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60" r:id="rId4"/>
    <p:sldId id="275" r:id="rId5"/>
    <p:sldId id="273" r:id="rId6"/>
    <p:sldId id="264" r:id="rId7"/>
    <p:sldId id="266" r:id="rId8"/>
    <p:sldId id="272" r:id="rId9"/>
    <p:sldId id="265" r:id="rId10"/>
    <p:sldId id="277" r:id="rId11"/>
    <p:sldId id="268" r:id="rId12"/>
    <p:sldId id="269" r:id="rId13"/>
    <p:sldId id="270" r:id="rId14"/>
    <p:sldId id="276" r:id="rId15"/>
    <p:sldId id="278"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8CEAA4-F9CD-4CA8-9584-0E6E430E7F9A}" v="6" dt="2022-10-26T20:01:24.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0" d="100"/>
          <a:sy n="110"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n, Ming" userId="b974fc63-865b-43cf-ada1-23f6a8320150" providerId="ADAL" clId="{BB8CEAA4-F9CD-4CA8-9584-0E6E430E7F9A}"/>
    <pc:docChg chg="undo redo custSel addSld delSld modSld sldOrd">
      <pc:chgData name="Sun, Ming" userId="b974fc63-865b-43cf-ada1-23f6a8320150" providerId="ADAL" clId="{BB8CEAA4-F9CD-4CA8-9584-0E6E430E7F9A}" dt="2022-10-27T17:22:51.843" v="3296" actId="20577"/>
      <pc:docMkLst>
        <pc:docMk/>
      </pc:docMkLst>
      <pc:sldChg chg="addSp delSp modSp mod setBg modClrScheme chgLayout">
        <pc:chgData name="Sun, Ming" userId="b974fc63-865b-43cf-ada1-23f6a8320150" providerId="ADAL" clId="{BB8CEAA4-F9CD-4CA8-9584-0E6E430E7F9A}" dt="2022-10-25T08:32:19.515" v="115" actId="26606"/>
        <pc:sldMkLst>
          <pc:docMk/>
          <pc:sldMk cId="4180837026" sldId="256"/>
        </pc:sldMkLst>
        <pc:spChg chg="mod ord">
          <ac:chgData name="Sun, Ming" userId="b974fc63-865b-43cf-ada1-23f6a8320150" providerId="ADAL" clId="{BB8CEAA4-F9CD-4CA8-9584-0E6E430E7F9A}" dt="2022-10-25T08:32:19.515" v="115" actId="26606"/>
          <ac:spMkLst>
            <pc:docMk/>
            <pc:sldMk cId="4180837026" sldId="256"/>
            <ac:spMk id="2" creationId="{71E99A56-DDEE-45C2-9068-97B5044F97D3}"/>
          </ac:spMkLst>
        </pc:spChg>
        <pc:spChg chg="mod ord">
          <ac:chgData name="Sun, Ming" userId="b974fc63-865b-43cf-ada1-23f6a8320150" providerId="ADAL" clId="{BB8CEAA4-F9CD-4CA8-9584-0E6E430E7F9A}" dt="2022-10-25T08:32:19.515" v="115" actId="26606"/>
          <ac:spMkLst>
            <pc:docMk/>
            <pc:sldMk cId="4180837026" sldId="256"/>
            <ac:spMk id="3" creationId="{8AACC2D6-BBA9-4608-AE24-4395371EF314}"/>
          </ac:spMkLst>
        </pc:spChg>
        <pc:spChg chg="add del">
          <ac:chgData name="Sun, Ming" userId="b974fc63-865b-43cf-ada1-23f6a8320150" providerId="ADAL" clId="{BB8CEAA4-F9CD-4CA8-9584-0E6E430E7F9A}" dt="2022-10-25T08:32:19.515" v="115" actId="26606"/>
          <ac:spMkLst>
            <pc:docMk/>
            <pc:sldMk cId="4180837026" sldId="256"/>
            <ac:spMk id="10" creationId="{A3363022-C969-41E9-8EB2-E4C94908C1FA}"/>
          </ac:spMkLst>
        </pc:spChg>
        <pc:spChg chg="add del">
          <ac:chgData name="Sun, Ming" userId="b974fc63-865b-43cf-ada1-23f6a8320150" providerId="ADAL" clId="{BB8CEAA4-F9CD-4CA8-9584-0E6E430E7F9A}" dt="2022-10-25T08:32:19.515" v="115" actId="26606"/>
          <ac:spMkLst>
            <pc:docMk/>
            <pc:sldMk cId="4180837026" sldId="256"/>
            <ac:spMk id="12" creationId="{8D1AD6B3-BE88-4CEB-BA17-790657CC4729}"/>
          </ac:spMkLst>
        </pc:spChg>
        <pc:grpChg chg="add del">
          <ac:chgData name="Sun, Ming" userId="b974fc63-865b-43cf-ada1-23f6a8320150" providerId="ADAL" clId="{BB8CEAA4-F9CD-4CA8-9584-0E6E430E7F9A}" dt="2022-10-25T08:32:19.515" v="115" actId="26606"/>
          <ac:grpSpMkLst>
            <pc:docMk/>
            <pc:sldMk cId="4180837026" sldId="256"/>
            <ac:grpSpMk id="14" creationId="{89D1390B-7E13-4B4F-9CB2-391063412E54}"/>
          </ac:grpSpMkLst>
        </pc:grpChg>
        <pc:picChg chg="add del">
          <ac:chgData name="Sun, Ming" userId="b974fc63-865b-43cf-ada1-23f6a8320150" providerId="ADAL" clId="{BB8CEAA4-F9CD-4CA8-9584-0E6E430E7F9A}" dt="2022-10-25T08:32:19.515" v="115" actId="26606"/>
          <ac:picMkLst>
            <pc:docMk/>
            <pc:sldMk cId="4180837026" sldId="256"/>
            <ac:picMk id="7" creationId="{E75A4089-037A-75B4-85B9-B2E52665ED23}"/>
          </ac:picMkLst>
        </pc:picChg>
      </pc:sldChg>
      <pc:sldChg chg="modSp del mod">
        <pc:chgData name="Sun, Ming" userId="b974fc63-865b-43cf-ada1-23f6a8320150" providerId="ADAL" clId="{BB8CEAA4-F9CD-4CA8-9584-0E6E430E7F9A}" dt="2022-10-26T07:40:46.574" v="1979" actId="47"/>
        <pc:sldMkLst>
          <pc:docMk/>
          <pc:sldMk cId="2162025027" sldId="257"/>
        </pc:sldMkLst>
        <pc:spChg chg="mod">
          <ac:chgData name="Sun, Ming" userId="b974fc63-865b-43cf-ada1-23f6a8320150" providerId="ADAL" clId="{BB8CEAA4-F9CD-4CA8-9584-0E6E430E7F9A}" dt="2022-10-25T08:30:38.023" v="109" actId="27636"/>
          <ac:spMkLst>
            <pc:docMk/>
            <pc:sldMk cId="2162025027" sldId="257"/>
            <ac:spMk id="2" creationId="{F370A355-88D7-49D8-A67D-C85A99A103BB}"/>
          </ac:spMkLst>
        </pc:spChg>
        <pc:spChg chg="mod">
          <ac:chgData name="Sun, Ming" userId="b974fc63-865b-43cf-ada1-23f6a8320150" providerId="ADAL" clId="{BB8CEAA4-F9CD-4CA8-9584-0E6E430E7F9A}" dt="2022-10-25T08:30:38.039" v="110" actId="27636"/>
          <ac:spMkLst>
            <pc:docMk/>
            <pc:sldMk cId="2162025027" sldId="257"/>
            <ac:spMk id="3" creationId="{BE854B7E-E331-49C6-B602-976B89420B8B}"/>
          </ac:spMkLst>
        </pc:spChg>
      </pc:sldChg>
      <pc:sldChg chg="addSp delSp modSp new del mod">
        <pc:chgData name="Sun, Ming" userId="b974fc63-865b-43cf-ada1-23f6a8320150" providerId="ADAL" clId="{BB8CEAA4-F9CD-4CA8-9584-0E6E430E7F9A}" dt="2022-10-26T07:40:52.041" v="1980" actId="47"/>
        <pc:sldMkLst>
          <pc:docMk/>
          <pc:sldMk cId="3609207447" sldId="258"/>
        </pc:sldMkLst>
        <pc:spChg chg="mod">
          <ac:chgData name="Sun, Ming" userId="b974fc63-865b-43cf-ada1-23f6a8320150" providerId="ADAL" clId="{BB8CEAA4-F9CD-4CA8-9584-0E6E430E7F9A}" dt="2022-10-25T08:30:37.834" v="108"/>
          <ac:spMkLst>
            <pc:docMk/>
            <pc:sldMk cId="3609207447" sldId="258"/>
            <ac:spMk id="2" creationId="{550EBD13-3C30-4FF7-8DEE-88F8F54C742F}"/>
          </ac:spMkLst>
        </pc:spChg>
        <pc:spChg chg="del">
          <ac:chgData name="Sun, Ming" userId="b974fc63-865b-43cf-ada1-23f6a8320150" providerId="ADAL" clId="{BB8CEAA4-F9CD-4CA8-9584-0E6E430E7F9A}" dt="2022-10-19T08:10:11.618" v="1" actId="22"/>
          <ac:spMkLst>
            <pc:docMk/>
            <pc:sldMk cId="3609207447" sldId="258"/>
            <ac:spMk id="3" creationId="{D3D53597-1F4F-48B5-92B8-6904DC34AE42}"/>
          </ac:spMkLst>
        </pc:spChg>
        <pc:picChg chg="add mod ord">
          <ac:chgData name="Sun, Ming" userId="b974fc63-865b-43cf-ada1-23f6a8320150" providerId="ADAL" clId="{BB8CEAA4-F9CD-4CA8-9584-0E6E430E7F9A}" dt="2022-10-25T08:30:37.834" v="108"/>
          <ac:picMkLst>
            <pc:docMk/>
            <pc:sldMk cId="3609207447" sldId="258"/>
            <ac:picMk id="5" creationId="{583671DF-4F0E-455A-9086-4A73A6349795}"/>
          </ac:picMkLst>
        </pc:picChg>
      </pc:sldChg>
      <pc:sldChg chg="new del">
        <pc:chgData name="Sun, Ming" userId="b974fc63-865b-43cf-ada1-23f6a8320150" providerId="ADAL" clId="{BB8CEAA4-F9CD-4CA8-9584-0E6E430E7F9A}" dt="2022-10-25T08:32:39.639" v="117" actId="680"/>
        <pc:sldMkLst>
          <pc:docMk/>
          <pc:sldMk cId="822199369" sldId="259"/>
        </pc:sldMkLst>
      </pc:sldChg>
      <pc:sldChg chg="modSp new del mod">
        <pc:chgData name="Sun, Ming" userId="b974fc63-865b-43cf-ada1-23f6a8320150" providerId="ADAL" clId="{BB8CEAA4-F9CD-4CA8-9584-0E6E430E7F9A}" dt="2022-10-26T09:33:05.587" v="2020" actId="2696"/>
        <pc:sldMkLst>
          <pc:docMk/>
          <pc:sldMk cId="1435881958" sldId="259"/>
        </pc:sldMkLst>
        <pc:spChg chg="mod">
          <ac:chgData name="Sun, Ming" userId="b974fc63-865b-43cf-ada1-23f6a8320150" providerId="ADAL" clId="{BB8CEAA4-F9CD-4CA8-9584-0E6E430E7F9A}" dt="2022-10-25T08:34:41.978" v="254" actId="20577"/>
          <ac:spMkLst>
            <pc:docMk/>
            <pc:sldMk cId="1435881958" sldId="259"/>
            <ac:spMk id="2" creationId="{988841C3-CDA6-4E48-ACCF-4A40518BF3CD}"/>
          </ac:spMkLst>
        </pc:spChg>
        <pc:spChg chg="mod">
          <ac:chgData name="Sun, Ming" userId="b974fc63-865b-43cf-ada1-23f6a8320150" providerId="ADAL" clId="{BB8CEAA4-F9CD-4CA8-9584-0E6E430E7F9A}" dt="2022-10-25T08:34:59.053" v="274" actId="20577"/>
          <ac:spMkLst>
            <pc:docMk/>
            <pc:sldMk cId="1435881958" sldId="259"/>
            <ac:spMk id="3" creationId="{A4F3CEB6-9E7A-42DD-AC5D-F007449E86DE}"/>
          </ac:spMkLst>
        </pc:spChg>
      </pc:sldChg>
      <pc:sldChg chg="addSp modSp new mod ord">
        <pc:chgData name="Sun, Ming" userId="b974fc63-865b-43cf-ada1-23f6a8320150" providerId="ADAL" clId="{BB8CEAA4-F9CD-4CA8-9584-0E6E430E7F9A}" dt="2022-10-26T12:03:00.865" v="2190"/>
        <pc:sldMkLst>
          <pc:docMk/>
          <pc:sldMk cId="1623055724" sldId="260"/>
        </pc:sldMkLst>
        <pc:spChg chg="mod">
          <ac:chgData name="Sun, Ming" userId="b974fc63-865b-43cf-ada1-23f6a8320150" providerId="ADAL" clId="{BB8CEAA4-F9CD-4CA8-9584-0E6E430E7F9A}" dt="2022-10-26T12:00:07.713" v="2189" actId="14100"/>
          <ac:spMkLst>
            <pc:docMk/>
            <pc:sldMk cId="1623055724" sldId="260"/>
            <ac:spMk id="2" creationId="{DE9CA75B-9C8E-4D31-95A5-6C9E2FD406ED}"/>
          </ac:spMkLst>
        </pc:spChg>
        <pc:spChg chg="mod">
          <ac:chgData name="Sun, Ming" userId="b974fc63-865b-43cf-ada1-23f6a8320150" providerId="ADAL" clId="{BB8CEAA4-F9CD-4CA8-9584-0E6E430E7F9A}" dt="2022-10-25T08:43:33.131" v="295" actId="20577"/>
          <ac:spMkLst>
            <pc:docMk/>
            <pc:sldMk cId="1623055724" sldId="260"/>
            <ac:spMk id="3" creationId="{47EB4A25-FA7C-4D0F-BA36-53E514ECF859}"/>
          </ac:spMkLst>
        </pc:spChg>
        <pc:spChg chg="mod">
          <ac:chgData name="Sun, Ming" userId="b974fc63-865b-43cf-ada1-23f6a8320150" providerId="ADAL" clId="{BB8CEAA4-F9CD-4CA8-9584-0E6E430E7F9A}" dt="2022-10-26T12:03:00.865" v="2190"/>
          <ac:spMkLst>
            <pc:docMk/>
            <pc:sldMk cId="1623055724" sldId="260"/>
            <ac:spMk id="4" creationId="{FC999766-E312-4985-82D7-EC5D021DB70F}"/>
          </ac:spMkLst>
        </pc:spChg>
        <pc:picChg chg="add mod">
          <ac:chgData name="Sun, Ming" userId="b974fc63-865b-43cf-ada1-23f6a8320150" providerId="ADAL" clId="{BB8CEAA4-F9CD-4CA8-9584-0E6E430E7F9A}" dt="2022-10-26T11:59:44.662" v="2188" actId="1076"/>
          <ac:picMkLst>
            <pc:docMk/>
            <pc:sldMk cId="1623055724" sldId="260"/>
            <ac:picMk id="5" creationId="{D8C90030-7256-4874-AF04-ACE4B64F06AB}"/>
          </ac:picMkLst>
        </pc:picChg>
      </pc:sldChg>
      <pc:sldChg chg="addSp modSp new del mod">
        <pc:chgData name="Sun, Ming" userId="b974fc63-865b-43cf-ada1-23f6a8320150" providerId="ADAL" clId="{BB8CEAA4-F9CD-4CA8-9584-0E6E430E7F9A}" dt="2022-10-26T07:01:39.440" v="1792" actId="47"/>
        <pc:sldMkLst>
          <pc:docMk/>
          <pc:sldMk cId="2183731141" sldId="261"/>
        </pc:sldMkLst>
        <pc:spChg chg="mod">
          <ac:chgData name="Sun, Ming" userId="b974fc63-865b-43cf-ada1-23f6a8320150" providerId="ADAL" clId="{BB8CEAA4-F9CD-4CA8-9584-0E6E430E7F9A}" dt="2022-10-25T09:29:44.165" v="691" actId="313"/>
          <ac:spMkLst>
            <pc:docMk/>
            <pc:sldMk cId="2183731141" sldId="261"/>
            <ac:spMk id="3" creationId="{EA81E395-5E38-451E-A9E2-560C48813F96}"/>
          </ac:spMkLst>
        </pc:spChg>
        <pc:picChg chg="add mod">
          <ac:chgData name="Sun, Ming" userId="b974fc63-865b-43cf-ada1-23f6a8320150" providerId="ADAL" clId="{BB8CEAA4-F9CD-4CA8-9584-0E6E430E7F9A}" dt="2022-10-25T14:21:27.258" v="794" actId="1076"/>
          <ac:picMkLst>
            <pc:docMk/>
            <pc:sldMk cId="2183731141" sldId="261"/>
            <ac:picMk id="5" creationId="{F071380D-B5F8-4132-8837-CF8589BC17BD}"/>
          </ac:picMkLst>
        </pc:picChg>
      </pc:sldChg>
      <pc:sldChg chg="modSp new del mod">
        <pc:chgData name="Sun, Ming" userId="b974fc63-865b-43cf-ada1-23f6a8320150" providerId="ADAL" clId="{BB8CEAA4-F9CD-4CA8-9584-0E6E430E7F9A}" dt="2022-10-26T07:01:39.440" v="1792" actId="47"/>
        <pc:sldMkLst>
          <pc:docMk/>
          <pc:sldMk cId="545989894" sldId="262"/>
        </pc:sldMkLst>
        <pc:spChg chg="mod">
          <ac:chgData name="Sun, Ming" userId="b974fc63-865b-43cf-ada1-23f6a8320150" providerId="ADAL" clId="{BB8CEAA4-F9CD-4CA8-9584-0E6E430E7F9A}" dt="2022-10-25T13:38:14.880" v="743" actId="20577"/>
          <ac:spMkLst>
            <pc:docMk/>
            <pc:sldMk cId="545989894" sldId="262"/>
            <ac:spMk id="3" creationId="{6335D385-89EF-4809-97FB-793E4DB78E37}"/>
          </ac:spMkLst>
        </pc:spChg>
      </pc:sldChg>
      <pc:sldChg chg="addSp delSp modSp new del mod">
        <pc:chgData name="Sun, Ming" userId="b974fc63-865b-43cf-ada1-23f6a8320150" providerId="ADAL" clId="{BB8CEAA4-F9CD-4CA8-9584-0E6E430E7F9A}" dt="2022-10-26T07:01:39.440" v="1792" actId="47"/>
        <pc:sldMkLst>
          <pc:docMk/>
          <pc:sldMk cId="2630475509" sldId="263"/>
        </pc:sldMkLst>
        <pc:spChg chg="del">
          <ac:chgData name="Sun, Ming" userId="b974fc63-865b-43cf-ada1-23f6a8320150" providerId="ADAL" clId="{BB8CEAA4-F9CD-4CA8-9584-0E6E430E7F9A}" dt="2022-10-25T14:17:20.188" v="745"/>
          <ac:spMkLst>
            <pc:docMk/>
            <pc:sldMk cId="2630475509" sldId="263"/>
            <ac:spMk id="2" creationId="{23376324-DEEE-4ADF-9AAE-B3D4F0A1BCB8}"/>
          </ac:spMkLst>
        </pc:spChg>
        <pc:spChg chg="mod">
          <ac:chgData name="Sun, Ming" userId="b974fc63-865b-43cf-ada1-23f6a8320150" providerId="ADAL" clId="{BB8CEAA4-F9CD-4CA8-9584-0E6E430E7F9A}" dt="2022-10-25T14:19:56.042" v="789" actId="27636"/>
          <ac:spMkLst>
            <pc:docMk/>
            <pc:sldMk cId="2630475509" sldId="263"/>
            <ac:spMk id="3" creationId="{FF19162E-118B-447E-B87C-7A7604016F72}"/>
          </ac:spMkLst>
        </pc:spChg>
        <pc:spChg chg="del">
          <ac:chgData name="Sun, Ming" userId="b974fc63-865b-43cf-ada1-23f6a8320150" providerId="ADAL" clId="{BB8CEAA4-F9CD-4CA8-9584-0E6E430E7F9A}" dt="2022-10-25T14:17:54.792" v="777" actId="478"/>
          <ac:spMkLst>
            <pc:docMk/>
            <pc:sldMk cId="2630475509" sldId="263"/>
            <ac:spMk id="4" creationId="{5A47DE29-799F-4A23-A777-00DC22642939}"/>
          </ac:spMkLst>
        </pc:spChg>
        <pc:spChg chg="add del mod">
          <ac:chgData name="Sun, Ming" userId="b974fc63-865b-43cf-ada1-23f6a8320150" providerId="ADAL" clId="{BB8CEAA4-F9CD-4CA8-9584-0E6E430E7F9A}" dt="2022-10-25T14:18:33.047" v="782" actId="478"/>
          <ac:spMkLst>
            <pc:docMk/>
            <pc:sldMk cId="2630475509" sldId="263"/>
            <ac:spMk id="7" creationId="{180A9508-2F42-4751-9A84-AA6E7F0F15EC}"/>
          </ac:spMkLst>
        </pc:spChg>
        <pc:graphicFrameChg chg="add mod">
          <ac:chgData name="Sun, Ming" userId="b974fc63-865b-43cf-ada1-23f6a8320150" providerId="ADAL" clId="{BB8CEAA4-F9CD-4CA8-9584-0E6E430E7F9A}" dt="2022-10-25T14:18:36.187" v="783" actId="1076"/>
          <ac:graphicFrameMkLst>
            <pc:docMk/>
            <pc:sldMk cId="2630475509" sldId="263"/>
            <ac:graphicFrameMk id="8" creationId="{351E89E2-32FD-41AE-9E41-DEF2BA920054}"/>
          </ac:graphicFrameMkLst>
        </pc:graphicFrameChg>
        <pc:picChg chg="add del mod">
          <ac:chgData name="Sun, Ming" userId="b974fc63-865b-43cf-ada1-23f6a8320150" providerId="ADAL" clId="{BB8CEAA4-F9CD-4CA8-9584-0E6E430E7F9A}" dt="2022-10-25T14:18:10.107" v="779" actId="478"/>
          <ac:picMkLst>
            <pc:docMk/>
            <pc:sldMk cId="2630475509" sldId="263"/>
            <ac:picMk id="5" creationId="{27C02655-BD05-4031-9655-93F49FB9422D}"/>
          </ac:picMkLst>
        </pc:picChg>
      </pc:sldChg>
      <pc:sldChg chg="modSp new mod">
        <pc:chgData name="Sun, Ming" userId="b974fc63-865b-43cf-ada1-23f6a8320150" providerId="ADAL" clId="{BB8CEAA4-F9CD-4CA8-9584-0E6E430E7F9A}" dt="2022-10-26T07:08:29.260" v="1868" actId="20577"/>
        <pc:sldMkLst>
          <pc:docMk/>
          <pc:sldMk cId="3098559752" sldId="264"/>
        </pc:sldMkLst>
        <pc:spChg chg="mod">
          <ac:chgData name="Sun, Ming" userId="b974fc63-865b-43cf-ada1-23f6a8320150" providerId="ADAL" clId="{BB8CEAA4-F9CD-4CA8-9584-0E6E430E7F9A}" dt="2022-10-25T14:46:52.812" v="813" actId="20577"/>
          <ac:spMkLst>
            <pc:docMk/>
            <pc:sldMk cId="3098559752" sldId="264"/>
            <ac:spMk id="2" creationId="{D04F55AB-4931-4DEB-B295-E4B7215A6DDC}"/>
          </ac:spMkLst>
        </pc:spChg>
        <pc:spChg chg="mod">
          <ac:chgData name="Sun, Ming" userId="b974fc63-865b-43cf-ada1-23f6a8320150" providerId="ADAL" clId="{BB8CEAA4-F9CD-4CA8-9584-0E6E430E7F9A}" dt="2022-10-26T07:08:29.260" v="1868" actId="20577"/>
          <ac:spMkLst>
            <pc:docMk/>
            <pc:sldMk cId="3098559752" sldId="264"/>
            <ac:spMk id="3" creationId="{3084AEEA-F8EC-4F78-8745-49DE1A11F682}"/>
          </ac:spMkLst>
        </pc:spChg>
      </pc:sldChg>
      <pc:sldChg chg="addSp delSp modSp new mod">
        <pc:chgData name="Sun, Ming" userId="b974fc63-865b-43cf-ada1-23f6a8320150" providerId="ADAL" clId="{BB8CEAA4-F9CD-4CA8-9584-0E6E430E7F9A}" dt="2022-10-27T17:22:51.843" v="3296" actId="20577"/>
        <pc:sldMkLst>
          <pc:docMk/>
          <pc:sldMk cId="2980572803" sldId="265"/>
        </pc:sldMkLst>
        <pc:spChg chg="mod">
          <ac:chgData name="Sun, Ming" userId="b974fc63-865b-43cf-ada1-23f6a8320150" providerId="ADAL" clId="{BB8CEAA4-F9CD-4CA8-9584-0E6E430E7F9A}" dt="2022-10-25T19:08:30.732" v="1101" actId="20577"/>
          <ac:spMkLst>
            <pc:docMk/>
            <pc:sldMk cId="2980572803" sldId="265"/>
            <ac:spMk id="2" creationId="{6782EEE2-2072-43D0-B0F3-CD0C225C6E51}"/>
          </ac:spMkLst>
        </pc:spChg>
        <pc:spChg chg="mod">
          <ac:chgData name="Sun, Ming" userId="b974fc63-865b-43cf-ada1-23f6a8320150" providerId="ADAL" clId="{BB8CEAA4-F9CD-4CA8-9584-0E6E430E7F9A}" dt="2022-10-27T17:22:51.843" v="3296" actId="20577"/>
          <ac:spMkLst>
            <pc:docMk/>
            <pc:sldMk cId="2980572803" sldId="265"/>
            <ac:spMk id="3" creationId="{1C42795D-2978-4C72-BE05-6B2A40757803}"/>
          </ac:spMkLst>
        </pc:spChg>
        <pc:picChg chg="add del">
          <ac:chgData name="Sun, Ming" userId="b974fc63-865b-43cf-ada1-23f6a8320150" providerId="ADAL" clId="{BB8CEAA4-F9CD-4CA8-9584-0E6E430E7F9A}" dt="2022-10-25T19:31:01.629" v="1325"/>
          <ac:picMkLst>
            <pc:docMk/>
            <pc:sldMk cId="2980572803" sldId="265"/>
            <ac:picMk id="4" creationId="{584E5E6A-3D55-4609-AF25-7F3AEBC91970}"/>
          </ac:picMkLst>
        </pc:picChg>
      </pc:sldChg>
      <pc:sldChg chg="addSp delSp modSp new mod ord setBg">
        <pc:chgData name="Sun, Ming" userId="b974fc63-865b-43cf-ada1-23f6a8320150" providerId="ADAL" clId="{BB8CEAA4-F9CD-4CA8-9584-0E6E430E7F9A}" dt="2022-10-26T07:26:47.710" v="1936"/>
        <pc:sldMkLst>
          <pc:docMk/>
          <pc:sldMk cId="1085955817" sldId="266"/>
        </pc:sldMkLst>
        <pc:spChg chg="add del">
          <ac:chgData name="Sun, Ming" userId="b974fc63-865b-43cf-ada1-23f6a8320150" providerId="ADAL" clId="{BB8CEAA4-F9CD-4CA8-9584-0E6E430E7F9A}" dt="2022-10-25T19:22:14.005" v="1314" actId="26606"/>
          <ac:spMkLst>
            <pc:docMk/>
            <pc:sldMk cId="1085955817" sldId="266"/>
            <ac:spMk id="2" creationId="{08A7C13E-521C-43BB-8F80-6EE343BDC8B4}"/>
          </ac:spMkLst>
        </pc:spChg>
        <pc:spChg chg="add del">
          <ac:chgData name="Sun, Ming" userId="b974fc63-865b-43cf-ada1-23f6a8320150" providerId="ADAL" clId="{BB8CEAA4-F9CD-4CA8-9584-0E6E430E7F9A}" dt="2022-10-25T19:22:14.005" v="1314" actId="26606"/>
          <ac:spMkLst>
            <pc:docMk/>
            <pc:sldMk cId="1085955817" sldId="266"/>
            <ac:spMk id="3" creationId="{84FE5EA7-2264-4E1B-8498-A0FF9B71AF49}"/>
          </ac:spMkLst>
        </pc:spChg>
        <pc:spChg chg="add del">
          <ac:chgData name="Sun, Ming" userId="b974fc63-865b-43cf-ada1-23f6a8320150" providerId="ADAL" clId="{BB8CEAA4-F9CD-4CA8-9584-0E6E430E7F9A}" dt="2022-10-25T19:22:14.005" v="1314" actId="26606"/>
          <ac:spMkLst>
            <pc:docMk/>
            <pc:sldMk cId="1085955817" sldId="266"/>
            <ac:spMk id="9" creationId="{42A4FC2C-047E-45A5-965D-8E1E3BF09BC6}"/>
          </ac:spMkLst>
        </pc:spChg>
        <pc:picChg chg="add mod modCrop">
          <ac:chgData name="Sun, Ming" userId="b974fc63-865b-43cf-ada1-23f6a8320150" providerId="ADAL" clId="{BB8CEAA4-F9CD-4CA8-9584-0E6E430E7F9A}" dt="2022-10-25T19:23:51.714" v="1323" actId="14100"/>
          <ac:picMkLst>
            <pc:docMk/>
            <pc:sldMk cId="1085955817" sldId="266"/>
            <ac:picMk id="4" creationId="{7FF05270-2C84-43DF-BA28-6F655A7738B4}"/>
          </ac:picMkLst>
        </pc:picChg>
      </pc:sldChg>
      <pc:sldChg chg="addSp delSp modSp new del mod setBg">
        <pc:chgData name="Sun, Ming" userId="b974fc63-865b-43cf-ada1-23f6a8320150" providerId="ADAL" clId="{BB8CEAA4-F9CD-4CA8-9584-0E6E430E7F9A}" dt="2022-10-26T20:04:26.132" v="3088" actId="47"/>
        <pc:sldMkLst>
          <pc:docMk/>
          <pc:sldMk cId="1807533712" sldId="267"/>
        </pc:sldMkLst>
        <pc:spChg chg="add del">
          <ac:chgData name="Sun, Ming" userId="b974fc63-865b-43cf-ada1-23f6a8320150" providerId="ADAL" clId="{BB8CEAA4-F9CD-4CA8-9584-0E6E430E7F9A}" dt="2022-10-26T07:28:49.140" v="1944" actId="26606"/>
          <ac:spMkLst>
            <pc:docMk/>
            <pc:sldMk cId="1807533712" sldId="267"/>
            <ac:spMk id="2" creationId="{B514922C-BAA3-46BE-BC94-C5A4B190470F}"/>
          </ac:spMkLst>
        </pc:spChg>
        <pc:spChg chg="add del">
          <ac:chgData name="Sun, Ming" userId="b974fc63-865b-43cf-ada1-23f6a8320150" providerId="ADAL" clId="{BB8CEAA4-F9CD-4CA8-9584-0E6E430E7F9A}" dt="2022-10-26T07:28:49.140" v="1944" actId="26606"/>
          <ac:spMkLst>
            <pc:docMk/>
            <pc:sldMk cId="1807533712" sldId="267"/>
            <ac:spMk id="3" creationId="{6E8BDDDF-4903-4F70-B4B9-58DAC98262CD}"/>
          </ac:spMkLst>
        </pc:spChg>
        <pc:spChg chg="add del">
          <ac:chgData name="Sun, Ming" userId="b974fc63-865b-43cf-ada1-23f6a8320150" providerId="ADAL" clId="{BB8CEAA4-F9CD-4CA8-9584-0E6E430E7F9A}" dt="2022-10-26T07:28:42.369" v="1941" actId="26606"/>
          <ac:spMkLst>
            <pc:docMk/>
            <pc:sldMk cId="1807533712" sldId="267"/>
            <ac:spMk id="9" creationId="{2D2B266D-3625-4584-A5C3-7D3F672CFF30}"/>
          </ac:spMkLst>
        </pc:spChg>
        <pc:spChg chg="add del">
          <ac:chgData name="Sun, Ming" userId="b974fc63-865b-43cf-ada1-23f6a8320150" providerId="ADAL" clId="{BB8CEAA4-F9CD-4CA8-9584-0E6E430E7F9A}" dt="2022-10-26T07:28:42.369" v="1941" actId="26606"/>
          <ac:spMkLst>
            <pc:docMk/>
            <pc:sldMk cId="1807533712" sldId="267"/>
            <ac:spMk id="11" creationId="{C463B99A-73EE-4FBB-B7C4-F9F9BCC25C65}"/>
          </ac:spMkLst>
        </pc:spChg>
        <pc:spChg chg="add del">
          <ac:chgData name="Sun, Ming" userId="b974fc63-865b-43cf-ada1-23f6a8320150" providerId="ADAL" clId="{BB8CEAA4-F9CD-4CA8-9584-0E6E430E7F9A}" dt="2022-10-26T07:28:42.369" v="1941" actId="26606"/>
          <ac:spMkLst>
            <pc:docMk/>
            <pc:sldMk cId="1807533712" sldId="267"/>
            <ac:spMk id="13" creationId="{A5D2A5D1-BA0D-47D3-B051-DA7743C46E28}"/>
          </ac:spMkLst>
        </pc:spChg>
        <pc:spChg chg="add del">
          <ac:chgData name="Sun, Ming" userId="b974fc63-865b-43cf-ada1-23f6a8320150" providerId="ADAL" clId="{BB8CEAA4-F9CD-4CA8-9584-0E6E430E7F9A}" dt="2022-10-26T07:28:49.128" v="1943" actId="26606"/>
          <ac:spMkLst>
            <pc:docMk/>
            <pc:sldMk cId="1807533712" sldId="267"/>
            <ac:spMk id="15" creationId="{B1595A09-E336-4D1B-9B3A-06A2287A54E2}"/>
          </ac:spMkLst>
        </pc:spChg>
        <pc:spChg chg="add del">
          <ac:chgData name="Sun, Ming" userId="b974fc63-865b-43cf-ada1-23f6a8320150" providerId="ADAL" clId="{BB8CEAA4-F9CD-4CA8-9584-0E6E430E7F9A}" dt="2022-10-26T07:28:49.128" v="1943" actId="26606"/>
          <ac:spMkLst>
            <pc:docMk/>
            <pc:sldMk cId="1807533712" sldId="267"/>
            <ac:spMk id="16" creationId="{B514922C-BAA3-46BE-BC94-C5A4B190470F}"/>
          </ac:spMkLst>
        </pc:spChg>
        <pc:spChg chg="add del">
          <ac:chgData name="Sun, Ming" userId="b974fc63-865b-43cf-ada1-23f6a8320150" providerId="ADAL" clId="{BB8CEAA4-F9CD-4CA8-9584-0E6E430E7F9A}" dt="2022-10-26T07:28:49.128" v="1943" actId="26606"/>
          <ac:spMkLst>
            <pc:docMk/>
            <pc:sldMk cId="1807533712" sldId="267"/>
            <ac:spMk id="17" creationId="{3540989C-C7B8-473B-BF87-6F2DA6A90006}"/>
          </ac:spMkLst>
        </pc:spChg>
        <pc:spChg chg="add del">
          <ac:chgData name="Sun, Ming" userId="b974fc63-865b-43cf-ada1-23f6a8320150" providerId="ADAL" clId="{BB8CEAA4-F9CD-4CA8-9584-0E6E430E7F9A}" dt="2022-10-26T07:28:49.128" v="1943" actId="26606"/>
          <ac:spMkLst>
            <pc:docMk/>
            <pc:sldMk cId="1807533712" sldId="267"/>
            <ac:spMk id="18" creationId="{6E8BDDDF-4903-4F70-B4B9-58DAC98262CD}"/>
          </ac:spMkLst>
        </pc:spChg>
        <pc:spChg chg="add">
          <ac:chgData name="Sun, Ming" userId="b974fc63-865b-43cf-ada1-23f6a8320150" providerId="ADAL" clId="{BB8CEAA4-F9CD-4CA8-9584-0E6E430E7F9A}" dt="2022-10-26T07:28:49.140" v="1944" actId="26606"/>
          <ac:spMkLst>
            <pc:docMk/>
            <pc:sldMk cId="1807533712" sldId="267"/>
            <ac:spMk id="20" creationId="{1ECAB1E8-8195-4748-BE71-FF806D86892E}"/>
          </ac:spMkLst>
        </pc:spChg>
        <pc:spChg chg="add">
          <ac:chgData name="Sun, Ming" userId="b974fc63-865b-43cf-ada1-23f6a8320150" providerId="ADAL" clId="{BB8CEAA4-F9CD-4CA8-9584-0E6E430E7F9A}" dt="2022-10-26T07:28:49.140" v="1944" actId="26606"/>
          <ac:spMkLst>
            <pc:docMk/>
            <pc:sldMk cId="1807533712" sldId="267"/>
            <ac:spMk id="21" creationId="{57F6BDD4-E066-4008-8011-6CC31AEB4556}"/>
          </ac:spMkLst>
        </pc:spChg>
        <pc:spChg chg="add">
          <ac:chgData name="Sun, Ming" userId="b974fc63-865b-43cf-ada1-23f6a8320150" providerId="ADAL" clId="{BB8CEAA4-F9CD-4CA8-9584-0E6E430E7F9A}" dt="2022-10-26T07:28:49.140" v="1944" actId="26606"/>
          <ac:spMkLst>
            <pc:docMk/>
            <pc:sldMk cId="1807533712" sldId="267"/>
            <ac:spMk id="22" creationId="{B514922C-BAA3-46BE-BC94-C5A4B190470F}"/>
          </ac:spMkLst>
        </pc:spChg>
        <pc:spChg chg="add">
          <ac:chgData name="Sun, Ming" userId="b974fc63-865b-43cf-ada1-23f6a8320150" providerId="ADAL" clId="{BB8CEAA4-F9CD-4CA8-9584-0E6E430E7F9A}" dt="2022-10-26T07:28:49.140" v="1944" actId="26606"/>
          <ac:spMkLst>
            <pc:docMk/>
            <pc:sldMk cId="1807533712" sldId="267"/>
            <ac:spMk id="23" creationId="{2711A8FB-68FC-45FC-B01E-38F809E2D439}"/>
          </ac:spMkLst>
        </pc:spChg>
        <pc:spChg chg="add">
          <ac:chgData name="Sun, Ming" userId="b974fc63-865b-43cf-ada1-23f6a8320150" providerId="ADAL" clId="{BB8CEAA4-F9CD-4CA8-9584-0E6E430E7F9A}" dt="2022-10-26T07:28:49.140" v="1944" actId="26606"/>
          <ac:spMkLst>
            <pc:docMk/>
            <pc:sldMk cId="1807533712" sldId="267"/>
            <ac:spMk id="24" creationId="{2A865FE3-5FC9-4049-87CF-30019C46C0F5}"/>
          </ac:spMkLst>
        </pc:spChg>
        <pc:spChg chg="add">
          <ac:chgData name="Sun, Ming" userId="b974fc63-865b-43cf-ada1-23f6a8320150" providerId="ADAL" clId="{BB8CEAA4-F9CD-4CA8-9584-0E6E430E7F9A}" dt="2022-10-26T07:28:49.140" v="1944" actId="26606"/>
          <ac:spMkLst>
            <pc:docMk/>
            <pc:sldMk cId="1807533712" sldId="267"/>
            <ac:spMk id="25" creationId="{6E8BDDDF-4903-4F70-B4B9-58DAC98262CD}"/>
          </ac:spMkLst>
        </pc:spChg>
        <pc:picChg chg="add mod modCrop">
          <ac:chgData name="Sun, Ming" userId="b974fc63-865b-43cf-ada1-23f6a8320150" providerId="ADAL" clId="{BB8CEAA4-F9CD-4CA8-9584-0E6E430E7F9A}" dt="2022-10-26T07:28:49.140" v="1944" actId="26606"/>
          <ac:picMkLst>
            <pc:docMk/>
            <pc:sldMk cId="1807533712" sldId="267"/>
            <ac:picMk id="4" creationId="{D9C7F472-6808-4843-9FC7-22F0CF83EB86}"/>
          </ac:picMkLst>
        </pc:picChg>
      </pc:sldChg>
      <pc:sldChg chg="modSp new mod">
        <pc:chgData name="Sun, Ming" userId="b974fc63-865b-43cf-ada1-23f6a8320150" providerId="ADAL" clId="{BB8CEAA4-F9CD-4CA8-9584-0E6E430E7F9A}" dt="2022-10-25T19:58:11.113" v="1599" actId="20577"/>
        <pc:sldMkLst>
          <pc:docMk/>
          <pc:sldMk cId="1619262570" sldId="268"/>
        </pc:sldMkLst>
        <pc:spChg chg="mod">
          <ac:chgData name="Sun, Ming" userId="b974fc63-865b-43cf-ada1-23f6a8320150" providerId="ADAL" clId="{BB8CEAA4-F9CD-4CA8-9584-0E6E430E7F9A}" dt="2022-10-25T19:54:51.408" v="1351" actId="6549"/>
          <ac:spMkLst>
            <pc:docMk/>
            <pc:sldMk cId="1619262570" sldId="268"/>
            <ac:spMk id="2" creationId="{A1937422-E367-498D-B5FE-EEDA51A5DC71}"/>
          </ac:spMkLst>
        </pc:spChg>
        <pc:spChg chg="mod">
          <ac:chgData name="Sun, Ming" userId="b974fc63-865b-43cf-ada1-23f6a8320150" providerId="ADAL" clId="{BB8CEAA4-F9CD-4CA8-9584-0E6E430E7F9A}" dt="2022-10-25T19:58:11.113" v="1599" actId="20577"/>
          <ac:spMkLst>
            <pc:docMk/>
            <pc:sldMk cId="1619262570" sldId="268"/>
            <ac:spMk id="3" creationId="{9282798B-3BBA-47E4-AF59-9A864C9C6873}"/>
          </ac:spMkLst>
        </pc:spChg>
      </pc:sldChg>
      <pc:sldChg chg="addSp delSp modSp new mod">
        <pc:chgData name="Sun, Ming" userId="b974fc63-865b-43cf-ada1-23f6a8320150" providerId="ADAL" clId="{BB8CEAA4-F9CD-4CA8-9584-0E6E430E7F9A}" dt="2022-10-26T19:17:53.451" v="2935" actId="1076"/>
        <pc:sldMkLst>
          <pc:docMk/>
          <pc:sldMk cId="834797026" sldId="269"/>
        </pc:sldMkLst>
        <pc:spChg chg="mod">
          <ac:chgData name="Sun, Ming" userId="b974fc63-865b-43cf-ada1-23f6a8320150" providerId="ADAL" clId="{BB8CEAA4-F9CD-4CA8-9584-0E6E430E7F9A}" dt="2022-10-26T07:39:25.757" v="1959" actId="1076"/>
          <ac:spMkLst>
            <pc:docMk/>
            <pc:sldMk cId="834797026" sldId="269"/>
            <ac:spMk id="2" creationId="{C949F166-7387-4D03-8A75-82A29E810E7F}"/>
          </ac:spMkLst>
        </pc:spChg>
        <pc:spChg chg="del">
          <ac:chgData name="Sun, Ming" userId="b974fc63-865b-43cf-ada1-23f6a8320150" providerId="ADAL" clId="{BB8CEAA4-F9CD-4CA8-9584-0E6E430E7F9A}" dt="2022-10-26T07:37:42.386" v="1947"/>
          <ac:spMkLst>
            <pc:docMk/>
            <pc:sldMk cId="834797026" sldId="269"/>
            <ac:spMk id="3" creationId="{FE6C30DB-3D75-4805-BD16-670E19795B88}"/>
          </ac:spMkLst>
        </pc:spChg>
        <pc:picChg chg="add mod">
          <ac:chgData name="Sun, Ming" userId="b974fc63-865b-43cf-ada1-23f6a8320150" providerId="ADAL" clId="{BB8CEAA4-F9CD-4CA8-9584-0E6E430E7F9A}" dt="2022-10-26T07:39:21.773" v="1958" actId="1076"/>
          <ac:picMkLst>
            <pc:docMk/>
            <pc:sldMk cId="834797026" sldId="269"/>
            <ac:picMk id="4" creationId="{6FCAE85A-5324-4F9C-9564-436BECBC6573}"/>
          </ac:picMkLst>
        </pc:picChg>
        <pc:picChg chg="add del">
          <ac:chgData name="Sun, Ming" userId="b974fc63-865b-43cf-ada1-23f6a8320150" providerId="ADAL" clId="{BB8CEAA4-F9CD-4CA8-9584-0E6E430E7F9A}" dt="2022-10-25T20:10:46.231" v="1602" actId="478"/>
          <ac:picMkLst>
            <pc:docMk/>
            <pc:sldMk cId="834797026" sldId="269"/>
            <ac:picMk id="4" creationId="{73050176-8B28-4010-8626-7EB74B299951}"/>
          </ac:picMkLst>
        </pc:picChg>
        <pc:picChg chg="add mod">
          <ac:chgData name="Sun, Ming" userId="b974fc63-865b-43cf-ada1-23f6a8320150" providerId="ADAL" clId="{BB8CEAA4-F9CD-4CA8-9584-0E6E430E7F9A}" dt="2022-10-26T19:17:53.451" v="2935" actId="1076"/>
          <ac:picMkLst>
            <pc:docMk/>
            <pc:sldMk cId="834797026" sldId="269"/>
            <ac:picMk id="5" creationId="{DD127EFF-ABF2-4101-B994-E99D6DB326B7}"/>
          </ac:picMkLst>
        </pc:picChg>
      </pc:sldChg>
      <pc:sldChg chg="addSp modSp new mod">
        <pc:chgData name="Sun, Ming" userId="b974fc63-865b-43cf-ada1-23f6a8320150" providerId="ADAL" clId="{BB8CEAA4-F9CD-4CA8-9584-0E6E430E7F9A}" dt="2022-10-25T20:13:06.826" v="1607" actId="14100"/>
        <pc:sldMkLst>
          <pc:docMk/>
          <pc:sldMk cId="488861993" sldId="270"/>
        </pc:sldMkLst>
        <pc:picChg chg="add mod">
          <ac:chgData name="Sun, Ming" userId="b974fc63-865b-43cf-ada1-23f6a8320150" providerId="ADAL" clId="{BB8CEAA4-F9CD-4CA8-9584-0E6E430E7F9A}" dt="2022-10-25T20:13:06.826" v="1607" actId="14100"/>
          <ac:picMkLst>
            <pc:docMk/>
            <pc:sldMk cId="488861993" sldId="270"/>
            <ac:picMk id="5" creationId="{39F635C4-16A5-4395-90E6-5163690C33F9}"/>
          </ac:picMkLst>
        </pc:picChg>
      </pc:sldChg>
      <pc:sldChg chg="modSp new mod">
        <pc:chgData name="Sun, Ming" userId="b974fc63-865b-43cf-ada1-23f6a8320150" providerId="ADAL" clId="{BB8CEAA4-F9CD-4CA8-9584-0E6E430E7F9A}" dt="2022-10-27T16:49:55.467" v="3102" actId="20577"/>
        <pc:sldMkLst>
          <pc:docMk/>
          <pc:sldMk cId="335882780" sldId="271"/>
        </pc:sldMkLst>
        <pc:spChg chg="mod">
          <ac:chgData name="Sun, Ming" userId="b974fc63-865b-43cf-ada1-23f6a8320150" providerId="ADAL" clId="{BB8CEAA4-F9CD-4CA8-9584-0E6E430E7F9A}" dt="2022-10-26T06:59:13.644" v="1737" actId="20577"/>
          <ac:spMkLst>
            <pc:docMk/>
            <pc:sldMk cId="335882780" sldId="271"/>
            <ac:spMk id="2" creationId="{1ADCB1CE-CC9D-41FF-9F67-1087AB1D9B90}"/>
          </ac:spMkLst>
        </pc:spChg>
        <pc:spChg chg="mod">
          <ac:chgData name="Sun, Ming" userId="b974fc63-865b-43cf-ada1-23f6a8320150" providerId="ADAL" clId="{BB8CEAA4-F9CD-4CA8-9584-0E6E430E7F9A}" dt="2022-10-27T16:49:55.467" v="3102" actId="20577"/>
          <ac:spMkLst>
            <pc:docMk/>
            <pc:sldMk cId="335882780" sldId="271"/>
            <ac:spMk id="3" creationId="{148C7361-DDDA-435A-B816-B3FDF95D53F1}"/>
          </ac:spMkLst>
        </pc:spChg>
      </pc:sldChg>
      <pc:sldChg chg="addSp delSp modSp new mod setBg">
        <pc:chgData name="Sun, Ming" userId="b974fc63-865b-43cf-ada1-23f6a8320150" providerId="ADAL" clId="{BB8CEAA4-F9CD-4CA8-9584-0E6E430E7F9A}" dt="2022-10-26T20:08:46.333" v="3099" actId="20577"/>
        <pc:sldMkLst>
          <pc:docMk/>
          <pc:sldMk cId="1392725107" sldId="272"/>
        </pc:sldMkLst>
        <pc:spChg chg="del mod">
          <ac:chgData name="Sun, Ming" userId="b974fc63-865b-43cf-ada1-23f6a8320150" providerId="ADAL" clId="{BB8CEAA4-F9CD-4CA8-9584-0E6E430E7F9A}" dt="2022-10-26T19:47:24.900" v="3045" actId="478"/>
          <ac:spMkLst>
            <pc:docMk/>
            <pc:sldMk cId="1392725107" sldId="272"/>
            <ac:spMk id="2" creationId="{C3C47ECE-29B1-40DF-AA33-F67886AAEFEA}"/>
          </ac:spMkLst>
        </pc:spChg>
        <pc:spChg chg="mod">
          <ac:chgData name="Sun, Ming" userId="b974fc63-865b-43cf-ada1-23f6a8320150" providerId="ADAL" clId="{BB8CEAA4-F9CD-4CA8-9584-0E6E430E7F9A}" dt="2022-10-26T20:08:46.333" v="3099" actId="20577"/>
          <ac:spMkLst>
            <pc:docMk/>
            <pc:sldMk cId="1392725107" sldId="272"/>
            <ac:spMk id="3" creationId="{259C49B1-1AA8-4C8A-AE02-B9DC2A93ABEE}"/>
          </ac:spMkLst>
        </pc:spChg>
        <pc:spChg chg="add">
          <ac:chgData name="Sun, Ming" userId="b974fc63-865b-43cf-ada1-23f6a8320150" providerId="ADAL" clId="{BB8CEAA4-F9CD-4CA8-9584-0E6E430E7F9A}" dt="2022-10-26T07:25:32.863" v="1934" actId="26606"/>
          <ac:spMkLst>
            <pc:docMk/>
            <pc:sldMk cId="1392725107" sldId="272"/>
            <ac:spMk id="9" creationId="{F13C74B1-5B17-4795-BED0-7140497B445A}"/>
          </ac:spMkLst>
        </pc:spChg>
        <pc:spChg chg="add">
          <ac:chgData name="Sun, Ming" userId="b974fc63-865b-43cf-ada1-23f6a8320150" providerId="ADAL" clId="{BB8CEAA4-F9CD-4CA8-9584-0E6E430E7F9A}" dt="2022-10-26T07:25:32.863" v="1934" actId="26606"/>
          <ac:spMkLst>
            <pc:docMk/>
            <pc:sldMk cId="1392725107" sldId="272"/>
            <ac:spMk id="11" creationId="{D4974D33-8DC5-464E-8C6D-BE58F0669C17}"/>
          </ac:spMkLst>
        </pc:spChg>
        <pc:picChg chg="add mod">
          <ac:chgData name="Sun, Ming" userId="b974fc63-865b-43cf-ada1-23f6a8320150" providerId="ADAL" clId="{BB8CEAA4-F9CD-4CA8-9584-0E6E430E7F9A}" dt="2022-10-26T07:25:32.863" v="1934" actId="26606"/>
          <ac:picMkLst>
            <pc:docMk/>
            <pc:sldMk cId="1392725107" sldId="272"/>
            <ac:picMk id="4" creationId="{AABD89EC-7B31-437F-BA58-F16BD015EACD}"/>
          </ac:picMkLst>
        </pc:picChg>
      </pc:sldChg>
      <pc:sldChg chg="addSp new del">
        <pc:chgData name="Sun, Ming" userId="b974fc63-865b-43cf-ada1-23f6a8320150" providerId="ADAL" clId="{BB8CEAA4-F9CD-4CA8-9584-0E6E430E7F9A}" dt="2022-10-26T07:25:00.069" v="1931" actId="47"/>
        <pc:sldMkLst>
          <pc:docMk/>
          <pc:sldMk cId="1457893277" sldId="272"/>
        </pc:sldMkLst>
        <pc:picChg chg="add">
          <ac:chgData name="Sun, Ming" userId="b974fc63-865b-43cf-ada1-23f6a8320150" providerId="ADAL" clId="{BB8CEAA4-F9CD-4CA8-9584-0E6E430E7F9A}" dt="2022-10-26T07:22:14.694" v="1930"/>
          <ac:picMkLst>
            <pc:docMk/>
            <pc:sldMk cId="1457893277" sldId="272"/>
            <ac:picMk id="4" creationId="{05B44BC0-6966-4332-9C68-1A5F06EE6CC7}"/>
          </ac:picMkLst>
        </pc:picChg>
      </pc:sldChg>
      <pc:sldChg chg="addSp delSp modSp new mod ord">
        <pc:chgData name="Sun, Ming" userId="b974fc63-865b-43cf-ada1-23f6a8320150" providerId="ADAL" clId="{BB8CEAA4-F9CD-4CA8-9584-0E6E430E7F9A}" dt="2022-10-26T19:16:57.044" v="2933" actId="27636"/>
        <pc:sldMkLst>
          <pc:docMk/>
          <pc:sldMk cId="776173491" sldId="273"/>
        </pc:sldMkLst>
        <pc:spChg chg="del mod">
          <ac:chgData name="Sun, Ming" userId="b974fc63-865b-43cf-ada1-23f6a8320150" providerId="ADAL" clId="{BB8CEAA4-F9CD-4CA8-9584-0E6E430E7F9A}" dt="2022-10-26T18:54:33.355" v="2402" actId="478"/>
          <ac:spMkLst>
            <pc:docMk/>
            <pc:sldMk cId="776173491" sldId="273"/>
            <ac:spMk id="2" creationId="{4F7F3CC7-51CE-40B7-AAA8-A5E1B134C1AF}"/>
          </ac:spMkLst>
        </pc:spChg>
        <pc:spChg chg="del mod">
          <ac:chgData name="Sun, Ming" userId="b974fc63-865b-43cf-ada1-23f6a8320150" providerId="ADAL" clId="{BB8CEAA4-F9CD-4CA8-9584-0E6E430E7F9A}" dt="2022-10-26T18:54:28.587" v="2401" actId="478"/>
          <ac:spMkLst>
            <pc:docMk/>
            <pc:sldMk cId="776173491" sldId="273"/>
            <ac:spMk id="3" creationId="{35DD6E4D-168E-4139-BDE4-B75B6D7A9B11}"/>
          </ac:spMkLst>
        </pc:spChg>
        <pc:spChg chg="add mod">
          <ac:chgData name="Sun, Ming" userId="b974fc63-865b-43cf-ada1-23f6a8320150" providerId="ADAL" clId="{BB8CEAA4-F9CD-4CA8-9584-0E6E430E7F9A}" dt="2022-10-26T19:14:16.337" v="2911" actId="27636"/>
          <ac:spMkLst>
            <pc:docMk/>
            <pc:sldMk cId="776173491" sldId="273"/>
            <ac:spMk id="5" creationId="{9760C9A2-C240-477E-9C23-E693F75B4086}"/>
          </ac:spMkLst>
        </pc:spChg>
        <pc:spChg chg="add mod">
          <ac:chgData name="Sun, Ming" userId="b974fc63-865b-43cf-ada1-23f6a8320150" providerId="ADAL" clId="{BB8CEAA4-F9CD-4CA8-9584-0E6E430E7F9A}" dt="2022-10-26T19:16:57.044" v="2933" actId="27636"/>
          <ac:spMkLst>
            <pc:docMk/>
            <pc:sldMk cId="776173491" sldId="273"/>
            <ac:spMk id="7" creationId="{0CBDD17C-FB23-4300-9192-7521E10881F4}"/>
          </ac:spMkLst>
        </pc:spChg>
      </pc:sldChg>
      <pc:sldChg chg="modSp new del mod">
        <pc:chgData name="Sun, Ming" userId="b974fc63-865b-43cf-ada1-23f6a8320150" providerId="ADAL" clId="{BB8CEAA4-F9CD-4CA8-9584-0E6E430E7F9A}" dt="2022-10-26T19:17:17.246" v="2934" actId="47"/>
        <pc:sldMkLst>
          <pc:docMk/>
          <pc:sldMk cId="3820463354" sldId="274"/>
        </pc:sldMkLst>
        <pc:spChg chg="mod">
          <ac:chgData name="Sun, Ming" userId="b974fc63-865b-43cf-ada1-23f6a8320150" providerId="ADAL" clId="{BB8CEAA4-F9CD-4CA8-9584-0E6E430E7F9A}" dt="2022-10-26T09:41:21.688" v="2180" actId="27636"/>
          <ac:spMkLst>
            <pc:docMk/>
            <pc:sldMk cId="3820463354" sldId="274"/>
            <ac:spMk id="2" creationId="{137DBD4F-C621-4532-9718-322DFC53DA8F}"/>
          </ac:spMkLst>
        </pc:spChg>
        <pc:spChg chg="mod">
          <ac:chgData name="Sun, Ming" userId="b974fc63-865b-43cf-ada1-23f6a8320150" providerId="ADAL" clId="{BB8CEAA4-F9CD-4CA8-9584-0E6E430E7F9A}" dt="2022-10-26T12:13:53.210" v="2213" actId="20577"/>
          <ac:spMkLst>
            <pc:docMk/>
            <pc:sldMk cId="3820463354" sldId="274"/>
            <ac:spMk id="3" creationId="{B6C941C7-7362-4E86-94F7-0C1E67F09736}"/>
          </ac:spMkLst>
        </pc:spChg>
      </pc:sldChg>
      <pc:sldChg chg="modSp new mod ord">
        <pc:chgData name="Sun, Ming" userId="b974fc63-865b-43cf-ada1-23f6a8320150" providerId="ADAL" clId="{BB8CEAA4-F9CD-4CA8-9584-0E6E430E7F9A}" dt="2022-10-27T17:20:15.611" v="3279" actId="207"/>
        <pc:sldMkLst>
          <pc:docMk/>
          <pc:sldMk cId="3041641283" sldId="275"/>
        </pc:sldMkLst>
        <pc:spChg chg="mod">
          <ac:chgData name="Sun, Ming" userId="b974fc63-865b-43cf-ada1-23f6a8320150" providerId="ADAL" clId="{BB8CEAA4-F9CD-4CA8-9584-0E6E430E7F9A}" dt="2022-10-27T17:20:15.611" v="3279" actId="207"/>
          <ac:spMkLst>
            <pc:docMk/>
            <pc:sldMk cId="3041641283" sldId="275"/>
            <ac:spMk id="2" creationId="{17E04937-EE58-45CD-B7EF-98CB78B014A1}"/>
          </ac:spMkLst>
        </pc:spChg>
        <pc:spChg chg="mod">
          <ac:chgData name="Sun, Ming" userId="b974fc63-865b-43cf-ada1-23f6a8320150" providerId="ADAL" clId="{BB8CEAA4-F9CD-4CA8-9584-0E6E430E7F9A}" dt="2022-10-26T09:40:46.367" v="2178" actId="20577"/>
          <ac:spMkLst>
            <pc:docMk/>
            <pc:sldMk cId="3041641283" sldId="275"/>
            <ac:spMk id="3" creationId="{A4109F95-ED73-4C88-8DF0-6D914F60B0C0}"/>
          </ac:spMkLst>
        </pc:spChg>
      </pc:sldChg>
      <pc:sldChg chg="addSp modSp new mod ord">
        <pc:chgData name="Sun, Ming" userId="b974fc63-865b-43cf-ada1-23f6a8320150" providerId="ADAL" clId="{BB8CEAA4-F9CD-4CA8-9584-0E6E430E7F9A}" dt="2022-10-27T17:09:10.731" v="3220" actId="6549"/>
        <pc:sldMkLst>
          <pc:docMk/>
          <pc:sldMk cId="2457671419" sldId="276"/>
        </pc:sldMkLst>
        <pc:spChg chg="mod">
          <ac:chgData name="Sun, Ming" userId="b974fc63-865b-43cf-ada1-23f6a8320150" providerId="ADAL" clId="{BB8CEAA4-F9CD-4CA8-9584-0E6E430E7F9A}" dt="2022-10-27T17:09:10.731" v="3220" actId="6549"/>
          <ac:spMkLst>
            <pc:docMk/>
            <pc:sldMk cId="2457671419" sldId="276"/>
            <ac:spMk id="2" creationId="{52A69111-11B4-4A22-9438-898F7BC64B34}"/>
          </ac:spMkLst>
        </pc:spChg>
        <pc:spChg chg="mod">
          <ac:chgData name="Sun, Ming" userId="b974fc63-865b-43cf-ada1-23f6a8320150" providerId="ADAL" clId="{BB8CEAA4-F9CD-4CA8-9584-0E6E430E7F9A}" dt="2022-10-26T12:27:39.586" v="2375" actId="20577"/>
          <ac:spMkLst>
            <pc:docMk/>
            <pc:sldMk cId="2457671419" sldId="276"/>
            <ac:spMk id="3" creationId="{70EDA4E2-A180-4A52-BA2C-35F50FE9FD6A}"/>
          </ac:spMkLst>
        </pc:spChg>
        <pc:picChg chg="add mod">
          <ac:chgData name="Sun, Ming" userId="b974fc63-865b-43cf-ada1-23f6a8320150" providerId="ADAL" clId="{BB8CEAA4-F9CD-4CA8-9584-0E6E430E7F9A}" dt="2022-10-26T12:21:50.261" v="2229" actId="1076"/>
          <ac:picMkLst>
            <pc:docMk/>
            <pc:sldMk cId="2457671419" sldId="276"/>
            <ac:picMk id="5" creationId="{A39FB5D5-100D-4769-80CD-5A5FEE9A0ED3}"/>
          </ac:picMkLst>
        </pc:picChg>
      </pc:sldChg>
      <pc:sldChg chg="addSp delSp modSp new mod">
        <pc:chgData name="Sun, Ming" userId="b974fc63-865b-43cf-ada1-23f6a8320150" providerId="ADAL" clId="{BB8CEAA4-F9CD-4CA8-9584-0E6E430E7F9A}" dt="2022-10-26T20:03:42.350" v="3087" actId="1440"/>
        <pc:sldMkLst>
          <pc:docMk/>
          <pc:sldMk cId="2118066203" sldId="277"/>
        </pc:sldMkLst>
        <pc:spChg chg="del">
          <ac:chgData name="Sun, Ming" userId="b974fc63-865b-43cf-ada1-23f6a8320150" providerId="ADAL" clId="{BB8CEAA4-F9CD-4CA8-9584-0E6E430E7F9A}" dt="2022-10-26T20:00:36.364" v="3047" actId="931"/>
          <ac:spMkLst>
            <pc:docMk/>
            <pc:sldMk cId="2118066203" sldId="277"/>
            <ac:spMk id="3" creationId="{48B09240-258E-4759-AC6C-66CF0008C8FF}"/>
          </ac:spMkLst>
        </pc:spChg>
        <pc:picChg chg="add mod modCrop">
          <ac:chgData name="Sun, Ming" userId="b974fc63-865b-43cf-ada1-23f6a8320150" providerId="ADAL" clId="{BB8CEAA4-F9CD-4CA8-9584-0E6E430E7F9A}" dt="2022-10-26T20:03:42.350" v="3087" actId="1440"/>
          <ac:picMkLst>
            <pc:docMk/>
            <pc:sldMk cId="2118066203" sldId="277"/>
            <ac:picMk id="5" creationId="{B5901610-688A-452B-8498-F8114EEF57B9}"/>
          </ac:picMkLst>
        </pc:picChg>
        <pc:picChg chg="add mod modCrop">
          <ac:chgData name="Sun, Ming" userId="b974fc63-865b-43cf-ada1-23f6a8320150" providerId="ADAL" clId="{BB8CEAA4-F9CD-4CA8-9584-0E6E430E7F9A}" dt="2022-10-26T20:03:42.350" v="3087" actId="1440"/>
          <ac:picMkLst>
            <pc:docMk/>
            <pc:sldMk cId="2118066203" sldId="277"/>
            <ac:picMk id="7" creationId="{A0605AC0-A13A-4B7F-B767-1A48DB389FAB}"/>
          </ac:picMkLst>
        </pc:picChg>
        <pc:picChg chg="add mod modCrop">
          <ac:chgData name="Sun, Ming" userId="b974fc63-865b-43cf-ada1-23f6a8320150" providerId="ADAL" clId="{BB8CEAA4-F9CD-4CA8-9584-0E6E430E7F9A}" dt="2022-10-26T20:03:42.350" v="3087" actId="1440"/>
          <ac:picMkLst>
            <pc:docMk/>
            <pc:sldMk cId="2118066203" sldId="277"/>
            <ac:picMk id="9" creationId="{8CB8059F-A9A9-4968-99F6-EB504AA43AC7}"/>
          </ac:picMkLst>
        </pc:picChg>
      </pc:sldChg>
      <pc:sldChg chg="addSp new mod">
        <pc:chgData name="Sun, Ming" userId="b974fc63-865b-43cf-ada1-23f6a8320150" providerId="ADAL" clId="{BB8CEAA4-F9CD-4CA8-9584-0E6E430E7F9A}" dt="2022-10-27T17:13:41.035" v="3222" actId="22"/>
        <pc:sldMkLst>
          <pc:docMk/>
          <pc:sldMk cId="869357102" sldId="278"/>
        </pc:sldMkLst>
        <pc:picChg chg="add">
          <ac:chgData name="Sun, Ming" userId="b974fc63-865b-43cf-ada1-23f6a8320150" providerId="ADAL" clId="{BB8CEAA4-F9CD-4CA8-9584-0E6E430E7F9A}" dt="2022-10-27T17:13:41.035" v="3222" actId="22"/>
          <ac:picMkLst>
            <pc:docMk/>
            <pc:sldMk cId="869357102" sldId="278"/>
            <ac:picMk id="6" creationId="{AC554730-F188-442B-BB67-5B3386E8B4A1}"/>
          </ac:picMkLst>
        </pc:picChg>
      </pc:sldChg>
      <pc:sldChg chg="modSp new mod">
        <pc:chgData name="Sun, Ming" userId="b974fc63-865b-43cf-ada1-23f6a8320150" providerId="ADAL" clId="{BB8CEAA4-F9CD-4CA8-9584-0E6E430E7F9A}" dt="2022-10-27T17:17:48.553" v="3277" actId="20577"/>
        <pc:sldMkLst>
          <pc:docMk/>
          <pc:sldMk cId="3599042539" sldId="279"/>
        </pc:sldMkLst>
        <pc:spChg chg="mod">
          <ac:chgData name="Sun, Ming" userId="b974fc63-865b-43cf-ada1-23f6a8320150" providerId="ADAL" clId="{BB8CEAA4-F9CD-4CA8-9584-0E6E430E7F9A}" dt="2022-10-27T17:17:48.553" v="3277" actId="20577"/>
          <ac:spMkLst>
            <pc:docMk/>
            <pc:sldMk cId="3599042539" sldId="279"/>
            <ac:spMk id="3" creationId="{D86911CD-69E4-4E1A-9C1B-0661F357327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CE058A7A-29B4-46AB-9374-6A37307B8CA4}" type="datetimeFigureOut">
              <a:rPr lang="en-GB" smtClean="0"/>
              <a:t>28/10/2022</a:t>
            </a:fld>
            <a:endParaRPr lang="en-GB"/>
          </a:p>
        </p:txBody>
      </p:sp>
    </p:spTree>
    <p:extLst>
      <p:ext uri="{BB962C8B-B14F-4D97-AF65-F5344CB8AC3E}">
        <p14:creationId xmlns:p14="http://schemas.microsoft.com/office/powerpoint/2010/main" val="13292813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US"/>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19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US"/>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491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US"/>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531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US"/>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US"/>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826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US"/>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US"/>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753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US"/>
              <a:t>Click to edit Master text styles</a:t>
            </a:r>
          </a:p>
        </p:txBody>
      </p:sp>
    </p:spTree>
    <p:extLst>
      <p:ext uri="{BB962C8B-B14F-4D97-AF65-F5344CB8AC3E}">
        <p14:creationId xmlns:p14="http://schemas.microsoft.com/office/powerpoint/2010/main" val="615572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US"/>
              <a:t>Click to edit Master text styles</a:t>
            </a:r>
          </a:p>
        </p:txBody>
      </p:sp>
    </p:spTree>
    <p:extLst>
      <p:ext uri="{BB962C8B-B14F-4D97-AF65-F5344CB8AC3E}">
        <p14:creationId xmlns:p14="http://schemas.microsoft.com/office/powerpoint/2010/main" val="2197469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US"/>
              <a:t>Click to edit Master text styles</a:t>
            </a:r>
          </a:p>
        </p:txBody>
      </p:sp>
    </p:spTree>
    <p:extLst>
      <p:ext uri="{BB962C8B-B14F-4D97-AF65-F5344CB8AC3E}">
        <p14:creationId xmlns:p14="http://schemas.microsoft.com/office/powerpoint/2010/main" val="2268577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US"/>
              <a:t>Click to edit Master text styles</a:t>
            </a:r>
          </a:p>
        </p:txBody>
      </p:sp>
    </p:spTree>
    <p:extLst>
      <p:ext uri="{BB962C8B-B14F-4D97-AF65-F5344CB8AC3E}">
        <p14:creationId xmlns:p14="http://schemas.microsoft.com/office/powerpoint/2010/main" val="2108905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US"/>
              <a:t>Click to edit Master text styles</a:t>
            </a:r>
          </a:p>
        </p:txBody>
      </p:sp>
    </p:spTree>
    <p:extLst>
      <p:ext uri="{BB962C8B-B14F-4D97-AF65-F5344CB8AC3E}">
        <p14:creationId xmlns:p14="http://schemas.microsoft.com/office/powerpoint/2010/main" val="341946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CE058A7A-29B4-46AB-9374-6A37307B8CA4}" type="datetimeFigureOut">
              <a:rPr lang="en-GB" smtClean="0"/>
              <a:t>28/10/2022</a:t>
            </a:fld>
            <a:endParaRPr lang="en-GB"/>
          </a:p>
        </p:txBody>
      </p:sp>
    </p:spTree>
    <p:extLst>
      <p:ext uri="{BB962C8B-B14F-4D97-AF65-F5344CB8AC3E}">
        <p14:creationId xmlns:p14="http://schemas.microsoft.com/office/powerpoint/2010/main" val="415258000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US"/>
              <a:t>Click to edit Master text styles</a:t>
            </a:r>
          </a:p>
        </p:txBody>
      </p:sp>
    </p:spTree>
    <p:extLst>
      <p:ext uri="{BB962C8B-B14F-4D97-AF65-F5344CB8AC3E}">
        <p14:creationId xmlns:p14="http://schemas.microsoft.com/office/powerpoint/2010/main" val="1256611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US"/>
              <a:t>Click to edit Master text styles</a:t>
            </a:r>
          </a:p>
        </p:txBody>
      </p:sp>
    </p:spTree>
    <p:extLst>
      <p:ext uri="{BB962C8B-B14F-4D97-AF65-F5344CB8AC3E}">
        <p14:creationId xmlns:p14="http://schemas.microsoft.com/office/powerpoint/2010/main" val="3574617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US"/>
              <a:t>Click to edit Master text styles</a:t>
            </a:r>
          </a:p>
        </p:txBody>
      </p:sp>
    </p:spTree>
    <p:extLst>
      <p:ext uri="{BB962C8B-B14F-4D97-AF65-F5344CB8AC3E}">
        <p14:creationId xmlns:p14="http://schemas.microsoft.com/office/powerpoint/2010/main" val="794397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US"/>
              <a:t>Click to edit Master text styles</a:t>
            </a:r>
          </a:p>
        </p:txBody>
      </p:sp>
    </p:spTree>
    <p:extLst>
      <p:ext uri="{BB962C8B-B14F-4D97-AF65-F5344CB8AC3E}">
        <p14:creationId xmlns:p14="http://schemas.microsoft.com/office/powerpoint/2010/main" val="567852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US"/>
              <a:t>Click to edit Master text styles</a:t>
            </a:r>
          </a:p>
        </p:txBody>
      </p:sp>
    </p:spTree>
    <p:extLst>
      <p:ext uri="{BB962C8B-B14F-4D97-AF65-F5344CB8AC3E}">
        <p14:creationId xmlns:p14="http://schemas.microsoft.com/office/powerpoint/2010/main" val="371989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US"/>
              <a:t>Click to edit Master text styles</a:t>
            </a:r>
          </a:p>
        </p:txBody>
      </p:sp>
    </p:spTree>
    <p:extLst>
      <p:ext uri="{BB962C8B-B14F-4D97-AF65-F5344CB8AC3E}">
        <p14:creationId xmlns:p14="http://schemas.microsoft.com/office/powerpoint/2010/main" val="1678272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41227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272247855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1468285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D9F83-35DD-4F38-9890-18CC99FF4F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AAE9799-B72F-41F7-BC61-CC20496E3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5DE4AA-D1E8-4EA9-A2E6-D6B6FD920ECE}"/>
              </a:ext>
            </a:extLst>
          </p:cNvPr>
          <p:cNvSpPr>
            <a:spLocks noGrp="1"/>
          </p:cNvSpPr>
          <p:nvPr>
            <p:ph type="dt" sz="half" idx="10"/>
          </p:nvPr>
        </p:nvSpPr>
        <p:spPr/>
        <p:txBody>
          <a:bodyPr/>
          <a:lstStyle/>
          <a:p>
            <a:fld id="{CE058A7A-29B4-46AB-9374-6A37307B8CA4}" type="datetimeFigureOut">
              <a:rPr lang="en-GB" smtClean="0"/>
              <a:t>28/10/2022</a:t>
            </a:fld>
            <a:endParaRPr lang="en-GB"/>
          </a:p>
        </p:txBody>
      </p:sp>
      <p:sp>
        <p:nvSpPr>
          <p:cNvPr id="5" name="Footer Placeholder 4">
            <a:extLst>
              <a:ext uri="{FF2B5EF4-FFF2-40B4-BE49-F238E27FC236}">
                <a16:creationId xmlns:a16="http://schemas.microsoft.com/office/drawing/2014/main" id="{68275D0B-9E53-4F05-870F-BACFA9A813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2A686A-57B5-4774-8EA8-DCEDFAD7DE74}"/>
              </a:ext>
            </a:extLst>
          </p:cNvPr>
          <p:cNvSpPr>
            <a:spLocks noGrp="1"/>
          </p:cNvSpPr>
          <p:nvPr>
            <p:ph type="sldNum" sz="quarter" idx="12"/>
          </p:nvPr>
        </p:nvSpPr>
        <p:spPr/>
        <p:txBody>
          <a:bodyPr/>
          <a:lstStyle/>
          <a:p>
            <a:fld id="{6356B4C0-4643-4DF2-B991-EB3F00471E96}" type="slidenum">
              <a:rPr lang="en-GB" smtClean="0"/>
              <a:t>‹#›</a:t>
            </a:fld>
            <a:endParaRPr lang="en-GB"/>
          </a:p>
        </p:txBody>
      </p:sp>
    </p:spTree>
    <p:extLst>
      <p:ext uri="{BB962C8B-B14F-4D97-AF65-F5344CB8AC3E}">
        <p14:creationId xmlns:p14="http://schemas.microsoft.com/office/powerpoint/2010/main" val="412949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CE058A7A-29B4-46AB-9374-6A37307B8CA4}" type="datetimeFigureOut">
              <a:rPr lang="en-GB" smtClean="0"/>
              <a:t>28/10/2022</a:t>
            </a:fld>
            <a:endParaRPr lang="en-GB"/>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294011534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28973-7A04-4F1C-BE87-66ADFF88AA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E94F19-CD3E-4581-93E7-FE694FF53D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94EC2A-AFEB-4397-B1A6-1CEA6A4E3E10}"/>
              </a:ext>
            </a:extLst>
          </p:cNvPr>
          <p:cNvSpPr>
            <a:spLocks noGrp="1"/>
          </p:cNvSpPr>
          <p:nvPr>
            <p:ph type="dt" sz="half" idx="10"/>
          </p:nvPr>
        </p:nvSpPr>
        <p:spPr/>
        <p:txBody>
          <a:bodyPr/>
          <a:lstStyle/>
          <a:p>
            <a:fld id="{CE058A7A-29B4-46AB-9374-6A37307B8CA4}" type="datetimeFigureOut">
              <a:rPr lang="en-GB" smtClean="0"/>
              <a:t>28/10/2022</a:t>
            </a:fld>
            <a:endParaRPr lang="en-GB"/>
          </a:p>
        </p:txBody>
      </p:sp>
      <p:sp>
        <p:nvSpPr>
          <p:cNvPr id="5" name="Footer Placeholder 4">
            <a:extLst>
              <a:ext uri="{FF2B5EF4-FFF2-40B4-BE49-F238E27FC236}">
                <a16:creationId xmlns:a16="http://schemas.microsoft.com/office/drawing/2014/main" id="{173E96D8-2E8B-4416-B914-D923E5AB9A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E20F49-7C79-41B8-A2F7-D7778A78DF7B}"/>
              </a:ext>
            </a:extLst>
          </p:cNvPr>
          <p:cNvSpPr>
            <a:spLocks noGrp="1"/>
          </p:cNvSpPr>
          <p:nvPr>
            <p:ph type="sldNum" sz="quarter" idx="12"/>
          </p:nvPr>
        </p:nvSpPr>
        <p:spPr/>
        <p:txBody>
          <a:bodyPr/>
          <a:lstStyle/>
          <a:p>
            <a:fld id="{6356B4C0-4643-4DF2-B991-EB3F00471E96}" type="slidenum">
              <a:rPr lang="en-GB" smtClean="0"/>
              <a:t>‹#›</a:t>
            </a:fld>
            <a:endParaRPr lang="en-GB"/>
          </a:p>
        </p:txBody>
      </p:sp>
    </p:spTree>
    <p:extLst>
      <p:ext uri="{BB962C8B-B14F-4D97-AF65-F5344CB8AC3E}">
        <p14:creationId xmlns:p14="http://schemas.microsoft.com/office/powerpoint/2010/main" val="247408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US"/>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US"/>
              <a:t>Click to edit Master text styles</a:t>
            </a:r>
          </a:p>
        </p:txBody>
      </p:sp>
    </p:spTree>
    <p:extLst>
      <p:ext uri="{BB962C8B-B14F-4D97-AF65-F5344CB8AC3E}">
        <p14:creationId xmlns:p14="http://schemas.microsoft.com/office/powerpoint/2010/main" val="85597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US"/>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US"/>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1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r>
              <a:rPr lang="en-US"/>
              <a:t>Click icon to add picture</a:t>
            </a:r>
            <a:endParaRPr lang="en-US" dirty="0"/>
          </a:p>
        </p:txBody>
      </p:sp>
      <p:sp>
        <p:nvSpPr>
          <p:cNvPr id="5" name="Rectangle 4">
            <a:extLst>
              <a:ext uri="{FF2B5EF4-FFF2-40B4-BE49-F238E27FC236}">
                <a16:creationId xmlns:a16="http://schemas.microsoft.com/office/drawing/2014/main" id="{83CF8FDB-11E0-114D-9049-11851FC6CA6B}"/>
              </a:ext>
            </a:extLst>
          </p:cNvPr>
          <p:cNvSpPr/>
          <p:nvPr/>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94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07616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US"/>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68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US"/>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US"/>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22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35630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A4A3A4"/>
          </p15:clr>
        </p15:guide>
        <p15:guide id="2" orient="horz" pos="278">
          <p15:clr>
            <a:srgbClr val="A4A3A4"/>
          </p15:clr>
        </p15:guide>
        <p15:guide id="3" pos="2502">
          <p15:clr>
            <a:srgbClr val="A4A3A4"/>
          </p15:clr>
        </p15:guide>
        <p15:guide id="4" pos="2729">
          <p15:clr>
            <a:srgbClr val="A4A3A4"/>
          </p15:clr>
        </p15:guide>
        <p15:guide id="5" pos="4951">
          <p15:clr>
            <a:srgbClr val="A4A3A4"/>
          </p15:clr>
        </p15:guide>
        <p15:guide id="6" pos="5178">
          <p15:clr>
            <a:srgbClr val="A4A3A4"/>
          </p15:clr>
        </p15:guide>
        <p15:guide id="7" pos="7401">
          <p15:clr>
            <a:srgbClr val="A4A3A4"/>
          </p15:clr>
        </p15:guide>
        <p15:guide id="8" orient="horz" pos="504">
          <p15:clr>
            <a:srgbClr val="A4A3A4"/>
          </p15:clr>
        </p15:guide>
        <p15:guide id="9" orient="horz" pos="3816">
          <p15:clr>
            <a:srgbClr val="A4A3A4"/>
          </p15:clr>
        </p15:guide>
        <p15:guide id="10" orient="horz" pos="4042">
          <p15:clr>
            <a:srgbClr val="A4A3A4"/>
          </p15:clr>
        </p15:guide>
        <p15:guide id="11" pos="3727">
          <p15:clr>
            <a:srgbClr val="A4A3A4"/>
          </p15:clr>
        </p15:guide>
        <p15:guide id="12" pos="3953">
          <p15:clr>
            <a:srgbClr val="A4A3A4"/>
          </p15:clr>
        </p15:guide>
        <p15:guide id="13" orient="horz" pos="3589">
          <p15:clr>
            <a:srgbClr val="A4A3A4"/>
          </p15:clr>
        </p15:guide>
        <p15:guide id="14" orient="horz" pos="1139">
          <p15:clr>
            <a:srgbClr val="A4A3A4"/>
          </p15:clr>
        </p15:guide>
        <p15:guide id="15" orient="horz" pos="1253">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0.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9A56-DDEE-45C2-9068-97B5044F97D3}"/>
              </a:ext>
            </a:extLst>
          </p:cNvPr>
          <p:cNvSpPr>
            <a:spLocks noGrp="1"/>
          </p:cNvSpPr>
          <p:nvPr>
            <p:ph type="ctrTitle"/>
          </p:nvPr>
        </p:nvSpPr>
        <p:spPr/>
        <p:txBody>
          <a:bodyPr>
            <a:normAutofit fontScale="90000"/>
          </a:bodyPr>
          <a:lstStyle/>
          <a:p>
            <a:r>
              <a:rPr lang="en-GB"/>
              <a:t>Measuring Wellbeing of Building Occupants</a:t>
            </a:r>
            <a:endParaRPr lang="en-GB" dirty="0"/>
          </a:p>
        </p:txBody>
      </p:sp>
      <p:sp>
        <p:nvSpPr>
          <p:cNvPr id="3" name="Subtitle 2">
            <a:extLst>
              <a:ext uri="{FF2B5EF4-FFF2-40B4-BE49-F238E27FC236}">
                <a16:creationId xmlns:a16="http://schemas.microsoft.com/office/drawing/2014/main" id="{8AACC2D6-BBA9-4608-AE24-4395371EF314}"/>
              </a:ext>
            </a:extLst>
          </p:cNvPr>
          <p:cNvSpPr>
            <a:spLocks noGrp="1"/>
          </p:cNvSpPr>
          <p:nvPr>
            <p:ph type="subTitle" idx="1"/>
          </p:nvPr>
        </p:nvSpPr>
        <p:spPr/>
        <p:txBody>
          <a:bodyPr>
            <a:normAutofit fontScale="70000" lnSpcReduction="20000"/>
          </a:bodyPr>
          <a:lstStyle/>
          <a:p>
            <a:r>
              <a:rPr lang="en-GB"/>
              <a:t>Professor Ming Sun</a:t>
            </a:r>
          </a:p>
          <a:p>
            <a:r>
              <a:rPr lang="en-GB"/>
              <a:t>School of Architecture, Design and the Built Environment</a:t>
            </a:r>
          </a:p>
          <a:p>
            <a:r>
              <a:rPr lang="en-GB"/>
              <a:t>Nottingham Trent University</a:t>
            </a:r>
            <a:endParaRPr lang="en-GB" dirty="0"/>
          </a:p>
        </p:txBody>
      </p:sp>
    </p:spTree>
    <p:extLst>
      <p:ext uri="{BB962C8B-B14F-4D97-AF65-F5344CB8AC3E}">
        <p14:creationId xmlns:p14="http://schemas.microsoft.com/office/powerpoint/2010/main" val="4180837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935BA-218C-4C9E-8AA8-AC174740DC28}"/>
              </a:ext>
            </a:extLst>
          </p:cNvPr>
          <p:cNvSpPr>
            <a:spLocks noGrp="1"/>
          </p:cNvSpPr>
          <p:nvPr>
            <p:ph type="title"/>
          </p:nvPr>
        </p:nvSpPr>
        <p:spPr/>
        <p:txBody>
          <a:bodyPr/>
          <a:lstStyle/>
          <a:p>
            <a:endParaRPr lang="en-GB"/>
          </a:p>
        </p:txBody>
      </p:sp>
      <p:pic>
        <p:nvPicPr>
          <p:cNvPr id="5" name="Content Placeholder 4" descr="Table&#10;&#10;Description automatically generated">
            <a:extLst>
              <a:ext uri="{FF2B5EF4-FFF2-40B4-BE49-F238E27FC236}">
                <a16:creationId xmlns:a16="http://schemas.microsoft.com/office/drawing/2014/main" id="{B5901610-688A-452B-8498-F8114EEF57B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120" t="6344" r="7224" b="10669"/>
          <a:stretch/>
        </p:blipFill>
        <p:spPr>
          <a:xfrm>
            <a:off x="-1" y="0"/>
            <a:ext cx="4741329" cy="6654800"/>
          </a:xfrm>
          <a:prstGeom prst="rect">
            <a:avLst/>
          </a:prstGeom>
          <a:ln>
            <a:noFill/>
          </a:ln>
          <a:effectLst>
            <a:outerShdw blurRad="292100" dist="139700" dir="2700000" algn="tl" rotWithShape="0">
              <a:srgbClr val="333333">
                <a:alpha val="65000"/>
              </a:srgbClr>
            </a:outerShdw>
          </a:effectLst>
        </p:spPr>
      </p:pic>
      <p:pic>
        <p:nvPicPr>
          <p:cNvPr id="7" name="Picture 6" descr="Table&#10;&#10;Description automatically generated">
            <a:extLst>
              <a:ext uri="{FF2B5EF4-FFF2-40B4-BE49-F238E27FC236}">
                <a16:creationId xmlns:a16="http://schemas.microsoft.com/office/drawing/2014/main" id="{A0605AC0-A13A-4B7F-B767-1A48DB389FAB}"/>
              </a:ext>
            </a:extLst>
          </p:cNvPr>
          <p:cNvPicPr>
            <a:picLocks noChangeAspect="1"/>
          </p:cNvPicPr>
          <p:nvPr/>
        </p:nvPicPr>
        <p:blipFill rotWithShape="1">
          <a:blip r:embed="rId3">
            <a:extLst>
              <a:ext uri="{28A0092B-C50C-407E-A947-70E740481C1C}">
                <a14:useLocalDpi xmlns:a14="http://schemas.microsoft.com/office/drawing/2010/main" val="0"/>
              </a:ext>
            </a:extLst>
          </a:blip>
          <a:srcRect l="12479" t="8949" r="7658" b="7903"/>
          <a:stretch/>
        </p:blipFill>
        <p:spPr>
          <a:xfrm>
            <a:off x="4842193" y="91440"/>
            <a:ext cx="4455483" cy="6563360"/>
          </a:xfrm>
          <a:prstGeom prst="rect">
            <a:avLst/>
          </a:prstGeom>
          <a:ln>
            <a:noFill/>
          </a:ln>
          <a:effectLst>
            <a:outerShdw blurRad="292100" dist="139700" dir="2700000" algn="tl" rotWithShape="0">
              <a:srgbClr val="333333">
                <a:alpha val="65000"/>
              </a:srgbClr>
            </a:outerShdw>
          </a:effectLst>
        </p:spPr>
      </p:pic>
      <p:pic>
        <p:nvPicPr>
          <p:cNvPr id="9" name="Picture 8" descr="Text, letter&#10;&#10;Description automatically generated">
            <a:extLst>
              <a:ext uri="{FF2B5EF4-FFF2-40B4-BE49-F238E27FC236}">
                <a16:creationId xmlns:a16="http://schemas.microsoft.com/office/drawing/2014/main" id="{8CB8059F-A9A9-4968-99F6-EB504AA43AC7}"/>
              </a:ext>
            </a:extLst>
          </p:cNvPr>
          <p:cNvPicPr>
            <a:picLocks noChangeAspect="1"/>
          </p:cNvPicPr>
          <p:nvPr/>
        </p:nvPicPr>
        <p:blipFill rotWithShape="1">
          <a:blip r:embed="rId4">
            <a:extLst>
              <a:ext uri="{28A0092B-C50C-407E-A947-70E740481C1C}">
                <a14:useLocalDpi xmlns:a14="http://schemas.microsoft.com/office/drawing/2010/main" val="0"/>
              </a:ext>
            </a:extLst>
          </a:blip>
          <a:srcRect l="9362" t="9615" r="10775" b="55274"/>
          <a:stretch/>
        </p:blipFill>
        <p:spPr>
          <a:xfrm>
            <a:off x="8219439" y="2648265"/>
            <a:ext cx="3870961" cy="24079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806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7422-E367-498D-B5FE-EEDA51A5DC71}"/>
              </a:ext>
            </a:extLst>
          </p:cNvPr>
          <p:cNvSpPr>
            <a:spLocks noGrp="1"/>
          </p:cNvSpPr>
          <p:nvPr>
            <p:ph type="title"/>
          </p:nvPr>
        </p:nvSpPr>
        <p:spPr/>
        <p:txBody>
          <a:bodyPr/>
          <a:lstStyle/>
          <a:p>
            <a:r>
              <a:rPr lang="en-GB" dirty="0"/>
              <a:t>Quality of Life Approaches</a:t>
            </a:r>
          </a:p>
        </p:txBody>
      </p:sp>
      <p:sp>
        <p:nvSpPr>
          <p:cNvPr id="3" name="Content Placeholder 2">
            <a:extLst>
              <a:ext uri="{FF2B5EF4-FFF2-40B4-BE49-F238E27FC236}">
                <a16:creationId xmlns:a16="http://schemas.microsoft.com/office/drawing/2014/main" id="{9282798B-3BBA-47E4-AF59-9A864C9C6873}"/>
              </a:ext>
            </a:extLst>
          </p:cNvPr>
          <p:cNvSpPr>
            <a:spLocks noGrp="1"/>
          </p:cNvSpPr>
          <p:nvPr>
            <p:ph idx="1"/>
          </p:nvPr>
        </p:nvSpPr>
        <p:spPr/>
        <p:txBody>
          <a:bodyPr/>
          <a:lstStyle/>
          <a:p>
            <a:r>
              <a:rPr lang="en-GB" dirty="0"/>
              <a:t>WHO defines QoL as a “</a:t>
            </a:r>
            <a:r>
              <a:rPr lang="en-GB" i="1" dirty="0"/>
              <a:t>broad range of concept affected in a complex way by the persons’ physical health, psychological state, level of independence, social relationships and their relationship to salient features of their environment</a:t>
            </a:r>
            <a:r>
              <a:rPr lang="en-GB" dirty="0"/>
              <a:t>”.</a:t>
            </a:r>
          </a:p>
        </p:txBody>
      </p:sp>
    </p:spTree>
    <p:extLst>
      <p:ext uri="{BB962C8B-B14F-4D97-AF65-F5344CB8AC3E}">
        <p14:creationId xmlns:p14="http://schemas.microsoft.com/office/powerpoint/2010/main" val="161926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66-7387-4D03-8A75-82A29E810E7F}"/>
              </a:ext>
            </a:extLst>
          </p:cNvPr>
          <p:cNvSpPr>
            <a:spLocks noGrp="1"/>
          </p:cNvSpPr>
          <p:nvPr>
            <p:ph type="title"/>
          </p:nvPr>
        </p:nvSpPr>
        <p:spPr>
          <a:xfrm>
            <a:off x="301772" y="3284508"/>
            <a:ext cx="4335185" cy="1001714"/>
          </a:xfrm>
        </p:spPr>
        <p:txBody>
          <a:bodyPr>
            <a:normAutofit fontScale="90000"/>
          </a:bodyPr>
          <a:lstStyle/>
          <a:p>
            <a:r>
              <a:rPr lang="en-GB" dirty="0"/>
              <a:t>Measuring Quality of Life</a:t>
            </a:r>
            <a:br>
              <a:rPr lang="en-GB" dirty="0"/>
            </a:br>
            <a:endParaRPr lang="en-GB" dirty="0"/>
          </a:p>
        </p:txBody>
      </p:sp>
      <p:pic>
        <p:nvPicPr>
          <p:cNvPr id="4" name="Content Placeholder 3">
            <a:extLst>
              <a:ext uri="{FF2B5EF4-FFF2-40B4-BE49-F238E27FC236}">
                <a16:creationId xmlns:a16="http://schemas.microsoft.com/office/drawing/2014/main" id="{6FCAE85A-5324-4F9C-9564-436BECBC6573}"/>
              </a:ext>
            </a:extLst>
          </p:cNvPr>
          <p:cNvPicPr>
            <a:picLocks noGrp="1" noChangeAspect="1"/>
          </p:cNvPicPr>
          <p:nvPr>
            <p:ph idx="1"/>
          </p:nvPr>
        </p:nvPicPr>
        <p:blipFill>
          <a:blip r:embed="rId2"/>
          <a:stretch>
            <a:fillRect/>
          </a:stretch>
        </p:blipFill>
        <p:spPr>
          <a:xfrm>
            <a:off x="91933" y="753330"/>
            <a:ext cx="4545024" cy="1459345"/>
          </a:xfrm>
          <a:prstGeom prst="rect">
            <a:avLst/>
          </a:prstGeom>
        </p:spPr>
      </p:pic>
      <p:pic>
        <p:nvPicPr>
          <p:cNvPr id="5" name="Picture 4">
            <a:extLst>
              <a:ext uri="{FF2B5EF4-FFF2-40B4-BE49-F238E27FC236}">
                <a16:creationId xmlns:a16="http://schemas.microsoft.com/office/drawing/2014/main" id="{DD127EFF-ABF2-4101-B994-E99D6DB326B7}"/>
              </a:ext>
            </a:extLst>
          </p:cNvPr>
          <p:cNvPicPr>
            <a:picLocks noChangeAspect="1"/>
          </p:cNvPicPr>
          <p:nvPr/>
        </p:nvPicPr>
        <p:blipFill>
          <a:blip r:embed="rId3"/>
          <a:stretch>
            <a:fillRect/>
          </a:stretch>
        </p:blipFill>
        <p:spPr>
          <a:xfrm>
            <a:off x="4778097" y="1016866"/>
            <a:ext cx="7321970" cy="5223164"/>
          </a:xfrm>
          <a:prstGeom prst="rect">
            <a:avLst/>
          </a:prstGeom>
        </p:spPr>
      </p:pic>
    </p:spTree>
    <p:extLst>
      <p:ext uri="{BB962C8B-B14F-4D97-AF65-F5344CB8AC3E}">
        <p14:creationId xmlns:p14="http://schemas.microsoft.com/office/powerpoint/2010/main" val="834797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F2C3B-1AF0-4D93-889F-8455C310E3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5DAC768-AE63-402F-BE8F-363940832CF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9F635C4-16A5-4395-90E6-5163690C33F9}"/>
              </a:ext>
            </a:extLst>
          </p:cNvPr>
          <p:cNvPicPr>
            <a:picLocks noChangeAspect="1"/>
          </p:cNvPicPr>
          <p:nvPr/>
        </p:nvPicPr>
        <p:blipFill>
          <a:blip r:embed="rId2"/>
          <a:stretch>
            <a:fillRect/>
          </a:stretch>
        </p:blipFill>
        <p:spPr>
          <a:xfrm>
            <a:off x="2450701" y="434610"/>
            <a:ext cx="7721131" cy="5623289"/>
          </a:xfrm>
          <a:prstGeom prst="rect">
            <a:avLst/>
          </a:prstGeom>
        </p:spPr>
      </p:pic>
    </p:spTree>
    <p:extLst>
      <p:ext uri="{BB962C8B-B14F-4D97-AF65-F5344CB8AC3E}">
        <p14:creationId xmlns:p14="http://schemas.microsoft.com/office/powerpoint/2010/main" val="488861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A69111-11B4-4A22-9438-898F7BC64B34}"/>
              </a:ext>
            </a:extLst>
          </p:cNvPr>
          <p:cNvSpPr>
            <a:spLocks noGrp="1"/>
          </p:cNvSpPr>
          <p:nvPr>
            <p:ph sz="half" idx="1"/>
          </p:nvPr>
        </p:nvSpPr>
        <p:spPr>
          <a:xfrm>
            <a:off x="442913" y="2646947"/>
            <a:ext cx="4518370" cy="3050591"/>
          </a:xfrm>
        </p:spPr>
        <p:txBody>
          <a:bodyPr>
            <a:normAutofit fontScale="92500"/>
          </a:bodyPr>
          <a:lstStyle/>
          <a:p>
            <a:r>
              <a:rPr lang="en-GB" sz="2400" dirty="0"/>
              <a:t>Health &amp; Wellbeing Framework from World Green Building Council - Six Principles for a Healthy, Sustainable Built Environment</a:t>
            </a:r>
          </a:p>
          <a:p>
            <a:r>
              <a:rPr lang="en-GB" sz="2400" dirty="0"/>
              <a:t>Improving “health and wellbeing” through the built environment for building occupants and beyond</a:t>
            </a:r>
          </a:p>
        </p:txBody>
      </p:sp>
      <p:sp>
        <p:nvSpPr>
          <p:cNvPr id="3" name="Title 2">
            <a:extLst>
              <a:ext uri="{FF2B5EF4-FFF2-40B4-BE49-F238E27FC236}">
                <a16:creationId xmlns:a16="http://schemas.microsoft.com/office/drawing/2014/main" id="{70EDA4E2-A180-4A52-BA2C-35F50FE9FD6A}"/>
              </a:ext>
            </a:extLst>
          </p:cNvPr>
          <p:cNvSpPr>
            <a:spLocks noGrp="1"/>
          </p:cNvSpPr>
          <p:nvPr>
            <p:ph type="title"/>
          </p:nvPr>
        </p:nvSpPr>
        <p:spPr>
          <a:xfrm>
            <a:off x="442912" y="800100"/>
            <a:ext cx="4518371" cy="1962351"/>
          </a:xfrm>
        </p:spPr>
        <p:txBody>
          <a:bodyPr>
            <a:noAutofit/>
          </a:bodyPr>
          <a:lstStyle/>
          <a:p>
            <a:r>
              <a:rPr lang="en-GB" sz="3200" dirty="0"/>
              <a:t>Health &amp; Wellbeing and the Built Environment</a:t>
            </a:r>
            <a:br>
              <a:rPr lang="en-GB" sz="3200" dirty="0"/>
            </a:br>
            <a:endParaRPr lang="en-GB" sz="3200" dirty="0"/>
          </a:p>
        </p:txBody>
      </p:sp>
      <p:sp>
        <p:nvSpPr>
          <p:cNvPr id="4" name="Text Placeholder 3">
            <a:extLst>
              <a:ext uri="{FF2B5EF4-FFF2-40B4-BE49-F238E27FC236}">
                <a16:creationId xmlns:a16="http://schemas.microsoft.com/office/drawing/2014/main" id="{BB72E242-4793-43CD-A537-BA4CC2B5799F}"/>
              </a:ext>
            </a:extLst>
          </p:cNvPr>
          <p:cNvSpPr>
            <a:spLocks noGrp="1"/>
          </p:cNvSpPr>
          <p:nvPr>
            <p:ph type="body" sz="quarter" idx="10"/>
          </p:nvPr>
        </p:nvSpPr>
        <p:spPr/>
        <p:txBody>
          <a:bodyPr/>
          <a:lstStyle/>
          <a:p>
            <a:endParaRPr lang="en-GB"/>
          </a:p>
        </p:txBody>
      </p:sp>
      <p:pic>
        <p:nvPicPr>
          <p:cNvPr id="5" name="Picture 4">
            <a:extLst>
              <a:ext uri="{FF2B5EF4-FFF2-40B4-BE49-F238E27FC236}">
                <a16:creationId xmlns:a16="http://schemas.microsoft.com/office/drawing/2014/main" id="{A39FB5D5-100D-4769-80CD-5A5FEE9A0ED3}"/>
              </a:ext>
            </a:extLst>
          </p:cNvPr>
          <p:cNvPicPr>
            <a:picLocks noChangeAspect="1"/>
          </p:cNvPicPr>
          <p:nvPr/>
        </p:nvPicPr>
        <p:blipFill>
          <a:blip r:embed="rId2"/>
          <a:stretch>
            <a:fillRect/>
          </a:stretch>
        </p:blipFill>
        <p:spPr>
          <a:xfrm>
            <a:off x="5592278" y="515513"/>
            <a:ext cx="6484219" cy="6149981"/>
          </a:xfrm>
          <a:prstGeom prst="rect">
            <a:avLst/>
          </a:prstGeom>
        </p:spPr>
      </p:pic>
    </p:spTree>
    <p:extLst>
      <p:ext uri="{BB962C8B-B14F-4D97-AF65-F5344CB8AC3E}">
        <p14:creationId xmlns:p14="http://schemas.microsoft.com/office/powerpoint/2010/main" val="2457671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75D5C5-E8F4-4CCA-9161-1C62987A516B}"/>
              </a:ext>
            </a:extLst>
          </p:cNvPr>
          <p:cNvSpPr>
            <a:spLocks noGrp="1"/>
          </p:cNvSpPr>
          <p:nvPr>
            <p:ph sz="half" idx="1"/>
          </p:nvPr>
        </p:nvSpPr>
        <p:spPr/>
        <p:txBody>
          <a:bodyPr/>
          <a:lstStyle/>
          <a:p>
            <a:endParaRPr lang="en-GB"/>
          </a:p>
        </p:txBody>
      </p:sp>
      <p:sp>
        <p:nvSpPr>
          <p:cNvPr id="3" name="Title 2">
            <a:extLst>
              <a:ext uri="{FF2B5EF4-FFF2-40B4-BE49-F238E27FC236}">
                <a16:creationId xmlns:a16="http://schemas.microsoft.com/office/drawing/2014/main" id="{0AFFC06F-D5AD-4F69-81BF-0CFE0A249051}"/>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5D39F31F-1673-4750-8EE2-18302482D9EF}"/>
              </a:ext>
            </a:extLst>
          </p:cNvPr>
          <p:cNvSpPr>
            <a:spLocks noGrp="1"/>
          </p:cNvSpPr>
          <p:nvPr>
            <p:ph type="body" sz="quarter" idx="10"/>
          </p:nvPr>
        </p:nvSpPr>
        <p:spPr/>
        <p:txBody>
          <a:bodyPr/>
          <a:lstStyle/>
          <a:p>
            <a:endParaRPr lang="en-GB"/>
          </a:p>
        </p:txBody>
      </p:sp>
      <p:pic>
        <p:nvPicPr>
          <p:cNvPr id="6" name="Picture 5">
            <a:extLst>
              <a:ext uri="{FF2B5EF4-FFF2-40B4-BE49-F238E27FC236}">
                <a16:creationId xmlns:a16="http://schemas.microsoft.com/office/drawing/2014/main" id="{AC554730-F188-442B-BB67-5B3386E8B4A1}"/>
              </a:ext>
            </a:extLst>
          </p:cNvPr>
          <p:cNvPicPr>
            <a:picLocks noChangeAspect="1"/>
          </p:cNvPicPr>
          <p:nvPr/>
        </p:nvPicPr>
        <p:blipFill>
          <a:blip r:embed="rId2"/>
          <a:stretch>
            <a:fillRect/>
          </a:stretch>
        </p:blipFill>
        <p:spPr>
          <a:xfrm>
            <a:off x="3261133" y="0"/>
            <a:ext cx="5669733" cy="6858000"/>
          </a:xfrm>
          <a:prstGeom prst="rect">
            <a:avLst/>
          </a:prstGeom>
        </p:spPr>
      </p:pic>
    </p:spTree>
    <p:extLst>
      <p:ext uri="{BB962C8B-B14F-4D97-AF65-F5344CB8AC3E}">
        <p14:creationId xmlns:p14="http://schemas.microsoft.com/office/powerpoint/2010/main" val="869357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6B0E0-35CA-4690-B00E-0C32B4754956}"/>
              </a:ext>
            </a:extLst>
          </p:cNvPr>
          <p:cNvSpPr>
            <a:spLocks noGrp="1"/>
          </p:cNvSpPr>
          <p:nvPr>
            <p:ph sz="half" idx="1"/>
          </p:nvPr>
        </p:nvSpPr>
        <p:spPr/>
        <p:txBody>
          <a:bodyPr/>
          <a:lstStyle/>
          <a:p>
            <a:r>
              <a:rPr lang="en-GB" dirty="0"/>
              <a:t>Existing wellbeing measurement methods overly rely on self-reporting with inherent limitations</a:t>
            </a:r>
          </a:p>
          <a:p>
            <a:r>
              <a:rPr lang="en-GB" dirty="0"/>
              <a:t>There is a disconnect between wellbeing assessment and building assessment (BREEAM, LEED, etc)</a:t>
            </a:r>
          </a:p>
          <a:p>
            <a:r>
              <a:rPr lang="en-GB" dirty="0"/>
              <a:t>There is no standard dataset on building occupant wellbeing surveys</a:t>
            </a:r>
          </a:p>
          <a:p>
            <a:r>
              <a:rPr lang="en-GB" dirty="0"/>
              <a:t>There is a need for new building occupant wellbeing measurement system(s) (indicators, data collection protocol, analysis methods)</a:t>
            </a:r>
          </a:p>
        </p:txBody>
      </p:sp>
      <p:sp>
        <p:nvSpPr>
          <p:cNvPr id="3" name="Title 2">
            <a:extLst>
              <a:ext uri="{FF2B5EF4-FFF2-40B4-BE49-F238E27FC236}">
                <a16:creationId xmlns:a16="http://schemas.microsoft.com/office/drawing/2014/main" id="{D86911CD-69E4-4E1A-9C1B-0661F357327E}"/>
              </a:ext>
            </a:extLst>
          </p:cNvPr>
          <p:cNvSpPr>
            <a:spLocks noGrp="1"/>
          </p:cNvSpPr>
          <p:nvPr>
            <p:ph type="title"/>
          </p:nvPr>
        </p:nvSpPr>
        <p:spPr/>
        <p:txBody>
          <a:bodyPr>
            <a:normAutofit/>
          </a:bodyPr>
          <a:lstStyle/>
          <a:p>
            <a:r>
              <a:rPr lang="en-GB" dirty="0"/>
              <a:t>Observations</a:t>
            </a:r>
          </a:p>
        </p:txBody>
      </p:sp>
      <p:sp>
        <p:nvSpPr>
          <p:cNvPr id="4" name="Text Placeholder 3">
            <a:extLst>
              <a:ext uri="{FF2B5EF4-FFF2-40B4-BE49-F238E27FC236}">
                <a16:creationId xmlns:a16="http://schemas.microsoft.com/office/drawing/2014/main" id="{B4DDC5DE-70C5-4EA8-BACE-7DB1B515FD79}"/>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599042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DCB1CE-CC9D-41FF-9F67-1087AB1D9B90}"/>
              </a:ext>
            </a:extLst>
          </p:cNvPr>
          <p:cNvSpPr>
            <a:spLocks noGrp="1"/>
          </p:cNvSpPr>
          <p:nvPr>
            <p:ph sz="half" idx="1"/>
          </p:nvPr>
        </p:nvSpPr>
        <p:spPr/>
        <p:txBody>
          <a:bodyPr>
            <a:normAutofit fontScale="92500" lnSpcReduction="10000"/>
          </a:bodyPr>
          <a:lstStyle/>
          <a:p>
            <a:r>
              <a:rPr lang="en-GB" dirty="0"/>
              <a:t>Housing adaption for elderly people</a:t>
            </a:r>
          </a:p>
          <a:p>
            <a:pPr lvl="1"/>
            <a:r>
              <a:rPr lang="en-GB" dirty="0"/>
              <a:t>A conceptual framework to assess the age-friendliness of a built environment</a:t>
            </a:r>
          </a:p>
          <a:p>
            <a:pPr lvl="1"/>
            <a:r>
              <a:rPr lang="en-GB" dirty="0"/>
              <a:t>Characteristics of built Environment       physical activities of old people      their wellbeing</a:t>
            </a:r>
          </a:p>
          <a:p>
            <a:r>
              <a:rPr lang="en-GB" dirty="0"/>
              <a:t>Smart occupant-building interaction system</a:t>
            </a:r>
          </a:p>
          <a:p>
            <a:pPr lvl="1"/>
            <a:r>
              <a:rPr lang="en-GB" dirty="0"/>
              <a:t>Real-time occupant feedback to create personal thermal preference model</a:t>
            </a:r>
          </a:p>
          <a:p>
            <a:pPr lvl="1"/>
            <a:r>
              <a:rPr lang="en-GB" dirty="0"/>
              <a:t>Personal profile model helps to control building services</a:t>
            </a:r>
          </a:p>
          <a:p>
            <a:r>
              <a:rPr lang="en-GB" dirty="0"/>
              <a:t>Benefit measurement for housing retrofits to quantify:</a:t>
            </a:r>
          </a:p>
          <a:p>
            <a:pPr lvl="1"/>
            <a:r>
              <a:rPr lang="en-GB" dirty="0"/>
              <a:t>Economic benefits</a:t>
            </a:r>
          </a:p>
          <a:p>
            <a:pPr lvl="1"/>
            <a:r>
              <a:rPr lang="en-GB" dirty="0"/>
              <a:t>Environmental benefits</a:t>
            </a:r>
          </a:p>
          <a:p>
            <a:pPr lvl="1"/>
            <a:r>
              <a:rPr lang="en-GB" dirty="0"/>
              <a:t>Social benefits, including occupant wellbeing</a:t>
            </a:r>
          </a:p>
          <a:p>
            <a:pPr lvl="1"/>
            <a:endParaRPr lang="en-GB" dirty="0"/>
          </a:p>
          <a:p>
            <a:endParaRPr lang="en-GB" dirty="0"/>
          </a:p>
        </p:txBody>
      </p:sp>
      <p:sp>
        <p:nvSpPr>
          <p:cNvPr id="3" name="Title 2">
            <a:extLst>
              <a:ext uri="{FF2B5EF4-FFF2-40B4-BE49-F238E27FC236}">
                <a16:creationId xmlns:a16="http://schemas.microsoft.com/office/drawing/2014/main" id="{148C7361-DDDA-435A-B816-B3FDF95D53F1}"/>
              </a:ext>
            </a:extLst>
          </p:cNvPr>
          <p:cNvSpPr>
            <a:spLocks noGrp="1"/>
          </p:cNvSpPr>
          <p:nvPr>
            <p:ph type="title"/>
          </p:nvPr>
        </p:nvSpPr>
        <p:spPr/>
        <p:txBody>
          <a:bodyPr/>
          <a:lstStyle/>
          <a:p>
            <a:r>
              <a:rPr lang="en-GB" dirty="0"/>
              <a:t>My Interest in Wellbeing Measurement</a:t>
            </a:r>
          </a:p>
        </p:txBody>
      </p:sp>
      <p:sp>
        <p:nvSpPr>
          <p:cNvPr id="4" name="Text Placeholder 3">
            <a:extLst>
              <a:ext uri="{FF2B5EF4-FFF2-40B4-BE49-F238E27FC236}">
                <a16:creationId xmlns:a16="http://schemas.microsoft.com/office/drawing/2014/main" id="{28D33721-D1B1-4D60-A508-83B05BAC3BFD}"/>
              </a:ext>
            </a:extLst>
          </p:cNvPr>
          <p:cNvSpPr>
            <a:spLocks noGrp="1"/>
          </p:cNvSpPr>
          <p:nvPr>
            <p:ph type="body" sz="quarter" idx="10"/>
          </p:nvPr>
        </p:nvSpPr>
        <p:spPr/>
        <p:txBody>
          <a:bodyPr/>
          <a:lstStyle/>
          <a:p>
            <a:endParaRPr lang="en-GB"/>
          </a:p>
        </p:txBody>
      </p:sp>
      <p:sp>
        <p:nvSpPr>
          <p:cNvPr id="5" name="Arrow: Right 4">
            <a:extLst>
              <a:ext uri="{FF2B5EF4-FFF2-40B4-BE49-F238E27FC236}">
                <a16:creationId xmlns:a16="http://schemas.microsoft.com/office/drawing/2014/main" id="{FA184E94-0A00-4F08-A743-70B6352B1D0F}"/>
              </a:ext>
            </a:extLst>
          </p:cNvPr>
          <p:cNvSpPr/>
          <p:nvPr/>
        </p:nvSpPr>
        <p:spPr>
          <a:xfrm>
            <a:off x="5201728" y="2855341"/>
            <a:ext cx="345056" cy="103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4E8F6EF3-F542-4CED-B6E4-115267CDC266}"/>
              </a:ext>
            </a:extLst>
          </p:cNvPr>
          <p:cNvSpPr/>
          <p:nvPr/>
        </p:nvSpPr>
        <p:spPr>
          <a:xfrm>
            <a:off x="9144001" y="2855341"/>
            <a:ext cx="345056" cy="103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88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9CA75B-9C8E-4D31-95A5-6C9E2FD406ED}"/>
              </a:ext>
            </a:extLst>
          </p:cNvPr>
          <p:cNvSpPr>
            <a:spLocks noGrp="1"/>
          </p:cNvSpPr>
          <p:nvPr>
            <p:ph sz="half" idx="1"/>
          </p:nvPr>
        </p:nvSpPr>
        <p:spPr>
          <a:xfrm>
            <a:off x="442913" y="1989138"/>
            <a:ext cx="6972225" cy="3708400"/>
          </a:xfrm>
        </p:spPr>
        <p:txBody>
          <a:bodyPr>
            <a:normAutofit/>
          </a:bodyPr>
          <a:lstStyle/>
          <a:p>
            <a:r>
              <a:rPr lang="en-GB" dirty="0"/>
              <a:t>The World Health Organisation (WHO) defined health as “a state of complete physical, mental, social well-being and not merely the absence of disease and infirmity”.</a:t>
            </a:r>
          </a:p>
          <a:p>
            <a:r>
              <a:rPr lang="en-GB" dirty="0"/>
              <a:t>Wellbeing is about people feeling good and functioning well.</a:t>
            </a:r>
          </a:p>
          <a:p>
            <a:r>
              <a:rPr lang="en-GB" dirty="0"/>
              <a:t>Citizen’s wellbeing is one of the main drivers for policy making at different levels</a:t>
            </a:r>
          </a:p>
        </p:txBody>
      </p:sp>
      <p:sp>
        <p:nvSpPr>
          <p:cNvPr id="3" name="Title 2">
            <a:extLst>
              <a:ext uri="{FF2B5EF4-FFF2-40B4-BE49-F238E27FC236}">
                <a16:creationId xmlns:a16="http://schemas.microsoft.com/office/drawing/2014/main" id="{47EB4A25-FA7C-4D0F-BA36-53E514ECF859}"/>
              </a:ext>
            </a:extLst>
          </p:cNvPr>
          <p:cNvSpPr>
            <a:spLocks noGrp="1"/>
          </p:cNvSpPr>
          <p:nvPr>
            <p:ph type="title"/>
          </p:nvPr>
        </p:nvSpPr>
        <p:spPr/>
        <p:txBody>
          <a:bodyPr/>
          <a:lstStyle/>
          <a:p>
            <a:r>
              <a:rPr lang="en-GB" dirty="0"/>
              <a:t>Health and Wellbeing</a:t>
            </a:r>
          </a:p>
        </p:txBody>
      </p:sp>
      <p:sp>
        <p:nvSpPr>
          <p:cNvPr id="4" name="Text Placeholder 3">
            <a:extLst>
              <a:ext uri="{FF2B5EF4-FFF2-40B4-BE49-F238E27FC236}">
                <a16:creationId xmlns:a16="http://schemas.microsoft.com/office/drawing/2014/main" id="{FC999766-E312-4985-82D7-EC5D021DB70F}"/>
              </a:ext>
            </a:extLst>
          </p:cNvPr>
          <p:cNvSpPr>
            <a:spLocks noGrp="1"/>
          </p:cNvSpPr>
          <p:nvPr>
            <p:ph type="body" sz="quarter" idx="10"/>
          </p:nvPr>
        </p:nvSpPr>
        <p:spPr/>
        <p:txBody>
          <a:bodyPr/>
          <a:lstStyle/>
          <a:p>
            <a:r>
              <a:rPr lang="en-GB" dirty="0"/>
              <a:t>Joint Health and Wellbeing Strategy for Nottingham | April 2022-March 2025</a:t>
            </a:r>
          </a:p>
        </p:txBody>
      </p:sp>
      <p:pic>
        <p:nvPicPr>
          <p:cNvPr id="5" name="Picture 4">
            <a:extLst>
              <a:ext uri="{FF2B5EF4-FFF2-40B4-BE49-F238E27FC236}">
                <a16:creationId xmlns:a16="http://schemas.microsoft.com/office/drawing/2014/main" id="{D8C90030-7256-4874-AF04-ACE4B64F06AB}"/>
              </a:ext>
            </a:extLst>
          </p:cNvPr>
          <p:cNvPicPr>
            <a:picLocks noChangeAspect="1"/>
          </p:cNvPicPr>
          <p:nvPr/>
        </p:nvPicPr>
        <p:blipFill>
          <a:blip r:embed="rId2"/>
          <a:stretch>
            <a:fillRect/>
          </a:stretch>
        </p:blipFill>
        <p:spPr>
          <a:xfrm>
            <a:off x="7415138" y="1318186"/>
            <a:ext cx="4454263" cy="4559533"/>
          </a:xfrm>
          <a:prstGeom prst="rect">
            <a:avLst/>
          </a:prstGeom>
        </p:spPr>
      </p:pic>
    </p:spTree>
    <p:extLst>
      <p:ext uri="{BB962C8B-B14F-4D97-AF65-F5344CB8AC3E}">
        <p14:creationId xmlns:p14="http://schemas.microsoft.com/office/powerpoint/2010/main" val="162305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E04937-EE58-45CD-B7EF-98CB78B014A1}"/>
              </a:ext>
            </a:extLst>
          </p:cNvPr>
          <p:cNvSpPr>
            <a:spLocks noGrp="1"/>
          </p:cNvSpPr>
          <p:nvPr>
            <p:ph sz="half" idx="1"/>
          </p:nvPr>
        </p:nvSpPr>
        <p:spPr/>
        <p:txBody>
          <a:bodyPr>
            <a:normAutofit lnSpcReduction="10000"/>
          </a:bodyPr>
          <a:lstStyle/>
          <a:p>
            <a:r>
              <a:rPr lang="en-GB" dirty="0">
                <a:solidFill>
                  <a:srgbClr val="FF0000"/>
                </a:solidFill>
              </a:rPr>
              <a:t>Subjective wellbeing </a:t>
            </a:r>
            <a:r>
              <a:rPr lang="en-GB" dirty="0"/>
              <a:t>describes how people think and feel about their own wellbeing, and includes aspects such as life satisfaction, positive emotions, and whether their life is meaningful. Subjective wellbeing is usually measured through self-report. </a:t>
            </a:r>
          </a:p>
          <a:p>
            <a:r>
              <a:rPr lang="en-GB" dirty="0">
                <a:solidFill>
                  <a:srgbClr val="FF0000"/>
                </a:solidFill>
              </a:rPr>
              <a:t>Objective wellbeing </a:t>
            </a:r>
            <a:r>
              <a:rPr lang="en-GB" dirty="0"/>
              <a:t>describes how basic human needs and rights are met; these may include aspects such as adequate food, physical health, education, safety etc. Objective wellbeing can be measured through self-report (e.g., asking people whether they have a specific health condition), or through more objective measures (e.g., income level, health indicators, mortality rates and life expectancy)</a:t>
            </a:r>
          </a:p>
          <a:p>
            <a:pPr lvl="1"/>
            <a:endParaRPr lang="en-GB" dirty="0"/>
          </a:p>
          <a:p>
            <a:endParaRPr lang="en-GB" dirty="0"/>
          </a:p>
        </p:txBody>
      </p:sp>
      <p:sp>
        <p:nvSpPr>
          <p:cNvPr id="3" name="Title 2">
            <a:extLst>
              <a:ext uri="{FF2B5EF4-FFF2-40B4-BE49-F238E27FC236}">
                <a16:creationId xmlns:a16="http://schemas.microsoft.com/office/drawing/2014/main" id="{A4109F95-ED73-4C88-8DF0-6D914F60B0C0}"/>
              </a:ext>
            </a:extLst>
          </p:cNvPr>
          <p:cNvSpPr>
            <a:spLocks noGrp="1"/>
          </p:cNvSpPr>
          <p:nvPr>
            <p:ph type="title"/>
          </p:nvPr>
        </p:nvSpPr>
        <p:spPr/>
        <p:txBody>
          <a:bodyPr/>
          <a:lstStyle/>
          <a:p>
            <a:r>
              <a:rPr lang="en-GB" dirty="0"/>
              <a:t>Subjective vs Objective Wellbeing</a:t>
            </a:r>
          </a:p>
        </p:txBody>
      </p:sp>
      <p:sp>
        <p:nvSpPr>
          <p:cNvPr id="4" name="Text Placeholder 3">
            <a:extLst>
              <a:ext uri="{FF2B5EF4-FFF2-40B4-BE49-F238E27FC236}">
                <a16:creationId xmlns:a16="http://schemas.microsoft.com/office/drawing/2014/main" id="{A49C0908-7951-4FC8-A9C9-D15C3666CE2B}"/>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04164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760C9A2-C240-477E-9C23-E693F75B4086}"/>
              </a:ext>
            </a:extLst>
          </p:cNvPr>
          <p:cNvSpPr>
            <a:spLocks noGrp="1"/>
          </p:cNvSpPr>
          <p:nvPr>
            <p:ph idx="1"/>
          </p:nvPr>
        </p:nvSpPr>
        <p:spPr/>
        <p:txBody>
          <a:bodyPr>
            <a:normAutofit/>
          </a:bodyPr>
          <a:lstStyle/>
          <a:p>
            <a:r>
              <a:rPr lang="en-GB" dirty="0"/>
              <a:t>Cooke et al (2016) presented a review of existing wellbeing measurement instruments:</a:t>
            </a:r>
          </a:p>
          <a:p>
            <a:pPr lvl="1"/>
            <a:r>
              <a:rPr lang="en-GB" dirty="0"/>
              <a:t>42 instruments were covered in the review</a:t>
            </a:r>
          </a:p>
          <a:p>
            <a:pPr lvl="1"/>
            <a:r>
              <a:rPr lang="en-GB" dirty="0"/>
              <a:t>They are classified into 5 categories – hedonic, </a:t>
            </a:r>
            <a:r>
              <a:rPr lang="en-GB" dirty="0" err="1"/>
              <a:t>eudaimonic</a:t>
            </a:r>
            <a:r>
              <a:rPr lang="en-GB" dirty="0"/>
              <a:t>, quality of life, wellness, composite</a:t>
            </a:r>
          </a:p>
          <a:p>
            <a:pPr lvl="1"/>
            <a:r>
              <a:rPr lang="en-GB" dirty="0"/>
              <a:t>All use self-reporting questionnaire as data collection method</a:t>
            </a:r>
          </a:p>
          <a:p>
            <a:pPr lvl="1"/>
            <a:r>
              <a:rPr lang="en-GB" dirty="0"/>
              <a:t>Number of measured items ranged from 1 to 135, with 81% having fewer than 36 items </a:t>
            </a:r>
          </a:p>
          <a:p>
            <a:r>
              <a:rPr lang="en-GB" dirty="0"/>
              <a:t>Cooke, P.J., </a:t>
            </a:r>
            <a:r>
              <a:rPr lang="en-GB" dirty="0" err="1"/>
              <a:t>Melchert</a:t>
            </a:r>
            <a:r>
              <a:rPr lang="en-GB" dirty="0"/>
              <a:t>, T.P. and Connor, K., 2016. Measuring well-being: A review of instruments. The </a:t>
            </a:r>
            <a:r>
              <a:rPr lang="en-GB" dirty="0" err="1"/>
              <a:t>Counseling</a:t>
            </a:r>
            <a:r>
              <a:rPr lang="en-GB" dirty="0"/>
              <a:t> Psychologist, 44(5), pp.730-757.</a:t>
            </a:r>
          </a:p>
        </p:txBody>
      </p:sp>
      <p:sp>
        <p:nvSpPr>
          <p:cNvPr id="7" name="Title 6">
            <a:extLst>
              <a:ext uri="{FF2B5EF4-FFF2-40B4-BE49-F238E27FC236}">
                <a16:creationId xmlns:a16="http://schemas.microsoft.com/office/drawing/2014/main" id="{0CBDD17C-FB23-4300-9192-7521E10881F4}"/>
              </a:ext>
            </a:extLst>
          </p:cNvPr>
          <p:cNvSpPr>
            <a:spLocks noGrp="1"/>
          </p:cNvSpPr>
          <p:nvPr>
            <p:ph type="title"/>
          </p:nvPr>
        </p:nvSpPr>
        <p:spPr/>
        <p:txBody>
          <a:bodyPr>
            <a:normAutofit/>
          </a:bodyPr>
          <a:lstStyle/>
          <a:p>
            <a:r>
              <a:rPr lang="en-GB" dirty="0"/>
              <a:t>How to Measure Wellbeing</a:t>
            </a:r>
          </a:p>
        </p:txBody>
      </p:sp>
    </p:spTree>
    <p:extLst>
      <p:ext uri="{BB962C8B-B14F-4D97-AF65-F5344CB8AC3E}">
        <p14:creationId xmlns:p14="http://schemas.microsoft.com/office/powerpoint/2010/main" val="77617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55AB-4931-4DEB-B295-E4B7215A6DDC}"/>
              </a:ext>
            </a:extLst>
          </p:cNvPr>
          <p:cNvSpPr>
            <a:spLocks noGrp="1"/>
          </p:cNvSpPr>
          <p:nvPr>
            <p:ph type="title"/>
          </p:nvPr>
        </p:nvSpPr>
        <p:spPr/>
        <p:txBody>
          <a:bodyPr/>
          <a:lstStyle/>
          <a:p>
            <a:r>
              <a:rPr lang="en-GB" dirty="0"/>
              <a:t>Hedonic Approaches</a:t>
            </a:r>
          </a:p>
        </p:txBody>
      </p:sp>
      <p:sp>
        <p:nvSpPr>
          <p:cNvPr id="3" name="Content Placeholder 2">
            <a:extLst>
              <a:ext uri="{FF2B5EF4-FFF2-40B4-BE49-F238E27FC236}">
                <a16:creationId xmlns:a16="http://schemas.microsoft.com/office/drawing/2014/main" id="{3084AEEA-F8EC-4F78-8745-49DE1A11F682}"/>
              </a:ext>
            </a:extLst>
          </p:cNvPr>
          <p:cNvSpPr>
            <a:spLocks noGrp="1"/>
          </p:cNvSpPr>
          <p:nvPr>
            <p:ph idx="1"/>
          </p:nvPr>
        </p:nvSpPr>
        <p:spPr/>
        <p:txBody>
          <a:bodyPr>
            <a:normAutofit fontScale="92500" lnSpcReduction="20000"/>
          </a:bodyPr>
          <a:lstStyle/>
          <a:p>
            <a:r>
              <a:rPr lang="en-GB" dirty="0"/>
              <a:t>Well-being is how people feel about life, focusing on pleasure and happiness. </a:t>
            </a:r>
          </a:p>
          <a:p>
            <a:r>
              <a:rPr lang="en-GB" dirty="0"/>
              <a:t>Tripartite model of Subjective Well-Being (SWB) by Ed Diener, consisting of:</a:t>
            </a:r>
          </a:p>
          <a:p>
            <a:pPr lvl="1"/>
            <a:r>
              <a:rPr lang="en-GB" dirty="0"/>
              <a:t>Satisfaction with life</a:t>
            </a:r>
          </a:p>
          <a:p>
            <a:pPr lvl="1"/>
            <a:r>
              <a:rPr lang="en-GB" dirty="0"/>
              <a:t>Absence of negative affect (emotions, moods, and feelings)</a:t>
            </a:r>
          </a:p>
          <a:p>
            <a:pPr lvl="1"/>
            <a:r>
              <a:rPr lang="en-GB" dirty="0"/>
              <a:t>Presence of positive affect</a:t>
            </a:r>
          </a:p>
          <a:p>
            <a:r>
              <a:rPr lang="en-GB" dirty="0"/>
              <a:t>Life satisfaction and Affect balance can be measured separately and independently, or </a:t>
            </a:r>
          </a:p>
          <a:p>
            <a:r>
              <a:rPr lang="en-GB" dirty="0"/>
              <a:t>A single SWB question is used to capture a overall picture, such as the </a:t>
            </a:r>
            <a:r>
              <a:rPr lang="en-GB" dirty="0" err="1"/>
              <a:t>Cantril</a:t>
            </a:r>
            <a:r>
              <a:rPr lang="en-GB" dirty="0"/>
              <a:t> ladder survey by the World Happiness Report.</a:t>
            </a:r>
          </a:p>
          <a:p>
            <a:pPr lvl="1"/>
            <a:r>
              <a:rPr lang="en-GB" dirty="0"/>
              <a:t>Respondents are asked to think of a ladder, with the best possible life for them being a 10, and the worst possible life being a 0. They are then asked to rate their own current lives on that 0 to 10 scale.</a:t>
            </a:r>
          </a:p>
        </p:txBody>
      </p:sp>
    </p:spTree>
    <p:extLst>
      <p:ext uri="{BB962C8B-B14F-4D97-AF65-F5344CB8AC3E}">
        <p14:creationId xmlns:p14="http://schemas.microsoft.com/office/powerpoint/2010/main" val="3098559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C13E-521C-43BB-8F80-6EE343BDC8B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4FE5EA7-2264-4E1B-8498-A0FF9B71AF49}"/>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7FF05270-2C84-43DF-BA28-6F655A7738B4}"/>
              </a:ext>
            </a:extLst>
          </p:cNvPr>
          <p:cNvPicPr>
            <a:picLocks noChangeAspect="1"/>
          </p:cNvPicPr>
          <p:nvPr/>
        </p:nvPicPr>
        <p:blipFill rotWithShape="1">
          <a:blip r:embed="rId2"/>
          <a:srcRect b="21333"/>
          <a:stretch/>
        </p:blipFill>
        <p:spPr>
          <a:xfrm>
            <a:off x="442912" y="105439"/>
            <a:ext cx="10743248" cy="6688286"/>
          </a:xfrm>
          <a:prstGeom prst="rect">
            <a:avLst/>
          </a:prstGeom>
        </p:spPr>
      </p:pic>
    </p:spTree>
    <p:extLst>
      <p:ext uri="{BB962C8B-B14F-4D97-AF65-F5344CB8AC3E}">
        <p14:creationId xmlns:p14="http://schemas.microsoft.com/office/powerpoint/2010/main" val="108595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9C49B1-1AA8-4C8A-AE02-B9DC2A93ABEE}"/>
              </a:ext>
            </a:extLst>
          </p:cNvPr>
          <p:cNvSpPr>
            <a:spLocks noGrp="1"/>
          </p:cNvSpPr>
          <p:nvPr>
            <p:ph idx="1"/>
          </p:nvPr>
        </p:nvSpPr>
        <p:spPr>
          <a:xfrm>
            <a:off x="640080" y="2872899"/>
            <a:ext cx="4243589" cy="3320668"/>
          </a:xfrm>
        </p:spPr>
        <p:txBody>
          <a:bodyPr>
            <a:normAutofit/>
          </a:bodyPr>
          <a:lstStyle/>
          <a:p>
            <a:r>
              <a:rPr lang="en-GB" sz="2200" dirty="0"/>
              <a:t>Hedonic approaches establish whether people are happy or unhappy</a:t>
            </a:r>
          </a:p>
          <a:p>
            <a:r>
              <a:rPr lang="en-GB" sz="2200" dirty="0"/>
              <a:t>They do not answer what make people happy/unhappy</a:t>
            </a:r>
          </a:p>
        </p:txBody>
      </p:sp>
      <p:pic>
        <p:nvPicPr>
          <p:cNvPr id="4" name="Picture 3">
            <a:extLst>
              <a:ext uri="{FF2B5EF4-FFF2-40B4-BE49-F238E27FC236}">
                <a16:creationId xmlns:a16="http://schemas.microsoft.com/office/drawing/2014/main" id="{AABD89EC-7B31-437F-BA58-F16BD015EACD}"/>
              </a:ext>
            </a:extLst>
          </p:cNvPr>
          <p:cNvPicPr>
            <a:picLocks noChangeAspect="1"/>
          </p:cNvPicPr>
          <p:nvPr/>
        </p:nvPicPr>
        <p:blipFill rotWithShape="1">
          <a:blip r:embed="rId2"/>
          <a:srcRect r="2" b="1251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92725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EEE2-2072-43D0-B0F3-CD0C225C6E51}"/>
              </a:ext>
            </a:extLst>
          </p:cNvPr>
          <p:cNvSpPr>
            <a:spLocks noGrp="1"/>
          </p:cNvSpPr>
          <p:nvPr>
            <p:ph type="title"/>
          </p:nvPr>
        </p:nvSpPr>
        <p:spPr/>
        <p:txBody>
          <a:bodyPr/>
          <a:lstStyle/>
          <a:p>
            <a:r>
              <a:rPr lang="en-GB" dirty="0" err="1"/>
              <a:t>Eudaimonic</a:t>
            </a:r>
            <a:r>
              <a:rPr lang="en-GB" dirty="0"/>
              <a:t> Approaches </a:t>
            </a:r>
          </a:p>
        </p:txBody>
      </p:sp>
      <p:sp>
        <p:nvSpPr>
          <p:cNvPr id="3" name="Content Placeholder 2">
            <a:extLst>
              <a:ext uri="{FF2B5EF4-FFF2-40B4-BE49-F238E27FC236}">
                <a16:creationId xmlns:a16="http://schemas.microsoft.com/office/drawing/2014/main" id="{1C42795D-2978-4C72-BE05-6B2A40757803}"/>
              </a:ext>
            </a:extLst>
          </p:cNvPr>
          <p:cNvSpPr>
            <a:spLocks noGrp="1"/>
          </p:cNvSpPr>
          <p:nvPr>
            <p:ph idx="1"/>
          </p:nvPr>
        </p:nvSpPr>
        <p:spPr/>
        <p:txBody>
          <a:bodyPr>
            <a:normAutofit fontScale="92500" lnSpcReduction="10000"/>
          </a:bodyPr>
          <a:lstStyle/>
          <a:p>
            <a:r>
              <a:rPr lang="en-GB" dirty="0"/>
              <a:t>Well-being is about whether life is meaningful, focusing on fulfilling one’s potential, functioning at an optimal level or realising one’s true nature.</a:t>
            </a:r>
          </a:p>
          <a:p>
            <a:r>
              <a:rPr lang="en-GB" dirty="0"/>
              <a:t>Focus on a large number of life domains, such as the following suggested by Carol </a:t>
            </a:r>
            <a:r>
              <a:rPr lang="en-GB" dirty="0" err="1"/>
              <a:t>Ryff</a:t>
            </a:r>
            <a:r>
              <a:rPr lang="en-GB" dirty="0"/>
              <a:t>:</a:t>
            </a:r>
          </a:p>
          <a:p>
            <a:pPr lvl="1"/>
            <a:r>
              <a:rPr lang="en-GB" dirty="0"/>
              <a:t>self-acceptance (positive evaluation of oneself and one’s life),</a:t>
            </a:r>
          </a:p>
          <a:p>
            <a:pPr lvl="1"/>
            <a:r>
              <a:rPr lang="en-GB" dirty="0"/>
              <a:t>personal growth,</a:t>
            </a:r>
          </a:p>
          <a:p>
            <a:pPr lvl="1"/>
            <a:r>
              <a:rPr lang="en-GB" dirty="0"/>
              <a:t>purpose in life,</a:t>
            </a:r>
          </a:p>
          <a:p>
            <a:pPr lvl="1"/>
            <a:r>
              <a:rPr lang="en-GB" dirty="0"/>
              <a:t>positive relations with others,</a:t>
            </a:r>
          </a:p>
          <a:p>
            <a:pPr lvl="1"/>
            <a:r>
              <a:rPr lang="en-GB" dirty="0"/>
              <a:t>environmental mastery (the capacity to effectively manage one’s life and the surrounding </a:t>
            </a:r>
            <a:r>
              <a:rPr lang="en-GB"/>
              <a:t>environment),</a:t>
            </a:r>
            <a:endParaRPr lang="en-GB" dirty="0"/>
          </a:p>
          <a:p>
            <a:pPr lvl="1"/>
            <a:r>
              <a:rPr lang="en-GB" dirty="0"/>
              <a:t>and autonomy.</a:t>
            </a:r>
          </a:p>
        </p:txBody>
      </p:sp>
    </p:spTree>
    <p:extLst>
      <p:ext uri="{BB962C8B-B14F-4D97-AF65-F5344CB8AC3E}">
        <p14:creationId xmlns:p14="http://schemas.microsoft.com/office/powerpoint/2010/main" val="2980572803"/>
      </p:ext>
    </p:extLst>
  </p:cSld>
  <p:clrMapOvr>
    <a:masterClrMapping/>
  </p:clrMapOvr>
</p:sld>
</file>

<file path=ppt/theme/theme1.xml><?xml version="1.0" encoding="utf-8"?>
<a:theme xmlns:a="http://schemas.openxmlformats.org/drawingml/2006/main" name="C13 - 2021 Results and Analysis May 202 for SET meeting">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C13 - 2021 Results and Analysis May 202 for SET meeting</Template>
  <TotalTime>1267</TotalTime>
  <Words>775</Words>
  <Application>Microsoft Office PowerPoint</Application>
  <PresentationFormat>Widescreen</PresentationFormat>
  <Paragraphs>61</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Wingdings</vt:lpstr>
      <vt:lpstr>C13 - 2021 Results and Analysis May 202 for SET meeting</vt:lpstr>
      <vt:lpstr>Measuring Wellbeing of Building Occupants</vt:lpstr>
      <vt:lpstr>My Interest in Wellbeing Measurement</vt:lpstr>
      <vt:lpstr>Health and Wellbeing</vt:lpstr>
      <vt:lpstr>Subjective vs Objective Wellbeing</vt:lpstr>
      <vt:lpstr>How to Measure Wellbeing</vt:lpstr>
      <vt:lpstr>Hedonic Approaches</vt:lpstr>
      <vt:lpstr>PowerPoint Presentation</vt:lpstr>
      <vt:lpstr>PowerPoint Presentation</vt:lpstr>
      <vt:lpstr>Eudaimonic Approaches </vt:lpstr>
      <vt:lpstr>PowerPoint Presentation</vt:lpstr>
      <vt:lpstr>Quality of Life Approaches</vt:lpstr>
      <vt:lpstr>Measuring Quality of Life </vt:lpstr>
      <vt:lpstr>PowerPoint Presentation</vt:lpstr>
      <vt:lpstr>Health &amp; Wellbeing and the Built Environment </vt:lpstr>
      <vt:lpstr>PowerPoint Presentation</vt:lpstr>
      <vt:lpstr>Observations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 Ming</dc:creator>
  <cp:lastModifiedBy>Sun, Ming</cp:lastModifiedBy>
  <cp:revision>28</cp:revision>
  <dcterms:created xsi:type="dcterms:W3CDTF">2022-10-18T14:54:34Z</dcterms:created>
  <dcterms:modified xsi:type="dcterms:W3CDTF">2022-10-28T07:09:00Z</dcterms:modified>
</cp:coreProperties>
</file>