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2"/>
  </p:notesMasterIdLst>
  <p:sldIdLst>
    <p:sldId id="256" r:id="rId5"/>
    <p:sldId id="294" r:id="rId6"/>
    <p:sldId id="261" r:id="rId7"/>
    <p:sldId id="265" r:id="rId8"/>
    <p:sldId id="320" r:id="rId9"/>
    <p:sldId id="321" r:id="rId10"/>
    <p:sldId id="322" r:id="rId11"/>
    <p:sldId id="298" r:id="rId12"/>
    <p:sldId id="324" r:id="rId13"/>
    <p:sldId id="323" r:id="rId14"/>
    <p:sldId id="325" r:id="rId15"/>
    <p:sldId id="305" r:id="rId16"/>
    <p:sldId id="304" r:id="rId17"/>
    <p:sldId id="297" r:id="rId18"/>
    <p:sldId id="327" r:id="rId19"/>
    <p:sldId id="326" r:id="rId20"/>
    <p:sldId id="31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imin Zhu" userId="bc27e5e5-3ffc-40ed-8783-e7a83a3e2d8e" providerId="ADAL" clId="{B3E36D57-5768-4CAE-ACDE-F57538EA25A7}"/>
  </pc:docChgLst>
  <pc:docChgLst>
    <pc:chgData name="Yimin Zhu" userId="bc27e5e5-3ffc-40ed-8783-e7a83a3e2d8e" providerId="ADAL" clId="{E7B58B1B-113D-439D-B410-55DB4EFB9C25}"/>
    <pc:docChg chg="undo custSel addSld delSld modSld">
      <pc:chgData name="Yimin Zhu" userId="bc27e5e5-3ffc-40ed-8783-e7a83a3e2d8e" providerId="ADAL" clId="{E7B58B1B-113D-439D-B410-55DB4EFB9C25}" dt="2022-10-25T01:57:25.002" v="324" actId="47"/>
      <pc:docMkLst>
        <pc:docMk/>
      </pc:docMkLst>
      <pc:sldChg chg="modSp mod">
        <pc:chgData name="Yimin Zhu" userId="bc27e5e5-3ffc-40ed-8783-e7a83a3e2d8e" providerId="ADAL" clId="{E7B58B1B-113D-439D-B410-55DB4EFB9C25}" dt="2022-10-20T01:04:44.719" v="5" actId="20577"/>
        <pc:sldMkLst>
          <pc:docMk/>
          <pc:sldMk cId="1018197034" sldId="256"/>
        </pc:sldMkLst>
        <pc:spChg chg="mod">
          <ac:chgData name="Yimin Zhu" userId="bc27e5e5-3ffc-40ed-8783-e7a83a3e2d8e" providerId="ADAL" clId="{E7B58B1B-113D-439D-B410-55DB4EFB9C25}" dt="2022-10-20T01:04:44.719" v="5" actId="20577"/>
          <ac:spMkLst>
            <pc:docMk/>
            <pc:sldMk cId="1018197034" sldId="256"/>
            <ac:spMk id="6" creationId="{BB8C02F1-88F8-4E1B-B338-7494575EB239}"/>
          </ac:spMkLst>
        </pc:spChg>
      </pc:sldChg>
      <pc:sldChg chg="addSp delSp modSp mod">
        <pc:chgData name="Yimin Zhu" userId="bc27e5e5-3ffc-40ed-8783-e7a83a3e2d8e" providerId="ADAL" clId="{E7B58B1B-113D-439D-B410-55DB4EFB9C25}" dt="2022-10-25T01:37:01.887" v="214" actId="14100"/>
        <pc:sldMkLst>
          <pc:docMk/>
          <pc:sldMk cId="2749109540" sldId="297"/>
        </pc:sldMkLst>
        <pc:spChg chg="del">
          <ac:chgData name="Yimin Zhu" userId="bc27e5e5-3ffc-40ed-8783-e7a83a3e2d8e" providerId="ADAL" clId="{E7B58B1B-113D-439D-B410-55DB4EFB9C25}" dt="2022-10-25T01:36:47.742" v="211" actId="478"/>
          <ac:spMkLst>
            <pc:docMk/>
            <pc:sldMk cId="2749109540" sldId="297"/>
            <ac:spMk id="3" creationId="{66F6EFD3-3607-4300-BEAC-24FEAA976F66}"/>
          </ac:spMkLst>
        </pc:spChg>
        <pc:spChg chg="add del mod">
          <ac:chgData name="Yimin Zhu" userId="bc27e5e5-3ffc-40ed-8783-e7a83a3e2d8e" providerId="ADAL" clId="{E7B58B1B-113D-439D-B410-55DB4EFB9C25}" dt="2022-10-25T01:36:51.938" v="212" actId="478"/>
          <ac:spMkLst>
            <pc:docMk/>
            <pc:sldMk cId="2749109540" sldId="297"/>
            <ac:spMk id="5" creationId="{A52594AC-8A17-A92C-FED4-B35306BBA0C6}"/>
          </ac:spMkLst>
        </pc:spChg>
        <pc:graphicFrameChg chg="mod">
          <ac:chgData name="Yimin Zhu" userId="bc27e5e5-3ffc-40ed-8783-e7a83a3e2d8e" providerId="ADAL" clId="{E7B58B1B-113D-439D-B410-55DB4EFB9C25}" dt="2022-10-25T01:37:01.887" v="214" actId="14100"/>
          <ac:graphicFrameMkLst>
            <pc:docMk/>
            <pc:sldMk cId="2749109540" sldId="297"/>
            <ac:graphicFrameMk id="6" creationId="{1C9A2204-220C-498C-80F6-8296C1B13A62}"/>
          </ac:graphicFrameMkLst>
        </pc:graphicFrameChg>
      </pc:sldChg>
      <pc:sldChg chg="addSp delSp modSp mod">
        <pc:chgData name="Yimin Zhu" userId="bc27e5e5-3ffc-40ed-8783-e7a83a3e2d8e" providerId="ADAL" clId="{E7B58B1B-113D-439D-B410-55DB4EFB9C25}" dt="2022-10-25T01:55:03.030" v="314" actId="1076"/>
        <pc:sldMkLst>
          <pc:docMk/>
          <pc:sldMk cId="1387765039" sldId="298"/>
        </pc:sldMkLst>
        <pc:spChg chg="mod">
          <ac:chgData name="Yimin Zhu" userId="bc27e5e5-3ffc-40ed-8783-e7a83a3e2d8e" providerId="ADAL" clId="{E7B58B1B-113D-439D-B410-55DB4EFB9C25}" dt="2022-10-25T01:07:55.324" v="123"/>
          <ac:spMkLst>
            <pc:docMk/>
            <pc:sldMk cId="1387765039" sldId="298"/>
            <ac:spMk id="2" creationId="{2D87AE2F-EB33-4835-AD89-48678CAE7A8C}"/>
          </ac:spMkLst>
        </pc:spChg>
        <pc:spChg chg="del">
          <ac:chgData name="Yimin Zhu" userId="bc27e5e5-3ffc-40ed-8783-e7a83a3e2d8e" providerId="ADAL" clId="{E7B58B1B-113D-439D-B410-55DB4EFB9C25}" dt="2022-10-25T01:12:51.392" v="136" actId="478"/>
          <ac:spMkLst>
            <pc:docMk/>
            <pc:sldMk cId="1387765039" sldId="298"/>
            <ac:spMk id="3" creationId="{E516997A-CCB3-4821-A18C-FE178CE68F72}"/>
          </ac:spMkLst>
        </pc:spChg>
        <pc:spChg chg="add del mod">
          <ac:chgData name="Yimin Zhu" userId="bc27e5e5-3ffc-40ed-8783-e7a83a3e2d8e" providerId="ADAL" clId="{E7B58B1B-113D-439D-B410-55DB4EFB9C25}" dt="2022-10-25T01:12:54.124" v="137" actId="478"/>
          <ac:spMkLst>
            <pc:docMk/>
            <pc:sldMk cId="1387765039" sldId="298"/>
            <ac:spMk id="13" creationId="{877B8650-FFCF-63B1-9064-1219CDDA9E0C}"/>
          </ac:spMkLst>
        </pc:spChg>
        <pc:spChg chg="mod">
          <ac:chgData name="Yimin Zhu" userId="bc27e5e5-3ffc-40ed-8783-e7a83a3e2d8e" providerId="ADAL" clId="{E7B58B1B-113D-439D-B410-55DB4EFB9C25}" dt="2022-10-25T01:55:03.030" v="314" actId="1076"/>
          <ac:spMkLst>
            <pc:docMk/>
            <pc:sldMk cId="1387765039" sldId="298"/>
            <ac:spMk id="17" creationId="{1B1AA3F3-FD85-4BFE-9F15-4F077BB3F234}"/>
          </ac:spMkLst>
        </pc:spChg>
        <pc:picChg chg="add mod">
          <ac:chgData name="Yimin Zhu" userId="bc27e5e5-3ffc-40ed-8783-e7a83a3e2d8e" providerId="ADAL" clId="{E7B58B1B-113D-439D-B410-55DB4EFB9C25}" dt="2022-10-25T01:54:44.528" v="312" actId="14100"/>
          <ac:picMkLst>
            <pc:docMk/>
            <pc:sldMk cId="1387765039" sldId="298"/>
            <ac:picMk id="3" creationId="{F8AC084F-EA2E-5885-2B22-588902E951B0}"/>
          </ac:picMkLst>
        </pc:picChg>
        <pc:picChg chg="mod">
          <ac:chgData name="Yimin Zhu" userId="bc27e5e5-3ffc-40ed-8783-e7a83a3e2d8e" providerId="ADAL" clId="{E7B58B1B-113D-439D-B410-55DB4EFB9C25}" dt="2022-10-25T01:13:08.418" v="143" actId="1076"/>
          <ac:picMkLst>
            <pc:docMk/>
            <pc:sldMk cId="1387765039" sldId="298"/>
            <ac:picMk id="5" creationId="{1A904B38-FD4A-42AB-9B1A-D5745064CD4A}"/>
          </ac:picMkLst>
        </pc:picChg>
        <pc:picChg chg="mod">
          <ac:chgData name="Yimin Zhu" userId="bc27e5e5-3ffc-40ed-8783-e7a83a3e2d8e" providerId="ADAL" clId="{E7B58B1B-113D-439D-B410-55DB4EFB9C25}" dt="2022-10-25T01:14:01.750" v="151" actId="14100"/>
          <ac:picMkLst>
            <pc:docMk/>
            <pc:sldMk cId="1387765039" sldId="298"/>
            <ac:picMk id="6" creationId="{EEF81B30-1CD2-49D7-B1B5-9617C7AD5EF3}"/>
          </ac:picMkLst>
        </pc:picChg>
        <pc:picChg chg="mod">
          <ac:chgData name="Yimin Zhu" userId="bc27e5e5-3ffc-40ed-8783-e7a83a3e2d8e" providerId="ADAL" clId="{E7B58B1B-113D-439D-B410-55DB4EFB9C25}" dt="2022-10-25T01:08:07.360" v="126" actId="1076"/>
          <ac:picMkLst>
            <pc:docMk/>
            <pc:sldMk cId="1387765039" sldId="298"/>
            <ac:picMk id="7" creationId="{7B188EF4-5DB1-4FD3-B76D-4A97F10DD0B6}"/>
          </ac:picMkLst>
        </pc:picChg>
        <pc:picChg chg="add mod">
          <ac:chgData name="Yimin Zhu" userId="bc27e5e5-3ffc-40ed-8783-e7a83a3e2d8e" providerId="ADAL" clId="{E7B58B1B-113D-439D-B410-55DB4EFB9C25}" dt="2022-10-25T01:13:31.299" v="147" actId="1076"/>
          <ac:picMkLst>
            <pc:docMk/>
            <pc:sldMk cId="1387765039" sldId="298"/>
            <ac:picMk id="8" creationId="{B6CCED7B-09C9-CEA9-57A4-FBCCDFE2D3E3}"/>
          </ac:picMkLst>
        </pc:picChg>
        <pc:picChg chg="mod">
          <ac:chgData name="Yimin Zhu" userId="bc27e5e5-3ffc-40ed-8783-e7a83a3e2d8e" providerId="ADAL" clId="{E7B58B1B-113D-439D-B410-55DB4EFB9C25}" dt="2022-10-25T01:08:04.548" v="125" actId="1076"/>
          <ac:picMkLst>
            <pc:docMk/>
            <pc:sldMk cId="1387765039" sldId="298"/>
            <ac:picMk id="10" creationId="{AA401CB7-55A0-4E16-8CFA-E28BB140D7E4}"/>
          </ac:picMkLst>
        </pc:picChg>
        <pc:picChg chg="del mod">
          <ac:chgData name="Yimin Zhu" userId="bc27e5e5-3ffc-40ed-8783-e7a83a3e2d8e" providerId="ADAL" clId="{E7B58B1B-113D-439D-B410-55DB4EFB9C25}" dt="2022-10-25T01:54:33.190" v="310" actId="478"/>
          <ac:picMkLst>
            <pc:docMk/>
            <pc:sldMk cId="1387765039" sldId="298"/>
            <ac:picMk id="11" creationId="{B3D84C73-FB8E-4D2E-BCB1-80AC87FB770E}"/>
          </ac:picMkLst>
        </pc:picChg>
        <pc:picChg chg="add mod">
          <ac:chgData name="Yimin Zhu" userId="bc27e5e5-3ffc-40ed-8783-e7a83a3e2d8e" providerId="ADAL" clId="{E7B58B1B-113D-439D-B410-55DB4EFB9C25}" dt="2022-10-25T01:13:35.754" v="148" actId="1076"/>
          <ac:picMkLst>
            <pc:docMk/>
            <pc:sldMk cId="1387765039" sldId="298"/>
            <ac:picMk id="14" creationId="{A289D2A0-8F3D-4648-F5A9-5B8E3369329F}"/>
          </ac:picMkLst>
        </pc:picChg>
      </pc:sldChg>
      <pc:sldChg chg="modSp mod">
        <pc:chgData name="Yimin Zhu" userId="bc27e5e5-3ffc-40ed-8783-e7a83a3e2d8e" providerId="ADAL" clId="{E7B58B1B-113D-439D-B410-55DB4EFB9C25}" dt="2022-10-25T01:33:15.593" v="191"/>
        <pc:sldMkLst>
          <pc:docMk/>
          <pc:sldMk cId="370925379" sldId="304"/>
        </pc:sldMkLst>
        <pc:spChg chg="mod">
          <ac:chgData name="Yimin Zhu" userId="bc27e5e5-3ffc-40ed-8783-e7a83a3e2d8e" providerId="ADAL" clId="{E7B58B1B-113D-439D-B410-55DB4EFB9C25}" dt="2022-10-25T01:33:15.593" v="191"/>
          <ac:spMkLst>
            <pc:docMk/>
            <pc:sldMk cId="370925379" sldId="304"/>
            <ac:spMk id="2" creationId="{2D87AE2F-EB33-4835-AD89-48678CAE7A8C}"/>
          </ac:spMkLst>
        </pc:spChg>
      </pc:sldChg>
      <pc:sldChg chg="modSp mod">
        <pc:chgData name="Yimin Zhu" userId="bc27e5e5-3ffc-40ed-8783-e7a83a3e2d8e" providerId="ADAL" clId="{E7B58B1B-113D-439D-B410-55DB4EFB9C25}" dt="2022-10-25T01:32:57.609" v="190"/>
        <pc:sldMkLst>
          <pc:docMk/>
          <pc:sldMk cId="1755237583" sldId="305"/>
        </pc:sldMkLst>
        <pc:spChg chg="mod">
          <ac:chgData name="Yimin Zhu" userId="bc27e5e5-3ffc-40ed-8783-e7a83a3e2d8e" providerId="ADAL" clId="{E7B58B1B-113D-439D-B410-55DB4EFB9C25}" dt="2022-10-25T01:32:57.609" v="190"/>
          <ac:spMkLst>
            <pc:docMk/>
            <pc:sldMk cId="1755237583" sldId="305"/>
            <ac:spMk id="2" creationId="{54898493-4993-4810-B80A-7F4610D1407F}"/>
          </ac:spMkLst>
        </pc:spChg>
      </pc:sldChg>
      <pc:sldChg chg="addSp delSp modSp add mod delAnim modAnim">
        <pc:chgData name="Yimin Zhu" userId="bc27e5e5-3ffc-40ed-8783-e7a83a3e2d8e" providerId="ADAL" clId="{E7B58B1B-113D-439D-B410-55DB4EFB9C25}" dt="2022-10-25T01:04:49.649" v="122"/>
        <pc:sldMkLst>
          <pc:docMk/>
          <pc:sldMk cId="1837859354" sldId="322"/>
        </pc:sldMkLst>
        <pc:spChg chg="del">
          <ac:chgData name="Yimin Zhu" userId="bc27e5e5-3ffc-40ed-8783-e7a83a3e2d8e" providerId="ADAL" clId="{E7B58B1B-113D-439D-B410-55DB4EFB9C25}" dt="2022-10-25T01:01:59.584" v="104" actId="478"/>
          <ac:spMkLst>
            <pc:docMk/>
            <pc:sldMk cId="1837859354" sldId="322"/>
            <ac:spMk id="3" creationId="{E516997A-CCB3-4821-A18C-FE178CE68F72}"/>
          </ac:spMkLst>
        </pc:spChg>
        <pc:spChg chg="add del mod">
          <ac:chgData name="Yimin Zhu" userId="bc27e5e5-3ffc-40ed-8783-e7a83a3e2d8e" providerId="ADAL" clId="{E7B58B1B-113D-439D-B410-55DB4EFB9C25}" dt="2022-10-25T01:02:02.998" v="105" actId="478"/>
          <ac:spMkLst>
            <pc:docMk/>
            <pc:sldMk cId="1837859354" sldId="322"/>
            <ac:spMk id="12" creationId="{30E5F2A2-3AFB-E928-3410-66684F536282}"/>
          </ac:spMkLst>
        </pc:spChg>
        <pc:picChg chg="del">
          <ac:chgData name="Yimin Zhu" userId="bc27e5e5-3ffc-40ed-8783-e7a83a3e2d8e" providerId="ADAL" clId="{E7B58B1B-113D-439D-B410-55DB4EFB9C25}" dt="2022-10-25T01:01:24.304" v="100" actId="478"/>
          <ac:picMkLst>
            <pc:docMk/>
            <pc:sldMk cId="1837859354" sldId="322"/>
            <ac:picMk id="5" creationId="{FB536BD9-EB49-40F1-91C5-E93235F917FB}"/>
          </ac:picMkLst>
        </pc:picChg>
        <pc:picChg chg="mod">
          <ac:chgData name="Yimin Zhu" userId="bc27e5e5-3ffc-40ed-8783-e7a83a3e2d8e" providerId="ADAL" clId="{E7B58B1B-113D-439D-B410-55DB4EFB9C25}" dt="2022-10-25T01:02:40.858" v="111" actId="1076"/>
          <ac:picMkLst>
            <pc:docMk/>
            <pc:sldMk cId="1837859354" sldId="322"/>
            <ac:picMk id="6" creationId="{A19EE395-C21C-43CD-BD15-0A521D3A89E5}"/>
          </ac:picMkLst>
        </pc:picChg>
        <pc:picChg chg="mod">
          <ac:chgData name="Yimin Zhu" userId="bc27e5e5-3ffc-40ed-8783-e7a83a3e2d8e" providerId="ADAL" clId="{E7B58B1B-113D-439D-B410-55DB4EFB9C25}" dt="2022-10-25T01:02:47.499" v="112" actId="1076"/>
          <ac:picMkLst>
            <pc:docMk/>
            <pc:sldMk cId="1837859354" sldId="322"/>
            <ac:picMk id="7" creationId="{D4ED4418-3317-4F56-837F-AFE9E831AF50}"/>
          </ac:picMkLst>
        </pc:picChg>
        <pc:picChg chg="add mod ord">
          <ac:chgData name="Yimin Zhu" userId="bc27e5e5-3ffc-40ed-8783-e7a83a3e2d8e" providerId="ADAL" clId="{E7B58B1B-113D-439D-B410-55DB4EFB9C25}" dt="2022-10-25T01:02:26.104" v="110" actId="167"/>
          <ac:picMkLst>
            <pc:docMk/>
            <pc:sldMk cId="1837859354" sldId="322"/>
            <ac:picMk id="8" creationId="{40C07D88-F369-058B-0995-97F974592107}"/>
          </ac:picMkLst>
        </pc:picChg>
      </pc:sldChg>
      <pc:sldChg chg="addSp delSp modSp add mod">
        <pc:chgData name="Yimin Zhu" userId="bc27e5e5-3ffc-40ed-8783-e7a83a3e2d8e" providerId="ADAL" clId="{E7B58B1B-113D-439D-B410-55DB4EFB9C25}" dt="2022-10-25T01:19:01.489" v="180" actId="1076"/>
        <pc:sldMkLst>
          <pc:docMk/>
          <pc:sldMk cId="2487470098" sldId="323"/>
        </pc:sldMkLst>
        <pc:spChg chg="del">
          <ac:chgData name="Yimin Zhu" userId="bc27e5e5-3ffc-40ed-8783-e7a83a3e2d8e" providerId="ADAL" clId="{E7B58B1B-113D-439D-B410-55DB4EFB9C25}" dt="2022-10-25T01:18:35.272" v="174" actId="478"/>
          <ac:spMkLst>
            <pc:docMk/>
            <pc:sldMk cId="2487470098" sldId="323"/>
            <ac:spMk id="3" creationId="{E516997A-CCB3-4821-A18C-FE178CE68F72}"/>
          </ac:spMkLst>
        </pc:spChg>
        <pc:spChg chg="add del mod">
          <ac:chgData name="Yimin Zhu" userId="bc27e5e5-3ffc-40ed-8783-e7a83a3e2d8e" providerId="ADAL" clId="{E7B58B1B-113D-439D-B410-55DB4EFB9C25}" dt="2022-10-25T01:18:36.181" v="175" actId="478"/>
          <ac:spMkLst>
            <pc:docMk/>
            <pc:sldMk cId="2487470098" sldId="323"/>
            <ac:spMk id="9" creationId="{36AE6405-9B96-AEAB-43D9-E01269469BF7}"/>
          </ac:spMkLst>
        </pc:spChg>
        <pc:picChg chg="del">
          <ac:chgData name="Yimin Zhu" userId="bc27e5e5-3ffc-40ed-8783-e7a83a3e2d8e" providerId="ADAL" clId="{E7B58B1B-113D-439D-B410-55DB4EFB9C25}" dt="2022-10-25T01:18:25.116" v="169" actId="478"/>
          <ac:picMkLst>
            <pc:docMk/>
            <pc:sldMk cId="2487470098" sldId="323"/>
            <ac:picMk id="5" creationId="{1A904B38-FD4A-42AB-9B1A-D5745064CD4A}"/>
          </ac:picMkLst>
        </pc:picChg>
        <pc:picChg chg="del">
          <ac:chgData name="Yimin Zhu" userId="bc27e5e5-3ffc-40ed-8783-e7a83a3e2d8e" providerId="ADAL" clId="{E7B58B1B-113D-439D-B410-55DB4EFB9C25}" dt="2022-10-25T01:18:26.147" v="170" actId="478"/>
          <ac:picMkLst>
            <pc:docMk/>
            <pc:sldMk cId="2487470098" sldId="323"/>
            <ac:picMk id="6" creationId="{EEF81B30-1CD2-49D7-B1B5-9617C7AD5EF3}"/>
          </ac:picMkLst>
        </pc:picChg>
        <pc:picChg chg="del">
          <ac:chgData name="Yimin Zhu" userId="bc27e5e5-3ffc-40ed-8783-e7a83a3e2d8e" providerId="ADAL" clId="{E7B58B1B-113D-439D-B410-55DB4EFB9C25}" dt="2022-10-25T01:18:29.203" v="171" actId="478"/>
          <ac:picMkLst>
            <pc:docMk/>
            <pc:sldMk cId="2487470098" sldId="323"/>
            <ac:picMk id="7" creationId="{7B188EF4-5DB1-4FD3-B76D-4A97F10DD0B6}"/>
          </ac:picMkLst>
        </pc:picChg>
        <pc:picChg chg="del">
          <ac:chgData name="Yimin Zhu" userId="bc27e5e5-3ffc-40ed-8783-e7a83a3e2d8e" providerId="ADAL" clId="{E7B58B1B-113D-439D-B410-55DB4EFB9C25}" dt="2022-10-25T01:18:29.836" v="172" actId="478"/>
          <ac:picMkLst>
            <pc:docMk/>
            <pc:sldMk cId="2487470098" sldId="323"/>
            <ac:picMk id="10" creationId="{AA401CB7-55A0-4E16-8CFA-E28BB140D7E4}"/>
          </ac:picMkLst>
        </pc:picChg>
        <pc:picChg chg="del">
          <ac:chgData name="Yimin Zhu" userId="bc27e5e5-3ffc-40ed-8783-e7a83a3e2d8e" providerId="ADAL" clId="{E7B58B1B-113D-439D-B410-55DB4EFB9C25}" dt="2022-10-25T01:18:30.426" v="173" actId="478"/>
          <ac:picMkLst>
            <pc:docMk/>
            <pc:sldMk cId="2487470098" sldId="323"/>
            <ac:picMk id="11" creationId="{B3D84C73-FB8E-4D2E-BCB1-80AC87FB770E}"/>
          </ac:picMkLst>
        </pc:picChg>
        <pc:picChg chg="add mod">
          <ac:chgData name="Yimin Zhu" userId="bc27e5e5-3ffc-40ed-8783-e7a83a3e2d8e" providerId="ADAL" clId="{E7B58B1B-113D-439D-B410-55DB4EFB9C25}" dt="2022-10-25T01:19:01.489" v="180" actId="1076"/>
          <ac:picMkLst>
            <pc:docMk/>
            <pc:sldMk cId="2487470098" sldId="323"/>
            <ac:picMk id="13" creationId="{18709C24-FDFA-388C-9FF4-A0CA06AFB556}"/>
          </ac:picMkLst>
        </pc:picChg>
      </pc:sldChg>
      <pc:sldChg chg="addSp delSp modSp add mod">
        <pc:chgData name="Yimin Zhu" userId="bc27e5e5-3ffc-40ed-8783-e7a83a3e2d8e" providerId="ADAL" clId="{E7B58B1B-113D-439D-B410-55DB4EFB9C25}" dt="2022-10-25T01:17:02.743" v="167" actId="1076"/>
        <pc:sldMkLst>
          <pc:docMk/>
          <pc:sldMk cId="2111164612" sldId="324"/>
        </pc:sldMkLst>
        <pc:spChg chg="mod">
          <ac:chgData name="Yimin Zhu" userId="bc27e5e5-3ffc-40ed-8783-e7a83a3e2d8e" providerId="ADAL" clId="{E7B58B1B-113D-439D-B410-55DB4EFB9C25}" dt="2022-10-25T01:15:51.005" v="160" actId="5793"/>
          <ac:spMkLst>
            <pc:docMk/>
            <pc:sldMk cId="2111164612" sldId="324"/>
            <ac:spMk id="3" creationId="{E516997A-CCB3-4821-A18C-FE178CE68F72}"/>
          </ac:spMkLst>
        </pc:spChg>
        <pc:picChg chg="del">
          <ac:chgData name="Yimin Zhu" userId="bc27e5e5-3ffc-40ed-8783-e7a83a3e2d8e" providerId="ADAL" clId="{E7B58B1B-113D-439D-B410-55DB4EFB9C25}" dt="2022-10-25T01:15:26.660" v="157" actId="478"/>
          <ac:picMkLst>
            <pc:docMk/>
            <pc:sldMk cId="2111164612" sldId="324"/>
            <ac:picMk id="5" creationId="{1A904B38-FD4A-42AB-9B1A-D5745064CD4A}"/>
          </ac:picMkLst>
        </pc:picChg>
        <pc:picChg chg="del">
          <ac:chgData name="Yimin Zhu" userId="bc27e5e5-3ffc-40ed-8783-e7a83a3e2d8e" providerId="ADAL" clId="{E7B58B1B-113D-439D-B410-55DB4EFB9C25}" dt="2022-10-25T01:15:25.739" v="156" actId="478"/>
          <ac:picMkLst>
            <pc:docMk/>
            <pc:sldMk cId="2111164612" sldId="324"/>
            <ac:picMk id="6" creationId="{EEF81B30-1CD2-49D7-B1B5-9617C7AD5EF3}"/>
          </ac:picMkLst>
        </pc:picChg>
        <pc:picChg chg="del">
          <ac:chgData name="Yimin Zhu" userId="bc27e5e5-3ffc-40ed-8783-e7a83a3e2d8e" providerId="ADAL" clId="{E7B58B1B-113D-439D-B410-55DB4EFB9C25}" dt="2022-10-25T01:15:22.492" v="153" actId="478"/>
          <ac:picMkLst>
            <pc:docMk/>
            <pc:sldMk cId="2111164612" sldId="324"/>
            <ac:picMk id="7" creationId="{7B188EF4-5DB1-4FD3-B76D-4A97F10DD0B6}"/>
          </ac:picMkLst>
        </pc:picChg>
        <pc:picChg chg="add mod">
          <ac:chgData name="Yimin Zhu" userId="bc27e5e5-3ffc-40ed-8783-e7a83a3e2d8e" providerId="ADAL" clId="{E7B58B1B-113D-439D-B410-55DB4EFB9C25}" dt="2022-10-25T01:16:55.351" v="166" actId="1076"/>
          <ac:picMkLst>
            <pc:docMk/>
            <pc:sldMk cId="2111164612" sldId="324"/>
            <ac:picMk id="8" creationId="{442EA7D6-5579-8CC6-9BFD-A145016B42E9}"/>
          </ac:picMkLst>
        </pc:picChg>
        <pc:picChg chg="add mod">
          <ac:chgData name="Yimin Zhu" userId="bc27e5e5-3ffc-40ed-8783-e7a83a3e2d8e" providerId="ADAL" clId="{E7B58B1B-113D-439D-B410-55DB4EFB9C25}" dt="2022-10-25T01:17:02.743" v="167" actId="1076"/>
          <ac:picMkLst>
            <pc:docMk/>
            <pc:sldMk cId="2111164612" sldId="324"/>
            <ac:picMk id="9" creationId="{D5BCA422-77D7-5AD7-C6F0-0E076750768B}"/>
          </ac:picMkLst>
        </pc:picChg>
        <pc:picChg chg="del">
          <ac:chgData name="Yimin Zhu" userId="bc27e5e5-3ffc-40ed-8783-e7a83a3e2d8e" providerId="ADAL" clId="{E7B58B1B-113D-439D-B410-55DB4EFB9C25}" dt="2022-10-25T01:15:23.773" v="154" actId="478"/>
          <ac:picMkLst>
            <pc:docMk/>
            <pc:sldMk cId="2111164612" sldId="324"/>
            <ac:picMk id="10" creationId="{AA401CB7-55A0-4E16-8CFA-E28BB140D7E4}"/>
          </ac:picMkLst>
        </pc:picChg>
        <pc:picChg chg="del">
          <ac:chgData name="Yimin Zhu" userId="bc27e5e5-3ffc-40ed-8783-e7a83a3e2d8e" providerId="ADAL" clId="{E7B58B1B-113D-439D-B410-55DB4EFB9C25}" dt="2022-10-25T01:15:24.702" v="155" actId="478"/>
          <ac:picMkLst>
            <pc:docMk/>
            <pc:sldMk cId="2111164612" sldId="324"/>
            <ac:picMk id="11" creationId="{B3D84C73-FB8E-4D2E-BCB1-80AC87FB770E}"/>
          </ac:picMkLst>
        </pc:picChg>
      </pc:sldChg>
      <pc:sldChg chg="addSp delSp modSp add mod">
        <pc:chgData name="Yimin Zhu" userId="bc27e5e5-3ffc-40ed-8783-e7a83a3e2d8e" providerId="ADAL" clId="{E7B58B1B-113D-439D-B410-55DB4EFB9C25}" dt="2022-10-25T01:43:29.957" v="286" actId="1076"/>
        <pc:sldMkLst>
          <pc:docMk/>
          <pc:sldMk cId="375060085" sldId="325"/>
        </pc:sldMkLst>
        <pc:spChg chg="mod">
          <ac:chgData name="Yimin Zhu" userId="bc27e5e5-3ffc-40ed-8783-e7a83a3e2d8e" providerId="ADAL" clId="{E7B58B1B-113D-439D-B410-55DB4EFB9C25}" dt="2022-10-25T01:43:23.072" v="285" actId="14100"/>
          <ac:spMkLst>
            <pc:docMk/>
            <pc:sldMk cId="375060085" sldId="325"/>
            <ac:spMk id="3" creationId="{E516997A-CCB3-4821-A18C-FE178CE68F72}"/>
          </ac:spMkLst>
        </pc:spChg>
        <pc:spChg chg="add mod">
          <ac:chgData name="Yimin Zhu" userId="bc27e5e5-3ffc-40ed-8783-e7a83a3e2d8e" providerId="ADAL" clId="{E7B58B1B-113D-439D-B410-55DB4EFB9C25}" dt="2022-10-25T01:34:57.469" v="208" actId="255"/>
          <ac:spMkLst>
            <pc:docMk/>
            <pc:sldMk cId="375060085" sldId="325"/>
            <ac:spMk id="10" creationId="{5F4022F1-5760-16BB-1D9A-EB455E6BEEBC}"/>
          </ac:spMkLst>
        </pc:spChg>
        <pc:spChg chg="add mod">
          <ac:chgData name="Yimin Zhu" userId="bc27e5e5-3ffc-40ed-8783-e7a83a3e2d8e" providerId="ADAL" clId="{E7B58B1B-113D-439D-B410-55DB4EFB9C25}" dt="2022-10-25T01:34:36.415" v="203" actId="255"/>
          <ac:spMkLst>
            <pc:docMk/>
            <pc:sldMk cId="375060085" sldId="325"/>
            <ac:spMk id="11" creationId="{8573B20E-38DB-2820-70F7-FB88C74F74E4}"/>
          </ac:spMkLst>
        </pc:spChg>
        <pc:spChg chg="mod">
          <ac:chgData name="Yimin Zhu" userId="bc27e5e5-3ffc-40ed-8783-e7a83a3e2d8e" providerId="ADAL" clId="{E7B58B1B-113D-439D-B410-55DB4EFB9C25}" dt="2022-10-25T01:31:54.155" v="189"/>
          <ac:spMkLst>
            <pc:docMk/>
            <pc:sldMk cId="375060085" sldId="325"/>
            <ac:spMk id="17" creationId="{1B1AA3F3-FD85-4BFE-9F15-4F077BB3F234}"/>
          </ac:spMkLst>
        </pc:spChg>
        <pc:picChg chg="add mod">
          <ac:chgData name="Yimin Zhu" userId="bc27e5e5-3ffc-40ed-8783-e7a83a3e2d8e" providerId="ADAL" clId="{E7B58B1B-113D-439D-B410-55DB4EFB9C25}" dt="2022-10-25T01:43:29.957" v="286" actId="1076"/>
          <ac:picMkLst>
            <pc:docMk/>
            <pc:sldMk cId="375060085" sldId="325"/>
            <ac:picMk id="5" creationId="{B0C022ED-7579-489C-6BD1-F56C51D41773}"/>
          </ac:picMkLst>
        </pc:picChg>
        <pc:picChg chg="add mod">
          <ac:chgData name="Yimin Zhu" userId="bc27e5e5-3ffc-40ed-8783-e7a83a3e2d8e" providerId="ADAL" clId="{E7B58B1B-113D-439D-B410-55DB4EFB9C25}" dt="2022-10-25T01:34:22.414" v="201" actId="14100"/>
          <ac:picMkLst>
            <pc:docMk/>
            <pc:sldMk cId="375060085" sldId="325"/>
            <ac:picMk id="6" creationId="{BF25E27E-C0F8-47D4-0122-A1DF54905069}"/>
          </ac:picMkLst>
        </pc:picChg>
        <pc:picChg chg="add mod">
          <ac:chgData name="Yimin Zhu" userId="bc27e5e5-3ffc-40ed-8783-e7a83a3e2d8e" providerId="ADAL" clId="{E7B58B1B-113D-439D-B410-55DB4EFB9C25}" dt="2022-10-25T01:35:00.591" v="209" actId="14100"/>
          <ac:picMkLst>
            <pc:docMk/>
            <pc:sldMk cId="375060085" sldId="325"/>
            <ac:picMk id="7" creationId="{5B0C61ED-FC3E-4A9C-16F1-64170C5CEBF6}"/>
          </ac:picMkLst>
        </pc:picChg>
        <pc:picChg chg="del">
          <ac:chgData name="Yimin Zhu" userId="bc27e5e5-3ffc-40ed-8783-e7a83a3e2d8e" providerId="ADAL" clId="{E7B58B1B-113D-439D-B410-55DB4EFB9C25}" dt="2022-10-25T01:30:54.515" v="183" actId="478"/>
          <ac:picMkLst>
            <pc:docMk/>
            <pc:sldMk cId="375060085" sldId="325"/>
            <ac:picMk id="8" creationId="{442EA7D6-5579-8CC6-9BFD-A145016B42E9}"/>
          </ac:picMkLst>
        </pc:picChg>
        <pc:picChg chg="del">
          <ac:chgData name="Yimin Zhu" userId="bc27e5e5-3ffc-40ed-8783-e7a83a3e2d8e" providerId="ADAL" clId="{E7B58B1B-113D-439D-B410-55DB4EFB9C25}" dt="2022-10-25T01:30:55.426" v="184" actId="478"/>
          <ac:picMkLst>
            <pc:docMk/>
            <pc:sldMk cId="375060085" sldId="325"/>
            <ac:picMk id="9" creationId="{D5BCA422-77D7-5AD7-C6F0-0E076750768B}"/>
          </ac:picMkLst>
        </pc:picChg>
      </pc:sldChg>
      <pc:sldChg chg="modSp new mod">
        <pc:chgData name="Yimin Zhu" userId="bc27e5e5-3ffc-40ed-8783-e7a83a3e2d8e" providerId="ADAL" clId="{E7B58B1B-113D-439D-B410-55DB4EFB9C25}" dt="2022-10-25T01:46:19.128" v="304" actId="20577"/>
        <pc:sldMkLst>
          <pc:docMk/>
          <pc:sldMk cId="1038364271" sldId="326"/>
        </pc:sldMkLst>
        <pc:spChg chg="mod">
          <ac:chgData name="Yimin Zhu" userId="bc27e5e5-3ffc-40ed-8783-e7a83a3e2d8e" providerId="ADAL" clId="{E7B58B1B-113D-439D-B410-55DB4EFB9C25}" dt="2022-10-25T01:45:01.756" v="288"/>
          <ac:spMkLst>
            <pc:docMk/>
            <pc:sldMk cId="1038364271" sldId="326"/>
            <ac:spMk id="2" creationId="{A708BCC6-5E5A-5ADD-A046-B0D7D7EDFBD2}"/>
          </ac:spMkLst>
        </pc:spChg>
        <pc:spChg chg="mod">
          <ac:chgData name="Yimin Zhu" userId="bc27e5e5-3ffc-40ed-8783-e7a83a3e2d8e" providerId="ADAL" clId="{E7B58B1B-113D-439D-B410-55DB4EFB9C25}" dt="2022-10-25T01:46:19.128" v="304" actId="20577"/>
          <ac:spMkLst>
            <pc:docMk/>
            <pc:sldMk cId="1038364271" sldId="326"/>
            <ac:spMk id="3" creationId="{9D320C3E-2735-AE46-5602-A4989F14A72C}"/>
          </ac:spMkLst>
        </pc:spChg>
      </pc:sldChg>
    </pc:docChg>
  </pc:docChgLst>
  <pc:docChgLst>
    <pc:chgData name="Yimin Zhu" userId="bc27e5e5-3ffc-40ed-8783-e7a83a3e2d8e" providerId="ADAL" clId="{3235CA48-6397-43B0-B49B-94A83F027CB1}"/>
    <pc:docChg chg="custSel addSld delSld modSld sldOrd">
      <pc:chgData name="Yimin Zhu" userId="bc27e5e5-3ffc-40ed-8783-e7a83a3e2d8e" providerId="ADAL" clId="{3235CA48-6397-43B0-B49B-94A83F027CB1}" dt="2022-10-17T16:40:54.888" v="189" actId="20577"/>
      <pc:docMkLst>
        <pc:docMk/>
      </pc:docMkLst>
      <pc:sldChg chg="addSp modSp">
        <pc:chgData name="Yimin Zhu" userId="bc27e5e5-3ffc-40ed-8783-e7a83a3e2d8e" providerId="ADAL" clId="{3235CA48-6397-43B0-B49B-94A83F027CB1}" dt="2022-10-17T16:40:54.888" v="189" actId="20577"/>
        <pc:sldMkLst>
          <pc:docMk/>
          <pc:sldMk cId="1018197034" sldId="256"/>
        </pc:sldMkLst>
        <pc:spChg chg="add mod">
          <ac:chgData name="Yimin Zhu" userId="bc27e5e5-3ffc-40ed-8783-e7a83a3e2d8e" providerId="ADAL" clId="{3235CA48-6397-43B0-B49B-94A83F027CB1}" dt="2022-10-17T16:40:54.888" v="189" actId="20577"/>
          <ac:spMkLst>
            <pc:docMk/>
            <pc:sldMk cId="1018197034" sldId="256"/>
            <ac:spMk id="6" creationId="{BB8C02F1-88F8-4E1B-B338-7494575EB239}"/>
          </ac:spMkLst>
        </pc:spChg>
        <pc:picChg chg="add mod">
          <ac:chgData name="Yimin Zhu" userId="bc27e5e5-3ffc-40ed-8783-e7a83a3e2d8e" providerId="ADAL" clId="{3235CA48-6397-43B0-B49B-94A83F027CB1}" dt="2022-10-17T16:36:33.366" v="106" actId="1076"/>
          <ac:picMkLst>
            <pc:docMk/>
            <pc:sldMk cId="1018197034" sldId="256"/>
            <ac:picMk id="5" creationId="{C44C3954-DE3D-43DC-A798-8D4FB008A2CA}"/>
          </ac:picMkLst>
        </pc:picChg>
      </pc:sldChg>
      <pc:sldChg chg="addSp modSp">
        <pc:chgData name="Yimin Zhu" userId="bc27e5e5-3ffc-40ed-8783-e7a83a3e2d8e" providerId="ADAL" clId="{3235CA48-6397-43B0-B49B-94A83F027CB1}" dt="2022-10-17T16:36:45.069" v="108"/>
        <pc:sldMkLst>
          <pc:docMk/>
          <pc:sldMk cId="3645937064" sldId="261"/>
        </pc:sldMkLst>
        <pc:spChg chg="mod">
          <ac:chgData name="Yimin Zhu" userId="bc27e5e5-3ffc-40ed-8783-e7a83a3e2d8e" providerId="ADAL" clId="{3235CA48-6397-43B0-B49B-94A83F027CB1}" dt="2022-10-17T16:30:20.100" v="69" actId="20577"/>
          <ac:spMkLst>
            <pc:docMk/>
            <pc:sldMk cId="3645937064" sldId="261"/>
            <ac:spMk id="2" creationId="{407D6CB0-692A-42AF-8348-E995A02C2D3F}"/>
          </ac:spMkLst>
        </pc:spChg>
        <pc:picChg chg="add">
          <ac:chgData name="Yimin Zhu" userId="bc27e5e5-3ffc-40ed-8783-e7a83a3e2d8e" providerId="ADAL" clId="{3235CA48-6397-43B0-B49B-94A83F027CB1}" dt="2022-10-17T16:36:45.069" v="108"/>
          <ac:picMkLst>
            <pc:docMk/>
            <pc:sldMk cId="3645937064" sldId="261"/>
            <ac:picMk id="9" creationId="{B5355A56-A26D-4D1C-A280-0CCA0A65F5FD}"/>
          </ac:picMkLst>
        </pc:picChg>
      </pc:sldChg>
      <pc:sldChg chg="addSp modSp">
        <pc:chgData name="Yimin Zhu" userId="bc27e5e5-3ffc-40ed-8783-e7a83a3e2d8e" providerId="ADAL" clId="{3235CA48-6397-43B0-B49B-94A83F027CB1}" dt="2022-10-17T16:36:48.627" v="109"/>
        <pc:sldMkLst>
          <pc:docMk/>
          <pc:sldMk cId="2341772834" sldId="265"/>
        </pc:sldMkLst>
        <pc:spChg chg="mod">
          <ac:chgData name="Yimin Zhu" userId="bc27e5e5-3ffc-40ed-8783-e7a83a3e2d8e" providerId="ADAL" clId="{3235CA48-6397-43B0-B49B-94A83F027CB1}" dt="2022-10-17T16:30:30.452" v="96" actId="20577"/>
          <ac:spMkLst>
            <pc:docMk/>
            <pc:sldMk cId="2341772834" sldId="265"/>
            <ac:spMk id="2" creationId="{07FF7F0F-FAE5-4E79-B816-486CAAF01FA7}"/>
          </ac:spMkLst>
        </pc:spChg>
        <pc:picChg chg="add">
          <ac:chgData name="Yimin Zhu" userId="bc27e5e5-3ffc-40ed-8783-e7a83a3e2d8e" providerId="ADAL" clId="{3235CA48-6397-43B0-B49B-94A83F027CB1}" dt="2022-10-17T16:36:48.627" v="109"/>
          <ac:picMkLst>
            <pc:docMk/>
            <pc:sldMk cId="2341772834" sldId="265"/>
            <ac:picMk id="8" creationId="{4543A25E-4A98-433E-B524-A108035897C6}"/>
          </ac:picMkLst>
        </pc:picChg>
      </pc:sldChg>
      <pc:sldChg chg="addSp modSp">
        <pc:chgData name="Yimin Zhu" userId="bc27e5e5-3ffc-40ed-8783-e7a83a3e2d8e" providerId="ADAL" clId="{3235CA48-6397-43B0-B49B-94A83F027CB1}" dt="2022-10-17T16:36:39.716" v="107"/>
        <pc:sldMkLst>
          <pc:docMk/>
          <pc:sldMk cId="3846284749" sldId="294"/>
        </pc:sldMkLst>
        <pc:spChg chg="mod">
          <ac:chgData name="Yimin Zhu" userId="bc27e5e5-3ffc-40ed-8783-e7a83a3e2d8e" providerId="ADAL" clId="{3235CA48-6397-43B0-B49B-94A83F027CB1}" dt="2022-10-17T16:03:42.022" v="28" actId="20577"/>
          <ac:spMkLst>
            <pc:docMk/>
            <pc:sldMk cId="3846284749" sldId="294"/>
            <ac:spMk id="3" creationId="{5BC3ED36-7AB5-4A11-895E-788E281E896A}"/>
          </ac:spMkLst>
        </pc:spChg>
        <pc:picChg chg="add">
          <ac:chgData name="Yimin Zhu" userId="bc27e5e5-3ffc-40ed-8783-e7a83a3e2d8e" providerId="ADAL" clId="{3235CA48-6397-43B0-B49B-94A83F027CB1}" dt="2022-10-17T16:36:39.716" v="107"/>
          <ac:picMkLst>
            <pc:docMk/>
            <pc:sldMk cId="3846284749" sldId="294"/>
            <ac:picMk id="7" creationId="{116C12CB-B39A-42B4-BE61-98542BB360C1}"/>
          </ac:picMkLst>
        </pc:picChg>
      </pc:sldChg>
      <pc:sldChg chg="addSp add">
        <pc:chgData name="Yimin Zhu" userId="bc27e5e5-3ffc-40ed-8783-e7a83a3e2d8e" providerId="ADAL" clId="{3235CA48-6397-43B0-B49B-94A83F027CB1}" dt="2022-10-17T16:37:20.649" v="118"/>
        <pc:sldMkLst>
          <pc:docMk/>
          <pc:sldMk cId="2749109540" sldId="297"/>
        </pc:sldMkLst>
        <pc:picChg chg="add">
          <ac:chgData name="Yimin Zhu" userId="bc27e5e5-3ffc-40ed-8783-e7a83a3e2d8e" providerId="ADAL" clId="{3235CA48-6397-43B0-B49B-94A83F027CB1}" dt="2022-10-17T16:37:20.649" v="118"/>
          <ac:picMkLst>
            <pc:docMk/>
            <pc:sldMk cId="2749109540" sldId="297"/>
            <ac:picMk id="8" creationId="{32E527DE-AC3B-4FAA-90A0-C4597BEB1F88}"/>
          </ac:picMkLst>
        </pc:picChg>
      </pc:sldChg>
      <pc:sldChg chg="addSp add">
        <pc:chgData name="Yimin Zhu" userId="bc27e5e5-3ffc-40ed-8783-e7a83a3e2d8e" providerId="ADAL" clId="{3235CA48-6397-43B0-B49B-94A83F027CB1}" dt="2022-10-17T16:37:08.527" v="114"/>
        <pc:sldMkLst>
          <pc:docMk/>
          <pc:sldMk cId="1387765039" sldId="298"/>
        </pc:sldMkLst>
        <pc:picChg chg="add">
          <ac:chgData name="Yimin Zhu" userId="bc27e5e5-3ffc-40ed-8783-e7a83a3e2d8e" providerId="ADAL" clId="{3235CA48-6397-43B0-B49B-94A83F027CB1}" dt="2022-10-17T16:37:08.527" v="114"/>
          <ac:picMkLst>
            <pc:docMk/>
            <pc:sldMk cId="1387765039" sldId="298"/>
            <ac:picMk id="12" creationId="{CECF2891-41A6-4C8B-8008-32D3401170AA}"/>
          </ac:picMkLst>
        </pc:picChg>
      </pc:sldChg>
      <pc:sldChg chg="addSp add">
        <pc:chgData name="Yimin Zhu" userId="bc27e5e5-3ffc-40ed-8783-e7a83a3e2d8e" providerId="ADAL" clId="{3235CA48-6397-43B0-B49B-94A83F027CB1}" dt="2022-10-17T16:37:17.680" v="117"/>
        <pc:sldMkLst>
          <pc:docMk/>
          <pc:sldMk cId="370925379" sldId="304"/>
        </pc:sldMkLst>
        <pc:picChg chg="add">
          <ac:chgData name="Yimin Zhu" userId="bc27e5e5-3ffc-40ed-8783-e7a83a3e2d8e" providerId="ADAL" clId="{3235CA48-6397-43B0-B49B-94A83F027CB1}" dt="2022-10-17T16:37:17.680" v="117"/>
          <ac:picMkLst>
            <pc:docMk/>
            <pc:sldMk cId="370925379" sldId="304"/>
            <ac:picMk id="9" creationId="{B64BD50C-DEEA-43E4-8FE4-857B09D11446}"/>
          </ac:picMkLst>
        </pc:picChg>
      </pc:sldChg>
      <pc:sldChg chg="addSp add">
        <pc:chgData name="Yimin Zhu" userId="bc27e5e5-3ffc-40ed-8783-e7a83a3e2d8e" providerId="ADAL" clId="{3235CA48-6397-43B0-B49B-94A83F027CB1}" dt="2022-10-17T16:37:14.934" v="116"/>
        <pc:sldMkLst>
          <pc:docMk/>
          <pc:sldMk cId="1755237583" sldId="305"/>
        </pc:sldMkLst>
        <pc:picChg chg="add">
          <ac:chgData name="Yimin Zhu" userId="bc27e5e5-3ffc-40ed-8783-e7a83a3e2d8e" providerId="ADAL" clId="{3235CA48-6397-43B0-B49B-94A83F027CB1}" dt="2022-10-17T16:37:14.934" v="116"/>
          <ac:picMkLst>
            <pc:docMk/>
            <pc:sldMk cId="1755237583" sldId="305"/>
            <ac:picMk id="8" creationId="{FE77404F-C3C5-4EA7-BAB0-7D16F5453AE0}"/>
          </ac:picMkLst>
        </pc:picChg>
      </pc:sldChg>
      <pc:sldChg chg="addSp">
        <pc:chgData name="Yimin Zhu" userId="bc27e5e5-3ffc-40ed-8783-e7a83a3e2d8e" providerId="ADAL" clId="{3235CA48-6397-43B0-B49B-94A83F027CB1}" dt="2022-10-17T16:37:42.056" v="119"/>
        <pc:sldMkLst>
          <pc:docMk/>
          <pc:sldMk cId="4238950813" sldId="319"/>
        </pc:sldMkLst>
        <pc:picChg chg="add">
          <ac:chgData name="Yimin Zhu" userId="bc27e5e5-3ffc-40ed-8783-e7a83a3e2d8e" providerId="ADAL" clId="{3235CA48-6397-43B0-B49B-94A83F027CB1}" dt="2022-10-17T16:34:42.445" v="101"/>
          <ac:picMkLst>
            <pc:docMk/>
            <pc:sldMk cId="4238950813" sldId="319"/>
            <ac:picMk id="3" creationId="{052119E4-5215-4D52-BF59-48079901353B}"/>
          </ac:picMkLst>
        </pc:picChg>
        <pc:picChg chg="add">
          <ac:chgData name="Yimin Zhu" userId="bc27e5e5-3ffc-40ed-8783-e7a83a3e2d8e" providerId="ADAL" clId="{3235CA48-6397-43B0-B49B-94A83F027CB1}" dt="2022-10-17T16:37:42.056" v="119"/>
          <ac:picMkLst>
            <pc:docMk/>
            <pc:sldMk cId="4238950813" sldId="319"/>
            <ac:picMk id="4" creationId="{C626EB80-CA65-43AB-B1CC-261C7E4BF71F}"/>
          </ac:picMkLst>
        </pc:picChg>
      </pc:sldChg>
      <pc:sldChg chg="addSp add">
        <pc:chgData name="Yimin Zhu" userId="bc27e5e5-3ffc-40ed-8783-e7a83a3e2d8e" providerId="ADAL" clId="{3235CA48-6397-43B0-B49B-94A83F027CB1}" dt="2022-10-17T16:37:00.357" v="111"/>
        <pc:sldMkLst>
          <pc:docMk/>
          <pc:sldMk cId="2762682135" sldId="320"/>
        </pc:sldMkLst>
        <pc:picChg chg="add">
          <ac:chgData name="Yimin Zhu" userId="bc27e5e5-3ffc-40ed-8783-e7a83a3e2d8e" providerId="ADAL" clId="{3235CA48-6397-43B0-B49B-94A83F027CB1}" dt="2022-10-17T16:34:36.005" v="99"/>
          <ac:picMkLst>
            <pc:docMk/>
            <pc:sldMk cId="2762682135" sldId="320"/>
            <ac:picMk id="11" creationId="{03BEB716-06D2-4BBC-936B-849FA671BAEB}"/>
          </ac:picMkLst>
        </pc:picChg>
        <pc:picChg chg="add">
          <ac:chgData name="Yimin Zhu" userId="bc27e5e5-3ffc-40ed-8783-e7a83a3e2d8e" providerId="ADAL" clId="{3235CA48-6397-43B0-B49B-94A83F027CB1}" dt="2022-10-17T16:37:00.357" v="111"/>
          <ac:picMkLst>
            <pc:docMk/>
            <pc:sldMk cId="2762682135" sldId="320"/>
            <ac:picMk id="12" creationId="{EA4F08DF-930E-43DE-8F81-49AD1ACAE7FD}"/>
          </ac:picMkLst>
        </pc:picChg>
      </pc:sldChg>
      <pc:sldChg chg="addSp add">
        <pc:chgData name="Yimin Zhu" userId="bc27e5e5-3ffc-40ed-8783-e7a83a3e2d8e" providerId="ADAL" clId="{3235CA48-6397-43B0-B49B-94A83F027CB1}" dt="2022-10-17T16:37:05.126" v="113"/>
        <pc:sldMkLst>
          <pc:docMk/>
          <pc:sldMk cId="1607074997" sldId="321"/>
        </pc:sldMkLst>
        <pc:picChg chg="add">
          <ac:chgData name="Yimin Zhu" userId="bc27e5e5-3ffc-40ed-8783-e7a83a3e2d8e" providerId="ADAL" clId="{3235CA48-6397-43B0-B49B-94A83F027CB1}" dt="2022-10-17T16:34:38.548" v="100"/>
          <ac:picMkLst>
            <pc:docMk/>
            <pc:sldMk cId="1607074997" sldId="321"/>
            <ac:picMk id="16" creationId="{1A40F968-065F-4C19-8667-2F77E7DF1561}"/>
          </ac:picMkLst>
        </pc:picChg>
        <pc:picChg chg="add">
          <ac:chgData name="Yimin Zhu" userId="bc27e5e5-3ffc-40ed-8783-e7a83a3e2d8e" providerId="ADAL" clId="{3235CA48-6397-43B0-B49B-94A83F027CB1}" dt="2022-10-17T16:37:05.126" v="113"/>
          <ac:picMkLst>
            <pc:docMk/>
            <pc:sldMk cId="1607074997" sldId="321"/>
            <ac:picMk id="17" creationId="{0B8CD54E-4808-49B4-9BE2-E4C27D74B2BF}"/>
          </ac:picMkLst>
        </pc:picChg>
      </pc:sldChg>
    </pc:docChg>
  </pc:docChgLst>
  <pc:docChgLst>
    <pc:chgData name="Yimin Zhu" userId="bc27e5e5-3ffc-40ed-8783-e7a83a3e2d8e" providerId="ADAL" clId="{44591252-F382-4745-ACD6-42EEF0B6C617}"/>
    <pc:docChg chg="undo custSel addSld modSld">
      <pc:chgData name="Yimin Zhu" userId="bc27e5e5-3ffc-40ed-8783-e7a83a3e2d8e" providerId="ADAL" clId="{44591252-F382-4745-ACD6-42EEF0B6C617}" dt="2022-10-28T04:47:18.347" v="722" actId="1076"/>
      <pc:docMkLst>
        <pc:docMk/>
      </pc:docMkLst>
      <pc:sldChg chg="delSp modSp">
        <pc:chgData name="Yimin Zhu" userId="bc27e5e5-3ffc-40ed-8783-e7a83a3e2d8e" providerId="ADAL" clId="{44591252-F382-4745-ACD6-42EEF0B6C617}" dt="2022-10-25T12:32:45.062" v="13" actId="1076"/>
        <pc:sldMkLst>
          <pc:docMk/>
          <pc:sldMk cId="2341772834" sldId="265"/>
        </pc:sldMkLst>
        <pc:spChg chg="del">
          <ac:chgData name="Yimin Zhu" userId="bc27e5e5-3ffc-40ed-8783-e7a83a3e2d8e" providerId="ADAL" clId="{44591252-F382-4745-ACD6-42EEF0B6C617}" dt="2022-10-25T12:32:32.351" v="9" actId="478"/>
          <ac:spMkLst>
            <pc:docMk/>
            <pc:sldMk cId="2341772834" sldId="265"/>
            <ac:spMk id="6" creationId="{CDD369E1-61F8-4E3A-8DB3-DD54FF0D1E7D}"/>
          </ac:spMkLst>
        </pc:spChg>
        <pc:picChg chg="mod">
          <ac:chgData name="Yimin Zhu" userId="bc27e5e5-3ffc-40ed-8783-e7a83a3e2d8e" providerId="ADAL" clId="{44591252-F382-4745-ACD6-42EEF0B6C617}" dt="2022-10-25T12:32:45.062" v="13" actId="1076"/>
          <ac:picMkLst>
            <pc:docMk/>
            <pc:sldMk cId="2341772834" sldId="265"/>
            <ac:picMk id="5" creationId="{9B9432A8-D81A-46D0-8BB6-DE703B8B03E0}"/>
          </ac:picMkLst>
        </pc:picChg>
      </pc:sldChg>
      <pc:sldChg chg="modSp">
        <pc:chgData name="Yimin Zhu" userId="bc27e5e5-3ffc-40ed-8783-e7a83a3e2d8e" providerId="ADAL" clId="{44591252-F382-4745-ACD6-42EEF0B6C617}" dt="2022-10-25T12:29:58.819" v="8" actId="20577"/>
        <pc:sldMkLst>
          <pc:docMk/>
          <pc:sldMk cId="3846284749" sldId="294"/>
        </pc:sldMkLst>
        <pc:spChg chg="mod">
          <ac:chgData name="Yimin Zhu" userId="bc27e5e5-3ffc-40ed-8783-e7a83a3e2d8e" providerId="ADAL" clId="{44591252-F382-4745-ACD6-42EEF0B6C617}" dt="2022-10-25T12:29:58.819" v="8" actId="20577"/>
          <ac:spMkLst>
            <pc:docMk/>
            <pc:sldMk cId="3846284749" sldId="294"/>
            <ac:spMk id="3" creationId="{5BC3ED36-7AB5-4A11-895E-788E281E896A}"/>
          </ac:spMkLst>
        </pc:spChg>
      </pc:sldChg>
      <pc:sldChg chg="modSp">
        <pc:chgData name="Yimin Zhu" userId="bc27e5e5-3ffc-40ed-8783-e7a83a3e2d8e" providerId="ADAL" clId="{44591252-F382-4745-ACD6-42EEF0B6C617}" dt="2022-10-25T13:54:27.714" v="479" actId="20577"/>
        <pc:sldMkLst>
          <pc:docMk/>
          <pc:sldMk cId="2749109540" sldId="297"/>
        </pc:sldMkLst>
        <pc:spChg chg="mod">
          <ac:chgData name="Yimin Zhu" userId="bc27e5e5-3ffc-40ed-8783-e7a83a3e2d8e" providerId="ADAL" clId="{44591252-F382-4745-ACD6-42EEF0B6C617}" dt="2022-10-25T13:54:27.714" v="479" actId="20577"/>
          <ac:spMkLst>
            <pc:docMk/>
            <pc:sldMk cId="2749109540" sldId="297"/>
            <ac:spMk id="2" creationId="{2C45AA69-2218-4523-9E7B-F97024121D9B}"/>
          </ac:spMkLst>
        </pc:spChg>
        <pc:graphicFrameChg chg="mod">
          <ac:chgData name="Yimin Zhu" userId="bc27e5e5-3ffc-40ed-8783-e7a83a3e2d8e" providerId="ADAL" clId="{44591252-F382-4745-ACD6-42EEF0B6C617}" dt="2022-10-25T13:53:41.734" v="468" actId="20577"/>
          <ac:graphicFrameMkLst>
            <pc:docMk/>
            <pc:sldMk cId="2749109540" sldId="297"/>
            <ac:graphicFrameMk id="6" creationId="{1C9A2204-220C-498C-80F6-8296C1B13A62}"/>
          </ac:graphicFrameMkLst>
        </pc:graphicFrameChg>
      </pc:sldChg>
      <pc:sldChg chg="addSp modSp">
        <pc:chgData name="Yimin Zhu" userId="bc27e5e5-3ffc-40ed-8783-e7a83a3e2d8e" providerId="ADAL" clId="{44591252-F382-4745-ACD6-42EEF0B6C617}" dt="2022-10-25T12:55:47.752" v="235" actId="20577"/>
        <pc:sldMkLst>
          <pc:docMk/>
          <pc:sldMk cId="1387765039" sldId="298"/>
        </pc:sldMkLst>
        <pc:spChg chg="add mod">
          <ac:chgData name="Yimin Zhu" userId="bc27e5e5-3ffc-40ed-8783-e7a83a3e2d8e" providerId="ADAL" clId="{44591252-F382-4745-ACD6-42EEF0B6C617}" dt="2022-10-25T12:55:13.340" v="218" actId="113"/>
          <ac:spMkLst>
            <pc:docMk/>
            <pc:sldMk cId="1387765039" sldId="298"/>
            <ac:spMk id="11" creationId="{84960BC6-CDC4-40FD-9577-1F36FD8B9A5C}"/>
          </ac:spMkLst>
        </pc:spChg>
        <pc:spChg chg="add mod">
          <ac:chgData name="Yimin Zhu" userId="bc27e5e5-3ffc-40ed-8783-e7a83a3e2d8e" providerId="ADAL" clId="{44591252-F382-4745-ACD6-42EEF0B6C617}" dt="2022-10-25T12:55:34.982" v="223" actId="1076"/>
          <ac:spMkLst>
            <pc:docMk/>
            <pc:sldMk cId="1387765039" sldId="298"/>
            <ac:spMk id="15" creationId="{7C91D6C8-7DBD-494C-8B50-500419E3F560}"/>
          </ac:spMkLst>
        </pc:spChg>
        <pc:spChg chg="add mod">
          <ac:chgData name="Yimin Zhu" userId="bc27e5e5-3ffc-40ed-8783-e7a83a3e2d8e" providerId="ADAL" clId="{44591252-F382-4745-ACD6-42EEF0B6C617}" dt="2022-10-25T12:55:47.752" v="235" actId="20577"/>
          <ac:spMkLst>
            <pc:docMk/>
            <pc:sldMk cId="1387765039" sldId="298"/>
            <ac:spMk id="16" creationId="{E0886CFF-9BD4-410D-942D-010240853737}"/>
          </ac:spMkLst>
        </pc:spChg>
        <pc:picChg chg="mod">
          <ac:chgData name="Yimin Zhu" userId="bc27e5e5-3ffc-40ed-8783-e7a83a3e2d8e" providerId="ADAL" clId="{44591252-F382-4745-ACD6-42EEF0B6C617}" dt="2022-10-25T12:55:01.697" v="215" actId="1076"/>
          <ac:picMkLst>
            <pc:docMk/>
            <pc:sldMk cId="1387765039" sldId="298"/>
            <ac:picMk id="5" creationId="{1A904B38-FD4A-42AB-9B1A-D5745064CD4A}"/>
          </ac:picMkLst>
        </pc:picChg>
        <pc:picChg chg="mod">
          <ac:chgData name="Yimin Zhu" userId="bc27e5e5-3ffc-40ed-8783-e7a83a3e2d8e" providerId="ADAL" clId="{44591252-F382-4745-ACD6-42EEF0B6C617}" dt="2022-10-25T12:53:54.311" v="206" actId="1076"/>
          <ac:picMkLst>
            <pc:docMk/>
            <pc:sldMk cId="1387765039" sldId="298"/>
            <ac:picMk id="6" creationId="{EEF81B30-1CD2-49D7-B1B5-9617C7AD5EF3}"/>
          </ac:picMkLst>
        </pc:picChg>
        <pc:picChg chg="add mod">
          <ac:chgData name="Yimin Zhu" userId="bc27e5e5-3ffc-40ed-8783-e7a83a3e2d8e" providerId="ADAL" clId="{44591252-F382-4745-ACD6-42EEF0B6C617}" dt="2022-10-25T12:53:40.899" v="204" actId="1076"/>
          <ac:picMkLst>
            <pc:docMk/>
            <pc:sldMk cId="1387765039" sldId="298"/>
            <ac:picMk id="9" creationId="{DEE42B39-EC10-420B-A3C2-04AB61AF4898}"/>
          </ac:picMkLst>
        </pc:picChg>
      </pc:sldChg>
      <pc:sldChg chg="delSp modSp delAnim">
        <pc:chgData name="Yimin Zhu" userId="bc27e5e5-3ffc-40ed-8783-e7a83a3e2d8e" providerId="ADAL" clId="{44591252-F382-4745-ACD6-42EEF0B6C617}" dt="2022-10-25T13:52:40.115" v="455" actId="1076"/>
        <pc:sldMkLst>
          <pc:docMk/>
          <pc:sldMk cId="370925379" sldId="304"/>
        </pc:sldMkLst>
        <pc:picChg chg="del">
          <ac:chgData name="Yimin Zhu" userId="bc27e5e5-3ffc-40ed-8783-e7a83a3e2d8e" providerId="ADAL" clId="{44591252-F382-4745-ACD6-42EEF0B6C617}" dt="2022-10-25T13:52:36.278" v="454" actId="478"/>
          <ac:picMkLst>
            <pc:docMk/>
            <pc:sldMk cId="370925379" sldId="304"/>
            <ac:picMk id="5" creationId="{F500570D-AAEE-4151-908B-8745A080B5B4}"/>
          </ac:picMkLst>
        </pc:picChg>
        <pc:picChg chg="mod">
          <ac:chgData name="Yimin Zhu" userId="bc27e5e5-3ffc-40ed-8783-e7a83a3e2d8e" providerId="ADAL" clId="{44591252-F382-4745-ACD6-42EEF0B6C617}" dt="2022-10-25T13:52:40.115" v="455" actId="1076"/>
          <ac:picMkLst>
            <pc:docMk/>
            <pc:sldMk cId="370925379" sldId="304"/>
            <ac:picMk id="8" creationId="{8F2F5F48-8FE0-47AF-998A-53EC5085F210}"/>
          </ac:picMkLst>
        </pc:picChg>
        <pc:picChg chg="del">
          <ac:chgData name="Yimin Zhu" userId="bc27e5e5-3ffc-40ed-8783-e7a83a3e2d8e" providerId="ADAL" clId="{44591252-F382-4745-ACD6-42EEF0B6C617}" dt="2022-10-25T13:52:34.466" v="453" actId="478"/>
          <ac:picMkLst>
            <pc:docMk/>
            <pc:sldMk cId="370925379" sldId="304"/>
            <ac:picMk id="12" creationId="{F55C5949-8611-4539-89FD-9F3D6052EBFC}"/>
          </ac:picMkLst>
        </pc:picChg>
      </pc:sldChg>
      <pc:sldChg chg="modSp">
        <pc:chgData name="Yimin Zhu" userId="bc27e5e5-3ffc-40ed-8783-e7a83a3e2d8e" providerId="ADAL" clId="{44591252-F382-4745-ACD6-42EEF0B6C617}" dt="2022-10-25T12:35:18.914" v="44" actId="6549"/>
        <pc:sldMkLst>
          <pc:docMk/>
          <pc:sldMk cId="1607074997" sldId="321"/>
        </pc:sldMkLst>
        <pc:spChg chg="mod">
          <ac:chgData name="Yimin Zhu" userId="bc27e5e5-3ffc-40ed-8783-e7a83a3e2d8e" providerId="ADAL" clId="{44591252-F382-4745-ACD6-42EEF0B6C617}" dt="2022-10-25T12:35:18.914" v="44" actId="6549"/>
          <ac:spMkLst>
            <pc:docMk/>
            <pc:sldMk cId="1607074997" sldId="321"/>
            <ac:spMk id="7" creationId="{098C1374-1490-C557-CE8E-A916828A727A}"/>
          </ac:spMkLst>
        </pc:spChg>
        <pc:spChg chg="mod">
          <ac:chgData name="Yimin Zhu" userId="bc27e5e5-3ffc-40ed-8783-e7a83a3e2d8e" providerId="ADAL" clId="{44591252-F382-4745-ACD6-42EEF0B6C617}" dt="2022-10-25T12:34:48.820" v="43" actId="20577"/>
          <ac:spMkLst>
            <pc:docMk/>
            <pc:sldMk cId="1607074997" sldId="321"/>
            <ac:spMk id="20" creationId="{2ED45A1A-71F2-D133-5C4D-9C759F6E9263}"/>
          </ac:spMkLst>
        </pc:spChg>
      </pc:sldChg>
      <pc:sldChg chg="addSp delSp modSp">
        <pc:chgData name="Yimin Zhu" userId="bc27e5e5-3ffc-40ed-8783-e7a83a3e2d8e" providerId="ADAL" clId="{44591252-F382-4745-ACD6-42EEF0B6C617}" dt="2022-10-28T04:47:18.347" v="722" actId="1076"/>
        <pc:sldMkLst>
          <pc:docMk/>
          <pc:sldMk cId="2487470098" sldId="323"/>
        </pc:sldMkLst>
        <pc:spChg chg="add del">
          <ac:chgData name="Yimin Zhu" userId="bc27e5e5-3ffc-40ed-8783-e7a83a3e2d8e" providerId="ADAL" clId="{44591252-F382-4745-ACD6-42EEF0B6C617}" dt="2022-10-28T04:47:12.611" v="720"/>
          <ac:spMkLst>
            <pc:docMk/>
            <pc:sldMk cId="2487470098" sldId="323"/>
            <ac:spMk id="8" creationId="{AEA483E9-9964-4835-BB05-B13ACA0232D8}"/>
          </ac:spMkLst>
        </pc:spChg>
        <pc:spChg chg="add del">
          <ac:chgData name="Yimin Zhu" userId="bc27e5e5-3ffc-40ed-8783-e7a83a3e2d8e" providerId="ADAL" clId="{44591252-F382-4745-ACD6-42EEF0B6C617}" dt="2022-10-28T04:47:12.611" v="720"/>
          <ac:spMkLst>
            <pc:docMk/>
            <pc:sldMk cId="2487470098" sldId="323"/>
            <ac:spMk id="9" creationId="{24E96D4C-52CA-4863-B221-B36EFE4DB83B}"/>
          </ac:spMkLst>
        </pc:spChg>
        <pc:spChg chg="add del">
          <ac:chgData name="Yimin Zhu" userId="bc27e5e5-3ffc-40ed-8783-e7a83a3e2d8e" providerId="ADAL" clId="{44591252-F382-4745-ACD6-42EEF0B6C617}" dt="2022-10-28T04:47:12.611" v="720"/>
          <ac:spMkLst>
            <pc:docMk/>
            <pc:sldMk cId="2487470098" sldId="323"/>
            <ac:spMk id="10" creationId="{5B21C76F-F8CC-4450-8348-066E2FB8FE87}"/>
          </ac:spMkLst>
        </pc:spChg>
        <pc:spChg chg="add del">
          <ac:chgData name="Yimin Zhu" userId="bc27e5e5-3ffc-40ed-8783-e7a83a3e2d8e" providerId="ADAL" clId="{44591252-F382-4745-ACD6-42EEF0B6C617}" dt="2022-10-28T04:47:12.611" v="720"/>
          <ac:spMkLst>
            <pc:docMk/>
            <pc:sldMk cId="2487470098" sldId="323"/>
            <ac:spMk id="11" creationId="{B04F6632-A155-4A9A-B124-F69117C4F5E9}"/>
          </ac:spMkLst>
        </pc:spChg>
        <pc:spChg chg="add del">
          <ac:chgData name="Yimin Zhu" userId="bc27e5e5-3ffc-40ed-8783-e7a83a3e2d8e" providerId="ADAL" clId="{44591252-F382-4745-ACD6-42EEF0B6C617}" dt="2022-10-28T04:47:12.611" v="720"/>
          <ac:spMkLst>
            <pc:docMk/>
            <pc:sldMk cId="2487470098" sldId="323"/>
            <ac:spMk id="14" creationId="{FEB0AA29-FE47-41B6-960B-7B37E3BD3E3D}"/>
          </ac:spMkLst>
        </pc:spChg>
        <pc:spChg chg="add del">
          <ac:chgData name="Yimin Zhu" userId="bc27e5e5-3ffc-40ed-8783-e7a83a3e2d8e" providerId="ADAL" clId="{44591252-F382-4745-ACD6-42EEF0B6C617}" dt="2022-10-28T04:47:12.611" v="720"/>
          <ac:spMkLst>
            <pc:docMk/>
            <pc:sldMk cId="2487470098" sldId="323"/>
            <ac:spMk id="15" creationId="{F36B8D71-9F08-469A-ABE8-FED91B6B7C1C}"/>
          </ac:spMkLst>
        </pc:spChg>
        <pc:spChg chg="add mod">
          <ac:chgData name="Yimin Zhu" userId="bc27e5e5-3ffc-40ed-8783-e7a83a3e2d8e" providerId="ADAL" clId="{44591252-F382-4745-ACD6-42EEF0B6C617}" dt="2022-10-28T04:47:18.347" v="722" actId="1076"/>
          <ac:spMkLst>
            <pc:docMk/>
            <pc:sldMk cId="2487470098" sldId="323"/>
            <ac:spMk id="16" creationId="{033C75E7-150B-4F18-8600-079254A4BE3E}"/>
          </ac:spMkLst>
        </pc:spChg>
        <pc:spChg chg="add mod">
          <ac:chgData name="Yimin Zhu" userId="bc27e5e5-3ffc-40ed-8783-e7a83a3e2d8e" providerId="ADAL" clId="{44591252-F382-4745-ACD6-42EEF0B6C617}" dt="2022-10-28T04:47:18.347" v="722" actId="1076"/>
          <ac:spMkLst>
            <pc:docMk/>
            <pc:sldMk cId="2487470098" sldId="323"/>
            <ac:spMk id="18" creationId="{E845009B-E43A-4412-909E-1443E7DD03F3}"/>
          </ac:spMkLst>
        </pc:spChg>
        <pc:spChg chg="add mod">
          <ac:chgData name="Yimin Zhu" userId="bc27e5e5-3ffc-40ed-8783-e7a83a3e2d8e" providerId="ADAL" clId="{44591252-F382-4745-ACD6-42EEF0B6C617}" dt="2022-10-28T04:47:18.347" v="722" actId="1076"/>
          <ac:spMkLst>
            <pc:docMk/>
            <pc:sldMk cId="2487470098" sldId="323"/>
            <ac:spMk id="19" creationId="{4252B1A6-F3B5-4950-AF1D-CC9D4268F998}"/>
          </ac:spMkLst>
        </pc:spChg>
        <pc:spChg chg="add mod">
          <ac:chgData name="Yimin Zhu" userId="bc27e5e5-3ffc-40ed-8783-e7a83a3e2d8e" providerId="ADAL" clId="{44591252-F382-4745-ACD6-42EEF0B6C617}" dt="2022-10-28T04:47:18.347" v="722" actId="1076"/>
          <ac:spMkLst>
            <pc:docMk/>
            <pc:sldMk cId="2487470098" sldId="323"/>
            <ac:spMk id="20" creationId="{67585F5B-AB02-44A8-BB51-67E1F0082D96}"/>
          </ac:spMkLst>
        </pc:spChg>
        <pc:spChg chg="add mod">
          <ac:chgData name="Yimin Zhu" userId="bc27e5e5-3ffc-40ed-8783-e7a83a3e2d8e" providerId="ADAL" clId="{44591252-F382-4745-ACD6-42EEF0B6C617}" dt="2022-10-28T04:47:18.347" v="722" actId="1076"/>
          <ac:spMkLst>
            <pc:docMk/>
            <pc:sldMk cId="2487470098" sldId="323"/>
            <ac:spMk id="21" creationId="{75DCFE7A-CB40-41CD-81F6-BC30A11E4BF2}"/>
          </ac:spMkLst>
        </pc:spChg>
        <pc:spChg chg="add mod">
          <ac:chgData name="Yimin Zhu" userId="bc27e5e5-3ffc-40ed-8783-e7a83a3e2d8e" providerId="ADAL" clId="{44591252-F382-4745-ACD6-42EEF0B6C617}" dt="2022-10-28T04:47:18.347" v="722" actId="1076"/>
          <ac:spMkLst>
            <pc:docMk/>
            <pc:sldMk cId="2487470098" sldId="323"/>
            <ac:spMk id="22" creationId="{E32161F9-21F8-4BB3-BB2C-4F61A6DA2463}"/>
          </ac:spMkLst>
        </pc:spChg>
        <pc:picChg chg="add del mod">
          <ac:chgData name="Yimin Zhu" userId="bc27e5e5-3ffc-40ed-8783-e7a83a3e2d8e" providerId="ADAL" clId="{44591252-F382-4745-ACD6-42EEF0B6C617}" dt="2022-10-28T04:47:06.073" v="718"/>
          <ac:picMkLst>
            <pc:docMk/>
            <pc:sldMk cId="2487470098" sldId="323"/>
            <ac:picMk id="3" creationId="{EB8AB8FF-CFEB-4BCA-B3E0-05CB0D0E8EE6}"/>
          </ac:picMkLst>
        </pc:picChg>
        <pc:picChg chg="del">
          <ac:chgData name="Yimin Zhu" userId="bc27e5e5-3ffc-40ed-8783-e7a83a3e2d8e" providerId="ADAL" clId="{44591252-F382-4745-ACD6-42EEF0B6C617}" dt="2022-10-28T04:40:33.442" v="714" actId="478"/>
          <ac:picMkLst>
            <pc:docMk/>
            <pc:sldMk cId="2487470098" sldId="323"/>
            <ac:picMk id="13" creationId="{18709C24-FDFA-388C-9FF4-A0CA06AFB556}"/>
          </ac:picMkLst>
        </pc:picChg>
      </pc:sldChg>
      <pc:sldChg chg="addSp delSp modSp">
        <pc:chgData name="Yimin Zhu" userId="bc27e5e5-3ffc-40ed-8783-e7a83a3e2d8e" providerId="ADAL" clId="{44591252-F382-4745-ACD6-42EEF0B6C617}" dt="2022-10-25T13:01:20.725" v="442" actId="1076"/>
        <pc:sldMkLst>
          <pc:docMk/>
          <pc:sldMk cId="2111164612" sldId="324"/>
        </pc:sldMkLst>
        <pc:spChg chg="mod">
          <ac:chgData name="Yimin Zhu" userId="bc27e5e5-3ffc-40ed-8783-e7a83a3e2d8e" providerId="ADAL" clId="{44591252-F382-4745-ACD6-42EEF0B6C617}" dt="2022-10-25T13:00:23.271" v="438" actId="20577"/>
          <ac:spMkLst>
            <pc:docMk/>
            <pc:sldMk cId="2111164612" sldId="324"/>
            <ac:spMk id="3" creationId="{E516997A-CCB3-4821-A18C-FE178CE68F72}"/>
          </ac:spMkLst>
        </pc:spChg>
        <pc:picChg chg="add mod">
          <ac:chgData name="Yimin Zhu" userId="bc27e5e5-3ffc-40ed-8783-e7a83a3e2d8e" providerId="ADAL" clId="{44591252-F382-4745-ACD6-42EEF0B6C617}" dt="2022-10-25T13:01:20.725" v="442" actId="1076"/>
          <ac:picMkLst>
            <pc:docMk/>
            <pc:sldMk cId="2111164612" sldId="324"/>
            <ac:picMk id="5" creationId="{4301BEB6-FF72-492F-9EDF-75C93FC70FBD}"/>
          </ac:picMkLst>
        </pc:picChg>
        <pc:picChg chg="del">
          <ac:chgData name="Yimin Zhu" userId="bc27e5e5-3ffc-40ed-8783-e7a83a3e2d8e" providerId="ADAL" clId="{44591252-F382-4745-ACD6-42EEF0B6C617}" dt="2022-10-25T13:01:10.792" v="439" actId="478"/>
          <ac:picMkLst>
            <pc:docMk/>
            <pc:sldMk cId="2111164612" sldId="324"/>
            <ac:picMk id="9" creationId="{D5BCA422-77D7-5AD7-C6F0-0E076750768B}"/>
          </ac:picMkLst>
        </pc:picChg>
      </pc:sldChg>
      <pc:sldChg chg="modSp">
        <pc:chgData name="Yimin Zhu" userId="bc27e5e5-3ffc-40ed-8783-e7a83a3e2d8e" providerId="ADAL" clId="{44591252-F382-4745-ACD6-42EEF0B6C617}" dt="2022-10-25T13:25:31.345" v="451" actId="20577"/>
        <pc:sldMkLst>
          <pc:docMk/>
          <pc:sldMk cId="375060085" sldId="325"/>
        </pc:sldMkLst>
        <pc:spChg chg="mod">
          <ac:chgData name="Yimin Zhu" userId="bc27e5e5-3ffc-40ed-8783-e7a83a3e2d8e" providerId="ADAL" clId="{44591252-F382-4745-ACD6-42EEF0B6C617}" dt="2022-10-25T13:25:31.345" v="451" actId="20577"/>
          <ac:spMkLst>
            <pc:docMk/>
            <pc:sldMk cId="375060085" sldId="325"/>
            <ac:spMk id="3" creationId="{E516997A-CCB3-4821-A18C-FE178CE68F72}"/>
          </ac:spMkLst>
        </pc:spChg>
      </pc:sldChg>
      <pc:sldChg chg="addSp modSp add">
        <pc:chgData name="Yimin Zhu" userId="bc27e5e5-3ffc-40ed-8783-e7a83a3e2d8e" providerId="ADAL" clId="{44591252-F382-4745-ACD6-42EEF0B6C617}" dt="2022-10-25T14:02:09.176" v="713" actId="14100"/>
        <pc:sldMkLst>
          <pc:docMk/>
          <pc:sldMk cId="1115381961" sldId="327"/>
        </pc:sldMkLst>
        <pc:spChg chg="mod">
          <ac:chgData name="Yimin Zhu" userId="bc27e5e5-3ffc-40ed-8783-e7a83a3e2d8e" providerId="ADAL" clId="{44591252-F382-4745-ACD6-42EEF0B6C617}" dt="2022-10-25T13:55:19.486" v="498" actId="20577"/>
          <ac:spMkLst>
            <pc:docMk/>
            <pc:sldMk cId="1115381961" sldId="327"/>
            <ac:spMk id="2" creationId="{74A60B1C-A779-43AB-8975-420BB47210AB}"/>
          </ac:spMkLst>
        </pc:spChg>
        <pc:spChg chg="mod">
          <ac:chgData name="Yimin Zhu" userId="bc27e5e5-3ffc-40ed-8783-e7a83a3e2d8e" providerId="ADAL" clId="{44591252-F382-4745-ACD6-42EEF0B6C617}" dt="2022-10-25T13:59:00.318" v="631" actId="14100"/>
          <ac:spMkLst>
            <pc:docMk/>
            <pc:sldMk cId="1115381961" sldId="327"/>
            <ac:spMk id="3" creationId="{25CF824B-92BA-4C74-8F54-66F81358E436}"/>
          </ac:spMkLst>
        </pc:spChg>
        <pc:spChg chg="add mod">
          <ac:chgData name="Yimin Zhu" userId="bc27e5e5-3ffc-40ed-8783-e7a83a3e2d8e" providerId="ADAL" clId="{44591252-F382-4745-ACD6-42EEF0B6C617}" dt="2022-10-25T14:02:09.176" v="713" actId="14100"/>
          <ac:spMkLst>
            <pc:docMk/>
            <pc:sldMk cId="1115381961" sldId="327"/>
            <ac:spMk id="5" creationId="{743D337F-81EB-4519-859A-F04A4FB92019}"/>
          </ac:spMkLst>
        </pc:spChg>
        <pc:picChg chg="add mod">
          <ac:chgData name="Yimin Zhu" userId="bc27e5e5-3ffc-40ed-8783-e7a83a3e2d8e" providerId="ADAL" clId="{44591252-F382-4745-ACD6-42EEF0B6C617}" dt="2022-10-25T14:01:16.839" v="649" actId="1076"/>
          <ac:picMkLst>
            <pc:docMk/>
            <pc:sldMk cId="1115381961" sldId="327"/>
            <ac:picMk id="4" creationId="{46DA06C2-D000-497B-9FBE-DA2315831DA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0FD72C-4FB3-4D4E-93AA-4858BF6044F8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0C8E27-A489-4E82-A36E-8B5D03FABECC}">
      <dgm:prSet phldrT="[Text]"/>
      <dgm:spPr/>
      <dgm:t>
        <a:bodyPr/>
        <a:lstStyle/>
        <a:p>
          <a:r>
            <a:rPr lang="en-US"/>
            <a:t>Strengths</a:t>
          </a:r>
        </a:p>
      </dgm:t>
    </dgm:pt>
    <dgm:pt modelId="{A7DA7813-6B52-4B73-9020-370D23A33090}" type="parTrans" cxnId="{6E34C558-FC96-4662-9C95-E698E2E796D8}">
      <dgm:prSet/>
      <dgm:spPr/>
      <dgm:t>
        <a:bodyPr/>
        <a:lstStyle/>
        <a:p>
          <a:endParaRPr lang="en-US"/>
        </a:p>
      </dgm:t>
    </dgm:pt>
    <dgm:pt modelId="{4FE78A12-2DE8-44CB-A619-040CD857D7B2}" type="sibTrans" cxnId="{6E34C558-FC96-4662-9C95-E698E2E796D8}">
      <dgm:prSet/>
      <dgm:spPr/>
      <dgm:t>
        <a:bodyPr/>
        <a:lstStyle/>
        <a:p>
          <a:endParaRPr lang="en-US"/>
        </a:p>
      </dgm:t>
    </dgm:pt>
    <dgm:pt modelId="{1BC9C88B-AE6B-49E9-9E72-797D1EBDBF22}">
      <dgm:prSet phldrT="[Text]"/>
      <dgm:spPr/>
      <dgm:t>
        <a:bodyPr/>
        <a:lstStyle/>
        <a:p>
          <a:r>
            <a:rPr lang="en-US" dirty="0"/>
            <a:t>Technology limitations (Event Specific)</a:t>
          </a:r>
        </a:p>
        <a:p>
          <a:r>
            <a:rPr lang="en-US" dirty="0"/>
            <a:t> Experimental Procedure (Data Sample, Stimulus  Design, etc.) </a:t>
          </a:r>
        </a:p>
        <a:p>
          <a:r>
            <a:rPr lang="en-US" dirty="0"/>
            <a:t>ML (Blackbox)</a:t>
          </a:r>
        </a:p>
      </dgm:t>
    </dgm:pt>
    <dgm:pt modelId="{56A26373-C55F-42C2-80D5-EBE41CD32A70}" type="parTrans" cxnId="{B3640FF3-9D25-42DD-948D-149B5F85EA3A}">
      <dgm:prSet/>
      <dgm:spPr/>
      <dgm:t>
        <a:bodyPr/>
        <a:lstStyle/>
        <a:p>
          <a:endParaRPr lang="en-US"/>
        </a:p>
      </dgm:t>
    </dgm:pt>
    <dgm:pt modelId="{90EEBF55-5E57-4499-964E-D18525EBAF8E}" type="sibTrans" cxnId="{B3640FF3-9D25-42DD-948D-149B5F85EA3A}">
      <dgm:prSet/>
      <dgm:spPr/>
      <dgm:t>
        <a:bodyPr/>
        <a:lstStyle/>
        <a:p>
          <a:endParaRPr lang="en-US"/>
        </a:p>
      </dgm:t>
    </dgm:pt>
    <dgm:pt modelId="{33F160F1-005F-4A93-9E57-A37B5420F93E}">
      <dgm:prSet phldrT="[Text]"/>
      <dgm:spPr/>
      <dgm:t>
        <a:bodyPr/>
        <a:lstStyle/>
        <a:p>
          <a:r>
            <a:rPr lang="en-US"/>
            <a:t>Opportunities</a:t>
          </a:r>
        </a:p>
      </dgm:t>
    </dgm:pt>
    <dgm:pt modelId="{D59BE34B-E839-4CBF-96F9-DB136DE6F707}" type="parTrans" cxnId="{FED35570-4750-4A45-8383-A13C1F073799}">
      <dgm:prSet/>
      <dgm:spPr/>
      <dgm:t>
        <a:bodyPr/>
        <a:lstStyle/>
        <a:p>
          <a:endParaRPr lang="en-US"/>
        </a:p>
      </dgm:t>
    </dgm:pt>
    <dgm:pt modelId="{12D3C17D-0B13-47F4-B4AA-EB90DCAFAFD6}" type="sibTrans" cxnId="{FED35570-4750-4A45-8383-A13C1F073799}">
      <dgm:prSet/>
      <dgm:spPr/>
      <dgm:t>
        <a:bodyPr/>
        <a:lstStyle/>
        <a:p>
          <a:endParaRPr lang="en-US"/>
        </a:p>
      </dgm:t>
    </dgm:pt>
    <dgm:pt modelId="{BB64FBCA-34B7-4794-B47D-0AB3D00DFBF0}">
      <dgm:prSet phldrT="[Text]"/>
      <dgm:spPr/>
      <dgm:t>
        <a:bodyPr/>
        <a:lstStyle/>
        <a:p>
          <a:r>
            <a:rPr lang="en-US" dirty="0"/>
            <a:t>Event-driven data collection</a:t>
          </a:r>
        </a:p>
        <a:p>
          <a:r>
            <a:rPr lang="en-US" dirty="0"/>
            <a:t>Contextualizing behavior</a:t>
          </a:r>
        </a:p>
        <a:p>
          <a:r>
            <a:rPr lang="en-US" dirty="0"/>
            <a:t>Collaborative experimentation </a:t>
          </a:r>
        </a:p>
      </dgm:t>
    </dgm:pt>
    <dgm:pt modelId="{79D8F01B-5348-42B7-9F72-B1ABEBB94A15}" type="parTrans" cxnId="{CE69838F-CD82-4A53-BFE1-C1035250E15B}">
      <dgm:prSet/>
      <dgm:spPr/>
      <dgm:t>
        <a:bodyPr/>
        <a:lstStyle/>
        <a:p>
          <a:endParaRPr lang="en-US"/>
        </a:p>
      </dgm:t>
    </dgm:pt>
    <dgm:pt modelId="{CCA5B201-0497-4DBB-87A1-B398E4FF70EF}" type="sibTrans" cxnId="{CE69838F-CD82-4A53-BFE1-C1035250E15B}">
      <dgm:prSet/>
      <dgm:spPr/>
      <dgm:t>
        <a:bodyPr/>
        <a:lstStyle/>
        <a:p>
          <a:endParaRPr lang="en-US"/>
        </a:p>
      </dgm:t>
    </dgm:pt>
    <dgm:pt modelId="{AE900398-ABCC-47C5-A74D-11A822DBFE24}">
      <dgm:prSet phldrT="[Text]"/>
      <dgm:spPr/>
      <dgm:t>
        <a:bodyPr/>
        <a:lstStyle/>
        <a:p>
          <a:r>
            <a:rPr lang="en-US"/>
            <a:t>Threats</a:t>
          </a:r>
        </a:p>
      </dgm:t>
    </dgm:pt>
    <dgm:pt modelId="{33A6EFBD-DF73-48A9-8553-C60811D9A762}" type="parTrans" cxnId="{2C9FD04F-7C0B-4DB1-8C45-C723E58BFBBE}">
      <dgm:prSet/>
      <dgm:spPr/>
      <dgm:t>
        <a:bodyPr/>
        <a:lstStyle/>
        <a:p>
          <a:endParaRPr lang="en-US"/>
        </a:p>
      </dgm:t>
    </dgm:pt>
    <dgm:pt modelId="{7BBE7875-55E2-45A5-872B-0FCA8F08F997}" type="sibTrans" cxnId="{2C9FD04F-7C0B-4DB1-8C45-C723E58BFBBE}">
      <dgm:prSet/>
      <dgm:spPr/>
      <dgm:t>
        <a:bodyPr/>
        <a:lstStyle/>
        <a:p>
          <a:endParaRPr lang="en-US"/>
        </a:p>
      </dgm:t>
    </dgm:pt>
    <dgm:pt modelId="{C515675D-E8FB-467E-A40C-6A3F3CB08E94}">
      <dgm:prSet phldrT="[Text]"/>
      <dgm:spPr/>
      <dgm:t>
        <a:bodyPr/>
        <a:lstStyle/>
        <a:p>
          <a:r>
            <a:rPr lang="en-US" dirty="0"/>
            <a:t>Not fully understanding the implications of IVEs</a:t>
          </a:r>
        </a:p>
        <a:p>
          <a:r>
            <a:rPr lang="en-US" dirty="0"/>
            <a:t>Unrealistic goals</a:t>
          </a:r>
        </a:p>
      </dgm:t>
    </dgm:pt>
    <dgm:pt modelId="{D8C61100-DE1F-4E2D-AAA6-293C29DF572D}" type="parTrans" cxnId="{403D2A69-03AF-47EF-9FB4-B2C4A6905639}">
      <dgm:prSet/>
      <dgm:spPr/>
      <dgm:t>
        <a:bodyPr/>
        <a:lstStyle/>
        <a:p>
          <a:endParaRPr lang="en-US"/>
        </a:p>
      </dgm:t>
    </dgm:pt>
    <dgm:pt modelId="{7A7C54AE-5FE2-44A8-A839-3EA3362227BF}" type="sibTrans" cxnId="{403D2A69-03AF-47EF-9FB4-B2C4A6905639}">
      <dgm:prSet/>
      <dgm:spPr/>
      <dgm:t>
        <a:bodyPr/>
        <a:lstStyle/>
        <a:p>
          <a:endParaRPr lang="en-US"/>
        </a:p>
      </dgm:t>
    </dgm:pt>
    <dgm:pt modelId="{346344EF-30BC-4F06-A73B-3F6833EC914B}">
      <dgm:prSet phldrT="[Text]" custT="1"/>
      <dgm:spPr/>
      <dgm:t>
        <a:bodyPr/>
        <a:lstStyle/>
        <a:p>
          <a:r>
            <a:rPr lang="en-US" sz="2100"/>
            <a:t>Weaknesses</a:t>
          </a:r>
        </a:p>
      </dgm:t>
    </dgm:pt>
    <dgm:pt modelId="{062951E6-4536-4F64-BF77-ABABFBFCAAFB}" type="parTrans" cxnId="{977E628D-5AFE-4B42-BCF7-5E59AA65A28C}">
      <dgm:prSet/>
      <dgm:spPr/>
      <dgm:t>
        <a:bodyPr/>
        <a:lstStyle/>
        <a:p>
          <a:endParaRPr lang="en-US"/>
        </a:p>
      </dgm:t>
    </dgm:pt>
    <dgm:pt modelId="{EDC6988E-9CB8-4B14-8EED-2E7F02DF7B20}" type="sibTrans" cxnId="{977E628D-5AFE-4B42-BCF7-5E59AA65A28C}">
      <dgm:prSet/>
      <dgm:spPr/>
      <dgm:t>
        <a:bodyPr/>
        <a:lstStyle/>
        <a:p>
          <a:endParaRPr lang="en-US"/>
        </a:p>
      </dgm:t>
    </dgm:pt>
    <dgm:pt modelId="{AB9DA66A-B103-4F19-BE53-5C52D6067DC5}">
      <dgm:prSet phldrT="[Text]"/>
      <dgm:spPr/>
      <dgm:t>
        <a:bodyPr/>
        <a:lstStyle/>
        <a:p>
          <a:r>
            <a:rPr lang="en-US" dirty="0"/>
            <a:t>Behavior elicitation and validation in context</a:t>
          </a:r>
        </a:p>
      </dgm:t>
    </dgm:pt>
    <dgm:pt modelId="{1BAE19A8-0259-43DE-A976-F8793D511D9F}" type="parTrans" cxnId="{AAB60B43-B7D1-4327-8715-6BBA4C2C39B4}">
      <dgm:prSet/>
      <dgm:spPr/>
      <dgm:t>
        <a:bodyPr/>
        <a:lstStyle/>
        <a:p>
          <a:endParaRPr lang="en-US"/>
        </a:p>
      </dgm:t>
    </dgm:pt>
    <dgm:pt modelId="{62D3F037-9A33-4BA7-AA7E-B2E2DDE050A8}" type="sibTrans" cxnId="{AAB60B43-B7D1-4327-8715-6BBA4C2C39B4}">
      <dgm:prSet/>
      <dgm:spPr/>
      <dgm:t>
        <a:bodyPr/>
        <a:lstStyle/>
        <a:p>
          <a:endParaRPr lang="en-US"/>
        </a:p>
      </dgm:t>
    </dgm:pt>
    <dgm:pt modelId="{7D418F28-7855-402D-B035-0C3BD6A35685}" type="pres">
      <dgm:prSet presAssocID="{7B0FD72C-4FB3-4D4E-93AA-4858BF6044F8}" presName="theList" presStyleCnt="0">
        <dgm:presLayoutVars>
          <dgm:dir/>
          <dgm:animLvl val="lvl"/>
          <dgm:resizeHandles val="exact"/>
        </dgm:presLayoutVars>
      </dgm:prSet>
      <dgm:spPr/>
    </dgm:pt>
    <dgm:pt modelId="{0BF19C88-B6FB-4429-9908-3FE1F6301071}" type="pres">
      <dgm:prSet presAssocID="{070C8E27-A489-4E82-A36E-8B5D03FABECC}" presName="compNode" presStyleCnt="0"/>
      <dgm:spPr/>
    </dgm:pt>
    <dgm:pt modelId="{ADAEFE78-2559-48D6-A1CE-4A4C8AA071F2}" type="pres">
      <dgm:prSet presAssocID="{070C8E27-A489-4E82-A36E-8B5D03FABECC}" presName="aNode" presStyleLbl="bgShp" presStyleIdx="0" presStyleCnt="4"/>
      <dgm:spPr/>
    </dgm:pt>
    <dgm:pt modelId="{00C1E916-67E3-4F91-8D02-F7816DD30B85}" type="pres">
      <dgm:prSet presAssocID="{070C8E27-A489-4E82-A36E-8B5D03FABECC}" presName="textNode" presStyleLbl="bgShp" presStyleIdx="0" presStyleCnt="4"/>
      <dgm:spPr/>
    </dgm:pt>
    <dgm:pt modelId="{0BAB31F0-7012-4E4D-925C-A805E68C0072}" type="pres">
      <dgm:prSet presAssocID="{070C8E27-A489-4E82-A36E-8B5D03FABECC}" presName="compChildNode" presStyleCnt="0"/>
      <dgm:spPr/>
    </dgm:pt>
    <dgm:pt modelId="{FA021110-65C9-4984-82EE-E32E0639471E}" type="pres">
      <dgm:prSet presAssocID="{070C8E27-A489-4E82-A36E-8B5D03FABECC}" presName="theInnerList" presStyleCnt="0"/>
      <dgm:spPr/>
    </dgm:pt>
    <dgm:pt modelId="{B0DD3884-5EF4-4AD6-AD6D-EE9144FEF246}" type="pres">
      <dgm:prSet presAssocID="{AB9DA66A-B103-4F19-BE53-5C52D6067DC5}" presName="childNode" presStyleLbl="node1" presStyleIdx="0" presStyleCnt="4">
        <dgm:presLayoutVars>
          <dgm:bulletEnabled val="1"/>
        </dgm:presLayoutVars>
      </dgm:prSet>
      <dgm:spPr/>
    </dgm:pt>
    <dgm:pt modelId="{3D9A4EB4-D27A-4AB0-9579-41739429F239}" type="pres">
      <dgm:prSet presAssocID="{070C8E27-A489-4E82-A36E-8B5D03FABECC}" presName="aSpace" presStyleCnt="0"/>
      <dgm:spPr/>
    </dgm:pt>
    <dgm:pt modelId="{D90F35D9-2268-44EA-9DF6-58644D463E8A}" type="pres">
      <dgm:prSet presAssocID="{346344EF-30BC-4F06-A73B-3F6833EC914B}" presName="compNode" presStyleCnt="0"/>
      <dgm:spPr/>
    </dgm:pt>
    <dgm:pt modelId="{AA433B88-608C-41F5-96CE-108F0F2E71F7}" type="pres">
      <dgm:prSet presAssocID="{346344EF-30BC-4F06-A73B-3F6833EC914B}" presName="aNode" presStyleLbl="bgShp" presStyleIdx="1" presStyleCnt="4"/>
      <dgm:spPr/>
    </dgm:pt>
    <dgm:pt modelId="{F09119D5-A967-4E3D-BE10-EBCC6ECE0A8D}" type="pres">
      <dgm:prSet presAssocID="{346344EF-30BC-4F06-A73B-3F6833EC914B}" presName="textNode" presStyleLbl="bgShp" presStyleIdx="1" presStyleCnt="4"/>
      <dgm:spPr/>
    </dgm:pt>
    <dgm:pt modelId="{0F5FF6EE-D91F-4960-915C-007F63591884}" type="pres">
      <dgm:prSet presAssocID="{346344EF-30BC-4F06-A73B-3F6833EC914B}" presName="compChildNode" presStyleCnt="0"/>
      <dgm:spPr/>
    </dgm:pt>
    <dgm:pt modelId="{F8CBD7A4-EADE-466D-ACDA-5C2E7953A140}" type="pres">
      <dgm:prSet presAssocID="{346344EF-30BC-4F06-A73B-3F6833EC914B}" presName="theInnerList" presStyleCnt="0"/>
      <dgm:spPr/>
    </dgm:pt>
    <dgm:pt modelId="{E7DC58BF-BCFB-4FD3-9468-AD5EF22242D6}" type="pres">
      <dgm:prSet presAssocID="{1BC9C88B-AE6B-49E9-9E72-797D1EBDBF22}" presName="childNode" presStyleLbl="node1" presStyleIdx="1" presStyleCnt="4" custScaleY="102506">
        <dgm:presLayoutVars>
          <dgm:bulletEnabled val="1"/>
        </dgm:presLayoutVars>
      </dgm:prSet>
      <dgm:spPr/>
    </dgm:pt>
    <dgm:pt modelId="{EE767E47-240D-4176-834E-20B6D53F6879}" type="pres">
      <dgm:prSet presAssocID="{346344EF-30BC-4F06-A73B-3F6833EC914B}" presName="aSpace" presStyleCnt="0"/>
      <dgm:spPr/>
    </dgm:pt>
    <dgm:pt modelId="{FF1DA998-1FD3-4276-8A73-26962D762076}" type="pres">
      <dgm:prSet presAssocID="{33F160F1-005F-4A93-9E57-A37B5420F93E}" presName="compNode" presStyleCnt="0"/>
      <dgm:spPr/>
    </dgm:pt>
    <dgm:pt modelId="{838D5C16-BB4A-46FA-83B6-479012CD50DF}" type="pres">
      <dgm:prSet presAssocID="{33F160F1-005F-4A93-9E57-A37B5420F93E}" presName="aNode" presStyleLbl="bgShp" presStyleIdx="2" presStyleCnt="4"/>
      <dgm:spPr/>
    </dgm:pt>
    <dgm:pt modelId="{EF35C6EF-2EBE-41CA-A46E-A6AF8E8DE05A}" type="pres">
      <dgm:prSet presAssocID="{33F160F1-005F-4A93-9E57-A37B5420F93E}" presName="textNode" presStyleLbl="bgShp" presStyleIdx="2" presStyleCnt="4"/>
      <dgm:spPr/>
    </dgm:pt>
    <dgm:pt modelId="{41EDD4E3-DD7D-4B8D-A47A-59E112CAC28D}" type="pres">
      <dgm:prSet presAssocID="{33F160F1-005F-4A93-9E57-A37B5420F93E}" presName="compChildNode" presStyleCnt="0"/>
      <dgm:spPr/>
    </dgm:pt>
    <dgm:pt modelId="{42AEB569-E6F3-4F1E-B214-718E5540D77C}" type="pres">
      <dgm:prSet presAssocID="{33F160F1-005F-4A93-9E57-A37B5420F93E}" presName="theInnerList" presStyleCnt="0"/>
      <dgm:spPr/>
    </dgm:pt>
    <dgm:pt modelId="{53FFA525-8B6A-4EC8-B7D9-51CE4013AE97}" type="pres">
      <dgm:prSet presAssocID="{BB64FBCA-34B7-4794-B47D-0AB3D00DFBF0}" presName="childNode" presStyleLbl="node1" presStyleIdx="2" presStyleCnt="4">
        <dgm:presLayoutVars>
          <dgm:bulletEnabled val="1"/>
        </dgm:presLayoutVars>
      </dgm:prSet>
      <dgm:spPr/>
    </dgm:pt>
    <dgm:pt modelId="{2E2598E0-32A3-46EC-8391-21CE9AE1B1A6}" type="pres">
      <dgm:prSet presAssocID="{33F160F1-005F-4A93-9E57-A37B5420F93E}" presName="aSpace" presStyleCnt="0"/>
      <dgm:spPr/>
    </dgm:pt>
    <dgm:pt modelId="{E35A81D0-D83D-4650-9113-8F6B3F9A9654}" type="pres">
      <dgm:prSet presAssocID="{AE900398-ABCC-47C5-A74D-11A822DBFE24}" presName="compNode" presStyleCnt="0"/>
      <dgm:spPr/>
    </dgm:pt>
    <dgm:pt modelId="{11A525EA-6129-4DB2-AF60-582B072AECC9}" type="pres">
      <dgm:prSet presAssocID="{AE900398-ABCC-47C5-A74D-11A822DBFE24}" presName="aNode" presStyleLbl="bgShp" presStyleIdx="3" presStyleCnt="4"/>
      <dgm:spPr/>
    </dgm:pt>
    <dgm:pt modelId="{82364944-066C-48C2-AB8E-022F2C31E68C}" type="pres">
      <dgm:prSet presAssocID="{AE900398-ABCC-47C5-A74D-11A822DBFE24}" presName="textNode" presStyleLbl="bgShp" presStyleIdx="3" presStyleCnt="4"/>
      <dgm:spPr/>
    </dgm:pt>
    <dgm:pt modelId="{792758DC-3D7D-43A6-B3AA-012A3ACF785F}" type="pres">
      <dgm:prSet presAssocID="{AE900398-ABCC-47C5-A74D-11A822DBFE24}" presName="compChildNode" presStyleCnt="0"/>
      <dgm:spPr/>
    </dgm:pt>
    <dgm:pt modelId="{5BBDA4E8-BCCC-4E41-8191-E6E9EE34CAC6}" type="pres">
      <dgm:prSet presAssocID="{AE900398-ABCC-47C5-A74D-11A822DBFE24}" presName="theInnerList" presStyleCnt="0"/>
      <dgm:spPr/>
    </dgm:pt>
    <dgm:pt modelId="{238B0A8B-C095-43B4-A582-7E9DDE1CFC6D}" type="pres">
      <dgm:prSet presAssocID="{C515675D-E8FB-467E-A40C-6A3F3CB08E94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C5B04D19-DA3F-48C3-A0C0-09B218ACAFC6}" type="presOf" srcId="{070C8E27-A489-4E82-A36E-8B5D03FABECC}" destId="{00C1E916-67E3-4F91-8D02-F7816DD30B85}" srcOrd="1" destOrd="0" presId="urn:microsoft.com/office/officeart/2005/8/layout/lProcess2"/>
    <dgm:cxn modelId="{35BAED19-582E-4E85-895B-CCF7DF6B365A}" type="presOf" srcId="{AE900398-ABCC-47C5-A74D-11A822DBFE24}" destId="{11A525EA-6129-4DB2-AF60-582B072AECC9}" srcOrd="0" destOrd="0" presId="urn:microsoft.com/office/officeart/2005/8/layout/lProcess2"/>
    <dgm:cxn modelId="{3E4D8E35-F0E7-4B64-8F15-3CCAADAB5142}" type="presOf" srcId="{AB9DA66A-B103-4F19-BE53-5C52D6067DC5}" destId="{B0DD3884-5EF4-4AD6-AD6D-EE9144FEF246}" srcOrd="0" destOrd="0" presId="urn:microsoft.com/office/officeart/2005/8/layout/lProcess2"/>
    <dgm:cxn modelId="{66C2A35E-4C11-422E-8220-C9C581DC4A90}" type="presOf" srcId="{BB64FBCA-34B7-4794-B47D-0AB3D00DFBF0}" destId="{53FFA525-8B6A-4EC8-B7D9-51CE4013AE97}" srcOrd="0" destOrd="0" presId="urn:microsoft.com/office/officeart/2005/8/layout/lProcess2"/>
    <dgm:cxn modelId="{AAB60B43-B7D1-4327-8715-6BBA4C2C39B4}" srcId="{070C8E27-A489-4E82-A36E-8B5D03FABECC}" destId="{AB9DA66A-B103-4F19-BE53-5C52D6067DC5}" srcOrd="0" destOrd="0" parTransId="{1BAE19A8-0259-43DE-A976-F8793D511D9F}" sibTransId="{62D3F037-9A33-4BA7-AA7E-B2E2DDE050A8}"/>
    <dgm:cxn modelId="{403D2A69-03AF-47EF-9FB4-B2C4A6905639}" srcId="{AE900398-ABCC-47C5-A74D-11A822DBFE24}" destId="{C515675D-E8FB-467E-A40C-6A3F3CB08E94}" srcOrd="0" destOrd="0" parTransId="{D8C61100-DE1F-4E2D-AAA6-293C29DF572D}" sibTransId="{7A7C54AE-5FE2-44A8-A839-3EA3362227BF}"/>
    <dgm:cxn modelId="{2C9FD04F-7C0B-4DB1-8C45-C723E58BFBBE}" srcId="{7B0FD72C-4FB3-4D4E-93AA-4858BF6044F8}" destId="{AE900398-ABCC-47C5-A74D-11A822DBFE24}" srcOrd="3" destOrd="0" parTransId="{33A6EFBD-DF73-48A9-8553-C60811D9A762}" sibTransId="{7BBE7875-55E2-45A5-872B-0FCA8F08F997}"/>
    <dgm:cxn modelId="{FED35570-4750-4A45-8383-A13C1F073799}" srcId="{7B0FD72C-4FB3-4D4E-93AA-4858BF6044F8}" destId="{33F160F1-005F-4A93-9E57-A37B5420F93E}" srcOrd="2" destOrd="0" parTransId="{D59BE34B-E839-4CBF-96F9-DB136DE6F707}" sibTransId="{12D3C17D-0B13-47F4-B4AA-EB90DCAFAFD6}"/>
    <dgm:cxn modelId="{6E34C558-FC96-4662-9C95-E698E2E796D8}" srcId="{7B0FD72C-4FB3-4D4E-93AA-4858BF6044F8}" destId="{070C8E27-A489-4E82-A36E-8B5D03FABECC}" srcOrd="0" destOrd="0" parTransId="{A7DA7813-6B52-4B73-9020-370D23A33090}" sibTransId="{4FE78A12-2DE8-44CB-A619-040CD857D7B2}"/>
    <dgm:cxn modelId="{22C0AB84-829D-406F-AE9B-578A8E7FD6BE}" type="presOf" srcId="{33F160F1-005F-4A93-9E57-A37B5420F93E}" destId="{EF35C6EF-2EBE-41CA-A46E-A6AF8E8DE05A}" srcOrd="1" destOrd="0" presId="urn:microsoft.com/office/officeart/2005/8/layout/lProcess2"/>
    <dgm:cxn modelId="{977E628D-5AFE-4B42-BCF7-5E59AA65A28C}" srcId="{7B0FD72C-4FB3-4D4E-93AA-4858BF6044F8}" destId="{346344EF-30BC-4F06-A73B-3F6833EC914B}" srcOrd="1" destOrd="0" parTransId="{062951E6-4536-4F64-BF77-ABABFBFCAAFB}" sibTransId="{EDC6988E-9CB8-4B14-8EED-2E7F02DF7B20}"/>
    <dgm:cxn modelId="{CE69838F-CD82-4A53-BFE1-C1035250E15B}" srcId="{33F160F1-005F-4A93-9E57-A37B5420F93E}" destId="{BB64FBCA-34B7-4794-B47D-0AB3D00DFBF0}" srcOrd="0" destOrd="0" parTransId="{79D8F01B-5348-42B7-9F72-B1ABEBB94A15}" sibTransId="{CCA5B201-0497-4DBB-87A1-B398E4FF70EF}"/>
    <dgm:cxn modelId="{BD86EE9D-1832-4CB2-9E51-40A3B9DDE65D}" type="presOf" srcId="{346344EF-30BC-4F06-A73B-3F6833EC914B}" destId="{F09119D5-A967-4E3D-BE10-EBCC6ECE0A8D}" srcOrd="1" destOrd="0" presId="urn:microsoft.com/office/officeart/2005/8/layout/lProcess2"/>
    <dgm:cxn modelId="{9CBD99A6-1297-4338-81F7-9EC8A9C9B388}" type="presOf" srcId="{AE900398-ABCC-47C5-A74D-11A822DBFE24}" destId="{82364944-066C-48C2-AB8E-022F2C31E68C}" srcOrd="1" destOrd="0" presId="urn:microsoft.com/office/officeart/2005/8/layout/lProcess2"/>
    <dgm:cxn modelId="{598940A8-D7E7-4EAD-BB64-970EE031A56B}" type="presOf" srcId="{346344EF-30BC-4F06-A73B-3F6833EC914B}" destId="{AA433B88-608C-41F5-96CE-108F0F2E71F7}" srcOrd="0" destOrd="0" presId="urn:microsoft.com/office/officeart/2005/8/layout/lProcess2"/>
    <dgm:cxn modelId="{1A93ACBB-45E5-499B-B728-A62593FBBB40}" type="presOf" srcId="{070C8E27-A489-4E82-A36E-8B5D03FABECC}" destId="{ADAEFE78-2559-48D6-A1CE-4A4C8AA071F2}" srcOrd="0" destOrd="0" presId="urn:microsoft.com/office/officeart/2005/8/layout/lProcess2"/>
    <dgm:cxn modelId="{2B11D4C0-96CD-4C31-9A63-0E4064491AC0}" type="presOf" srcId="{C515675D-E8FB-467E-A40C-6A3F3CB08E94}" destId="{238B0A8B-C095-43B4-A582-7E9DDE1CFC6D}" srcOrd="0" destOrd="0" presId="urn:microsoft.com/office/officeart/2005/8/layout/lProcess2"/>
    <dgm:cxn modelId="{C67DF5C1-7AE9-494A-8C90-781BE5FE5117}" type="presOf" srcId="{1BC9C88B-AE6B-49E9-9E72-797D1EBDBF22}" destId="{E7DC58BF-BCFB-4FD3-9468-AD5EF22242D6}" srcOrd="0" destOrd="0" presId="urn:microsoft.com/office/officeart/2005/8/layout/lProcess2"/>
    <dgm:cxn modelId="{807E65CE-5E3C-40C6-869B-61EF05C040E1}" type="presOf" srcId="{33F160F1-005F-4A93-9E57-A37B5420F93E}" destId="{838D5C16-BB4A-46FA-83B6-479012CD50DF}" srcOrd="0" destOrd="0" presId="urn:microsoft.com/office/officeart/2005/8/layout/lProcess2"/>
    <dgm:cxn modelId="{05CAC6ED-8F5C-447D-8E0A-B51AD6DA0500}" type="presOf" srcId="{7B0FD72C-4FB3-4D4E-93AA-4858BF6044F8}" destId="{7D418F28-7855-402D-B035-0C3BD6A35685}" srcOrd="0" destOrd="0" presId="urn:microsoft.com/office/officeart/2005/8/layout/lProcess2"/>
    <dgm:cxn modelId="{B3640FF3-9D25-42DD-948D-149B5F85EA3A}" srcId="{346344EF-30BC-4F06-A73B-3F6833EC914B}" destId="{1BC9C88B-AE6B-49E9-9E72-797D1EBDBF22}" srcOrd="0" destOrd="0" parTransId="{56A26373-C55F-42C2-80D5-EBE41CD32A70}" sibTransId="{90EEBF55-5E57-4499-964E-D18525EBAF8E}"/>
    <dgm:cxn modelId="{224BC1B5-2618-47E4-9A26-3E073ABF1A88}" type="presParOf" srcId="{7D418F28-7855-402D-B035-0C3BD6A35685}" destId="{0BF19C88-B6FB-4429-9908-3FE1F6301071}" srcOrd="0" destOrd="0" presId="urn:microsoft.com/office/officeart/2005/8/layout/lProcess2"/>
    <dgm:cxn modelId="{B41FAB1F-1DCA-4FF8-89A2-A5E9667EC161}" type="presParOf" srcId="{0BF19C88-B6FB-4429-9908-3FE1F6301071}" destId="{ADAEFE78-2559-48D6-A1CE-4A4C8AA071F2}" srcOrd="0" destOrd="0" presId="urn:microsoft.com/office/officeart/2005/8/layout/lProcess2"/>
    <dgm:cxn modelId="{B7A0DF6A-4FAF-4234-8AF0-8E3E128B2767}" type="presParOf" srcId="{0BF19C88-B6FB-4429-9908-3FE1F6301071}" destId="{00C1E916-67E3-4F91-8D02-F7816DD30B85}" srcOrd="1" destOrd="0" presId="urn:microsoft.com/office/officeart/2005/8/layout/lProcess2"/>
    <dgm:cxn modelId="{31115983-CCB1-435F-BFAB-12C44B692FBD}" type="presParOf" srcId="{0BF19C88-B6FB-4429-9908-3FE1F6301071}" destId="{0BAB31F0-7012-4E4D-925C-A805E68C0072}" srcOrd="2" destOrd="0" presId="urn:microsoft.com/office/officeart/2005/8/layout/lProcess2"/>
    <dgm:cxn modelId="{6D73153A-2F2B-4C39-BC12-879BB478D0D4}" type="presParOf" srcId="{0BAB31F0-7012-4E4D-925C-A805E68C0072}" destId="{FA021110-65C9-4984-82EE-E32E0639471E}" srcOrd="0" destOrd="0" presId="urn:microsoft.com/office/officeart/2005/8/layout/lProcess2"/>
    <dgm:cxn modelId="{D5542C13-5B5C-421A-B9B5-A2E523BE1C28}" type="presParOf" srcId="{FA021110-65C9-4984-82EE-E32E0639471E}" destId="{B0DD3884-5EF4-4AD6-AD6D-EE9144FEF246}" srcOrd="0" destOrd="0" presId="urn:microsoft.com/office/officeart/2005/8/layout/lProcess2"/>
    <dgm:cxn modelId="{C1E13306-E9F4-4161-A627-EBC67BA4F062}" type="presParOf" srcId="{7D418F28-7855-402D-B035-0C3BD6A35685}" destId="{3D9A4EB4-D27A-4AB0-9579-41739429F239}" srcOrd="1" destOrd="0" presId="urn:microsoft.com/office/officeart/2005/8/layout/lProcess2"/>
    <dgm:cxn modelId="{7AA9AEF4-9309-4491-816F-0BFBD3180812}" type="presParOf" srcId="{7D418F28-7855-402D-B035-0C3BD6A35685}" destId="{D90F35D9-2268-44EA-9DF6-58644D463E8A}" srcOrd="2" destOrd="0" presId="urn:microsoft.com/office/officeart/2005/8/layout/lProcess2"/>
    <dgm:cxn modelId="{3CB932F3-2E3E-48D7-869A-839BDCE3F90D}" type="presParOf" srcId="{D90F35D9-2268-44EA-9DF6-58644D463E8A}" destId="{AA433B88-608C-41F5-96CE-108F0F2E71F7}" srcOrd="0" destOrd="0" presId="urn:microsoft.com/office/officeart/2005/8/layout/lProcess2"/>
    <dgm:cxn modelId="{DA5E369F-73E6-4408-A8C7-F2E14C5C5D6C}" type="presParOf" srcId="{D90F35D9-2268-44EA-9DF6-58644D463E8A}" destId="{F09119D5-A967-4E3D-BE10-EBCC6ECE0A8D}" srcOrd="1" destOrd="0" presId="urn:microsoft.com/office/officeart/2005/8/layout/lProcess2"/>
    <dgm:cxn modelId="{8804F2E4-6F71-479A-80F9-E01FF016C194}" type="presParOf" srcId="{D90F35D9-2268-44EA-9DF6-58644D463E8A}" destId="{0F5FF6EE-D91F-4960-915C-007F63591884}" srcOrd="2" destOrd="0" presId="urn:microsoft.com/office/officeart/2005/8/layout/lProcess2"/>
    <dgm:cxn modelId="{9F956EA2-8304-40FE-83EF-07D8C048BF9D}" type="presParOf" srcId="{0F5FF6EE-D91F-4960-915C-007F63591884}" destId="{F8CBD7A4-EADE-466D-ACDA-5C2E7953A140}" srcOrd="0" destOrd="0" presId="urn:microsoft.com/office/officeart/2005/8/layout/lProcess2"/>
    <dgm:cxn modelId="{330656ED-AA79-4BBB-8041-53D33202E8BA}" type="presParOf" srcId="{F8CBD7A4-EADE-466D-ACDA-5C2E7953A140}" destId="{E7DC58BF-BCFB-4FD3-9468-AD5EF22242D6}" srcOrd="0" destOrd="0" presId="urn:microsoft.com/office/officeart/2005/8/layout/lProcess2"/>
    <dgm:cxn modelId="{F8AFDD36-5435-476D-9BF7-390E1311DD72}" type="presParOf" srcId="{7D418F28-7855-402D-B035-0C3BD6A35685}" destId="{EE767E47-240D-4176-834E-20B6D53F6879}" srcOrd="3" destOrd="0" presId="urn:microsoft.com/office/officeart/2005/8/layout/lProcess2"/>
    <dgm:cxn modelId="{D4096D2F-F9C9-4F84-BC31-595C4F2B189F}" type="presParOf" srcId="{7D418F28-7855-402D-B035-0C3BD6A35685}" destId="{FF1DA998-1FD3-4276-8A73-26962D762076}" srcOrd="4" destOrd="0" presId="urn:microsoft.com/office/officeart/2005/8/layout/lProcess2"/>
    <dgm:cxn modelId="{1309DE5F-544B-4325-B71B-4CE6228A479A}" type="presParOf" srcId="{FF1DA998-1FD3-4276-8A73-26962D762076}" destId="{838D5C16-BB4A-46FA-83B6-479012CD50DF}" srcOrd="0" destOrd="0" presId="urn:microsoft.com/office/officeart/2005/8/layout/lProcess2"/>
    <dgm:cxn modelId="{F56EBC2F-2BD6-435B-AD71-ECE07B2CB280}" type="presParOf" srcId="{FF1DA998-1FD3-4276-8A73-26962D762076}" destId="{EF35C6EF-2EBE-41CA-A46E-A6AF8E8DE05A}" srcOrd="1" destOrd="0" presId="urn:microsoft.com/office/officeart/2005/8/layout/lProcess2"/>
    <dgm:cxn modelId="{4FE2215E-2CA3-4E10-8A16-03BAF9D4FA04}" type="presParOf" srcId="{FF1DA998-1FD3-4276-8A73-26962D762076}" destId="{41EDD4E3-DD7D-4B8D-A47A-59E112CAC28D}" srcOrd="2" destOrd="0" presId="urn:microsoft.com/office/officeart/2005/8/layout/lProcess2"/>
    <dgm:cxn modelId="{656944CE-0443-4980-AC60-488E07150B1B}" type="presParOf" srcId="{41EDD4E3-DD7D-4B8D-A47A-59E112CAC28D}" destId="{42AEB569-E6F3-4F1E-B214-718E5540D77C}" srcOrd="0" destOrd="0" presId="urn:microsoft.com/office/officeart/2005/8/layout/lProcess2"/>
    <dgm:cxn modelId="{FAC0B253-CF8A-4811-BE75-1F7FAE65FC66}" type="presParOf" srcId="{42AEB569-E6F3-4F1E-B214-718E5540D77C}" destId="{53FFA525-8B6A-4EC8-B7D9-51CE4013AE97}" srcOrd="0" destOrd="0" presId="urn:microsoft.com/office/officeart/2005/8/layout/lProcess2"/>
    <dgm:cxn modelId="{EA1887F2-5D75-4C56-B2FE-DDDA7C4CE484}" type="presParOf" srcId="{7D418F28-7855-402D-B035-0C3BD6A35685}" destId="{2E2598E0-32A3-46EC-8391-21CE9AE1B1A6}" srcOrd="5" destOrd="0" presId="urn:microsoft.com/office/officeart/2005/8/layout/lProcess2"/>
    <dgm:cxn modelId="{232D9CE8-ED96-4CFF-9F00-5C9C1CB220B7}" type="presParOf" srcId="{7D418F28-7855-402D-B035-0C3BD6A35685}" destId="{E35A81D0-D83D-4650-9113-8F6B3F9A9654}" srcOrd="6" destOrd="0" presId="urn:microsoft.com/office/officeart/2005/8/layout/lProcess2"/>
    <dgm:cxn modelId="{895A074D-DFFD-4CEE-899D-9596B3D90876}" type="presParOf" srcId="{E35A81D0-D83D-4650-9113-8F6B3F9A9654}" destId="{11A525EA-6129-4DB2-AF60-582B072AECC9}" srcOrd="0" destOrd="0" presId="urn:microsoft.com/office/officeart/2005/8/layout/lProcess2"/>
    <dgm:cxn modelId="{F3478771-3CD8-488F-9F43-9394090E02A2}" type="presParOf" srcId="{E35A81D0-D83D-4650-9113-8F6B3F9A9654}" destId="{82364944-066C-48C2-AB8E-022F2C31E68C}" srcOrd="1" destOrd="0" presId="urn:microsoft.com/office/officeart/2005/8/layout/lProcess2"/>
    <dgm:cxn modelId="{06816BCF-CBC1-4D74-8197-6DD40E5CF041}" type="presParOf" srcId="{E35A81D0-D83D-4650-9113-8F6B3F9A9654}" destId="{792758DC-3D7D-43A6-B3AA-012A3ACF785F}" srcOrd="2" destOrd="0" presId="urn:microsoft.com/office/officeart/2005/8/layout/lProcess2"/>
    <dgm:cxn modelId="{4AED5C76-5826-40AC-B39C-02ADA3D874AC}" type="presParOf" srcId="{792758DC-3D7D-43A6-B3AA-012A3ACF785F}" destId="{5BBDA4E8-BCCC-4E41-8191-E6E9EE34CAC6}" srcOrd="0" destOrd="0" presId="urn:microsoft.com/office/officeart/2005/8/layout/lProcess2"/>
    <dgm:cxn modelId="{0DC55121-04A7-4854-90A6-B60B9F011908}" type="presParOf" srcId="{5BBDA4E8-BCCC-4E41-8191-E6E9EE34CAC6}" destId="{238B0A8B-C095-43B4-A582-7E9DDE1CFC6D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EFE78-2559-48D6-A1CE-4A4C8AA071F2}">
      <dsp:nvSpPr>
        <dsp:cNvPr id="0" name=""/>
        <dsp:cNvSpPr/>
      </dsp:nvSpPr>
      <dsp:spPr>
        <a:xfrm>
          <a:off x="2106" y="0"/>
          <a:ext cx="2066714" cy="39944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Strengths</a:t>
          </a:r>
        </a:p>
      </dsp:txBody>
      <dsp:txXfrm>
        <a:off x="2106" y="0"/>
        <a:ext cx="2066714" cy="1198346"/>
      </dsp:txXfrm>
    </dsp:sp>
    <dsp:sp modelId="{B0DD3884-5EF4-4AD6-AD6D-EE9144FEF246}">
      <dsp:nvSpPr>
        <dsp:cNvPr id="0" name=""/>
        <dsp:cNvSpPr/>
      </dsp:nvSpPr>
      <dsp:spPr>
        <a:xfrm>
          <a:off x="208777" y="1198346"/>
          <a:ext cx="1653371" cy="25964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Behavior elicitation and validation in context</a:t>
          </a:r>
        </a:p>
      </dsp:txBody>
      <dsp:txXfrm>
        <a:off x="257203" y="1246772"/>
        <a:ext cx="1556519" cy="2499565"/>
      </dsp:txXfrm>
    </dsp:sp>
    <dsp:sp modelId="{AA433B88-608C-41F5-96CE-108F0F2E71F7}">
      <dsp:nvSpPr>
        <dsp:cNvPr id="0" name=""/>
        <dsp:cNvSpPr/>
      </dsp:nvSpPr>
      <dsp:spPr>
        <a:xfrm>
          <a:off x="2223823" y="0"/>
          <a:ext cx="2066714" cy="39944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Weaknesses</a:t>
          </a:r>
        </a:p>
      </dsp:txBody>
      <dsp:txXfrm>
        <a:off x="2223823" y="0"/>
        <a:ext cx="2066714" cy="1198346"/>
      </dsp:txXfrm>
    </dsp:sp>
    <dsp:sp modelId="{E7DC58BF-BCFB-4FD3-9468-AD5EF22242D6}">
      <dsp:nvSpPr>
        <dsp:cNvPr id="0" name=""/>
        <dsp:cNvSpPr/>
      </dsp:nvSpPr>
      <dsp:spPr>
        <a:xfrm>
          <a:off x="2430495" y="1199601"/>
          <a:ext cx="1653371" cy="25939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Technology limitations (Event Specific)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 Experimental Procedure (Data Sample, Stimulus  Design, etc.)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ML (Blackbox)</a:t>
          </a:r>
        </a:p>
      </dsp:txBody>
      <dsp:txXfrm>
        <a:off x="2478921" y="1248027"/>
        <a:ext cx="1556519" cy="2497055"/>
      </dsp:txXfrm>
    </dsp:sp>
    <dsp:sp modelId="{838D5C16-BB4A-46FA-83B6-479012CD50DF}">
      <dsp:nvSpPr>
        <dsp:cNvPr id="0" name=""/>
        <dsp:cNvSpPr/>
      </dsp:nvSpPr>
      <dsp:spPr>
        <a:xfrm>
          <a:off x="4445541" y="0"/>
          <a:ext cx="2066714" cy="39944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Opportunities</a:t>
          </a:r>
        </a:p>
      </dsp:txBody>
      <dsp:txXfrm>
        <a:off x="4445541" y="0"/>
        <a:ext cx="2066714" cy="1198346"/>
      </dsp:txXfrm>
    </dsp:sp>
    <dsp:sp modelId="{53FFA525-8B6A-4EC8-B7D9-51CE4013AE97}">
      <dsp:nvSpPr>
        <dsp:cNvPr id="0" name=""/>
        <dsp:cNvSpPr/>
      </dsp:nvSpPr>
      <dsp:spPr>
        <a:xfrm>
          <a:off x="4652212" y="1198346"/>
          <a:ext cx="1653371" cy="25964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Event-driven data collection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Contextualizing behavior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Collaborative experimentation </a:t>
          </a:r>
        </a:p>
      </dsp:txBody>
      <dsp:txXfrm>
        <a:off x="4700638" y="1246772"/>
        <a:ext cx="1556519" cy="2499565"/>
      </dsp:txXfrm>
    </dsp:sp>
    <dsp:sp modelId="{11A525EA-6129-4DB2-AF60-582B072AECC9}">
      <dsp:nvSpPr>
        <dsp:cNvPr id="0" name=""/>
        <dsp:cNvSpPr/>
      </dsp:nvSpPr>
      <dsp:spPr>
        <a:xfrm>
          <a:off x="6667258" y="0"/>
          <a:ext cx="2066714" cy="39944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Threats</a:t>
          </a:r>
        </a:p>
      </dsp:txBody>
      <dsp:txXfrm>
        <a:off x="6667258" y="0"/>
        <a:ext cx="2066714" cy="1198346"/>
      </dsp:txXfrm>
    </dsp:sp>
    <dsp:sp modelId="{238B0A8B-C095-43B4-A582-7E9DDE1CFC6D}">
      <dsp:nvSpPr>
        <dsp:cNvPr id="0" name=""/>
        <dsp:cNvSpPr/>
      </dsp:nvSpPr>
      <dsp:spPr>
        <a:xfrm>
          <a:off x="6873930" y="1198346"/>
          <a:ext cx="1653371" cy="25964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Not fully understanding the implications of IVEs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Unrealistic goals</a:t>
          </a:r>
        </a:p>
      </dsp:txBody>
      <dsp:txXfrm>
        <a:off x="6922356" y="1246772"/>
        <a:ext cx="1556519" cy="2499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C1D28-0BA8-497E-A14B-2C7686A3B4A2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017D5-8DB0-41AD-B47F-5BA9F44A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0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rier.com/carrier/en/us/about/willis-carrier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1902: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Willis Carrier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invented the first air conditioner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Air conditioners became extremely popular in suburban homes during the middle of the century, and records show there were roughly 74,000 air conditioners installed during this time.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1970s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Central air conditioning was implemented in most commercial buildings in large cities, and many air conditioning companies popped up to help meet the demand.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https://www.washingtonenergy.com/idea-center/air-conditioning-history-and-timeline/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BCF90-27D0-4B1B-9880-54F4148264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25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a known model should be represented and applied</a:t>
            </a:r>
          </a:p>
          <a:p>
            <a:r>
              <a:rPr lang="en-US" dirty="0"/>
              <a:t>Data, model, and application context need to be modeled and shared.</a:t>
            </a:r>
          </a:p>
          <a:p>
            <a:r>
              <a:rPr lang="en-US" dirty="0"/>
              <a:t>Groundwork – open data and computing infrastructure.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BCF90-27D0-4B1B-9880-54F4148264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98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F3BC4-1061-4FA2-B217-C7A6A1096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2" y="1082018"/>
            <a:ext cx="8915399" cy="3215281"/>
          </a:xfrm>
        </p:spPr>
        <p:txBody>
          <a:bodyPr>
            <a:normAutofit fontScale="90000"/>
          </a:bodyPr>
          <a:lstStyle/>
          <a:p>
            <a:r>
              <a:rPr lang="en-US" dirty="0"/>
              <a:t>Fusing Virtual Experimental Data on Human Experiences into Building Performance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DC85C-D98B-4CBC-8770-191420351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83932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Yimin Zhu, Ph.D.</a:t>
            </a:r>
          </a:p>
          <a:p>
            <a:r>
              <a:rPr lang="en-US" dirty="0"/>
              <a:t>Professor</a:t>
            </a:r>
          </a:p>
          <a:p>
            <a:r>
              <a:rPr lang="en-US" dirty="0"/>
              <a:t>Bert S. Turner Department of Construction Management</a:t>
            </a:r>
          </a:p>
          <a:p>
            <a:r>
              <a:rPr lang="en-US" dirty="0"/>
              <a:t>Louisiana State University</a:t>
            </a:r>
          </a:p>
          <a:p>
            <a:r>
              <a:rPr lang="en-US" dirty="0"/>
              <a:t>Baton Rouge, LA 70803</a:t>
            </a:r>
          </a:p>
          <a:p>
            <a:r>
              <a:rPr lang="en-US" dirty="0"/>
              <a:t>USA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87EB4-F182-4517-A43C-CA4340E0E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243" y="0"/>
            <a:ext cx="1070112" cy="601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C3954-DE3D-43DC-A798-8D4FB008A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47" y="0"/>
            <a:ext cx="767592" cy="7675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8C02F1-88F8-4E1B-B338-7494575EB239}"/>
              </a:ext>
            </a:extLst>
          </p:cNvPr>
          <p:cNvSpPr/>
          <p:nvPr/>
        </p:nvSpPr>
        <p:spPr>
          <a:xfrm>
            <a:off x="1484851" y="57148"/>
            <a:ext cx="9236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43434"/>
                </a:solidFill>
              </a:rPr>
              <a:t>US-UK Workshop for Biosensing-Enabled, Wellbeing-Centric Sustainable  Built Environment Ecosystems </a:t>
            </a:r>
          </a:p>
          <a:p>
            <a:pPr algn="ctr"/>
            <a:r>
              <a:rPr lang="en-US" sz="1400" dirty="0">
                <a:solidFill>
                  <a:srgbClr val="343434"/>
                </a:solidFill>
              </a:rPr>
              <a:t>Nottingham, the United Kingdom, Oct. 27-28, 2022</a:t>
            </a:r>
            <a:endParaRPr lang="en-US" sz="1400" i="0" dirty="0">
              <a:solidFill>
                <a:srgbClr val="34343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18197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7AE2F-EB33-4835-AD89-48678CAE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Analysis Using Machine Learning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B6316-6746-44FD-B387-4B6C80A7F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243" y="0"/>
            <a:ext cx="1070112" cy="6019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1AA3F3-FD85-4BFE-9F15-4F077BB3F234}"/>
              </a:ext>
            </a:extLst>
          </p:cNvPr>
          <p:cNvSpPr txBox="1"/>
          <p:nvPr/>
        </p:nvSpPr>
        <p:spPr>
          <a:xfrm>
            <a:off x="2589212" y="6361634"/>
            <a:ext cx="86541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err="1"/>
              <a:t>Chokwitthaya</a:t>
            </a:r>
            <a:r>
              <a:rPr lang="en-US" sz="1000"/>
              <a:t>, et al, “Combining context-aware design-specific data and building performance models to improve building performance predictions during design,” </a:t>
            </a:r>
            <a:r>
              <a:rPr lang="en-US" sz="1000" err="1"/>
              <a:t>Autom</a:t>
            </a:r>
            <a:r>
              <a:rPr lang="en-US" sz="1000"/>
              <a:t>. Constr., vol. 107, p. 102917, Nov. 2019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CF2891-41A6-4C8B-8008-32D340117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47" y="0"/>
            <a:ext cx="767592" cy="7675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33C75E7-150B-4F18-8600-079254A4BE3E}"/>
              </a:ext>
            </a:extLst>
          </p:cNvPr>
          <p:cNvSpPr/>
          <p:nvPr/>
        </p:nvSpPr>
        <p:spPr>
          <a:xfrm>
            <a:off x="1177122" y="1928007"/>
            <a:ext cx="3581400" cy="4372637"/>
          </a:xfrm>
          <a:prstGeom prst="rect">
            <a:avLst/>
          </a:prstGeom>
          <a:solidFill>
            <a:srgbClr val="7030A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45009B-E43A-4412-909E-1443E7DD03F3}"/>
              </a:ext>
            </a:extLst>
          </p:cNvPr>
          <p:cNvSpPr/>
          <p:nvPr/>
        </p:nvSpPr>
        <p:spPr>
          <a:xfrm>
            <a:off x="4758521" y="1928007"/>
            <a:ext cx="3626409" cy="4372637"/>
          </a:xfrm>
          <a:prstGeom prst="rect">
            <a:avLst/>
          </a:prstGeom>
          <a:solidFill>
            <a:srgbClr val="7030A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52B1A6-F3B5-4950-AF1D-CC9D4268F998}"/>
              </a:ext>
            </a:extLst>
          </p:cNvPr>
          <p:cNvSpPr/>
          <p:nvPr/>
        </p:nvSpPr>
        <p:spPr>
          <a:xfrm>
            <a:off x="8384931" y="1928007"/>
            <a:ext cx="3606521" cy="4372637"/>
          </a:xfrm>
          <a:prstGeom prst="rect">
            <a:avLst/>
          </a:prstGeom>
          <a:solidFill>
            <a:srgbClr val="7030A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7585F5B-AB02-44A8-BB51-67E1F0082D96}"/>
              </a:ext>
            </a:extLst>
          </p:cNvPr>
          <p:cNvSpPr txBox="1">
            <a:spLocks/>
          </p:cNvSpPr>
          <p:nvPr/>
        </p:nvSpPr>
        <p:spPr bwMode="auto">
          <a:xfrm>
            <a:off x="4803530" y="1927172"/>
            <a:ext cx="3581400" cy="438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7030A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7030A0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030A0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7030A0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7030A0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FFFF00"/>
                </a:solidFill>
              </a:rPr>
              <a:t>Hypothesis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00"/>
                </a:solidFill>
              </a:rPr>
              <a:t>H</a:t>
            </a:r>
            <a:r>
              <a:rPr lang="en-US" sz="1600" baseline="-25000" dirty="0">
                <a:solidFill>
                  <a:srgbClr val="FFFF00"/>
                </a:solidFill>
              </a:rPr>
              <a:t>0</a:t>
            </a:r>
            <a:r>
              <a:rPr lang="en-US" sz="1600" dirty="0">
                <a:solidFill>
                  <a:srgbClr val="FFFF00"/>
                </a:solidFill>
              </a:rPr>
              <a:t>: mean of E1 – mean of E2 = 0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00"/>
                </a:solidFill>
              </a:rPr>
              <a:t>H</a:t>
            </a:r>
            <a:r>
              <a:rPr lang="en-US" sz="1600" baseline="-25000" dirty="0">
                <a:solidFill>
                  <a:srgbClr val="FFFF00"/>
                </a:solidFill>
              </a:rPr>
              <a:t>1</a:t>
            </a:r>
            <a:r>
              <a:rPr lang="en-US" sz="1600" dirty="0">
                <a:solidFill>
                  <a:srgbClr val="FFFF00"/>
                </a:solidFill>
              </a:rPr>
              <a:t>: mean of E1 - mean of E2 &gt; 0</a:t>
            </a:r>
          </a:p>
          <a:p>
            <a:pPr marL="0" indent="0">
              <a:buNone/>
            </a:pPr>
            <a:endParaRPr lang="en-US" sz="1400" dirty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FFFF00"/>
                </a:solidFill>
              </a:rPr>
              <a:t>E1 = | The probability of switching on from the prediction of the existing BPM dataset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FF00"/>
                </a:solidFill>
              </a:rPr>
              <a:t>–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FF00"/>
                </a:solidFill>
              </a:rPr>
              <a:t>The probability of switching on from the actual data |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FF00"/>
                </a:solidFill>
              </a:rPr>
              <a:t>E2 = | The probability of switching on from the prediction of the augmented Hunt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FF00"/>
                </a:solidFill>
              </a:rPr>
              <a:t>model –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FF00"/>
                </a:solidFill>
              </a:rPr>
              <a:t>The probability of switching on from the actual data |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5DCFE7A-CB40-41CD-81F6-BC30A11E4BF2}"/>
              </a:ext>
            </a:extLst>
          </p:cNvPr>
          <p:cNvSpPr txBox="1">
            <a:spLocks/>
          </p:cNvSpPr>
          <p:nvPr/>
        </p:nvSpPr>
        <p:spPr bwMode="auto">
          <a:xfrm>
            <a:off x="8384930" y="1928007"/>
            <a:ext cx="3606521" cy="437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7030A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7030A0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030A0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7030A0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7030A0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FFFF00"/>
                </a:solidFill>
              </a:rPr>
              <a:t>Results</a:t>
            </a:r>
          </a:p>
          <a:p>
            <a:r>
              <a:rPr lang="en-US" sz="1600" dirty="0">
                <a:solidFill>
                  <a:srgbClr val="FFFF00"/>
                </a:solidFill>
              </a:rPr>
              <a:t>One-tail t-test (level of significant, 0.05)</a:t>
            </a:r>
          </a:p>
          <a:p>
            <a:r>
              <a:rPr lang="en-US" sz="1600" dirty="0">
                <a:solidFill>
                  <a:srgbClr val="FFFF00"/>
                </a:solidFill>
              </a:rPr>
              <a:t>The null hypothesis is rejected. </a:t>
            </a:r>
          </a:p>
          <a:p>
            <a:r>
              <a:rPr lang="en-US" sz="1600" dirty="0">
                <a:solidFill>
                  <a:srgbClr val="FFFF00"/>
                </a:solidFill>
              </a:rPr>
              <a:t>Results of the augmented Hunt model are significantly closer to the actual data than those estimated by the original Hunt model. </a:t>
            </a:r>
          </a:p>
          <a:p>
            <a:r>
              <a:rPr lang="en-US" sz="1600" dirty="0">
                <a:solidFill>
                  <a:srgbClr val="FFFF00"/>
                </a:solidFill>
              </a:rPr>
              <a:t>This result implies that combining data reflecting design-specific contextual factors with data from the Hunt model can improve analysis.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32161F9-21F8-4BB3-BB2C-4F61A6DA2463}"/>
              </a:ext>
            </a:extLst>
          </p:cNvPr>
          <p:cNvSpPr txBox="1">
            <a:spLocks/>
          </p:cNvSpPr>
          <p:nvPr/>
        </p:nvSpPr>
        <p:spPr bwMode="auto">
          <a:xfrm>
            <a:off x="1197009" y="1927172"/>
            <a:ext cx="3561511" cy="43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7030A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7030A0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030A0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7030A0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7030A0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FFFF00"/>
                </a:solidFill>
              </a:rPr>
              <a:t>Data Collection and Process</a:t>
            </a:r>
          </a:p>
          <a:p>
            <a:r>
              <a:rPr lang="en-US" sz="1600" dirty="0">
                <a:solidFill>
                  <a:srgbClr val="FFFF00"/>
                </a:solidFill>
              </a:rPr>
              <a:t>In-situ : One Month</a:t>
            </a:r>
          </a:p>
          <a:p>
            <a:r>
              <a:rPr lang="en-US" sz="1600" dirty="0">
                <a:solidFill>
                  <a:srgbClr val="FFFF00"/>
                </a:solidFill>
              </a:rPr>
              <a:t>IVE: A combination of different conditions based on event and contextual factors</a:t>
            </a:r>
          </a:p>
          <a:p>
            <a:r>
              <a:rPr lang="en-US" sz="1600" dirty="0">
                <a:solidFill>
                  <a:srgbClr val="FFFF00"/>
                </a:solidFill>
              </a:rPr>
              <a:t>The occupant of the actual office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70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7AE2F-EB33-4835-AD89-48678CAE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Analysis Using Machine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6997A-CCB3-4821-A18C-FE178CE68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5645581" cy="3777622"/>
          </a:xfrm>
        </p:spPr>
        <p:txBody>
          <a:bodyPr/>
          <a:lstStyle/>
          <a:p>
            <a:r>
              <a:rPr lang="en-US" dirty="0"/>
              <a:t>GAN-based Framework</a:t>
            </a:r>
          </a:p>
          <a:p>
            <a:pPr lvl="1"/>
            <a:r>
              <a:rPr lang="en-US" dirty="0"/>
              <a:t>Can a GAN-based algorithm outperform the greed algorithm?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B6316-6746-44FD-B387-4B6C80A7F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243" y="0"/>
            <a:ext cx="1070112" cy="6019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1AA3F3-FD85-4BFE-9F15-4F077BB3F234}"/>
              </a:ext>
            </a:extLst>
          </p:cNvPr>
          <p:cNvSpPr txBox="1"/>
          <p:nvPr/>
        </p:nvSpPr>
        <p:spPr>
          <a:xfrm>
            <a:off x="2589212" y="6361634"/>
            <a:ext cx="86541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Chokwitthaya at al. “Augmenting Building Performance Predictions during Design Using Generative Adversarial Networks and Immersive Virtual Environments,” Automation in Construction, Vol. 119, 103350, 2020.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CF2891-41A6-4C8B-8008-32D340117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47" y="0"/>
            <a:ext cx="767592" cy="767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C022ED-7579-489C-6BD1-F56C51D41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09" y="3478365"/>
            <a:ext cx="5645580" cy="26533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25E27E-C0F8-47D4-0122-A1DF549050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93" t="5932" r="17940" b="16102"/>
          <a:stretch/>
        </p:blipFill>
        <p:spPr>
          <a:xfrm>
            <a:off x="8468986" y="3917404"/>
            <a:ext cx="3593142" cy="15592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0C61ED-FC3E-4A9C-16F1-64170C5CEB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9" t="5181" r="16505" b="14326"/>
          <a:stretch/>
        </p:blipFill>
        <p:spPr>
          <a:xfrm>
            <a:off x="8468985" y="1683188"/>
            <a:ext cx="3593141" cy="15814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022F1-5760-16BB-1D9A-EB455E6BEEBC}"/>
              </a:ext>
            </a:extLst>
          </p:cNvPr>
          <p:cNvSpPr txBox="1"/>
          <p:nvPr/>
        </p:nvSpPr>
        <p:spPr>
          <a:xfrm>
            <a:off x="9020724" y="3241223"/>
            <a:ext cx="2209800" cy="3755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Existing BPM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Hunt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73B20E-38DB-2820-70F7-FB88C74F74E4}"/>
              </a:ext>
            </a:extLst>
          </p:cNvPr>
          <p:cNvSpPr txBox="1"/>
          <p:nvPr/>
        </p:nvSpPr>
        <p:spPr>
          <a:xfrm>
            <a:off x="8779918" y="5499915"/>
            <a:ext cx="2971278" cy="37535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Performance target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Da Silva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75060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98493-4993-4810-B80A-7F4610D1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Analysis Using Machine Learning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9ECCE-A290-4605-BB3D-718617091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6" y="2490596"/>
            <a:ext cx="8230584" cy="379938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5B33A5-1E64-4C53-B870-C52162E79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r>
              <a:rPr lang="en-US"/>
              <a:t>Contextualizing behavior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14F115-C4C5-46A0-AB97-9ADB3D6F5FB8}"/>
              </a:ext>
            </a:extLst>
          </p:cNvPr>
          <p:cNvSpPr txBox="1"/>
          <p:nvPr/>
        </p:nvSpPr>
        <p:spPr>
          <a:xfrm>
            <a:off x="2589212" y="6393723"/>
            <a:ext cx="84580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Chokwitthaya at al. “Augmenting Building Performance Predictions during Design Using Generative Adversarial Networks and Immersive Virtual Environments,” Automation in Construction, Vol. 119, 103350, 2020.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1836A2-36FF-4C29-B3DA-B336F3D9A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243" y="0"/>
            <a:ext cx="1070112" cy="601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77404F-C3C5-4EA7-BAB0-7D16F5453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7" y="0"/>
            <a:ext cx="767592" cy="7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37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7AE2F-EB33-4835-AD89-48678CAE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Analysis Using Machine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6997A-CCB3-4821-A18C-FE178CE6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Contextualizing behavior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B6316-6746-44FD-B387-4B6C80A7F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243" y="0"/>
            <a:ext cx="1070112" cy="6019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5DFFFA-D20F-4914-A7C1-E2C5502ED847}"/>
              </a:ext>
            </a:extLst>
          </p:cNvPr>
          <p:cNvSpPr txBox="1"/>
          <p:nvPr/>
        </p:nvSpPr>
        <p:spPr>
          <a:xfrm>
            <a:off x="2589211" y="6352134"/>
            <a:ext cx="84580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/>
              <a:t>Chokwitthaya et al. “Augmenting Building Performance Predictions during Design Using Generative Adversarial Networks and Immersive Virtual Environments,” Automation in Construction, Vol. 119, 103350, 2020.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2F5F48-8FE0-47AF-998A-53EC5085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228" y="2554512"/>
            <a:ext cx="7735337" cy="36395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4BD50C-DEEA-43E4-8FE4-857B09D11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7" y="0"/>
            <a:ext cx="767592" cy="7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5AA69-2218-4523-9E7B-F97024121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IVE Applications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C9A2204-220C-498C-80F6-8296C1B13A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8944168"/>
              </p:ext>
            </p:extLst>
          </p:nvPr>
        </p:nvGraphicFramePr>
        <p:xfrm>
          <a:off x="2768532" y="2133936"/>
          <a:ext cx="8736079" cy="3994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603E7FC-7787-4E36-99BB-2EC16D197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7243" y="0"/>
            <a:ext cx="1070112" cy="601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E527DE-AC3B-4FAA-90A0-C4597BEB1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247" y="0"/>
            <a:ext cx="767592" cy="7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09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60B1C-A779-43AB-8975-420BB472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Possibilities….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F824B-92BA-4C74-8F54-66F81358E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849086"/>
          </a:xfrm>
        </p:spPr>
        <p:txBody>
          <a:bodyPr/>
          <a:lstStyle/>
          <a:p>
            <a:r>
              <a:rPr lang="en-US" dirty="0"/>
              <a:t>Collaborative experiments combining field observational and laboratory experimental data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A06C2-D000-497B-9FBE-DA2315831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237" y="2830286"/>
            <a:ext cx="6803726" cy="380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3D337F-81EB-4519-859A-F04A4FB92019}"/>
              </a:ext>
            </a:extLst>
          </p:cNvPr>
          <p:cNvSpPr/>
          <p:nvPr/>
        </p:nvSpPr>
        <p:spPr>
          <a:xfrm>
            <a:off x="2046515" y="4341495"/>
            <a:ext cx="27050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Virtual Human-Building Interaction Experiment Ontology (VHBIEO) </a:t>
            </a:r>
          </a:p>
          <a:p>
            <a:r>
              <a:rPr lang="en-US" sz="1200" b="1" u="sng" dirty="0"/>
              <a:t>Currently under review</a:t>
            </a:r>
          </a:p>
        </p:txBody>
      </p:sp>
    </p:spTree>
    <p:extLst>
      <p:ext uri="{BB962C8B-B14F-4D97-AF65-F5344CB8AC3E}">
        <p14:creationId xmlns:p14="http://schemas.microsoft.com/office/powerpoint/2010/main" val="1115381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8BCC6-5E5A-5ADD-A046-B0D7D7EDF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20C3E-2735-AE46-5602-A4989F14A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research was supported by the NSF grants #1805914, #1855820, and #1338851. Any opinions, findings, and conclusions or recommendations expressed in this material are those of the author(s) and do not necessarily reflect the views of the National Science Foundation.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364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09732-8329-48B7-B588-FD342105F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025" y="2788555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en-US" sz="8000" dirty="0"/>
              <a:t>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2119E4-5215-4D52-BF59-480799013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243" y="0"/>
            <a:ext cx="1070112" cy="601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26EB80-CA65-43AB-B1CC-261C7E4BF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47" y="0"/>
            <a:ext cx="767592" cy="7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5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FEBDA-1947-4A88-BCA1-4FBE04578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3ED36-7AB5-4A11-895E-788E281E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r>
              <a:rPr lang="en-US" dirty="0"/>
              <a:t>Occupant energy behavior and its modeling and analysis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External validity of models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Context 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3E296-9506-4D05-90D7-5E3E16D45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728" y="946778"/>
            <a:ext cx="6032710" cy="5127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AC0D12-1FC8-4CFC-92DB-51B540468479}"/>
              </a:ext>
            </a:extLst>
          </p:cNvPr>
          <p:cNvSpPr txBox="1"/>
          <p:nvPr/>
        </p:nvSpPr>
        <p:spPr>
          <a:xfrm>
            <a:off x="2451074" y="6335765"/>
            <a:ext cx="894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P. de Wilde, “The gap between predicted and measured energy performance of buildings: A framework for investigation,” </a:t>
            </a:r>
            <a:r>
              <a:rPr lang="en-US" sz="1000" i="1" dirty="0"/>
              <a:t>Automation in Construction</a:t>
            </a:r>
            <a:r>
              <a:rPr lang="en-US" sz="1000" dirty="0"/>
              <a:t>, vol. 41, pp. 40–49, May 2014, </a:t>
            </a:r>
            <a:r>
              <a:rPr lang="en-US" sz="1000" dirty="0" err="1"/>
              <a:t>doi</a:t>
            </a:r>
            <a:r>
              <a:rPr lang="en-US" sz="1000" dirty="0"/>
              <a:t>: 10.1016/j.autcon.2014.02.009.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1485A7-DBA5-48C2-B75E-54405F6B5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243" y="0"/>
            <a:ext cx="1070112" cy="601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6C12CB-B39A-42B4-BE61-98542BB36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7" y="0"/>
            <a:ext cx="767592" cy="7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84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D6CB0-692A-42AF-8348-E995A02C2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Context – Example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111A-F3D3-45A2-9004-7018B3F2C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2088543"/>
          </a:xfrm>
        </p:spPr>
        <p:txBody>
          <a:bodyPr/>
          <a:lstStyle/>
          <a:p>
            <a:r>
              <a:rPr lang="en-US" dirty="0"/>
              <a:t>Definition of the metabolic equivalent of task (MET)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39DCBA-5F5E-4775-BCD6-675BD5887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9" y="4357598"/>
            <a:ext cx="6975678" cy="22502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C8C64C-D20A-412D-97AC-83D4EB4CC9EC}"/>
              </a:ext>
            </a:extLst>
          </p:cNvPr>
          <p:cNvSpPr/>
          <p:nvPr/>
        </p:nvSpPr>
        <p:spPr>
          <a:xfrm>
            <a:off x="3047999" y="2551837"/>
            <a:ext cx="83043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“…the definition of 1 MET (3.5 ml oxygen/kg/min or 4.184 kJ/kg/h, which approximately equals to 58 W/m</a:t>
            </a:r>
            <a:r>
              <a:rPr lang="en-US" baseline="30000" dirty="0"/>
              <a:t>2</a:t>
            </a:r>
            <a:r>
              <a:rPr lang="en-US" dirty="0"/>
              <a:t> where body surface area is 1.8 m</a:t>
            </a:r>
            <a:r>
              <a:rPr lang="en-US" baseline="30000" dirty="0"/>
              <a:t>2</a:t>
            </a:r>
            <a:r>
              <a:rPr lang="en-US" dirty="0"/>
              <a:t>) is based on measurement of only “one single ‘average’ white male person aged 40 years with a bodyweight of 70 kg” [64]”</a:t>
            </a:r>
          </a:p>
          <a:p>
            <a:endParaRPr lang="en-US" sz="1200" dirty="0"/>
          </a:p>
          <a:p>
            <a:r>
              <a:rPr lang="en-US" sz="1200" dirty="0" err="1"/>
              <a:t>Schweiker</a:t>
            </a:r>
            <a:r>
              <a:rPr lang="en-US" sz="1200" dirty="0"/>
              <a:t>, M. </a:t>
            </a:r>
            <a:r>
              <a:rPr lang="en-US" sz="1200" i="1" dirty="0"/>
              <a:t>et al.</a:t>
            </a:r>
            <a:r>
              <a:rPr lang="en-US" sz="1200" dirty="0"/>
              <a:t> (2018) ‘Drivers of diversity in human thermal perception–A review for holistic comfort models’, </a:t>
            </a:r>
            <a:r>
              <a:rPr lang="en-US" sz="1200" i="1" dirty="0"/>
              <a:t>Temperature</a:t>
            </a:r>
            <a:r>
              <a:rPr lang="en-US" sz="1200" dirty="0"/>
              <a:t>. Taylor &amp; Francis, 5(4), pp. 308–342. </a:t>
            </a:r>
            <a:r>
              <a:rPr lang="en-US" sz="1200" dirty="0" err="1"/>
              <a:t>doi</a:t>
            </a:r>
            <a:r>
              <a:rPr lang="en-US" sz="1200" dirty="0"/>
              <a:t>: 10.1080/23328940.2018.1534490.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704D73-62A4-4028-B1A9-A74BC72AABFD}"/>
              </a:ext>
            </a:extLst>
          </p:cNvPr>
          <p:cNvSpPr/>
          <p:nvPr/>
        </p:nvSpPr>
        <p:spPr>
          <a:xfrm>
            <a:off x="10163175" y="4953001"/>
            <a:ext cx="1837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Model &amp; Context</a:t>
            </a:r>
          </a:p>
          <a:p>
            <a:r>
              <a:rPr lang="en-US" sz="1400" dirty="0"/>
              <a:t>External Validity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B69AF-C618-4FD9-A628-ABC129E42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243" y="0"/>
            <a:ext cx="1070112" cy="601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355A56-A26D-4D1C-A280-0CCA0A65F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47" y="0"/>
            <a:ext cx="767592" cy="7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7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F7F0F-FAE5-4E79-B816-486CAAF01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Context – Example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8491B-0336-46B7-9298-D157A608E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5" y="2264344"/>
            <a:ext cx="4029854" cy="3516133"/>
          </a:xfrm>
          <a:prstGeom prst="rect">
            <a:avLst/>
          </a:prstGeom>
        </p:spPr>
      </p:pic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9B9432A8-D81A-46D0-8BB6-DE703B8B0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038" y="2562927"/>
            <a:ext cx="5048231" cy="2390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90C0F2-5252-436A-8CA7-CBFCFD0A7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7243" y="0"/>
            <a:ext cx="1070112" cy="601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43A25E-4A98-433E-B524-A10803589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247" y="0"/>
            <a:ext cx="767592" cy="7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7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0038D78-0364-E4EC-AD8E-1826D16DE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242" y="634620"/>
            <a:ext cx="9210299" cy="1280890"/>
          </a:xfrm>
        </p:spPr>
        <p:txBody>
          <a:bodyPr/>
          <a:lstStyle/>
          <a:p>
            <a:r>
              <a:rPr lang="en-US"/>
              <a:t>IVE-based Experiments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F3AF0F-11AB-4351-ABE5-297C1D950994}"/>
              </a:ext>
            </a:extLst>
          </p:cNvPr>
          <p:cNvGrpSpPr/>
          <p:nvPr/>
        </p:nvGrpSpPr>
        <p:grpSpPr>
          <a:xfrm>
            <a:off x="0" y="1531472"/>
            <a:ext cx="12192000" cy="5173002"/>
            <a:chOff x="0" y="1531472"/>
            <a:chExt cx="12192000" cy="51730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417AC1A-5FB8-BBB0-1D52-3C58A2BD4C28}"/>
                </a:ext>
              </a:extLst>
            </p:cNvPr>
            <p:cNvGrpSpPr/>
            <p:nvPr/>
          </p:nvGrpSpPr>
          <p:grpSpPr>
            <a:xfrm>
              <a:off x="0" y="1531472"/>
              <a:ext cx="12192000" cy="5173002"/>
              <a:chOff x="0" y="1280264"/>
              <a:chExt cx="12192000" cy="517300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D9B6A07-6CC8-FCEF-CD01-CBF0790E8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280264"/>
                <a:ext cx="12192000" cy="5173002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8DA9E7B-DF0C-D2A6-FCAB-5BFB460957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67000" y="3657600"/>
                <a:ext cx="2645893" cy="14478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7B9F81B-B43E-CD3C-ED32-C7955DE21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6999" y="2200279"/>
                <a:ext cx="2645893" cy="1304921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C893A47-7A39-4E0E-999A-4D6D1D9BE7BB}"/>
                </a:ext>
              </a:extLst>
            </p:cNvPr>
            <p:cNvSpPr/>
            <p:nvPr/>
          </p:nvSpPr>
          <p:spPr>
            <a:xfrm>
              <a:off x="6067312" y="2644072"/>
              <a:ext cx="204396" cy="12602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E9B1CDA-ED4E-438D-A6F8-E2E10ED4E099}"/>
                </a:ext>
              </a:extLst>
            </p:cNvPr>
            <p:cNvSpPr/>
            <p:nvPr/>
          </p:nvSpPr>
          <p:spPr>
            <a:xfrm>
              <a:off x="3347420" y="2723126"/>
              <a:ext cx="204396" cy="12602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6F94961-DE95-4BFB-B38C-78E176D2B701}"/>
                </a:ext>
              </a:extLst>
            </p:cNvPr>
            <p:cNvSpPr/>
            <p:nvPr/>
          </p:nvSpPr>
          <p:spPr>
            <a:xfrm>
              <a:off x="4995133" y="2644072"/>
              <a:ext cx="204396" cy="12602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3BEB716-06D2-4BBC-936B-849FA671B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7243" y="0"/>
            <a:ext cx="1070112" cy="601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4F08DF-930E-43DE-8F81-49AD1ACAE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247" y="0"/>
            <a:ext cx="767592" cy="7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82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32DD9F-9ADF-F7BD-1C93-3666EF914168}"/>
              </a:ext>
            </a:extLst>
          </p:cNvPr>
          <p:cNvSpPr/>
          <p:nvPr/>
        </p:nvSpPr>
        <p:spPr>
          <a:xfrm>
            <a:off x="2788181" y="1999986"/>
            <a:ext cx="2438400" cy="914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7030A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EED52"/>
                </a:solidFill>
              </a:rPr>
              <a:t>Existing Buildings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D52998-873B-BA84-B8BE-A046818017D4}"/>
              </a:ext>
            </a:extLst>
          </p:cNvPr>
          <p:cNvSpPr/>
          <p:nvPr/>
        </p:nvSpPr>
        <p:spPr>
          <a:xfrm>
            <a:off x="2788181" y="3267279"/>
            <a:ext cx="2438400" cy="914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7030A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EED52"/>
                </a:solidFill>
              </a:rPr>
              <a:t>Data-Driven Models</a:t>
            </a:r>
          </a:p>
          <a:p>
            <a:pPr algn="ctr"/>
            <a:r>
              <a:rPr lang="en-US" sz="1600" b="1">
                <a:solidFill>
                  <a:srgbClr val="FEED52"/>
                </a:solidFill>
              </a:rPr>
              <a:t>(Building Performance)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8C1374-1490-C557-CE8E-A916828A727A}"/>
              </a:ext>
            </a:extLst>
          </p:cNvPr>
          <p:cNvSpPr/>
          <p:nvPr/>
        </p:nvSpPr>
        <p:spPr>
          <a:xfrm>
            <a:off x="8601867" y="2042625"/>
            <a:ext cx="2438400" cy="914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7030A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EED52"/>
                </a:solidFill>
              </a:rPr>
              <a:t>Virtual Experiments</a:t>
            </a:r>
          </a:p>
          <a:p>
            <a:pPr algn="ctr"/>
            <a:r>
              <a:rPr lang="en-US" sz="1600" b="1" dirty="0">
                <a:solidFill>
                  <a:srgbClr val="FEED52"/>
                </a:solidFill>
              </a:rPr>
              <a:t>(New Design)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C23C0-F40D-2DB7-5671-E6EA3BDEAB91}"/>
              </a:ext>
            </a:extLst>
          </p:cNvPr>
          <p:cNvSpPr/>
          <p:nvPr/>
        </p:nvSpPr>
        <p:spPr>
          <a:xfrm>
            <a:off x="8601869" y="3295386"/>
            <a:ext cx="2438400" cy="914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7030A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EED52"/>
                </a:solidFill>
              </a:rPr>
              <a:t>Design-Specific Context-Aware 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C217F3-61BB-6F13-3F1E-6350545A4235}"/>
              </a:ext>
            </a:extLst>
          </p:cNvPr>
          <p:cNvSpPr/>
          <p:nvPr/>
        </p:nvSpPr>
        <p:spPr>
          <a:xfrm>
            <a:off x="5836181" y="5505186"/>
            <a:ext cx="2438400" cy="9144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7030A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EED52"/>
                </a:solidFill>
              </a:rPr>
              <a:t>Augmented Models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AD5B38-E7AA-7219-5553-7A304A9534FE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4007381" y="2914386"/>
            <a:ext cx="0" cy="3528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AF7BC4-83ED-00C5-1CAB-75DBBC886767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9821067" y="2957025"/>
            <a:ext cx="2" cy="338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5B084E-76D6-49C5-A47C-672D1BACB1BF}"/>
              </a:ext>
            </a:extLst>
          </p:cNvPr>
          <p:cNvCxnSpPr>
            <a:cxnSpLocks/>
            <a:stCxn id="6" idx="2"/>
            <a:endCxn id="14" idx="2"/>
          </p:cNvCxnSpPr>
          <p:nvPr/>
        </p:nvCxnSpPr>
        <p:spPr>
          <a:xfrm>
            <a:off x="4007381" y="4181679"/>
            <a:ext cx="2209800" cy="4091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C00E37-D604-73C2-5974-BA7CD2DBD73E}"/>
              </a:ext>
            </a:extLst>
          </p:cNvPr>
          <p:cNvCxnSpPr>
            <a:cxnSpLocks/>
            <a:stCxn id="8" idx="2"/>
            <a:endCxn id="14" idx="6"/>
          </p:cNvCxnSpPr>
          <p:nvPr/>
        </p:nvCxnSpPr>
        <p:spPr>
          <a:xfrm flipH="1">
            <a:off x="7893581" y="4209786"/>
            <a:ext cx="1927488" cy="381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3B77B7F-01FB-8FDA-8D84-840465ECE591}"/>
              </a:ext>
            </a:extLst>
          </p:cNvPr>
          <p:cNvSpPr/>
          <p:nvPr/>
        </p:nvSpPr>
        <p:spPr>
          <a:xfrm>
            <a:off x="6217181" y="3981186"/>
            <a:ext cx="1676400" cy="1219200"/>
          </a:xfrm>
          <a:prstGeom prst="ellipse">
            <a:avLst/>
          </a:prstGeom>
          <a:gradFill>
            <a:gsLst>
              <a:gs pos="100000">
                <a:srgbClr val="976ABA"/>
              </a:gs>
              <a:gs pos="0">
                <a:schemeClr val="accent1">
                  <a:lumMod val="5000"/>
                  <a:lumOff val="95000"/>
                </a:schemeClr>
              </a:gs>
              <a:gs pos="98000">
                <a:srgbClr val="7030A0"/>
              </a:gs>
              <a:gs pos="100000">
                <a:schemeClr val="accent1">
                  <a:lumMod val="45000"/>
                  <a:lumOff val="55000"/>
                </a:schemeClr>
              </a:gs>
              <a:gs pos="0">
                <a:srgbClr val="BDD0E6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26000">
                  <a:schemeClr val="accent1">
                    <a:lumMod val="5000"/>
                    <a:lumOff val="95000"/>
                  </a:schemeClr>
                </a:gs>
                <a:gs pos="74000">
                  <a:srgbClr val="7030A0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91500">
                  <a:srgbClr val="BDD0E6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EED52"/>
                </a:solidFill>
              </a:rPr>
              <a:t>Machine Learning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1B16AC-B3EC-358B-2436-3F735C61491D}"/>
              </a:ext>
            </a:extLst>
          </p:cNvPr>
          <p:cNvCxnSpPr>
            <a:cxnSpLocks/>
            <a:stCxn id="14" idx="4"/>
            <a:endCxn id="9" idx="0"/>
          </p:cNvCxnSpPr>
          <p:nvPr/>
        </p:nvCxnSpPr>
        <p:spPr>
          <a:xfrm>
            <a:off x="7055381" y="5200386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2ED45A1A-71F2-D133-5C4D-9C759F6E9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856" y="606366"/>
            <a:ext cx="8752799" cy="1259894"/>
          </a:xfrm>
        </p:spPr>
        <p:txBody>
          <a:bodyPr>
            <a:normAutofit/>
          </a:bodyPr>
          <a:lstStyle/>
          <a:p>
            <a:r>
              <a:rPr lang="en-US" dirty="0"/>
              <a:t>Data Assimilation using Virtual Experimental Data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40F968-065F-4C19-8667-2F77E7DF1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243" y="0"/>
            <a:ext cx="1070112" cy="6019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8CD54E-4808-49B4-9BE2-E4C27D74B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47" y="0"/>
            <a:ext cx="767592" cy="7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74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C07D88-F369-058B-0995-97F974592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175" y="2325574"/>
            <a:ext cx="8913124" cy="39322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87AE2F-EB33-4835-AD89-48678CAE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Spatial-Temporal Event Driven(STED) Modeling and Data Collection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B6316-6746-44FD-B387-4B6C80A7F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243" y="0"/>
            <a:ext cx="1070112" cy="601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9EE395-C21C-43CD-BD15-0A521D3A8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898" y="2293321"/>
            <a:ext cx="8454345" cy="37347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ED4418-3317-4F56-837F-AFE9E831A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175" y="2396179"/>
            <a:ext cx="8072911" cy="37319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0330DD-D832-418C-84F1-A883255B284D}"/>
              </a:ext>
            </a:extLst>
          </p:cNvPr>
          <p:cNvSpPr txBox="1"/>
          <p:nvPr/>
        </p:nvSpPr>
        <p:spPr>
          <a:xfrm>
            <a:off x="2589212" y="6457890"/>
            <a:ext cx="92512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Saeidi, S., </a:t>
            </a:r>
            <a:r>
              <a:rPr lang="en-US" sz="100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Chokwitthaya</a:t>
            </a:r>
            <a:r>
              <a:rPr lang="en-US" sz="100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C., Zhu, Y., and Sun, M., “Spatial-Temporal Event-Driven Modeling for Occupant Behavior Studies Using Immersive Virtual Environment,” </a:t>
            </a:r>
            <a:r>
              <a:rPr lang="en-US" sz="1000" i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Automation in Construction</a:t>
            </a:r>
            <a:r>
              <a:rPr lang="en-US" sz="100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Vol. 94, pp. 371-382, 2018.</a:t>
            </a:r>
            <a:endParaRPr lang="en-US" sz="1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142DFD-C604-4C92-AED5-9792EE2BF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247" y="0"/>
            <a:ext cx="767592" cy="7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5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7AE2F-EB33-4835-AD89-48678CAE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Analysis Using Machine Learning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B6316-6746-44FD-B387-4B6C80A7F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243" y="0"/>
            <a:ext cx="1070112" cy="601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904B38-FD4A-42AB-9B1A-D5745064C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404" y="1697427"/>
            <a:ext cx="4865766" cy="1660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F81B30-1CD2-49D7-B1B5-9617C7AD5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286" y="4751841"/>
            <a:ext cx="4174629" cy="1693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88EF4-5DB1-4FD3-B76D-4A97F10DD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6281" y="1432148"/>
            <a:ext cx="2351687" cy="2088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401CB7-55A0-4E16-8CFA-E28BB140D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281" y="3517217"/>
            <a:ext cx="2351687" cy="18223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1AA3F3-FD85-4BFE-9F15-4F077BB3F234}"/>
              </a:ext>
            </a:extLst>
          </p:cNvPr>
          <p:cNvSpPr txBox="1"/>
          <p:nvPr/>
        </p:nvSpPr>
        <p:spPr>
          <a:xfrm>
            <a:off x="2592925" y="6445640"/>
            <a:ext cx="91287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Chokwitthaya, et al, “Combining context-aware design-specific data and building performance models to improve building performance predictions during design,” </a:t>
            </a:r>
            <a:r>
              <a:rPr lang="en-US" sz="1000" dirty="0" err="1"/>
              <a:t>Autom</a:t>
            </a:r>
            <a:r>
              <a:rPr lang="en-US" sz="1000" dirty="0"/>
              <a:t>. Constr., vol. 107, p. 102917, Nov. 2019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CF2891-41A6-4C8B-8008-32D340117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247" y="0"/>
            <a:ext cx="767592" cy="767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CCED7B-09C9-CEA9-57A4-FBCCDFE2D3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9339" y="4701437"/>
            <a:ext cx="2708955" cy="1660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89D2A0-8F3D-4648-F5A9-5B8E336932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2011" y="2250279"/>
            <a:ext cx="1786283" cy="2426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AC084F-EA2E-5885-2B22-588902E951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6280" y="5332097"/>
            <a:ext cx="2351687" cy="1036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E42B39-EC10-420B-A3C2-04AB61AF48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6033" y="3306036"/>
            <a:ext cx="4659137" cy="15955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960BC6-CDC4-40FD-9577-1F36FD8B9A5C}"/>
              </a:ext>
            </a:extLst>
          </p:cNvPr>
          <p:cNvSpPr txBox="1"/>
          <p:nvPr/>
        </p:nvSpPr>
        <p:spPr>
          <a:xfrm>
            <a:off x="6520543" y="2204003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Actual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91D6C8-7DBD-494C-8B50-500419E3F560}"/>
              </a:ext>
            </a:extLst>
          </p:cNvPr>
          <p:cNvSpPr txBox="1"/>
          <p:nvPr/>
        </p:nvSpPr>
        <p:spPr>
          <a:xfrm>
            <a:off x="6666932" y="3804992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VR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886CFF-9BD4-410D-942D-010240853737}"/>
              </a:ext>
            </a:extLst>
          </p:cNvPr>
          <p:cNvSpPr txBox="1"/>
          <p:nvPr/>
        </p:nvSpPr>
        <p:spPr>
          <a:xfrm>
            <a:off x="6666932" y="5341536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Hunt Model</a:t>
            </a:r>
          </a:p>
        </p:txBody>
      </p:sp>
    </p:spTree>
    <p:extLst>
      <p:ext uri="{BB962C8B-B14F-4D97-AF65-F5344CB8AC3E}">
        <p14:creationId xmlns:p14="http://schemas.microsoft.com/office/powerpoint/2010/main" val="1387765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7AE2F-EB33-4835-AD89-48678CAE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Analysis Using Machine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6997A-CCB3-4821-A18C-FE178CE68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9325202" cy="3777622"/>
          </a:xfrm>
        </p:spPr>
        <p:txBody>
          <a:bodyPr/>
          <a:lstStyle/>
          <a:p>
            <a:r>
              <a:rPr lang="en-US" sz="1600" dirty="0"/>
              <a:t>Will analysis results improve if context-aware design-specific data is combined with an existing model?</a:t>
            </a:r>
          </a:p>
          <a:p>
            <a:r>
              <a:rPr lang="en-US" sz="1600" dirty="0"/>
              <a:t>Computational Framework – Greedy Algorithm (using Mean Absolute Error (MAE) of the existing and CADS datasets to choose the data source in each epoch)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B6316-6746-44FD-B387-4B6C80A7F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243" y="0"/>
            <a:ext cx="1070112" cy="6019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1AA3F3-FD85-4BFE-9F15-4F077BB3F234}"/>
              </a:ext>
            </a:extLst>
          </p:cNvPr>
          <p:cNvSpPr txBox="1"/>
          <p:nvPr/>
        </p:nvSpPr>
        <p:spPr>
          <a:xfrm>
            <a:off x="2589212" y="6361634"/>
            <a:ext cx="86541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err="1"/>
              <a:t>Chokwitthaya</a:t>
            </a:r>
            <a:r>
              <a:rPr lang="en-US" sz="1000"/>
              <a:t>, et al, “Combining context-aware design-specific data and building performance models to improve building performance predictions during design,” </a:t>
            </a:r>
            <a:r>
              <a:rPr lang="en-US" sz="1000" err="1"/>
              <a:t>Autom</a:t>
            </a:r>
            <a:r>
              <a:rPr lang="en-US" sz="1000"/>
              <a:t>. Constr., vol. 107, p. 102917, Nov. 2019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CF2891-41A6-4C8B-8008-32D340117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47" y="0"/>
            <a:ext cx="767592" cy="767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2EA7D6-5579-8CC6-9BFD-A145016B4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331" y="3408784"/>
            <a:ext cx="5418032" cy="2701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1BEB6-FF72-492F-9EDF-75C93FC70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171" y="3408783"/>
            <a:ext cx="3912787" cy="270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6461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7DEABDD43F1F4ABE0136D6E888FF05" ma:contentTypeVersion="14" ma:contentTypeDescription="Create a new document." ma:contentTypeScope="" ma:versionID="007eed7aefac11dddec6c93cd26f98c4">
  <xsd:schema xmlns:xsd="http://www.w3.org/2001/XMLSchema" xmlns:xs="http://www.w3.org/2001/XMLSchema" xmlns:p="http://schemas.microsoft.com/office/2006/metadata/properties" xmlns:ns3="001ad631-8f40-47f5-8f13-6b58169d50ef" xmlns:ns4="1e965c32-f569-4816-bfb7-3e5ea27fbe85" targetNamespace="http://schemas.microsoft.com/office/2006/metadata/properties" ma:root="true" ma:fieldsID="3094ee753ceb16c07a1639ec82a43c5b" ns3:_="" ns4:_="">
    <xsd:import namespace="001ad631-8f40-47f5-8f13-6b58169d50ef"/>
    <xsd:import namespace="1e965c32-f569-4816-bfb7-3e5ea27fbe8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1ad631-8f40-47f5-8f13-6b58169d50e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965c32-f569-4816-bfb7-3e5ea27fbe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8273134-0811-479B-8E9F-494A496BAD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1ad631-8f40-47f5-8f13-6b58169d50ef"/>
    <ds:schemaRef ds:uri="1e965c32-f569-4816-bfb7-3e5ea27fbe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243149-BCC8-4C80-AC64-E94D8698CE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12F4EE-2928-4089-AE58-3268D3678149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1e965c32-f569-4816-bfb7-3e5ea27fbe85"/>
    <ds:schemaRef ds:uri="http://purl.org/dc/elements/1.1/"/>
    <ds:schemaRef ds:uri="http://schemas.microsoft.com/office/2006/metadata/properties"/>
    <ds:schemaRef ds:uri="001ad631-8f40-47f5-8f13-6b58169d50ef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504</TotalTime>
  <Words>1051</Words>
  <Application>Microsoft Office PowerPoint</Application>
  <PresentationFormat>Widescreen</PresentationFormat>
  <Paragraphs>140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ＭＳ Ｐゴシック</vt:lpstr>
      <vt:lpstr>Arial</vt:lpstr>
      <vt:lpstr>Calibri</vt:lpstr>
      <vt:lpstr>Century Gothic</vt:lpstr>
      <vt:lpstr>Palatino Linotype</vt:lpstr>
      <vt:lpstr>Times New Roman</vt:lpstr>
      <vt:lpstr>Wingdings 3</vt:lpstr>
      <vt:lpstr>Wisp</vt:lpstr>
      <vt:lpstr>Fusing Virtual Experimental Data on Human Experiences into Building Performance Analysis</vt:lpstr>
      <vt:lpstr>Background</vt:lpstr>
      <vt:lpstr>Data Context – Example 1</vt:lpstr>
      <vt:lpstr>Data Context – Example 2</vt:lpstr>
      <vt:lpstr>IVE-based Experiments</vt:lpstr>
      <vt:lpstr>Data Assimilation using Virtual Experimental Data</vt:lpstr>
      <vt:lpstr>Spatial-Temporal Event Driven(STED) Modeling and Data Collection</vt:lpstr>
      <vt:lpstr>Augmented Analysis Using Machine Learning </vt:lpstr>
      <vt:lpstr>Augmented Analysis Using Machine Learning </vt:lpstr>
      <vt:lpstr>Augmented Analysis Using Machine Learning </vt:lpstr>
      <vt:lpstr>Augmented Analysis Using Machine Learning </vt:lpstr>
      <vt:lpstr>Augmented Analysis Using Machine Learning </vt:lpstr>
      <vt:lpstr>Augmented Analysis Using Machine Learning </vt:lpstr>
      <vt:lpstr>Summary of IVE Applications</vt:lpstr>
      <vt:lpstr>Possibilities….</vt:lpstr>
      <vt:lpstr>Acknowledgement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Fusing Virtual Experimental Data on Human Experiences into Building Performance Analysis</dc:title>
  <dc:creator>Yimin Zhu</dc:creator>
  <cp:lastModifiedBy>Yimin Zhu</cp:lastModifiedBy>
  <cp:revision>12</cp:revision>
  <dcterms:created xsi:type="dcterms:W3CDTF">2022-07-20T15:48:58Z</dcterms:created>
  <dcterms:modified xsi:type="dcterms:W3CDTF">2022-10-28T04:47:29Z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0x010100AE7DEABDD43F1F4ABE0136D6E888FF05</vt:lpwstr>
  </property>
</Properties>
</file>