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17F3E6-AD1F-4467-8448-73D577F20865}" v="3" dt="2022-10-27T13:19:32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, Ming" userId="b974fc63-865b-43cf-ada1-23f6a8320150" providerId="ADAL" clId="{C917F3E6-AD1F-4467-8448-73D577F20865}"/>
    <pc:docChg chg="custSel modSld">
      <pc:chgData name="Sun, Ming" userId="b974fc63-865b-43cf-ada1-23f6a8320150" providerId="ADAL" clId="{C917F3E6-AD1F-4467-8448-73D577F20865}" dt="2022-10-27T13:20:40.229" v="17" actId="20577"/>
      <pc:docMkLst>
        <pc:docMk/>
      </pc:docMkLst>
      <pc:sldChg chg="addSp modSp mod">
        <pc:chgData name="Sun, Ming" userId="b974fc63-865b-43cf-ada1-23f6a8320150" providerId="ADAL" clId="{C917F3E6-AD1F-4467-8448-73D577F20865}" dt="2022-10-27T13:20:40.229" v="17" actId="20577"/>
        <pc:sldMkLst>
          <pc:docMk/>
          <pc:sldMk cId="3612619480" sldId="258"/>
        </pc:sldMkLst>
        <pc:spChg chg="mod">
          <ac:chgData name="Sun, Ming" userId="b974fc63-865b-43cf-ada1-23f6a8320150" providerId="ADAL" clId="{C917F3E6-AD1F-4467-8448-73D577F20865}" dt="2022-10-27T13:19:07.982" v="6" actId="27636"/>
          <ac:spMkLst>
            <pc:docMk/>
            <pc:sldMk cId="3612619480" sldId="258"/>
            <ac:spMk id="3" creationId="{D1FD6BC4-CA92-4F92-906F-29AF1281604A}"/>
          </ac:spMkLst>
        </pc:spChg>
        <pc:graphicFrameChg chg="add mod modGraphic">
          <ac:chgData name="Sun, Ming" userId="b974fc63-865b-43cf-ada1-23f6a8320150" providerId="ADAL" clId="{C917F3E6-AD1F-4467-8448-73D577F20865}" dt="2022-10-27T13:20:40.229" v="17" actId="20577"/>
          <ac:graphicFrameMkLst>
            <pc:docMk/>
            <pc:sldMk cId="3612619480" sldId="258"/>
            <ac:graphicFrameMk id="4" creationId="{3C2F6A46-21B8-457D-A6BC-096893BB8479}"/>
          </ac:graphicFrameMkLst>
        </pc:graphicFrameChg>
      </pc:sldChg>
    </pc:docChg>
  </pc:docChgLst>
  <pc:docChgLst>
    <pc:chgData name="Yimin Zhu" userId="bc27e5e5-3ffc-40ed-8783-e7a83a3e2d8e" providerId="ADAL" clId="{72ADD383-F0A7-4877-90E1-FDEB905E679F}"/>
    <pc:docChg chg="modSld">
      <pc:chgData name="Yimin Zhu" userId="bc27e5e5-3ffc-40ed-8783-e7a83a3e2d8e" providerId="ADAL" clId="{72ADD383-F0A7-4877-90E1-FDEB905E679F}" dt="2022-10-27T13:03:58.936" v="34" actId="20577"/>
      <pc:docMkLst>
        <pc:docMk/>
      </pc:docMkLst>
      <pc:sldChg chg="addSp modSp modAnim">
        <pc:chgData name="Yimin Zhu" userId="bc27e5e5-3ffc-40ed-8783-e7a83a3e2d8e" providerId="ADAL" clId="{72ADD383-F0A7-4877-90E1-FDEB905E679F}" dt="2022-10-27T13:03:58.936" v="34" actId="20577"/>
        <pc:sldMkLst>
          <pc:docMk/>
          <pc:sldMk cId="384789209" sldId="257"/>
        </pc:sldMkLst>
        <pc:spChg chg="mod">
          <ac:chgData name="Yimin Zhu" userId="bc27e5e5-3ffc-40ed-8783-e7a83a3e2d8e" providerId="ADAL" clId="{72ADD383-F0A7-4877-90E1-FDEB905E679F}" dt="2022-10-27T13:03:00.070" v="7" actId="14100"/>
          <ac:spMkLst>
            <pc:docMk/>
            <pc:sldMk cId="384789209" sldId="257"/>
            <ac:spMk id="4" creationId="{1311C124-4FA6-4361-94E2-46E4EFE5558C}"/>
          </ac:spMkLst>
        </pc:spChg>
        <pc:spChg chg="mod">
          <ac:chgData name="Yimin Zhu" userId="bc27e5e5-3ffc-40ed-8783-e7a83a3e2d8e" providerId="ADAL" clId="{72ADD383-F0A7-4877-90E1-FDEB905E679F}" dt="2022-10-27T13:03:05.936" v="9" actId="14100"/>
          <ac:spMkLst>
            <pc:docMk/>
            <pc:sldMk cId="384789209" sldId="257"/>
            <ac:spMk id="6" creationId="{DE893593-3A0F-4B56-80A8-99F54FEEBFD2}"/>
          </ac:spMkLst>
        </pc:spChg>
        <pc:spChg chg="mod">
          <ac:chgData name="Yimin Zhu" userId="bc27e5e5-3ffc-40ed-8783-e7a83a3e2d8e" providerId="ADAL" clId="{72ADD383-F0A7-4877-90E1-FDEB905E679F}" dt="2022-10-27T13:03:20.581" v="12" actId="1076"/>
          <ac:spMkLst>
            <pc:docMk/>
            <pc:sldMk cId="384789209" sldId="257"/>
            <ac:spMk id="7" creationId="{F6F4A6C1-484B-4BD0-B131-855C91EAAEE5}"/>
          </ac:spMkLst>
        </pc:spChg>
        <pc:spChg chg="mod">
          <ac:chgData name="Yimin Zhu" userId="bc27e5e5-3ffc-40ed-8783-e7a83a3e2d8e" providerId="ADAL" clId="{72ADD383-F0A7-4877-90E1-FDEB905E679F}" dt="2022-10-27T13:03:12.324" v="11" actId="14100"/>
          <ac:spMkLst>
            <pc:docMk/>
            <pc:sldMk cId="384789209" sldId="257"/>
            <ac:spMk id="8" creationId="{A2B55116-B66D-4F9B-A3DC-5F64C0D65F96}"/>
          </ac:spMkLst>
        </pc:spChg>
        <pc:spChg chg="add mod">
          <ac:chgData name="Yimin Zhu" userId="bc27e5e5-3ffc-40ed-8783-e7a83a3e2d8e" providerId="ADAL" clId="{72ADD383-F0A7-4877-90E1-FDEB905E679F}" dt="2022-10-27T13:03:58.936" v="34" actId="20577"/>
          <ac:spMkLst>
            <pc:docMk/>
            <pc:sldMk cId="384789209" sldId="257"/>
            <ac:spMk id="16" creationId="{07497B70-07AA-4272-91A5-6F0083914B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E2D7-8D7A-410F-B2E9-E62C5D4E2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8929D-3799-47DA-8687-B1540BEBA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80016-3985-4239-BD7D-0C863537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2B63F-D73D-40E4-938B-039FE958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F41F-91CE-4E10-88A3-7E33BA18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EA2C-2F4A-4EC1-88B3-7C4FA358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F56D9-24A6-439D-AD0E-A393B9E6F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F557C-D69D-4097-A780-BFFFF272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00638-4DF5-4839-B6A2-FAD27155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CDEDE-30EF-43FA-A9FC-743B9036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5DA28-B856-4A78-BB97-B8CEEA2A6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68704-42C0-4A67-9F06-2562095A6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A1ACB-AF99-42D2-B5BD-F7CFEC80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28627-C609-4C30-A77D-CAAC25E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C4B7-F5BE-467F-83CD-74BD4356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5161-3640-4889-BACE-2A8B9A3C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3F3A-865A-40F7-8228-BEF905AAA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BDF3-6BBD-4AE1-8055-28F07CBB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FC8AD-0D41-4837-BEDB-3D5D9E41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44F9-2972-4019-A5FC-F37CF713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AE94-22F4-4A02-BE18-262D2E76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CE4E5-9A47-4EE2-BD4A-3880E35C6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C1689-D127-45A5-A238-7C46EA0F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EE057-F38F-4E23-A67E-AD2602EC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EB91B-E759-4A4F-9F28-8C7608DF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2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C345-81D1-4911-BE24-BA71A93B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73A77-BD31-4A58-99D7-8B466278B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62727-AFA6-410C-B370-2D1F736A5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CE91A-C147-4EFC-9CF4-9073A9EA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96C9C-9FF8-4806-9F13-BAC25812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C8775-C9BD-441F-BE36-F9592A38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9DA66-DD4F-44A8-AC4B-8C3DAAE1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F9799-9EB8-4296-81EF-0BCEFC29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400F4-F38F-479A-B706-9F0219613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451BF-DD22-4FEF-BC95-481722E62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7B520-3288-4F31-BAF6-A9BB89EA3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F559A-8696-4A48-89AB-6CFC03A0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CE53A-5AD0-47B6-AD77-999C0552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95171-6E71-4377-B7F3-DF715639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1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8D95-0183-4328-99EA-4A259626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15D1B-8E42-4807-BE46-9C36CF75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213F3-057E-4BFC-A9CC-A648ECE2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BE46A-F14C-44B4-AD4E-91DD2CA6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21412-15F4-4CB9-8DED-8150C472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5F3A1-13FD-4C0C-B807-EB668DAD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3C838-AC7C-4C8A-AFB9-9EBD583A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8D83-7793-444F-9B43-338F7AF1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169EA-956B-4E0C-B6E1-07E7935F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A180E-D6D9-43A0-BA81-7604CADCC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0C301-E84E-45C3-972D-012CEB17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E4D12-8CDE-4627-9061-7BD38C71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2A6E3-8CE9-4D0F-8B06-0C70A9C5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1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D44C-AEA2-4701-8102-C501B700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2C3EE-C075-4942-BC03-24FD1916F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52057-BFF6-4B6F-B107-5CE7C1E5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72FAF-85F6-40F4-974D-60FC743E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52AE2-FC93-4B9F-AC2D-ECCAEC8A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19787-E473-4AC5-AE88-04D8267E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5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875F7-B855-416D-9011-48AD8653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35E1C-8DCF-474F-B2A2-B58109520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B5027-EAD4-4968-8DA4-AC7937229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3A9B8-77D8-4E0F-B816-31BCE5388365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07FDF-0AFD-4851-BC8F-071C73A11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684B3-1524-48AB-BC45-0C14C522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31E00-27BA-4390-899D-568D017D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2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9818-60A2-4D8C-88C6-7C489AF69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1: Breakout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77D3B-340A-42C8-8041-E1B0516C70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0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DBA0F6-FA93-4F13-92C9-9838A152C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794" y="3153388"/>
            <a:ext cx="2649529" cy="162946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DADC111-5F1B-43E3-B666-95359F529567}"/>
              </a:ext>
            </a:extLst>
          </p:cNvPr>
          <p:cNvSpPr/>
          <p:nvPr/>
        </p:nvSpPr>
        <p:spPr>
          <a:xfrm>
            <a:off x="8743345" y="2768314"/>
            <a:ext cx="2610455" cy="239960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22E4D-BBB4-4BEC-A2B4-175F4C9B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 1: Research focuses on </a:t>
            </a:r>
            <a:r>
              <a:rPr lang="en-US" b="1" dirty="0"/>
              <a:t>human and building interactions</a:t>
            </a:r>
            <a:r>
              <a:rPr lang="en-US" dirty="0"/>
              <a:t> in the context of human </a:t>
            </a:r>
            <a:r>
              <a:rPr lang="en-US" b="1" dirty="0"/>
              <a:t>well-being</a:t>
            </a:r>
            <a:r>
              <a:rPr lang="en-US" dirty="0"/>
              <a:t> and future work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58C8B-AFC6-40A3-9B96-0224CE68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32811" cy="4351338"/>
          </a:xfrm>
        </p:spPr>
        <p:txBody>
          <a:bodyPr/>
          <a:lstStyle/>
          <a:p>
            <a:r>
              <a:rPr lang="en-US" dirty="0"/>
              <a:t>Objectives: Brainstorm a list of topics as future focuses related to the breakout session topic</a:t>
            </a:r>
          </a:p>
          <a:p>
            <a:pPr lvl="1"/>
            <a:r>
              <a:rPr lang="en-US" dirty="0"/>
              <a:t>Topics</a:t>
            </a:r>
          </a:p>
          <a:p>
            <a:pPr lvl="1"/>
            <a:r>
              <a:rPr lang="en-US" dirty="0"/>
              <a:t>A brief explanation for each</a:t>
            </a:r>
          </a:p>
          <a:p>
            <a:r>
              <a:rPr lang="en-US" dirty="0"/>
              <a:t>Deliverables	</a:t>
            </a:r>
          </a:p>
          <a:p>
            <a:pPr lvl="1"/>
            <a:r>
              <a:rPr lang="en-US" dirty="0"/>
              <a:t>Each group reports their discussion outcomes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11C124-4FA6-4361-94E2-46E4EFE5558C}"/>
              </a:ext>
            </a:extLst>
          </p:cNvPr>
          <p:cNvSpPr/>
          <p:nvPr/>
        </p:nvSpPr>
        <p:spPr>
          <a:xfrm>
            <a:off x="4882884" y="5048794"/>
            <a:ext cx="2970414" cy="101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Measurements, Collection,</a:t>
            </a:r>
          </a:p>
          <a:p>
            <a:pPr algn="ctr"/>
            <a:r>
              <a:rPr lang="en-US" dirty="0"/>
              <a:t>Sharing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93593-3A0F-4B56-80A8-99F54FEEBFD2}"/>
              </a:ext>
            </a:extLst>
          </p:cNvPr>
          <p:cNvSpPr/>
          <p:nvPr/>
        </p:nvSpPr>
        <p:spPr>
          <a:xfrm>
            <a:off x="4882884" y="4304120"/>
            <a:ext cx="2970414" cy="668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Novel Analytics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4A6C1-484B-4BD0-B131-855C91EAAEE5}"/>
              </a:ext>
            </a:extLst>
          </p:cNvPr>
          <p:cNvSpPr/>
          <p:nvPr/>
        </p:nvSpPr>
        <p:spPr>
          <a:xfrm>
            <a:off x="4882884" y="2788358"/>
            <a:ext cx="2970414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Studies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B55116-B66D-4F9B-A3DC-5F64C0D65F96}"/>
              </a:ext>
            </a:extLst>
          </p:cNvPr>
          <p:cNvSpPr/>
          <p:nvPr/>
        </p:nvSpPr>
        <p:spPr>
          <a:xfrm>
            <a:off x="4882884" y="3429000"/>
            <a:ext cx="2970414" cy="78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Visualization  and Sense Making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AC5CE-FCA4-4F0F-BDE2-0519782A1E41}"/>
              </a:ext>
            </a:extLst>
          </p:cNvPr>
          <p:cNvSpPr txBox="1"/>
          <p:nvPr/>
        </p:nvSpPr>
        <p:spPr>
          <a:xfrm>
            <a:off x="10728689" y="3736907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</a:rPr>
              <a:t>Construction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BA024-4218-4D19-A50C-C7D36D09296B}"/>
              </a:ext>
            </a:extLst>
          </p:cNvPr>
          <p:cNvSpPr txBox="1"/>
          <p:nvPr/>
        </p:nvSpPr>
        <p:spPr>
          <a:xfrm>
            <a:off x="9631433" y="259400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</a:rPr>
              <a:t>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8134DA-3942-4DAB-9DE2-A8439FCF5EB1}"/>
              </a:ext>
            </a:extLst>
          </p:cNvPr>
          <p:cNvSpPr txBox="1"/>
          <p:nvPr/>
        </p:nvSpPr>
        <p:spPr>
          <a:xfrm>
            <a:off x="9473762" y="4972896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</a:rPr>
              <a:t>Operation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2B4B27-5A47-4987-8F35-9746A8D1583C}"/>
              </a:ext>
            </a:extLst>
          </p:cNvPr>
          <p:cNvSpPr txBox="1"/>
          <p:nvPr/>
        </p:nvSpPr>
        <p:spPr>
          <a:xfrm>
            <a:off x="8217703" y="3736907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</a:rPr>
              <a:t>Planning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500A1D-9528-4591-B168-BC1FBD9EEAB5}"/>
              </a:ext>
            </a:extLst>
          </p:cNvPr>
          <p:cNvSpPr/>
          <p:nvPr/>
        </p:nvSpPr>
        <p:spPr>
          <a:xfrm>
            <a:off x="9631433" y="3552305"/>
            <a:ext cx="897775" cy="751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Well-being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97B70-07AA-4272-91A5-6F0083914BC1}"/>
              </a:ext>
            </a:extLst>
          </p:cNvPr>
          <p:cNvSpPr/>
          <p:nvPr/>
        </p:nvSpPr>
        <p:spPr>
          <a:xfrm>
            <a:off x="4882884" y="2144947"/>
            <a:ext cx="2970414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3847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12DB-6003-4153-9F5E-AD3408A4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D6BC4-CA92-4F92-906F-29AF12816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125"/>
            <a:ext cx="10515600" cy="482455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2F6A46-21B8-457D-A6BC-096893BB8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02194"/>
              </p:ext>
            </p:extLst>
          </p:nvPr>
        </p:nvGraphicFramePr>
        <p:xfrm>
          <a:off x="1464110" y="2270760"/>
          <a:ext cx="8786796" cy="309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32">
                  <a:extLst>
                    <a:ext uri="{9D8B030D-6E8A-4147-A177-3AD203B41FA5}">
                      <a16:colId xmlns:a16="http://schemas.microsoft.com/office/drawing/2014/main" val="3046700682"/>
                    </a:ext>
                  </a:extLst>
                </a:gridCol>
                <a:gridCol w="2928932">
                  <a:extLst>
                    <a:ext uri="{9D8B030D-6E8A-4147-A177-3AD203B41FA5}">
                      <a16:colId xmlns:a16="http://schemas.microsoft.com/office/drawing/2014/main" val="201604802"/>
                    </a:ext>
                  </a:extLst>
                </a:gridCol>
                <a:gridCol w="2928932">
                  <a:extLst>
                    <a:ext uri="{9D8B030D-6E8A-4147-A177-3AD203B41FA5}">
                      <a16:colId xmlns:a16="http://schemas.microsoft.com/office/drawing/2014/main" val="454064803"/>
                    </a:ext>
                  </a:extLst>
                </a:gridCol>
              </a:tblGrid>
              <a:tr h="3090512"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Group 1</a:t>
                      </a:r>
                    </a:p>
                    <a:p>
                      <a:pPr lvl="1"/>
                      <a:r>
                        <a:rPr lang="en-US" sz="1800" dirty="0"/>
                        <a:t>Yong Tao (Facilitator)</a:t>
                      </a:r>
                    </a:p>
                    <a:p>
                      <a:pPr lvl="1"/>
                      <a:r>
                        <a:rPr lang="en-US" sz="1800" dirty="0"/>
                        <a:t>Richard Bull</a:t>
                      </a:r>
                    </a:p>
                    <a:p>
                      <a:pPr lvl="1"/>
                      <a:r>
                        <a:rPr lang="en-US" sz="1800" dirty="0" err="1"/>
                        <a:t>Huanyu</a:t>
                      </a:r>
                      <a:r>
                        <a:rPr lang="en-US" sz="1800" dirty="0"/>
                        <a:t> Larry Cheng</a:t>
                      </a:r>
                    </a:p>
                    <a:p>
                      <a:pPr lvl="1"/>
                      <a:r>
                        <a:rPr lang="en-US" sz="1800" dirty="0"/>
                        <a:t>Derek Clement-</a:t>
                      </a:r>
                      <a:r>
                        <a:rPr lang="en-US" sz="1800" dirty="0" err="1"/>
                        <a:t>Croome</a:t>
                      </a:r>
                      <a:endParaRPr lang="en-US" sz="1800" dirty="0"/>
                    </a:p>
                    <a:p>
                      <a:pPr lvl="1"/>
                      <a:r>
                        <a:rPr lang="en-US" sz="1800" dirty="0"/>
                        <a:t>Jorge </a:t>
                      </a:r>
                      <a:r>
                        <a:rPr lang="en-US" sz="1800" dirty="0" err="1"/>
                        <a:t>Ganzalez</a:t>
                      </a:r>
                      <a:endParaRPr lang="en-US" sz="1800" dirty="0"/>
                    </a:p>
                    <a:p>
                      <a:pPr lvl="1"/>
                      <a:r>
                        <a:rPr lang="en-US" sz="1800" dirty="0"/>
                        <a:t>Qinggang Meng</a:t>
                      </a:r>
                    </a:p>
                    <a:p>
                      <a:pPr lvl="1"/>
                      <a:r>
                        <a:rPr lang="en-US" sz="1800" dirty="0"/>
                        <a:t>Nina Sharifi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Group 2</a:t>
                      </a:r>
                    </a:p>
                    <a:p>
                      <a:pPr lvl="1"/>
                      <a:r>
                        <a:rPr lang="en-US" sz="1800" dirty="0"/>
                        <a:t>Ming Sun (Facilitator)</a:t>
                      </a:r>
                    </a:p>
                    <a:p>
                      <a:pPr lvl="1"/>
                      <a:r>
                        <a:rPr lang="en-US" sz="1800" dirty="0"/>
                        <a:t>Sez </a:t>
                      </a:r>
                      <a:r>
                        <a:rPr lang="en-US" sz="1800" dirty="0" err="1"/>
                        <a:t>Atamturk-Russcher</a:t>
                      </a:r>
                      <a:endParaRPr lang="en-US" sz="1800" dirty="0"/>
                    </a:p>
                    <a:p>
                      <a:pPr lvl="1"/>
                      <a:r>
                        <a:rPr lang="en-US" sz="1800" dirty="0"/>
                        <a:t>Steven Bird</a:t>
                      </a:r>
                    </a:p>
                    <a:p>
                      <a:pPr lvl="1"/>
                      <a:r>
                        <a:rPr lang="en-US" sz="1800" dirty="0"/>
                        <a:t>David </a:t>
                      </a:r>
                      <a:r>
                        <a:rPr lang="en-US" sz="1800" dirty="0" err="1"/>
                        <a:t>Fannon</a:t>
                      </a:r>
                      <a:r>
                        <a:rPr lang="en-US" sz="1800" dirty="0"/>
                        <a:t> </a:t>
                      </a:r>
                    </a:p>
                    <a:p>
                      <a:pPr lvl="1"/>
                      <a:r>
                        <a:rPr lang="en-US" sz="1800" dirty="0"/>
                        <a:t>Anton Ianakiev</a:t>
                      </a:r>
                    </a:p>
                    <a:p>
                      <a:pPr lvl="1"/>
                      <a:r>
                        <a:rPr lang="en-US" sz="1800" dirty="0"/>
                        <a:t>Juan Ordonez</a:t>
                      </a:r>
                    </a:p>
                    <a:p>
                      <a:pPr lvl="1"/>
                      <a:r>
                        <a:rPr lang="en-US" sz="1800" dirty="0"/>
                        <a:t>Thomas Spiegelhalter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Group 3</a:t>
                      </a:r>
                    </a:p>
                    <a:p>
                      <a:pPr lvl="1"/>
                      <a:r>
                        <a:rPr lang="en-US" sz="1800" dirty="0"/>
                        <a:t>Yimin Zhu (Facilitator)</a:t>
                      </a:r>
                    </a:p>
                    <a:p>
                      <a:pPr lvl="1"/>
                      <a:r>
                        <a:rPr lang="en-US" sz="1800" dirty="0"/>
                        <a:t>Anthony Adole</a:t>
                      </a:r>
                    </a:p>
                    <a:p>
                      <a:pPr lvl="1"/>
                      <a:r>
                        <a:rPr lang="en-US" sz="1800" dirty="0"/>
                        <a:t>Hiba </a:t>
                      </a:r>
                      <a:r>
                        <a:rPr lang="en-US" sz="1800" dirty="0" err="1"/>
                        <a:t>Baroud</a:t>
                      </a:r>
                      <a:endParaRPr lang="en-US" sz="1800" dirty="0"/>
                    </a:p>
                    <a:p>
                      <a:pPr lvl="1"/>
                      <a:r>
                        <a:rPr lang="en-US" sz="1800"/>
                        <a:t>Isaac </a:t>
                      </a:r>
                      <a:r>
                        <a:rPr lang="en-US" sz="1800" dirty="0"/>
                        <a:t>Cho </a:t>
                      </a:r>
                    </a:p>
                    <a:p>
                      <a:pPr lvl="1"/>
                      <a:r>
                        <a:rPr lang="en-US" sz="1800" dirty="0"/>
                        <a:t>Alex Turner</a:t>
                      </a:r>
                    </a:p>
                    <a:p>
                      <a:pPr lvl="1"/>
                      <a:r>
                        <a:rPr lang="en-US" sz="1800" dirty="0"/>
                        <a:t>Yangang Xing</a:t>
                      </a:r>
                    </a:p>
                    <a:p>
                      <a:pPr lvl="1"/>
                      <a:r>
                        <a:rPr lang="en-US" sz="1800" dirty="0"/>
                        <a:t>Wangda Zuo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28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61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DEABDD43F1F4ABE0136D6E888FF05" ma:contentTypeVersion="14" ma:contentTypeDescription="Create a new document." ma:contentTypeScope="" ma:versionID="007eed7aefac11dddec6c93cd26f98c4">
  <xsd:schema xmlns:xsd="http://www.w3.org/2001/XMLSchema" xmlns:xs="http://www.w3.org/2001/XMLSchema" xmlns:p="http://schemas.microsoft.com/office/2006/metadata/properties" xmlns:ns3="001ad631-8f40-47f5-8f13-6b58169d50ef" xmlns:ns4="1e965c32-f569-4816-bfb7-3e5ea27fbe85" targetNamespace="http://schemas.microsoft.com/office/2006/metadata/properties" ma:root="true" ma:fieldsID="3094ee753ceb16c07a1639ec82a43c5b" ns3:_="" ns4:_="">
    <xsd:import namespace="001ad631-8f40-47f5-8f13-6b58169d50ef"/>
    <xsd:import namespace="1e965c32-f569-4816-bfb7-3e5ea27fbe8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ad631-8f40-47f5-8f13-6b58169d50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65c32-f569-4816-bfb7-3e5ea27f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CAAB44-0099-42C5-AE7E-E77CD933D8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6591CB-8FAA-4126-A3C9-8E8886C3A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1ad631-8f40-47f5-8f13-6b58169d50ef"/>
    <ds:schemaRef ds:uri="1e965c32-f569-4816-bfb7-3e5ea27fbe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956FD7-FB83-4BB8-86EF-D27F9DE93DC1}">
  <ds:schemaRefs>
    <ds:schemaRef ds:uri="http://schemas.microsoft.com/office/infopath/2007/PartnerControls"/>
    <ds:schemaRef ds:uri="1e965c32-f569-4816-bfb7-3e5ea27fbe85"/>
    <ds:schemaRef ds:uri="http://purl.org/dc/elements/1.1/"/>
    <ds:schemaRef ds:uri="http://schemas.microsoft.com/office/2006/metadata/properties"/>
    <ds:schemaRef ds:uri="001ad631-8f40-47f5-8f13-6b58169d50e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134</Words>
  <Application>Microsoft Office PowerPoint</Application>
  <PresentationFormat>Widescreen</PresentationFormat>
  <Paragraphs>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Day 1: Breakout Session</vt:lpstr>
      <vt:lpstr>Topic 1: Research focuses on human and building interactions in the context of human well-being and future work environment</vt:lpstr>
      <vt:lpstr>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Yimin Zhu</dc:creator>
  <cp:lastModifiedBy>Sun, Ming</cp:lastModifiedBy>
  <cp:revision>5</cp:revision>
  <dcterms:created xsi:type="dcterms:W3CDTF">2022-10-27T12:24:02Z</dcterms:created>
  <dcterms:modified xsi:type="dcterms:W3CDTF">2022-10-27T13:20:44Z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0x010100AE7DEABDD43F1F4ABE0136D6E888FF05</vt:lpwstr>
  </property>
</Properties>
</file>