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2" r:id="rId2"/>
  </p:sldMasterIdLst>
  <p:notesMasterIdLst>
    <p:notesMasterId r:id="rId24"/>
  </p:notesMasterIdLst>
  <p:handoutMasterIdLst>
    <p:handoutMasterId r:id="rId25"/>
  </p:handoutMasterIdLst>
  <p:sldIdLst>
    <p:sldId id="336" r:id="rId3"/>
    <p:sldId id="339" r:id="rId4"/>
    <p:sldId id="346" r:id="rId5"/>
    <p:sldId id="337" r:id="rId6"/>
    <p:sldId id="338" r:id="rId7"/>
    <p:sldId id="340" r:id="rId8"/>
    <p:sldId id="341" r:id="rId9"/>
    <p:sldId id="342" r:id="rId10"/>
    <p:sldId id="343" r:id="rId11"/>
    <p:sldId id="329" r:id="rId12"/>
    <p:sldId id="315" r:id="rId13"/>
    <p:sldId id="320" r:id="rId14"/>
    <p:sldId id="332" r:id="rId15"/>
    <p:sldId id="326" r:id="rId16"/>
    <p:sldId id="317" r:id="rId17"/>
    <p:sldId id="335" r:id="rId18"/>
    <p:sldId id="319" r:id="rId19"/>
    <p:sldId id="307" r:id="rId20"/>
    <p:sldId id="328" r:id="rId21"/>
    <p:sldId id="323" r:id="rId22"/>
    <p:sldId id="322" r:id="rId23"/>
  </p:sldIdLst>
  <p:sldSz cx="9144000" cy="5143500" type="screen16x9"/>
  <p:notesSz cx="6858000" cy="9144000"/>
  <p:embeddedFontLst>
    <p:embeddedFont>
      <p:font typeface="Gill Sans MT" panose="020B0502020104020203"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Nixie One" panose="020B0604020202020204" charset="0"/>
      <p:regular r:id="rId34"/>
    </p:embeddedFont>
    <p:embeddedFont>
      <p:font typeface="Roboto Slab" panose="020B0604020202020204" charset="0"/>
      <p:regular r:id="rId35"/>
      <p:bold r:id="rId36"/>
    </p:embeddedFont>
    <p:embeddedFont>
      <p:font typeface="Century Gothic" panose="020B0502020202020204" pitchFamily="34" charset="0"/>
      <p:regular r:id="rId37"/>
      <p:bold r:id="rId38"/>
      <p:italic r:id="rId39"/>
      <p:boldItalic r:id="rId40"/>
    </p:embeddedFont>
    <p:embeddedFont>
      <p:font typeface="Microsoft Sans Serif" panose="020B0604020202020204" pitchFamily="34" charset="0"/>
      <p:regular r:id="rId41"/>
    </p:embeddedFont>
    <p:embeddedFont>
      <p:font typeface="Comic Sans MS" panose="030F0702030302020204" pitchFamily="66" charset="0"/>
      <p:regular r:id="rId42"/>
      <p:bold r:id="rId43"/>
      <p:italic r:id="rId44"/>
      <p:boldItalic r:id="rId45"/>
    </p:embeddedFont>
    <p:embeddedFont>
      <p:font typeface="Cambria" panose="02040503050406030204"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gLaJF+2HZtghbshZgKMUwZuzoGB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983374-B0E8-5E8F-DD06-BD6FA821B470}" name="Claudia A. Bustamante - bustamca" initials="CAB-b" userId="S::bustamca@clarkson.edu::7c7bae09-e401-4892-a4e7-eb6f2d3d76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udia A. Bustamante - bustamca" initials="CAB-b" lastIdx="36" clrIdx="0">
    <p:extLst>
      <p:ext uri="{19B8F6BF-5375-455C-9EA6-DF929625EA0E}">
        <p15:presenceInfo xmlns:p15="http://schemas.microsoft.com/office/powerpoint/2012/main" userId="S::bustamca@clarkson.edu::7c7bae09-e401-4892-a4e7-eb6f2d3d7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0001"/>
    <a:srgbClr val="AC0504"/>
    <a:srgbClr val="945200"/>
    <a:srgbClr val="A00605"/>
    <a:srgbClr val="EC8200"/>
    <a:srgbClr val="D17300"/>
    <a:srgbClr val="FF9F60"/>
    <a:srgbClr val="FF985C"/>
    <a:srgbClr val="FF8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88"/>
    <p:restoredTop sz="76338"/>
  </p:normalViewPr>
  <p:slideViewPr>
    <p:cSldViewPr snapToGrid="0" snapToObjects="1">
      <p:cViewPr varScale="1">
        <p:scale>
          <a:sx n="164" d="100"/>
          <a:sy n="164" d="100"/>
        </p:scale>
        <p:origin x="690" y="132"/>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font" Target="fonts/font16.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60"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Users\claudiabustamante\Documents\2021\CU-2021\RESEARCH\SMART%20HOUSING%20PROJECT-SP\R-RESEARCH\APT.TOTAL%20CONSUMPTION\total%20daily%20elect%20by%20circuit-VERSION_2020v1.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High Feedback</c:v>
                </c:pt>
              </c:strCache>
            </c:strRef>
          </c:tx>
          <c:spPr>
            <a:solidFill>
              <a:schemeClr val="accent2"/>
            </a:solidFill>
            <a:ln>
              <a:noFill/>
            </a:ln>
            <a:effectLst/>
          </c:spPr>
          <c:invertIfNegative val="0"/>
          <c:dLbls>
            <c:dLbl>
              <c:idx val="0"/>
              <c:layout>
                <c:manualLayout>
                  <c:x val="-7.0796460176991149E-3"/>
                  <c:y val="1.50489089541008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ACE-4EBE-B506-A981A6915715}"/>
                </c:ext>
              </c:extLst>
            </c:dLbl>
            <c:dLbl>
              <c:idx val="1"/>
              <c:layout>
                <c:manualLayout>
                  <c:x val="-4.71976401179941E-3"/>
                  <c:y val="2.106847253574115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ACE-4EBE-B506-A981A6915715}"/>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Personal Motivation</c:v>
                </c:pt>
                <c:pt idx="1">
                  <c:v>No Motivation</c:v>
                </c:pt>
              </c:strCache>
            </c:strRef>
          </c:cat>
          <c:val>
            <c:numRef>
              <c:f>Sheet1!$B$2:$B$3</c:f>
              <c:numCache>
                <c:formatCode>General</c:formatCode>
                <c:ptCount val="2"/>
                <c:pt idx="0">
                  <c:v>1889</c:v>
                </c:pt>
                <c:pt idx="1">
                  <c:v>2208</c:v>
                </c:pt>
              </c:numCache>
            </c:numRef>
          </c:val>
          <c:extLst>
            <c:ext xmlns:c16="http://schemas.microsoft.com/office/drawing/2014/chart" uri="{C3380CC4-5D6E-409C-BE32-E72D297353CC}">
              <c16:uniqueId val="{00000002-2ACE-4EBE-B506-A981A6915715}"/>
            </c:ext>
          </c:extLst>
        </c:ser>
        <c:ser>
          <c:idx val="1"/>
          <c:order val="1"/>
          <c:tx>
            <c:strRef>
              <c:f>Sheet1!$C$1</c:f>
              <c:strCache>
                <c:ptCount val="1"/>
                <c:pt idx="0">
                  <c:v>Low Feedback</c:v>
                </c:pt>
              </c:strCache>
            </c:strRef>
          </c:tx>
          <c:spPr>
            <a:solidFill>
              <a:schemeClr val="accent4"/>
            </a:solidFill>
            <a:ln>
              <a:noFill/>
            </a:ln>
            <a:effectLst/>
          </c:spPr>
          <c:invertIfNegative val="0"/>
          <c:dLbls>
            <c:dLbl>
              <c:idx val="0"/>
              <c:layout>
                <c:manualLayout>
                  <c:x val="-4.7197640117993666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ACE-4EBE-B506-A981A6915715}"/>
                </c:ext>
              </c:extLst>
            </c:dLbl>
            <c:dLbl>
              <c:idx val="1"/>
              <c:layout>
                <c:manualLayout>
                  <c:x val="0"/>
                  <c:y val="2.708803611738148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ACE-4EBE-B506-A981A6915715}"/>
                </c:ext>
              </c:extLst>
            </c:dLbl>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Personal Motivation</c:v>
                </c:pt>
                <c:pt idx="1">
                  <c:v>No Motivation</c:v>
                </c:pt>
              </c:strCache>
            </c:strRef>
          </c:cat>
          <c:val>
            <c:numRef>
              <c:f>Sheet1!$C$2:$C$3</c:f>
              <c:numCache>
                <c:formatCode>General</c:formatCode>
                <c:ptCount val="2"/>
                <c:pt idx="0">
                  <c:v>2472</c:v>
                </c:pt>
                <c:pt idx="1">
                  <c:v>2360</c:v>
                </c:pt>
              </c:numCache>
            </c:numRef>
          </c:val>
          <c:extLst>
            <c:ext xmlns:c16="http://schemas.microsoft.com/office/drawing/2014/chart" uri="{C3380CC4-5D6E-409C-BE32-E72D297353CC}">
              <c16:uniqueId val="{00000005-2ACE-4EBE-B506-A981A6915715}"/>
            </c:ext>
          </c:extLst>
        </c:ser>
        <c:dLbls>
          <c:showLegendKey val="0"/>
          <c:showVal val="1"/>
          <c:showCatName val="0"/>
          <c:showSerName val="0"/>
          <c:showPercent val="0"/>
          <c:showBubbleSize val="0"/>
        </c:dLbls>
        <c:gapWidth val="75"/>
        <c:axId val="81691392"/>
        <c:axId val="74250496"/>
      </c:barChart>
      <c:catAx>
        <c:axId val="816913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4250496"/>
        <c:crosses val="autoZero"/>
        <c:auto val="1"/>
        <c:lblAlgn val="ctr"/>
        <c:lblOffset val="100"/>
        <c:noMultiLvlLbl val="0"/>
      </c:catAx>
      <c:valAx>
        <c:axId val="74250496"/>
        <c:scaling>
          <c:orientation val="minMax"/>
          <c:max val="2500"/>
          <c:min val="0"/>
        </c:scaling>
        <c:delete val="0"/>
        <c:axPos val="l"/>
        <c:numFmt formatCode="General" sourceLinked="1"/>
        <c:majorTickMark val="none"/>
        <c:minorTickMark val="none"/>
        <c:tickLblPos val="nextTo"/>
        <c:spPr>
          <a:noFill/>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16913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lumMod val="15000"/>
          <a:lumOff val="85000"/>
        </a:schemeClr>
      </a:solidFill>
      <a:prstDash val="solid"/>
      <a:round/>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High Feedback</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Personal Motivation</c:v>
                </c:pt>
                <c:pt idx="1">
                  <c:v>No Motivation</c:v>
                </c:pt>
              </c:strCache>
            </c:strRef>
          </c:cat>
          <c:val>
            <c:numRef>
              <c:f>Sheet1!$B$2:$B$3</c:f>
              <c:numCache>
                <c:formatCode>General</c:formatCode>
                <c:ptCount val="2"/>
                <c:pt idx="0">
                  <c:v>13.8</c:v>
                </c:pt>
                <c:pt idx="1">
                  <c:v>16.5</c:v>
                </c:pt>
              </c:numCache>
            </c:numRef>
          </c:val>
          <c:extLst>
            <c:ext xmlns:c16="http://schemas.microsoft.com/office/drawing/2014/chart" uri="{C3380CC4-5D6E-409C-BE32-E72D297353CC}">
              <c16:uniqueId val="{00000000-3B12-4035-87D4-76A96468E82E}"/>
            </c:ext>
          </c:extLst>
        </c:ser>
        <c:ser>
          <c:idx val="1"/>
          <c:order val="1"/>
          <c:tx>
            <c:strRef>
              <c:f>Sheet1!$C$1</c:f>
              <c:strCache>
                <c:ptCount val="1"/>
                <c:pt idx="0">
                  <c:v>Low Feedback</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Personal Motivation</c:v>
                </c:pt>
                <c:pt idx="1">
                  <c:v>No Motivation</c:v>
                </c:pt>
              </c:strCache>
            </c:strRef>
          </c:cat>
          <c:val>
            <c:numRef>
              <c:f>Sheet1!$C$2:$C$3</c:f>
              <c:numCache>
                <c:formatCode>General</c:formatCode>
                <c:ptCount val="2"/>
                <c:pt idx="0">
                  <c:v>13.24</c:v>
                </c:pt>
                <c:pt idx="1">
                  <c:v>17.559999999999999</c:v>
                </c:pt>
              </c:numCache>
            </c:numRef>
          </c:val>
          <c:extLst>
            <c:ext xmlns:c16="http://schemas.microsoft.com/office/drawing/2014/chart" uri="{C3380CC4-5D6E-409C-BE32-E72D297353CC}">
              <c16:uniqueId val="{00000001-3B12-4035-87D4-76A96468E82E}"/>
            </c:ext>
          </c:extLst>
        </c:ser>
        <c:dLbls>
          <c:showLegendKey val="0"/>
          <c:showVal val="1"/>
          <c:showCatName val="0"/>
          <c:showSerName val="0"/>
          <c:showPercent val="0"/>
          <c:showBubbleSize val="0"/>
        </c:dLbls>
        <c:gapWidth val="75"/>
        <c:axId val="32309632"/>
        <c:axId val="32311168"/>
      </c:barChart>
      <c:catAx>
        <c:axId val="323096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2311168"/>
        <c:crosses val="autoZero"/>
        <c:auto val="1"/>
        <c:lblAlgn val="ctr"/>
        <c:lblOffset val="100"/>
        <c:noMultiLvlLbl val="0"/>
      </c:catAx>
      <c:valAx>
        <c:axId val="32311168"/>
        <c:scaling>
          <c:orientation val="minMax"/>
          <c:max val="18"/>
          <c:min val="2"/>
        </c:scaling>
        <c:delete val="0"/>
        <c:axPos val="l"/>
        <c:numFmt formatCode="General" sourceLinked="1"/>
        <c:majorTickMark val="none"/>
        <c:minorTickMark val="none"/>
        <c:tickLblPos val="nextTo"/>
        <c:spPr>
          <a:noFill/>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2309632"/>
        <c:crosses val="autoZero"/>
        <c:crossBetween val="between"/>
        <c:majorUnit val="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lumMod val="15000"/>
          <a:lumOff val="85000"/>
        </a:schemeClr>
      </a:solidFill>
      <a:prstDash val="solid"/>
      <a:round/>
    </a:ln>
    <a:effectLst/>
  </c:spPr>
  <c:txPr>
    <a:bodyPr/>
    <a:lstStyle/>
    <a:p>
      <a:pPr>
        <a:defRPr sz="1800"/>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'[total daily elect by circuit-VERSION_2020v1.xlsx]BoxplotV1'!$A$2:$A$55577</cx:f>
        <cx:lvl ptCount="55576">
          <cx:pt idx="0">Total</cx:pt>
          <cx:pt idx="1">Refrigerator</cx:pt>
          <cx:pt idx="2">Other Kitchen</cx:pt>
          <cx:pt idx="3"> Common outlets </cx:pt>
          <cx:pt idx="4"> Common Lights </cx:pt>
          <cx:pt idx="5"> Bedroom Outlets </cx:pt>
          <cx:pt idx="6"> Bedroom Lights </cx:pt>
          <cx:pt idx="7"> Bathroom </cx:pt>
          <cx:pt idx="8">Total</cx:pt>
          <cx:pt idx="9">Refrigerator</cx:pt>
          <cx:pt idx="10">Other Kitchen</cx:pt>
          <cx:pt idx="11"> Common outlets </cx:pt>
          <cx:pt idx="12"> Common Lights </cx:pt>
          <cx:pt idx="13"> Bedroom Outlets </cx:pt>
          <cx:pt idx="14"> Bedroom Lights </cx:pt>
          <cx:pt idx="15"> Bathroom </cx:pt>
          <cx:pt idx="16">Total</cx:pt>
          <cx:pt idx="17">Refrigerator</cx:pt>
          <cx:pt idx="18">Other Kitchen</cx:pt>
          <cx:pt idx="19"> Common outlets </cx:pt>
          <cx:pt idx="20"> Common Lights </cx:pt>
          <cx:pt idx="21"> Bedroom Outlets </cx:pt>
          <cx:pt idx="22"> Bedroom Lights </cx:pt>
          <cx:pt idx="23"> Bathroom </cx:pt>
          <cx:pt idx="24">Total</cx:pt>
          <cx:pt idx="25">Refrigerator</cx:pt>
          <cx:pt idx="26">Other Kitchen</cx:pt>
          <cx:pt idx="27"> Common outlets </cx:pt>
          <cx:pt idx="28"> Common Lights </cx:pt>
          <cx:pt idx="29"> Bedroom Outlets </cx:pt>
          <cx:pt idx="30"> Bedroom Lights </cx:pt>
          <cx:pt idx="31"> Bathroom </cx:pt>
          <cx:pt idx="32">Total</cx:pt>
          <cx:pt idx="33">Refrigerator</cx:pt>
          <cx:pt idx="34">Other Kitchen</cx:pt>
          <cx:pt idx="35"> Common outlets </cx:pt>
          <cx:pt idx="36"> Common Lights </cx:pt>
          <cx:pt idx="37"> Bedroom Outlets </cx:pt>
          <cx:pt idx="38"> Bedroom Lights </cx:pt>
          <cx:pt idx="39"> Bathroom </cx:pt>
          <cx:pt idx="40">Total</cx:pt>
          <cx:pt idx="41">Refrigerator</cx:pt>
          <cx:pt idx="42">Other Kitchen</cx:pt>
          <cx:pt idx="43"> Common outlets </cx:pt>
          <cx:pt idx="44"> Common Lights </cx:pt>
          <cx:pt idx="45"> Bedroom Outlets </cx:pt>
          <cx:pt idx="46"> Bedroom Lights </cx:pt>
          <cx:pt idx="47"> Bathroom </cx:pt>
          <cx:pt idx="48">Total</cx:pt>
          <cx:pt idx="49">Refrigerator</cx:pt>
          <cx:pt idx="50">Other Kitchen</cx:pt>
          <cx:pt idx="51"> Common outlets </cx:pt>
          <cx:pt idx="52"> Common Lights </cx:pt>
          <cx:pt idx="53"> Bedroom Outlets </cx:pt>
          <cx:pt idx="54"> Bedroom Lights </cx:pt>
          <cx:pt idx="55"> Bathroom </cx:pt>
          <cx:pt idx="56">Total</cx:pt>
          <cx:pt idx="57">Refrigerator</cx:pt>
          <cx:pt idx="58">Other Kitchen</cx:pt>
          <cx:pt idx="59"> Common outlets </cx:pt>
          <cx:pt idx="60"> Common Lights </cx:pt>
          <cx:pt idx="61"> Bedroom Outlets </cx:pt>
          <cx:pt idx="62"> Bedroom Lights </cx:pt>
          <cx:pt idx="63"> Bathroom </cx:pt>
          <cx:pt idx="64">Total</cx:pt>
          <cx:pt idx="65">Refrigerator</cx:pt>
          <cx:pt idx="66">Other Kitchen</cx:pt>
          <cx:pt idx="67"> Common outlets </cx:pt>
          <cx:pt idx="68"> Common Lights </cx:pt>
          <cx:pt idx="69"> Bedroom Outlets </cx:pt>
          <cx:pt idx="70"> Bedroom Lights </cx:pt>
          <cx:pt idx="71"> Bathroom </cx:pt>
          <cx:pt idx="72">Total</cx:pt>
          <cx:pt idx="73">Refrigerator</cx:pt>
          <cx:pt idx="74">Other Kitchen</cx:pt>
          <cx:pt idx="75"> Common outlets </cx:pt>
          <cx:pt idx="76"> Common Lights </cx:pt>
          <cx:pt idx="77"> Bedroom Outlets </cx:pt>
          <cx:pt idx="78"> Bedroom Lights </cx:pt>
          <cx:pt idx="79"> Bathroom </cx:pt>
          <cx:pt idx="80">Total</cx:pt>
          <cx:pt idx="81">Refrigerator</cx:pt>
          <cx:pt idx="82">Other Kitchen</cx:pt>
          <cx:pt idx="83"> Common outlets </cx:pt>
          <cx:pt idx="84"> Common Lights </cx:pt>
          <cx:pt idx="85"> Bedroom Outlets </cx:pt>
          <cx:pt idx="86"> Bedroom Lights </cx:pt>
          <cx:pt idx="87"> Bathroom </cx:pt>
          <cx:pt idx="88">Total</cx:pt>
          <cx:pt idx="89">Refrigerator</cx:pt>
          <cx:pt idx="90">Other Kitchen</cx:pt>
          <cx:pt idx="91"> Common outlets </cx:pt>
          <cx:pt idx="92"> Common Lights </cx:pt>
          <cx:pt idx="93"> Bedroom Outlets </cx:pt>
          <cx:pt idx="94"> Bedroom Lights </cx:pt>
          <cx:pt idx="95"> Bathroom </cx:pt>
          <cx:pt idx="96">Total</cx:pt>
          <cx:pt idx="97">Refrigerator</cx:pt>
          <cx:pt idx="98">Other Kitchen</cx:pt>
          <cx:pt idx="99"> Common outlets </cx:pt>
          <cx:pt idx="100"> Common Lights </cx:pt>
          <cx:pt idx="101"> Bedroom Outlets </cx:pt>
          <cx:pt idx="102"> Bedroom Lights </cx:pt>
          <cx:pt idx="103"> Bathroom </cx:pt>
          <cx:pt idx="104">Total</cx:pt>
          <cx:pt idx="105">Refrigerator</cx:pt>
          <cx:pt idx="106">Other Kitchen</cx:pt>
          <cx:pt idx="107"> Common outlets </cx:pt>
          <cx:pt idx="108"> Common Lights </cx:pt>
          <cx:pt idx="109"> Bedroom Outlets </cx:pt>
          <cx:pt idx="110"> Bedroom Lights </cx:pt>
          <cx:pt idx="111"> Bathroom </cx:pt>
          <cx:pt idx="112">Total</cx:pt>
          <cx:pt idx="113">Refrigerator</cx:pt>
          <cx:pt idx="114">Other Kitchen</cx:pt>
          <cx:pt idx="115"> Common outlets </cx:pt>
          <cx:pt idx="116"> Common Lights </cx:pt>
          <cx:pt idx="117"> Bedroom Outlets </cx:pt>
          <cx:pt idx="118"> Bedroom Lights </cx:pt>
          <cx:pt idx="119"> Bathroom </cx:pt>
          <cx:pt idx="120">Total</cx:pt>
          <cx:pt idx="121">Refrigerator</cx:pt>
          <cx:pt idx="122">Other Kitchen</cx:pt>
          <cx:pt idx="123"> Common outlets </cx:pt>
          <cx:pt idx="124"> Common Lights </cx:pt>
          <cx:pt idx="125"> Bedroom Outlets </cx:pt>
          <cx:pt idx="126"> Bedroom Lights </cx:pt>
          <cx:pt idx="127"> Bathroom </cx:pt>
          <cx:pt idx="128">Total</cx:pt>
          <cx:pt idx="129">Refrigerator</cx:pt>
          <cx:pt idx="130">Other Kitchen</cx:pt>
          <cx:pt idx="131"> Common outlets </cx:pt>
          <cx:pt idx="132"> Common Lights </cx:pt>
          <cx:pt idx="133"> Bedroom Outlets </cx:pt>
          <cx:pt idx="134"> Bedroom Lights </cx:pt>
          <cx:pt idx="135"> Bathroom </cx:pt>
          <cx:pt idx="136">Total</cx:pt>
          <cx:pt idx="137">Refrigerator</cx:pt>
          <cx:pt idx="138">Other Kitchen</cx:pt>
          <cx:pt idx="139"> Common outlets </cx:pt>
          <cx:pt idx="140"> Common Lights </cx:pt>
          <cx:pt idx="141"> Bedroom Outlets </cx:pt>
          <cx:pt idx="142"> Bedroom Lights </cx:pt>
          <cx:pt idx="143"> Bathroom </cx:pt>
          <cx:pt idx="144">Total</cx:pt>
          <cx:pt idx="145">Refrigerator</cx:pt>
          <cx:pt idx="146">Other Kitchen</cx:pt>
          <cx:pt idx="147"> Common outlets </cx:pt>
          <cx:pt idx="148"> Common Lights </cx:pt>
          <cx:pt idx="149"> Bedroom Outlets </cx:pt>
          <cx:pt idx="150"> Bedroom Lights </cx:pt>
          <cx:pt idx="151"> Bathroom </cx:pt>
          <cx:pt idx="152">Total</cx:pt>
          <cx:pt idx="153">Refrigerator</cx:pt>
          <cx:pt idx="154">Other Kitchen</cx:pt>
          <cx:pt idx="155"> Common outlets </cx:pt>
          <cx:pt idx="156"> Common Lights </cx:pt>
          <cx:pt idx="157"> Bedroom Outlets </cx:pt>
          <cx:pt idx="158"> Bedroom Lights </cx:pt>
          <cx:pt idx="159"> Bathroom </cx:pt>
          <cx:pt idx="160">Total</cx:pt>
          <cx:pt idx="161">Refrigerator</cx:pt>
          <cx:pt idx="162">Other Kitchen</cx:pt>
          <cx:pt idx="163"> Common outlets </cx:pt>
          <cx:pt idx="164"> Common Lights </cx:pt>
          <cx:pt idx="165"> Bedroom Outlets </cx:pt>
          <cx:pt idx="166"> Bedroom Lights </cx:pt>
          <cx:pt idx="167"> Bathroom </cx:pt>
          <cx:pt idx="168">Total</cx:pt>
          <cx:pt idx="169">Refrigerator</cx:pt>
          <cx:pt idx="170">Other Kitchen</cx:pt>
          <cx:pt idx="171"> Common outlets </cx:pt>
          <cx:pt idx="172"> Common Lights </cx:pt>
          <cx:pt idx="173"> Bedroom Outlets </cx:pt>
          <cx:pt idx="174"> Bedroom Lights </cx:pt>
          <cx:pt idx="175"> Bathroom </cx:pt>
          <cx:pt idx="176">Total</cx:pt>
          <cx:pt idx="177">Refrigerator</cx:pt>
          <cx:pt idx="178">Other Kitchen</cx:pt>
          <cx:pt idx="179"> Common outlets </cx:pt>
          <cx:pt idx="180"> Common Lights </cx:pt>
          <cx:pt idx="181"> Bedroom Outlets </cx:pt>
          <cx:pt idx="182"> Bedroom Lights </cx:pt>
          <cx:pt idx="183"> Bathroom </cx:pt>
          <cx:pt idx="184">Total</cx:pt>
          <cx:pt idx="185">Refrigerator</cx:pt>
          <cx:pt idx="186">Other Kitchen</cx:pt>
          <cx:pt idx="187"> Common outlets </cx:pt>
          <cx:pt idx="188"> Common Lights </cx:pt>
          <cx:pt idx="189"> Bedroom Outlets </cx:pt>
          <cx:pt idx="190"> Bedroom Lights </cx:pt>
          <cx:pt idx="191"> Bathroom </cx:pt>
          <cx:pt idx="192">Total</cx:pt>
          <cx:pt idx="193">Refrigerator</cx:pt>
          <cx:pt idx="194">Other Kitchen</cx:pt>
          <cx:pt idx="195"> Common outlets </cx:pt>
          <cx:pt idx="196"> Common Lights </cx:pt>
          <cx:pt idx="197"> Bedroom Outlets </cx:pt>
          <cx:pt idx="198"> Bedroom Lights </cx:pt>
          <cx:pt idx="199"> Bathroom </cx:pt>
          <cx:pt idx="200">Total</cx:pt>
          <cx:pt idx="201">Refrigerator</cx:pt>
          <cx:pt idx="202">Other Kitchen</cx:pt>
          <cx:pt idx="203"> Common outlets </cx:pt>
          <cx:pt idx="204"> Common Lights </cx:pt>
          <cx:pt idx="205"> Bedroom Outlets </cx:pt>
          <cx:pt idx="206"> Bedroom Lights </cx:pt>
          <cx:pt idx="207"> Bathroom </cx:pt>
          <cx:pt idx="208">Total</cx:pt>
          <cx:pt idx="209">Refrigerator</cx:pt>
          <cx:pt idx="210">Other Kitchen</cx:pt>
          <cx:pt idx="211"> Common outlets </cx:pt>
          <cx:pt idx="212"> Common Lights </cx:pt>
          <cx:pt idx="213"> Bedroom Outlets </cx:pt>
          <cx:pt idx="214"> Bedroom Lights </cx:pt>
          <cx:pt idx="215"> Bathroom </cx:pt>
          <cx:pt idx="216">Total</cx:pt>
          <cx:pt idx="217">Refrigerator</cx:pt>
          <cx:pt idx="218">Other Kitchen</cx:pt>
          <cx:pt idx="219"> Common outlets </cx:pt>
          <cx:pt idx="220"> Common Lights </cx:pt>
          <cx:pt idx="221"> Bedroom Outlets </cx:pt>
          <cx:pt idx="222"> Bedroom Lights </cx:pt>
          <cx:pt idx="223"> Bathroom </cx:pt>
          <cx:pt idx="224">Total</cx:pt>
          <cx:pt idx="225">Refrigerator</cx:pt>
          <cx:pt idx="226">Other Kitchen</cx:pt>
          <cx:pt idx="227"> Common outlets </cx:pt>
          <cx:pt idx="228"> Common Lights </cx:pt>
          <cx:pt idx="229"> Bedroom Outlets </cx:pt>
          <cx:pt idx="230"> Bedroom Lights </cx:pt>
          <cx:pt idx="231"> Bathroom </cx:pt>
          <cx:pt idx="232">Total</cx:pt>
          <cx:pt idx="233">Refrigerator</cx:pt>
          <cx:pt idx="234">Other Kitchen</cx:pt>
          <cx:pt idx="235"> Common outlets </cx:pt>
          <cx:pt idx="236"> Common Lights </cx:pt>
          <cx:pt idx="237"> Bedroom Outlets </cx:pt>
          <cx:pt idx="238"> Bedroom Lights </cx:pt>
          <cx:pt idx="239"> Bathroom </cx:pt>
          <cx:pt idx="240">Total</cx:pt>
          <cx:pt idx="241">Refrigerator</cx:pt>
          <cx:pt idx="242">Other Kitchen</cx:pt>
          <cx:pt idx="243"> Common outlets </cx:pt>
          <cx:pt idx="244"> Common Lights </cx:pt>
          <cx:pt idx="245"> Bedroom Outlets </cx:pt>
          <cx:pt idx="246"> Bedroom Lights </cx:pt>
          <cx:pt idx="247"> Bathroom </cx:pt>
          <cx:pt idx="248">Total</cx:pt>
          <cx:pt idx="249">Refrigerator</cx:pt>
          <cx:pt idx="250">Other Kitchen</cx:pt>
          <cx:pt idx="251"> Common outlets </cx:pt>
          <cx:pt idx="252"> Common Lights </cx:pt>
          <cx:pt idx="253"> Bedroom Outlets </cx:pt>
          <cx:pt idx="254"> Bedroom Lights </cx:pt>
          <cx:pt idx="255"> Bathroom </cx:pt>
          <cx:pt idx="256">Total</cx:pt>
          <cx:pt idx="257">Refrigerator</cx:pt>
          <cx:pt idx="258">Other Kitchen</cx:pt>
          <cx:pt idx="259"> Common outlets </cx:pt>
          <cx:pt idx="260"> Common Lights </cx:pt>
          <cx:pt idx="261"> Bedroom Outlets </cx:pt>
          <cx:pt idx="262"> Bedroom Lights </cx:pt>
          <cx:pt idx="263"> Bathroom </cx:pt>
          <cx:pt idx="264">Total</cx:pt>
          <cx:pt idx="265">Refrigerator</cx:pt>
          <cx:pt idx="266">Other Kitchen</cx:pt>
          <cx:pt idx="267"> Common outlets </cx:pt>
          <cx:pt idx="268"> Common Lights </cx:pt>
          <cx:pt idx="269"> Bedroom Outlets </cx:pt>
          <cx:pt idx="270"> Bedroom Lights </cx:pt>
          <cx:pt idx="271"> Bathroom </cx:pt>
          <cx:pt idx="272">Total</cx:pt>
          <cx:pt idx="273">Refrigerator</cx:pt>
          <cx:pt idx="274">Other Kitchen</cx:pt>
          <cx:pt idx="275"> Common outlets </cx:pt>
          <cx:pt idx="276"> Common Lights </cx:pt>
          <cx:pt idx="277"> Bedroom Outlets </cx:pt>
          <cx:pt idx="278"> Bedroom Lights </cx:pt>
          <cx:pt idx="279"> Bathroom </cx:pt>
          <cx:pt idx="280">Total</cx:pt>
          <cx:pt idx="281">Refrigerator</cx:pt>
          <cx:pt idx="282">Other Kitchen</cx:pt>
          <cx:pt idx="283"> Common outlets </cx:pt>
          <cx:pt idx="284"> Common Lights </cx:pt>
          <cx:pt idx="285"> Bedroom Outlets </cx:pt>
          <cx:pt idx="286"> Bedroom Lights </cx:pt>
          <cx:pt idx="287"> Bathroom </cx:pt>
          <cx:pt idx="288">Total</cx:pt>
          <cx:pt idx="289">Refrigerator</cx:pt>
          <cx:pt idx="290">Other Kitchen</cx:pt>
          <cx:pt idx="291"> Common outlets </cx:pt>
          <cx:pt idx="292"> Common Lights </cx:pt>
          <cx:pt idx="293"> Bedroom Outlets </cx:pt>
          <cx:pt idx="294"> Bedroom Lights </cx:pt>
          <cx:pt idx="295"> Bathroom </cx:pt>
          <cx:pt idx="296">Total</cx:pt>
          <cx:pt idx="297">Refrigerator</cx:pt>
          <cx:pt idx="298">Other Kitchen</cx:pt>
          <cx:pt idx="299"> Common outlets </cx:pt>
          <cx:pt idx="300"> Common Lights </cx:pt>
          <cx:pt idx="301"> Bedroom Outlets </cx:pt>
          <cx:pt idx="302"> Bedroom Lights </cx:pt>
          <cx:pt idx="303"> Bathroom </cx:pt>
          <cx:pt idx="304">Total</cx:pt>
          <cx:pt idx="305">Refrigerator</cx:pt>
          <cx:pt idx="306">Other Kitchen</cx:pt>
          <cx:pt idx="307"> Common outlets </cx:pt>
          <cx:pt idx="308"> Common Lights </cx:pt>
          <cx:pt idx="309"> Bedroom Outlets </cx:pt>
          <cx:pt idx="310"> Bedroom Lights </cx:pt>
          <cx:pt idx="311"> Bathroom </cx:pt>
          <cx:pt idx="312">Total</cx:pt>
          <cx:pt idx="313">Refrigerator</cx:pt>
          <cx:pt idx="314">Other Kitchen</cx:pt>
          <cx:pt idx="315"> Common outlets </cx:pt>
          <cx:pt idx="316"> Common Lights </cx:pt>
          <cx:pt idx="317"> Bedroom Outlets </cx:pt>
          <cx:pt idx="318"> Bedroom Lights </cx:pt>
          <cx:pt idx="319"> Bathroom </cx:pt>
          <cx:pt idx="320">Total</cx:pt>
          <cx:pt idx="321">Refrigerator</cx:pt>
          <cx:pt idx="322">Other Kitchen</cx:pt>
          <cx:pt idx="323"> Common outlets </cx:pt>
          <cx:pt idx="324"> Common Lights </cx:pt>
          <cx:pt idx="325"> Bedroom Outlets </cx:pt>
          <cx:pt idx="326"> Bedroom Lights </cx:pt>
          <cx:pt idx="327"> Bathroom </cx:pt>
          <cx:pt idx="328">Total</cx:pt>
          <cx:pt idx="329">Refrigerator</cx:pt>
          <cx:pt idx="330">Other Kitchen</cx:pt>
          <cx:pt idx="331"> Common outlets </cx:pt>
          <cx:pt idx="332"> Common Lights </cx:pt>
          <cx:pt idx="333"> Bedroom Outlets </cx:pt>
          <cx:pt idx="334"> Bedroom Lights </cx:pt>
          <cx:pt idx="335"> Bathroom </cx:pt>
          <cx:pt idx="336">Total</cx:pt>
          <cx:pt idx="337">Refrigerator</cx:pt>
          <cx:pt idx="338">Other Kitchen</cx:pt>
          <cx:pt idx="339"> Common outlets </cx:pt>
          <cx:pt idx="340"> Common Lights </cx:pt>
          <cx:pt idx="341"> Bedroom Outlets </cx:pt>
          <cx:pt idx="342"> Bedroom Lights </cx:pt>
          <cx:pt idx="343"> Bathroom </cx:pt>
          <cx:pt idx="344">Total</cx:pt>
          <cx:pt idx="345">Refrigerator</cx:pt>
          <cx:pt idx="346">Other Kitchen</cx:pt>
          <cx:pt idx="347"> Common outlets </cx:pt>
          <cx:pt idx="348"> Common Lights </cx:pt>
          <cx:pt idx="349"> Bedroom Outlets </cx:pt>
          <cx:pt idx="350"> Bedroom Lights </cx:pt>
          <cx:pt idx="351"> Bathroom </cx:pt>
          <cx:pt idx="352">Total</cx:pt>
          <cx:pt idx="353">Refrigerator</cx:pt>
          <cx:pt idx="354">Other Kitchen</cx:pt>
          <cx:pt idx="355"> Common outlets </cx:pt>
          <cx:pt idx="356"> Common Lights </cx:pt>
          <cx:pt idx="357"> Bedroom Outlets </cx:pt>
          <cx:pt idx="358"> Bedroom Lights </cx:pt>
          <cx:pt idx="359"> Bathroom </cx:pt>
          <cx:pt idx="360">Total</cx:pt>
          <cx:pt idx="361">Refrigerator</cx:pt>
          <cx:pt idx="362">Other Kitchen</cx:pt>
          <cx:pt idx="363"> Common outlets </cx:pt>
          <cx:pt idx="364"> Common Lights </cx:pt>
          <cx:pt idx="365"> Bedroom Outlets </cx:pt>
          <cx:pt idx="366"> Bedroom Lights </cx:pt>
          <cx:pt idx="367"> Bathroom </cx:pt>
          <cx:pt idx="368">Total</cx:pt>
          <cx:pt idx="369">Refrigerator</cx:pt>
          <cx:pt idx="370">Other Kitchen</cx:pt>
          <cx:pt idx="371"> Common outlets </cx:pt>
          <cx:pt idx="372"> Common Lights </cx:pt>
          <cx:pt idx="373"> Bedroom Outlets </cx:pt>
          <cx:pt idx="374"> Bedroom Lights </cx:pt>
          <cx:pt idx="375"> Bathroom </cx:pt>
          <cx:pt idx="376">Total</cx:pt>
          <cx:pt idx="377">Refrigerator</cx:pt>
          <cx:pt idx="378">Other Kitchen</cx:pt>
          <cx:pt idx="379"> Common outlets </cx:pt>
          <cx:pt idx="380"> Common Lights </cx:pt>
          <cx:pt idx="381"> Bedroom Outlets </cx:pt>
          <cx:pt idx="382"> Bedroom Lights </cx:pt>
          <cx:pt idx="383"> Bathroom </cx:pt>
          <cx:pt idx="384">Total</cx:pt>
          <cx:pt idx="385">Refrigerator</cx:pt>
          <cx:pt idx="386">Other Kitchen</cx:pt>
          <cx:pt idx="387"> Common outlets </cx:pt>
          <cx:pt idx="388"> Common Lights </cx:pt>
          <cx:pt idx="389"> Bedroom Outlets </cx:pt>
          <cx:pt idx="390"> Bedroom Lights </cx:pt>
          <cx:pt idx="391"> Bathroom </cx:pt>
          <cx:pt idx="392">Total</cx:pt>
          <cx:pt idx="393">Refrigerator</cx:pt>
          <cx:pt idx="394">Other Kitchen</cx:pt>
          <cx:pt idx="395"> Common outlets </cx:pt>
          <cx:pt idx="396"> Common Lights </cx:pt>
          <cx:pt idx="397"> Bedroom Outlets </cx:pt>
          <cx:pt idx="398"> Bedroom Lights </cx:pt>
          <cx:pt idx="399"> Bathroom </cx:pt>
          <cx:pt idx="400">Total</cx:pt>
          <cx:pt idx="401">Refrigerator</cx:pt>
          <cx:pt idx="402">Other Kitchen</cx:pt>
          <cx:pt idx="403"> Common outlets </cx:pt>
          <cx:pt idx="404"> Common Lights </cx:pt>
          <cx:pt idx="405"> Bedroom Outlets </cx:pt>
          <cx:pt idx="406"> Bedroom Lights </cx:pt>
          <cx:pt idx="407"> Bathroom </cx:pt>
          <cx:pt idx="408">Total</cx:pt>
          <cx:pt idx="409">Refrigerator</cx:pt>
          <cx:pt idx="410">Other Kitchen</cx:pt>
          <cx:pt idx="411"> Common outlets </cx:pt>
          <cx:pt idx="412"> Common Lights </cx:pt>
          <cx:pt idx="413"> Bedroom Outlets </cx:pt>
          <cx:pt idx="414"> Bedroom Lights </cx:pt>
          <cx:pt idx="415"> Bathroom </cx:pt>
          <cx:pt idx="416">Total</cx:pt>
          <cx:pt idx="417">Refrigerator</cx:pt>
          <cx:pt idx="418">Other Kitchen</cx:pt>
          <cx:pt idx="419"> Common outlets </cx:pt>
          <cx:pt idx="420"> Common Lights </cx:pt>
          <cx:pt idx="421"> Bedroom Outlets </cx:pt>
          <cx:pt idx="422"> Bedroom Lights </cx:pt>
          <cx:pt idx="423"> Bathroom </cx:pt>
          <cx:pt idx="424">Total</cx:pt>
          <cx:pt idx="425">Refrigerator</cx:pt>
          <cx:pt idx="426">Other Kitchen</cx:pt>
          <cx:pt idx="427"> Common outlets </cx:pt>
          <cx:pt idx="428"> Common Lights </cx:pt>
          <cx:pt idx="429"> Bedroom Outlets </cx:pt>
          <cx:pt idx="430"> Bedroom Lights </cx:pt>
          <cx:pt idx="431"> Bathroom </cx:pt>
          <cx:pt idx="432">Total</cx:pt>
          <cx:pt idx="433">Refrigerator</cx:pt>
          <cx:pt idx="434">Other Kitchen</cx:pt>
          <cx:pt idx="435"> Common outlets </cx:pt>
          <cx:pt idx="436"> Common Lights </cx:pt>
          <cx:pt idx="437"> Bedroom Outlets </cx:pt>
          <cx:pt idx="438"> Bedroom Lights </cx:pt>
          <cx:pt idx="439"> Bathroom </cx:pt>
          <cx:pt idx="440">Total</cx:pt>
          <cx:pt idx="441">Refrigerator</cx:pt>
          <cx:pt idx="442">Other Kitchen</cx:pt>
          <cx:pt idx="443"> Common outlets </cx:pt>
          <cx:pt idx="444"> Common Lights </cx:pt>
          <cx:pt idx="445"> Bedroom Outlets </cx:pt>
          <cx:pt idx="446"> Bedroom Lights </cx:pt>
          <cx:pt idx="447"> Bathroom </cx:pt>
          <cx:pt idx="448">Total</cx:pt>
          <cx:pt idx="449">Refrigerator</cx:pt>
          <cx:pt idx="450">Other Kitchen</cx:pt>
          <cx:pt idx="451"> Common outlets </cx:pt>
          <cx:pt idx="452"> Common Lights </cx:pt>
          <cx:pt idx="453"> Bedroom Outlets </cx:pt>
          <cx:pt idx="454"> Bedroom Lights </cx:pt>
          <cx:pt idx="455"> Bathroom </cx:pt>
          <cx:pt idx="456">Total</cx:pt>
          <cx:pt idx="457">Refrigerator</cx:pt>
          <cx:pt idx="458">Other Kitchen</cx:pt>
          <cx:pt idx="459"> Common outlets </cx:pt>
          <cx:pt idx="460"> Common Lights </cx:pt>
          <cx:pt idx="461"> Bedroom Outlets </cx:pt>
          <cx:pt idx="462"> Bedroom Lights </cx:pt>
          <cx:pt idx="463"> Bathroom </cx:pt>
          <cx:pt idx="464">Total</cx:pt>
          <cx:pt idx="465">Refrigerator</cx:pt>
          <cx:pt idx="466">Other Kitchen</cx:pt>
          <cx:pt idx="467"> Common outlets </cx:pt>
          <cx:pt idx="468"> Common Lights </cx:pt>
          <cx:pt idx="469"> Bedroom Outlets </cx:pt>
          <cx:pt idx="470"> Bedroom Lights </cx:pt>
          <cx:pt idx="471"> Bathroom </cx:pt>
          <cx:pt idx="472">Total</cx:pt>
          <cx:pt idx="473">Refrigerator</cx:pt>
          <cx:pt idx="474">Other Kitchen</cx:pt>
          <cx:pt idx="475"> Common outlets </cx:pt>
          <cx:pt idx="476"> Common Lights </cx:pt>
          <cx:pt idx="477"> Bedroom Outlets </cx:pt>
          <cx:pt idx="478"> Bedroom Lights </cx:pt>
          <cx:pt idx="479"> Bathroom </cx:pt>
          <cx:pt idx="480">Total</cx:pt>
          <cx:pt idx="481">Refrigerator</cx:pt>
          <cx:pt idx="482">Other Kitchen</cx:pt>
          <cx:pt idx="483"> Common outlets </cx:pt>
          <cx:pt idx="484"> Common Lights </cx:pt>
          <cx:pt idx="485"> Bedroom Outlets </cx:pt>
          <cx:pt idx="486"> Bedroom Lights </cx:pt>
          <cx:pt idx="487"> Bathroom </cx:pt>
          <cx:pt idx="488">Total</cx:pt>
          <cx:pt idx="489">Refrigerator</cx:pt>
          <cx:pt idx="490">Other Kitchen</cx:pt>
          <cx:pt idx="491"> Common outlets </cx:pt>
          <cx:pt idx="492"> Common Lights </cx:pt>
          <cx:pt idx="493"> Bedroom Outlets </cx:pt>
          <cx:pt idx="494"> Bedroom Lights </cx:pt>
          <cx:pt idx="495"> Bathroom </cx:pt>
          <cx:pt idx="496">Total</cx:pt>
          <cx:pt idx="497">Refrigerator</cx:pt>
          <cx:pt idx="498">Other Kitchen</cx:pt>
          <cx:pt idx="499"> Common outlets </cx:pt>
          <cx:pt idx="500"> Common Lights </cx:pt>
          <cx:pt idx="501"> Bedroom Outlets </cx:pt>
          <cx:pt idx="502"> Bedroom Lights </cx:pt>
          <cx:pt idx="503"> Bathroom </cx:pt>
          <cx:pt idx="504">Total</cx:pt>
          <cx:pt idx="505">Refrigerator</cx:pt>
          <cx:pt idx="506">Other Kitchen</cx:pt>
          <cx:pt idx="507"> Common outlets </cx:pt>
          <cx:pt idx="508"> Common Lights </cx:pt>
          <cx:pt idx="509"> Bedroom Outlets </cx:pt>
          <cx:pt idx="510"> Bedroom Lights </cx:pt>
          <cx:pt idx="511"> Bathroom </cx:pt>
          <cx:pt idx="512">Total</cx:pt>
          <cx:pt idx="513">Refrigerator</cx:pt>
          <cx:pt idx="514">Other Kitchen</cx:pt>
          <cx:pt idx="515"> Common outlets </cx:pt>
          <cx:pt idx="516"> Common Lights </cx:pt>
          <cx:pt idx="517"> Bedroom Outlets </cx:pt>
          <cx:pt idx="518"> Bedroom Lights </cx:pt>
          <cx:pt idx="519"> Bathroom </cx:pt>
          <cx:pt idx="520">Total</cx:pt>
          <cx:pt idx="521">Refrigerator</cx:pt>
          <cx:pt idx="522">Other Kitchen</cx:pt>
          <cx:pt idx="523"> Common outlets </cx:pt>
          <cx:pt idx="524"> Common Lights </cx:pt>
          <cx:pt idx="525"> Bedroom Outlets </cx:pt>
          <cx:pt idx="526"> Bedroom Lights </cx:pt>
          <cx:pt idx="527"> Bathroom </cx:pt>
          <cx:pt idx="528">Total</cx:pt>
          <cx:pt idx="529">Refrigerator</cx:pt>
          <cx:pt idx="530">Other Kitchen</cx:pt>
          <cx:pt idx="531"> Common outlets </cx:pt>
          <cx:pt idx="532"> Common Lights </cx:pt>
          <cx:pt idx="533"> Bedroom Outlets </cx:pt>
          <cx:pt idx="534"> Bedroom Lights </cx:pt>
          <cx:pt idx="535"> Bathroom </cx:pt>
          <cx:pt idx="536">Total</cx:pt>
          <cx:pt idx="537">Refrigerator</cx:pt>
          <cx:pt idx="538">Other Kitchen</cx:pt>
          <cx:pt idx="539"> Common outlets </cx:pt>
          <cx:pt idx="540"> Common Lights </cx:pt>
          <cx:pt idx="541"> Bedroom Outlets </cx:pt>
          <cx:pt idx="542"> Bedroom Lights </cx:pt>
          <cx:pt idx="543"> Bathroom </cx:pt>
          <cx:pt idx="544">Total</cx:pt>
          <cx:pt idx="545">Refrigerator</cx:pt>
          <cx:pt idx="546">Other Kitchen</cx:pt>
          <cx:pt idx="547"> Common outlets </cx:pt>
          <cx:pt idx="548"> Common Lights </cx:pt>
          <cx:pt idx="549"> Bedroom Outlets </cx:pt>
          <cx:pt idx="550"> Bedroom Lights </cx:pt>
          <cx:pt idx="551"> Bathroom </cx:pt>
          <cx:pt idx="552">Total</cx:pt>
          <cx:pt idx="553">Refrigerator</cx:pt>
          <cx:pt idx="554">Other Kitchen</cx:pt>
          <cx:pt idx="555"> Common outlets </cx:pt>
          <cx:pt idx="556"> Common Lights </cx:pt>
          <cx:pt idx="557"> Bedroom Outlets </cx:pt>
          <cx:pt idx="558"> Bedroom Lights </cx:pt>
          <cx:pt idx="559"> Bathroom </cx:pt>
          <cx:pt idx="560">Total</cx:pt>
          <cx:pt idx="561">Refrigerator</cx:pt>
          <cx:pt idx="562">Other Kitchen</cx:pt>
          <cx:pt idx="563"> Common outlets </cx:pt>
          <cx:pt idx="564"> Common Lights </cx:pt>
          <cx:pt idx="565"> Bedroom Outlets </cx:pt>
          <cx:pt idx="566"> Bedroom Lights </cx:pt>
          <cx:pt idx="567"> Bathroom </cx:pt>
          <cx:pt idx="568">Total</cx:pt>
          <cx:pt idx="569">Refrigerator</cx:pt>
          <cx:pt idx="570">Other Kitchen</cx:pt>
          <cx:pt idx="571"> Common outlets </cx:pt>
          <cx:pt idx="572"> Common Lights </cx:pt>
          <cx:pt idx="573"> Bedroom Outlets </cx:pt>
          <cx:pt idx="574"> Bedroom Lights </cx:pt>
          <cx:pt idx="575"> Bathroom </cx:pt>
          <cx:pt idx="576">Total</cx:pt>
          <cx:pt idx="577">Refrigerator</cx:pt>
          <cx:pt idx="578">Other Kitchen</cx:pt>
          <cx:pt idx="579"> Common outlets </cx:pt>
          <cx:pt idx="580"> Common Lights </cx:pt>
          <cx:pt idx="581"> Bedroom Outlets </cx:pt>
          <cx:pt idx="582"> Bedroom Lights </cx:pt>
          <cx:pt idx="583"> Bathroom </cx:pt>
          <cx:pt idx="584">Total</cx:pt>
          <cx:pt idx="585">Refrigerator</cx:pt>
          <cx:pt idx="586">Other Kitchen</cx:pt>
          <cx:pt idx="587"> Common outlets </cx:pt>
          <cx:pt idx="588"> Common Lights </cx:pt>
          <cx:pt idx="589"> Bedroom Outlets </cx:pt>
          <cx:pt idx="590"> Bedroom Lights </cx:pt>
          <cx:pt idx="591"> Bathroom </cx:pt>
          <cx:pt idx="592">Total</cx:pt>
          <cx:pt idx="593">Refrigerator</cx:pt>
          <cx:pt idx="594">Other Kitchen</cx:pt>
          <cx:pt idx="595"> Common outlets </cx:pt>
          <cx:pt idx="596"> Common Lights </cx:pt>
          <cx:pt idx="597"> Bedroom Outlets </cx:pt>
          <cx:pt idx="598"> Bedroom Lights </cx:pt>
          <cx:pt idx="599"> Bathroom </cx:pt>
          <cx:pt idx="600">Total</cx:pt>
          <cx:pt idx="601">Refrigerator</cx:pt>
          <cx:pt idx="602">Other Kitchen</cx:pt>
          <cx:pt idx="603"> Common outlets </cx:pt>
          <cx:pt idx="604"> Common Lights </cx:pt>
          <cx:pt idx="605"> Bedroom Outlets </cx:pt>
          <cx:pt idx="606"> Bedroom Lights </cx:pt>
          <cx:pt idx="607"> Bathroom </cx:pt>
          <cx:pt idx="608">Total</cx:pt>
          <cx:pt idx="609">Refrigerator</cx:pt>
          <cx:pt idx="610">Other Kitchen</cx:pt>
          <cx:pt idx="611"> Common outlets </cx:pt>
          <cx:pt idx="612"> Common Lights </cx:pt>
          <cx:pt idx="613"> Bedroom Outlets </cx:pt>
          <cx:pt idx="614"> Bedroom Lights </cx:pt>
          <cx:pt idx="615"> Bathroom </cx:pt>
          <cx:pt idx="616">Total</cx:pt>
          <cx:pt idx="617">Refrigerator</cx:pt>
          <cx:pt idx="618">Other Kitchen</cx:pt>
          <cx:pt idx="619"> Common outlets </cx:pt>
          <cx:pt idx="620"> Common Lights </cx:pt>
          <cx:pt idx="621"> Bedroom Outlets </cx:pt>
          <cx:pt idx="622"> Bedroom Lights </cx:pt>
          <cx:pt idx="623"> Bathroom </cx:pt>
          <cx:pt idx="624">Total</cx:pt>
          <cx:pt idx="625">Refrigerator</cx:pt>
          <cx:pt idx="626">Other Kitchen</cx:pt>
          <cx:pt idx="627"> Common outlets </cx:pt>
          <cx:pt idx="628"> Common Lights </cx:pt>
          <cx:pt idx="629"> Bedroom Outlets </cx:pt>
          <cx:pt idx="630"> Bedroom Lights </cx:pt>
          <cx:pt idx="631"> Bathroom </cx:pt>
          <cx:pt idx="632">Total</cx:pt>
          <cx:pt idx="633">Refrigerator</cx:pt>
          <cx:pt idx="634">Other Kitchen</cx:pt>
          <cx:pt idx="635"> Common outlets </cx:pt>
          <cx:pt idx="636"> Common Lights </cx:pt>
          <cx:pt idx="637"> Bedroom Outlets </cx:pt>
          <cx:pt idx="638"> Bedroom Lights </cx:pt>
          <cx:pt idx="639"> Bathroom </cx:pt>
          <cx:pt idx="640">Total</cx:pt>
          <cx:pt idx="641">Refrigerator</cx:pt>
          <cx:pt idx="642">Other Kitchen</cx:pt>
          <cx:pt idx="643"> Common outlets </cx:pt>
          <cx:pt idx="644"> Common Lights </cx:pt>
          <cx:pt idx="645"> Bedroom Outlets </cx:pt>
          <cx:pt idx="646"> Bedroom Lights </cx:pt>
          <cx:pt idx="647"> Bathroom </cx:pt>
          <cx:pt idx="648">Total</cx:pt>
          <cx:pt idx="649">Refrigerator</cx:pt>
          <cx:pt idx="650">Other Kitchen</cx:pt>
          <cx:pt idx="651"> Common outlets </cx:pt>
          <cx:pt idx="652"> Common Lights </cx:pt>
          <cx:pt idx="653"> Bedroom Outlets </cx:pt>
          <cx:pt idx="654"> Bedroom Lights </cx:pt>
          <cx:pt idx="655"> Bathroom </cx:pt>
          <cx:pt idx="656">Total</cx:pt>
          <cx:pt idx="657">Refrigerator</cx:pt>
          <cx:pt idx="658">Other Kitchen</cx:pt>
          <cx:pt idx="659"> Common outlets </cx:pt>
          <cx:pt idx="660"> Common Lights </cx:pt>
          <cx:pt idx="661"> Bedroom Outlets </cx:pt>
          <cx:pt idx="662"> Bedroom Lights </cx:pt>
          <cx:pt idx="663"> Bathroom </cx:pt>
          <cx:pt idx="664">Total</cx:pt>
          <cx:pt idx="665">Refrigerator</cx:pt>
          <cx:pt idx="666">Other Kitchen</cx:pt>
          <cx:pt idx="667"> Common outlets </cx:pt>
          <cx:pt idx="668"> Common Lights </cx:pt>
          <cx:pt idx="669"> Bedroom Outlets </cx:pt>
          <cx:pt idx="670"> Bedroom Lights </cx:pt>
          <cx:pt idx="671"> Bathroom </cx:pt>
          <cx:pt idx="672">Total</cx:pt>
          <cx:pt idx="673">Refrigerator</cx:pt>
          <cx:pt idx="674">Other Kitchen</cx:pt>
          <cx:pt idx="675"> Common outlets </cx:pt>
          <cx:pt idx="676"> Common Lights </cx:pt>
          <cx:pt idx="677"> Bedroom Outlets </cx:pt>
          <cx:pt idx="678"> Bedroom Lights </cx:pt>
          <cx:pt idx="679"> Bathroom </cx:pt>
          <cx:pt idx="680">Total</cx:pt>
          <cx:pt idx="681">Refrigerator</cx:pt>
          <cx:pt idx="682">Other Kitchen</cx:pt>
          <cx:pt idx="683"> Common outlets </cx:pt>
          <cx:pt idx="684"> Common Lights </cx:pt>
          <cx:pt idx="685"> Bedroom Outlets </cx:pt>
          <cx:pt idx="686"> Bedroom Lights </cx:pt>
          <cx:pt idx="687"> Bathroom </cx:pt>
          <cx:pt idx="688">Total</cx:pt>
          <cx:pt idx="689">Refrigerator</cx:pt>
          <cx:pt idx="690">Other Kitchen</cx:pt>
          <cx:pt idx="691"> Common outlets </cx:pt>
          <cx:pt idx="692"> Common Lights </cx:pt>
          <cx:pt idx="693"> Bedroom Outlets </cx:pt>
          <cx:pt idx="694"> Bedroom Lights </cx:pt>
          <cx:pt idx="695"> Bathroom </cx:pt>
          <cx:pt idx="696">Total</cx:pt>
          <cx:pt idx="697">Refrigerator</cx:pt>
          <cx:pt idx="698">Other Kitchen</cx:pt>
          <cx:pt idx="699"> Common outlets </cx:pt>
          <cx:pt idx="700"> Common Lights </cx:pt>
          <cx:pt idx="701"> Bedroom Outlets </cx:pt>
          <cx:pt idx="702"> Bedroom Lights </cx:pt>
          <cx:pt idx="703"> Bathroom </cx:pt>
          <cx:pt idx="704">Total</cx:pt>
          <cx:pt idx="705">Refrigerator</cx:pt>
          <cx:pt idx="706">Other Kitchen</cx:pt>
          <cx:pt idx="707"> Common outlets </cx:pt>
          <cx:pt idx="708"> Common Lights </cx:pt>
          <cx:pt idx="709"> Bedroom Outlets </cx:pt>
          <cx:pt idx="710"> Bedroom Lights </cx:pt>
          <cx:pt idx="711"> Bathroom </cx:pt>
          <cx:pt idx="712">Total</cx:pt>
          <cx:pt idx="713">Refrigerator</cx:pt>
          <cx:pt idx="714">Other Kitchen</cx:pt>
          <cx:pt idx="715"> Common outlets </cx:pt>
          <cx:pt idx="716"> Common Lights </cx:pt>
          <cx:pt idx="717"> Bedroom Outlets </cx:pt>
          <cx:pt idx="718"> Bedroom Lights </cx:pt>
          <cx:pt idx="719"> Bathroom </cx:pt>
          <cx:pt idx="720">Total</cx:pt>
          <cx:pt idx="721">Refrigerator</cx:pt>
          <cx:pt idx="722">Other Kitchen</cx:pt>
          <cx:pt idx="723"> Common outlets </cx:pt>
          <cx:pt idx="724"> Common Lights </cx:pt>
          <cx:pt idx="725"> Bedroom Outlets </cx:pt>
          <cx:pt idx="726"> Bedroom Lights </cx:pt>
          <cx:pt idx="727"> Bathroom </cx:pt>
          <cx:pt idx="728">Total</cx:pt>
          <cx:pt idx="729">Refrigerator</cx:pt>
          <cx:pt idx="730">Other Kitchen</cx:pt>
          <cx:pt idx="731"> Common outlets </cx:pt>
          <cx:pt idx="732"> Common Lights </cx:pt>
          <cx:pt idx="733"> Bedroom Outlets </cx:pt>
          <cx:pt idx="734"> Bedroom Lights </cx:pt>
          <cx:pt idx="735"> Bathroom </cx:pt>
          <cx:pt idx="736">Total</cx:pt>
          <cx:pt idx="737">Refrigerator</cx:pt>
          <cx:pt idx="738">Other Kitchen</cx:pt>
          <cx:pt idx="739"> Common outlets </cx:pt>
          <cx:pt idx="740"> Common Lights </cx:pt>
          <cx:pt idx="741"> Bedroom Outlets </cx:pt>
          <cx:pt idx="742"> Bedroom Lights </cx:pt>
          <cx:pt idx="743"> Bathroom </cx:pt>
          <cx:pt idx="744">Total</cx:pt>
          <cx:pt idx="745">Refrigerator</cx:pt>
          <cx:pt idx="746">Other Kitchen</cx:pt>
          <cx:pt idx="747"> Common outlets </cx:pt>
          <cx:pt idx="748"> Common Lights </cx:pt>
          <cx:pt idx="749"> Bedroom Outlets </cx:pt>
          <cx:pt idx="750"> Bedroom Lights </cx:pt>
          <cx:pt idx="751"> Bathroom </cx:pt>
          <cx:pt idx="752">Total</cx:pt>
          <cx:pt idx="753">Refrigerator</cx:pt>
          <cx:pt idx="754">Other Kitchen</cx:pt>
          <cx:pt idx="755"> Common outlets </cx:pt>
          <cx:pt idx="756"> Common Lights </cx:pt>
          <cx:pt idx="757"> Bedroom Outlets </cx:pt>
          <cx:pt idx="758"> Bedroom Lights </cx:pt>
          <cx:pt idx="759"> Bathroom </cx:pt>
          <cx:pt idx="760">Total</cx:pt>
          <cx:pt idx="761">Refrigerator</cx:pt>
          <cx:pt idx="762">Other Kitchen</cx:pt>
          <cx:pt idx="763"> Common outlets </cx:pt>
          <cx:pt idx="764"> Common Lights </cx:pt>
          <cx:pt idx="765"> Bedroom Outlets </cx:pt>
          <cx:pt idx="766"> Bedroom Lights </cx:pt>
          <cx:pt idx="767"> Bathroom </cx:pt>
          <cx:pt idx="768">Total</cx:pt>
          <cx:pt idx="769">Refrigerator</cx:pt>
          <cx:pt idx="770">Other Kitchen</cx:pt>
          <cx:pt idx="771"> Common outlets </cx:pt>
          <cx:pt idx="772"> Common Lights </cx:pt>
          <cx:pt idx="773"> Bedroom Outlets </cx:pt>
          <cx:pt idx="774"> Bedroom Lights </cx:pt>
          <cx:pt idx="775"> Bathroom </cx:pt>
          <cx:pt idx="776">Total</cx:pt>
          <cx:pt idx="777">Refrigerator</cx:pt>
          <cx:pt idx="778">Other Kitchen</cx:pt>
          <cx:pt idx="779"> Common outlets </cx:pt>
          <cx:pt idx="780"> Common Lights </cx:pt>
          <cx:pt idx="781"> Bedroom Outlets </cx:pt>
          <cx:pt idx="782"> Bedroom Lights </cx:pt>
          <cx:pt idx="783"> Bathroom </cx:pt>
          <cx:pt idx="784">Total</cx:pt>
          <cx:pt idx="785">Refrigerator</cx:pt>
          <cx:pt idx="786">Other Kitchen</cx:pt>
          <cx:pt idx="787"> Common outlets </cx:pt>
          <cx:pt idx="788"> Common Lights </cx:pt>
          <cx:pt idx="789"> Bedroom Outlets </cx:pt>
          <cx:pt idx="790"> Bedroom Lights </cx:pt>
          <cx:pt idx="791"> Bathroom </cx:pt>
          <cx:pt idx="792">Total</cx:pt>
          <cx:pt idx="793">Refrigerator</cx:pt>
          <cx:pt idx="794">Other Kitchen</cx:pt>
          <cx:pt idx="795"> Common outlets </cx:pt>
          <cx:pt idx="796"> Common Lights </cx:pt>
          <cx:pt idx="797"> Bedroom Outlets </cx:pt>
          <cx:pt idx="798"> Bedroom Lights </cx:pt>
          <cx:pt idx="799"> Bathroom </cx:pt>
          <cx:pt idx="800">Total</cx:pt>
          <cx:pt idx="801">Refrigerator</cx:pt>
          <cx:pt idx="802">Other Kitchen</cx:pt>
          <cx:pt idx="803"> Common outlets </cx:pt>
          <cx:pt idx="804"> Common Lights </cx:pt>
          <cx:pt idx="805"> Bedroom Outlets </cx:pt>
          <cx:pt idx="806"> Bedroom Lights </cx:pt>
          <cx:pt idx="807"> Bathroom </cx:pt>
          <cx:pt idx="808">Total</cx:pt>
          <cx:pt idx="809">Refrigerator</cx:pt>
          <cx:pt idx="810">Other Kitchen</cx:pt>
          <cx:pt idx="811"> Common outlets </cx:pt>
          <cx:pt idx="812"> Common Lights </cx:pt>
          <cx:pt idx="813"> Bedroom Outlets </cx:pt>
          <cx:pt idx="814"> Bedroom Lights </cx:pt>
          <cx:pt idx="815"> Bathroom </cx:pt>
          <cx:pt idx="816">Total</cx:pt>
          <cx:pt idx="817">Refrigerator</cx:pt>
          <cx:pt idx="818">Other Kitchen</cx:pt>
          <cx:pt idx="819"> Common outlets </cx:pt>
          <cx:pt idx="820"> Common Lights </cx:pt>
          <cx:pt idx="821"> Bedroom Outlets </cx:pt>
          <cx:pt idx="822"> Bedroom Lights </cx:pt>
          <cx:pt idx="823"> Bathroom </cx:pt>
          <cx:pt idx="824">Total</cx:pt>
          <cx:pt idx="825">Refrigerator</cx:pt>
          <cx:pt idx="826">Other Kitchen</cx:pt>
          <cx:pt idx="827"> Common outlets </cx:pt>
          <cx:pt idx="828"> Common Lights </cx:pt>
          <cx:pt idx="829"> Bedroom Outlets </cx:pt>
          <cx:pt idx="830"> Bedroom Lights </cx:pt>
          <cx:pt idx="831"> Bathroom </cx:pt>
          <cx:pt idx="832">Total</cx:pt>
          <cx:pt idx="833">Refrigerator</cx:pt>
          <cx:pt idx="834">Other Kitchen</cx:pt>
          <cx:pt idx="835"> Common outlets </cx:pt>
          <cx:pt idx="836"> Common Lights </cx:pt>
          <cx:pt idx="837"> Bedroom Outlets </cx:pt>
          <cx:pt idx="838"> Bedroom Lights </cx:pt>
          <cx:pt idx="839"> Bathroom </cx:pt>
          <cx:pt idx="840">Total</cx:pt>
          <cx:pt idx="841">Refrigerator</cx:pt>
          <cx:pt idx="842">Other Kitchen</cx:pt>
          <cx:pt idx="843"> Common outlets </cx:pt>
          <cx:pt idx="844"> Common Lights </cx:pt>
          <cx:pt idx="845"> Bedroom Outlets </cx:pt>
          <cx:pt idx="846"> Bedroom Lights </cx:pt>
          <cx:pt idx="847"> Bathroom </cx:pt>
          <cx:pt idx="848">Total</cx:pt>
          <cx:pt idx="849">Refrigerator</cx:pt>
          <cx:pt idx="850">Other Kitchen</cx:pt>
          <cx:pt idx="851"> Common outlets </cx:pt>
          <cx:pt idx="852"> Common Lights </cx:pt>
          <cx:pt idx="853"> Bedroom Outlets </cx:pt>
          <cx:pt idx="854"> Bedroom Lights </cx:pt>
          <cx:pt idx="855"> Bathroom </cx:pt>
          <cx:pt idx="856">Total</cx:pt>
          <cx:pt idx="857">Refrigerator</cx:pt>
          <cx:pt idx="858">Other Kitchen</cx:pt>
          <cx:pt idx="859"> Common outlets </cx:pt>
          <cx:pt idx="860"> Common Lights </cx:pt>
          <cx:pt idx="861"> Bedroom Outlets </cx:pt>
          <cx:pt idx="862"> Bedroom Lights </cx:pt>
          <cx:pt idx="863"> Bathroom </cx:pt>
          <cx:pt idx="864">Total</cx:pt>
          <cx:pt idx="865">Refrigerator</cx:pt>
          <cx:pt idx="866">Other Kitchen</cx:pt>
          <cx:pt idx="867"> Common outlets </cx:pt>
          <cx:pt idx="868"> Common Lights </cx:pt>
          <cx:pt idx="869"> Bedroom Outlets </cx:pt>
          <cx:pt idx="870"> Bedroom Lights </cx:pt>
          <cx:pt idx="871"> Bathroom </cx:pt>
          <cx:pt idx="872">Total</cx:pt>
          <cx:pt idx="873">Refrigerator</cx:pt>
          <cx:pt idx="874">Other Kitchen</cx:pt>
          <cx:pt idx="875"> Common outlets </cx:pt>
          <cx:pt idx="876"> Common Lights </cx:pt>
          <cx:pt idx="877"> Bedroom Outlets </cx:pt>
          <cx:pt idx="878"> Bedroom Lights </cx:pt>
          <cx:pt idx="879"> Bathroom </cx:pt>
          <cx:pt idx="880">Total</cx:pt>
          <cx:pt idx="881">Refrigerator</cx:pt>
          <cx:pt idx="882">Other Kitchen</cx:pt>
          <cx:pt idx="883"> Common outlets </cx:pt>
          <cx:pt idx="884"> Common Lights </cx:pt>
          <cx:pt idx="885"> Bedroom Outlets </cx:pt>
          <cx:pt idx="886"> Bedroom Lights </cx:pt>
          <cx:pt idx="887"> Bathroom </cx:pt>
          <cx:pt idx="888">Total</cx:pt>
          <cx:pt idx="889">Refrigerator</cx:pt>
          <cx:pt idx="890">Other Kitchen</cx:pt>
          <cx:pt idx="891"> Common outlets </cx:pt>
          <cx:pt idx="892"> Common Lights </cx:pt>
          <cx:pt idx="893"> Bedroom Outlets </cx:pt>
          <cx:pt idx="894"> Bedroom Lights </cx:pt>
          <cx:pt idx="895"> Bathroom </cx:pt>
          <cx:pt idx="896">Total</cx:pt>
          <cx:pt idx="897">Refrigerator</cx:pt>
          <cx:pt idx="898">Other Kitchen</cx:pt>
          <cx:pt idx="899"> Common outlets </cx:pt>
          <cx:pt idx="900"> Common Lights </cx:pt>
          <cx:pt idx="901"> Bedroom Outlets </cx:pt>
          <cx:pt idx="902"> Bedroom Lights </cx:pt>
          <cx:pt idx="903"> Bathroom </cx:pt>
          <cx:pt idx="904">Total</cx:pt>
          <cx:pt idx="905">Refrigerator</cx:pt>
          <cx:pt idx="906">Other Kitchen</cx:pt>
          <cx:pt idx="907"> Common outlets </cx:pt>
          <cx:pt idx="908"> Common Lights </cx:pt>
          <cx:pt idx="909"> Bedroom Outlets </cx:pt>
          <cx:pt idx="910"> Bedroom Lights </cx:pt>
          <cx:pt idx="911"> Bathroom </cx:pt>
          <cx:pt idx="912">Total</cx:pt>
          <cx:pt idx="913">Refrigerator</cx:pt>
          <cx:pt idx="914">Other Kitchen</cx:pt>
          <cx:pt idx="915"> Common outlets </cx:pt>
          <cx:pt idx="916"> Common Lights </cx:pt>
          <cx:pt idx="917"> Bedroom Outlets </cx:pt>
          <cx:pt idx="918"> Bedroom Lights </cx:pt>
          <cx:pt idx="919"> Bathroom </cx:pt>
          <cx:pt idx="920">Total</cx:pt>
          <cx:pt idx="921">Refrigerator</cx:pt>
          <cx:pt idx="922">Other Kitchen</cx:pt>
          <cx:pt idx="923"> Common outlets </cx:pt>
          <cx:pt idx="924"> Common Lights </cx:pt>
          <cx:pt idx="925"> Bedroom Outlets </cx:pt>
          <cx:pt idx="926"> Bedroom Lights </cx:pt>
          <cx:pt idx="927"> Bathroom </cx:pt>
          <cx:pt idx="928">Total</cx:pt>
          <cx:pt idx="929">Refrigerator</cx:pt>
          <cx:pt idx="930">Other Kitchen</cx:pt>
          <cx:pt idx="931"> Common outlets </cx:pt>
          <cx:pt idx="932"> Common Lights </cx:pt>
          <cx:pt idx="933"> Bedroom Outlets </cx:pt>
          <cx:pt idx="934"> Bedroom Lights </cx:pt>
          <cx:pt idx="935"> Bathroom </cx:pt>
          <cx:pt idx="936">Total</cx:pt>
          <cx:pt idx="937">Refrigerator</cx:pt>
          <cx:pt idx="938">Other Kitchen</cx:pt>
          <cx:pt idx="939"> Common outlets </cx:pt>
          <cx:pt idx="940"> Common Lights </cx:pt>
          <cx:pt idx="941"> Bedroom Outlets </cx:pt>
          <cx:pt idx="942"> Bedroom Lights </cx:pt>
          <cx:pt idx="943"> Bathroom </cx:pt>
          <cx:pt idx="944">Total</cx:pt>
          <cx:pt idx="945">Refrigerator</cx:pt>
          <cx:pt idx="946">Other Kitchen</cx:pt>
          <cx:pt idx="947"> Common outlets </cx:pt>
          <cx:pt idx="948"> Common Lights </cx:pt>
          <cx:pt idx="949"> Bedroom Outlets </cx:pt>
          <cx:pt idx="950"> Bedroom Lights </cx:pt>
          <cx:pt idx="951"> Bathroom </cx:pt>
          <cx:pt idx="952">Total</cx:pt>
          <cx:pt idx="953">Refrigerator</cx:pt>
          <cx:pt idx="954">Other Kitchen</cx:pt>
          <cx:pt idx="955"> Common outlets </cx:pt>
          <cx:pt idx="956"> Common Lights </cx:pt>
          <cx:pt idx="957"> Bedroom Outlets </cx:pt>
          <cx:pt idx="958"> Bedroom Lights </cx:pt>
          <cx:pt idx="959"> Bathroom </cx:pt>
          <cx:pt idx="960">Total</cx:pt>
          <cx:pt idx="961">Refrigerator</cx:pt>
          <cx:pt idx="962">Other Kitchen</cx:pt>
          <cx:pt idx="963"> Common outlets </cx:pt>
          <cx:pt idx="964"> Common Lights </cx:pt>
          <cx:pt idx="965"> Bedroom Outlets </cx:pt>
          <cx:pt idx="966"> Bedroom Lights </cx:pt>
          <cx:pt idx="967"> Bathroom </cx:pt>
          <cx:pt idx="968">Total</cx:pt>
          <cx:pt idx="969">Refrigerator</cx:pt>
          <cx:pt idx="970">Other Kitchen</cx:pt>
          <cx:pt idx="971"> Common outlets </cx:pt>
          <cx:pt idx="972"> Common Lights </cx:pt>
          <cx:pt idx="973"> Bedroom Outlets </cx:pt>
          <cx:pt idx="974"> Bedroom Lights </cx:pt>
          <cx:pt idx="975"> Bathroom </cx:pt>
          <cx:pt idx="976">Total</cx:pt>
          <cx:pt idx="977">Refrigerator</cx:pt>
          <cx:pt idx="978">Other Kitchen</cx:pt>
          <cx:pt idx="979"> Common outlets </cx:pt>
          <cx:pt idx="980"> Common Lights </cx:pt>
          <cx:pt idx="981"> Bedroom Outlets </cx:pt>
          <cx:pt idx="982"> Bedroom Lights </cx:pt>
          <cx:pt idx="983"> Bathroom </cx:pt>
          <cx:pt idx="984">Total</cx:pt>
          <cx:pt idx="985">Refrigerator</cx:pt>
          <cx:pt idx="986">Other Kitchen</cx:pt>
          <cx:pt idx="987"> Common outlets </cx:pt>
          <cx:pt idx="988"> Common Lights </cx:pt>
          <cx:pt idx="989"> Bedroom Outlets </cx:pt>
          <cx:pt idx="990"> Bedroom Lights </cx:pt>
          <cx:pt idx="991"> Bathroom </cx:pt>
          <cx:pt idx="992">Total</cx:pt>
          <cx:pt idx="993">Refrigerator</cx:pt>
          <cx:pt idx="994">Other Kitchen</cx:pt>
          <cx:pt idx="995"> Common outlets </cx:pt>
          <cx:pt idx="996"> Common Lights </cx:pt>
          <cx:pt idx="997"> Bedroom Outlets </cx:pt>
          <cx:pt idx="998"> Bedroom Lights </cx:pt>
          <cx:pt idx="999"> Bathroom </cx:pt>
          <cx:pt idx="1000">Total</cx:pt>
          <cx:pt idx="1001">Refrigerator</cx:pt>
          <cx:pt idx="1002">Other Kitchen</cx:pt>
          <cx:pt idx="1003"> Common outlets </cx:pt>
          <cx:pt idx="1004"> Common Lights </cx:pt>
          <cx:pt idx="1005"> Bedroom Outlets </cx:pt>
          <cx:pt idx="1006"> Bedroom Lights </cx:pt>
          <cx:pt idx="1007"> Bathroom </cx:pt>
          <cx:pt idx="1008">Total</cx:pt>
          <cx:pt idx="1009">Refrigerator</cx:pt>
          <cx:pt idx="1010">Other Kitchen</cx:pt>
          <cx:pt idx="1011"> Common outlets </cx:pt>
          <cx:pt idx="1012"> Common Lights </cx:pt>
          <cx:pt idx="1013"> Bedroom Outlets </cx:pt>
          <cx:pt idx="1014"> Bedroom Lights </cx:pt>
          <cx:pt idx="1015"> Bathroom </cx:pt>
          <cx:pt idx="1016">Total</cx:pt>
          <cx:pt idx="1017">Refrigerator</cx:pt>
          <cx:pt idx="1018">Other Kitchen</cx:pt>
          <cx:pt idx="1019"> Common outlets </cx:pt>
          <cx:pt idx="1020"> Common Lights </cx:pt>
          <cx:pt idx="1021"> Bedroom Outlets </cx:pt>
          <cx:pt idx="1022"> Bedroom Lights </cx:pt>
          <cx:pt idx="1023"> Bathroom </cx:pt>
          <cx:pt idx="1024">Total</cx:pt>
          <cx:pt idx="1025">Refrigerator</cx:pt>
          <cx:pt idx="1026">Other Kitchen</cx:pt>
          <cx:pt idx="1027"> Common outlets </cx:pt>
          <cx:pt idx="1028"> Common Lights </cx:pt>
          <cx:pt idx="1029"> Bedroom Outlets </cx:pt>
          <cx:pt idx="1030"> Bedroom Lights </cx:pt>
          <cx:pt idx="1031"> Bathroom </cx:pt>
          <cx:pt idx="1032">Total</cx:pt>
          <cx:pt idx="1033">Refrigerator</cx:pt>
          <cx:pt idx="1034">Other Kitchen</cx:pt>
          <cx:pt idx="1035"> Common outlets </cx:pt>
          <cx:pt idx="1036"> Common Lights </cx:pt>
          <cx:pt idx="1037"> Bedroom Outlets </cx:pt>
          <cx:pt idx="1038"> Bedroom Lights </cx:pt>
          <cx:pt idx="1039"> Bathroom </cx:pt>
          <cx:pt idx="1040">Total</cx:pt>
          <cx:pt idx="1041">Refrigerator</cx:pt>
          <cx:pt idx="1042">Other Kitchen</cx:pt>
          <cx:pt idx="1043"> Common outlets </cx:pt>
          <cx:pt idx="1044"> Common Lights </cx:pt>
          <cx:pt idx="1045"> Bedroom Outlets </cx:pt>
          <cx:pt idx="1046"> Bedroom Lights </cx:pt>
          <cx:pt idx="1047"> Bathroom </cx:pt>
          <cx:pt idx="1048">Total</cx:pt>
          <cx:pt idx="1049">Refrigerator</cx:pt>
          <cx:pt idx="1050">Other Kitchen</cx:pt>
          <cx:pt idx="1051"> Common outlets </cx:pt>
          <cx:pt idx="1052"> Common Lights </cx:pt>
          <cx:pt idx="1053"> Bedroom Outlets </cx:pt>
          <cx:pt idx="1054"> Bedroom Lights </cx:pt>
          <cx:pt idx="1055"> Bathroom </cx:pt>
          <cx:pt idx="1056">Total</cx:pt>
          <cx:pt idx="1057">Refrigerator</cx:pt>
          <cx:pt idx="1058">Other Kitchen</cx:pt>
          <cx:pt idx="1059"> Common outlets </cx:pt>
          <cx:pt idx="1060"> Common Lights </cx:pt>
          <cx:pt idx="1061"> Bedroom Outlets </cx:pt>
          <cx:pt idx="1062"> Bedroom Lights </cx:pt>
          <cx:pt idx="1063"> Bathroom </cx:pt>
          <cx:pt idx="1064">Total</cx:pt>
          <cx:pt idx="1065">Refrigerator</cx:pt>
          <cx:pt idx="1066">Other Kitchen</cx:pt>
          <cx:pt idx="1067"> Common outlets </cx:pt>
          <cx:pt idx="1068"> Common Lights </cx:pt>
          <cx:pt idx="1069"> Bedroom Outlets </cx:pt>
          <cx:pt idx="1070"> Bedroom Lights </cx:pt>
          <cx:pt idx="1071"> Bathroom </cx:pt>
          <cx:pt idx="1072">Total</cx:pt>
          <cx:pt idx="1073">Refrigerator</cx:pt>
          <cx:pt idx="1074">Other Kitchen</cx:pt>
          <cx:pt idx="1075"> Common outlets </cx:pt>
          <cx:pt idx="1076"> Common Lights </cx:pt>
          <cx:pt idx="1077"> Bedroom Outlets </cx:pt>
          <cx:pt idx="1078"> Bedroom Lights </cx:pt>
          <cx:pt idx="1079"> Bathroom </cx:pt>
          <cx:pt idx="1080">Total</cx:pt>
          <cx:pt idx="1081">Refrigerator</cx:pt>
          <cx:pt idx="1082">Other Kitchen</cx:pt>
          <cx:pt idx="1083"> Common outlets </cx:pt>
          <cx:pt idx="1084"> Common Lights </cx:pt>
          <cx:pt idx="1085"> Bedroom Outlets </cx:pt>
          <cx:pt idx="1086"> Bedroom Lights </cx:pt>
          <cx:pt idx="1087"> Bathroom </cx:pt>
          <cx:pt idx="1088">Total</cx:pt>
          <cx:pt idx="1089">Refrigerator</cx:pt>
          <cx:pt idx="1090">Other Kitchen</cx:pt>
          <cx:pt idx="1091"> Common outlets </cx:pt>
          <cx:pt idx="1092"> Common Lights </cx:pt>
          <cx:pt idx="1093"> Bedroom Outlets </cx:pt>
          <cx:pt idx="1094"> Bedroom Lights </cx:pt>
          <cx:pt idx="1095"> Bathroom </cx:pt>
          <cx:pt idx="1096">Total</cx:pt>
          <cx:pt idx="1097">Refrigerator</cx:pt>
          <cx:pt idx="1098">Other Kitchen</cx:pt>
          <cx:pt idx="1099"> Common outlets </cx:pt>
          <cx:pt idx="1100"> Common Lights </cx:pt>
          <cx:pt idx="1101"> Bedroom Outlets </cx:pt>
          <cx:pt idx="1102"> Bedroom Lights </cx:pt>
          <cx:pt idx="1103"> Bathroom </cx:pt>
          <cx:pt idx="1104">Total</cx:pt>
          <cx:pt idx="1105">Refrigerator</cx:pt>
          <cx:pt idx="1106">Other Kitchen</cx:pt>
          <cx:pt idx="1107"> Common outlets </cx:pt>
          <cx:pt idx="1108"> Common Lights </cx:pt>
          <cx:pt idx="1109"> Bedroom Outlets </cx:pt>
          <cx:pt idx="1110"> Bedroom Lights </cx:pt>
          <cx:pt idx="1111"> Bathroom </cx:pt>
          <cx:pt idx="1112">Total</cx:pt>
          <cx:pt idx="1113">Refrigerator</cx:pt>
          <cx:pt idx="1114">Other Kitchen</cx:pt>
          <cx:pt idx="1115"> Common outlets </cx:pt>
          <cx:pt idx="1116"> Common Lights </cx:pt>
          <cx:pt idx="1117"> Bedroom Outlets </cx:pt>
          <cx:pt idx="1118"> Bedroom Lights </cx:pt>
          <cx:pt idx="1119"> Bathroom </cx:pt>
          <cx:pt idx="1120">Total</cx:pt>
          <cx:pt idx="1121">Refrigerator</cx:pt>
          <cx:pt idx="1122">Other Kitchen</cx:pt>
          <cx:pt idx="1123"> Common outlets </cx:pt>
          <cx:pt idx="1124"> Common Lights </cx:pt>
          <cx:pt idx="1125"> Bedroom Outlets </cx:pt>
          <cx:pt idx="1126"> Bedroom Lights </cx:pt>
          <cx:pt idx="1127"> Bathroom </cx:pt>
          <cx:pt idx="1128">Total</cx:pt>
          <cx:pt idx="1129">Refrigerator</cx:pt>
          <cx:pt idx="1130">Other Kitchen</cx:pt>
          <cx:pt idx="1131"> Common outlets </cx:pt>
          <cx:pt idx="1132"> Common Lights </cx:pt>
          <cx:pt idx="1133"> Bedroom Outlets </cx:pt>
          <cx:pt idx="1134"> Bedroom Lights </cx:pt>
          <cx:pt idx="1135"> Bathroom </cx:pt>
          <cx:pt idx="1136">Total</cx:pt>
          <cx:pt idx="1137">Refrigerator</cx:pt>
          <cx:pt idx="1138">Other Kitchen</cx:pt>
          <cx:pt idx="1139"> Common outlets </cx:pt>
          <cx:pt idx="1140"> Common Lights </cx:pt>
          <cx:pt idx="1141"> Bedroom Outlets </cx:pt>
          <cx:pt idx="1142"> Bedroom Lights </cx:pt>
          <cx:pt idx="1143"> Bathroom </cx:pt>
          <cx:pt idx="1144">Total</cx:pt>
          <cx:pt idx="1145">Refrigerator</cx:pt>
          <cx:pt idx="1146">Other Kitchen</cx:pt>
          <cx:pt idx="1147"> Common outlets </cx:pt>
          <cx:pt idx="1148"> Common Lights </cx:pt>
          <cx:pt idx="1149"> Bedroom Outlets </cx:pt>
          <cx:pt idx="1150"> Bedroom Lights </cx:pt>
          <cx:pt idx="1151"> Bathroom </cx:pt>
          <cx:pt idx="1152">Total</cx:pt>
          <cx:pt idx="1153">Refrigerator</cx:pt>
          <cx:pt idx="1154">Other Kitchen</cx:pt>
          <cx:pt idx="1155"> Common outlets </cx:pt>
          <cx:pt idx="1156"> Common Lights </cx:pt>
          <cx:pt idx="1157"> Bedroom Outlets </cx:pt>
          <cx:pt idx="1158"> Bedroom Lights </cx:pt>
          <cx:pt idx="1159"> Bathroom </cx:pt>
          <cx:pt idx="1160">Total</cx:pt>
          <cx:pt idx="1161">Refrigerator</cx:pt>
          <cx:pt idx="1162">Other Kitchen</cx:pt>
          <cx:pt idx="1163"> Common outlets </cx:pt>
          <cx:pt idx="1164"> Common Lights </cx:pt>
          <cx:pt idx="1165"> Bedroom Outlets </cx:pt>
          <cx:pt idx="1166"> Bedroom Lights </cx:pt>
          <cx:pt idx="1167"> Bathroom </cx:pt>
          <cx:pt idx="1168">Total</cx:pt>
          <cx:pt idx="1169">Refrigerator</cx:pt>
          <cx:pt idx="1170">Other Kitchen</cx:pt>
          <cx:pt idx="1171"> Common outlets </cx:pt>
          <cx:pt idx="1172"> Common Lights </cx:pt>
          <cx:pt idx="1173"> Bedroom Outlets </cx:pt>
          <cx:pt idx="1174"> Bedroom Lights </cx:pt>
          <cx:pt idx="1175"> Bathroom </cx:pt>
          <cx:pt idx="1176">Total</cx:pt>
          <cx:pt idx="1177">Refrigerator</cx:pt>
          <cx:pt idx="1178">Other Kitchen</cx:pt>
          <cx:pt idx="1179"> Common outlets </cx:pt>
          <cx:pt idx="1180"> Common Lights </cx:pt>
          <cx:pt idx="1181"> Bedroom Outlets </cx:pt>
          <cx:pt idx="1182"> Bedroom Lights </cx:pt>
          <cx:pt idx="1183"> Bathroom </cx:pt>
          <cx:pt idx="1184">Total</cx:pt>
          <cx:pt idx="1185">Refrigerator</cx:pt>
          <cx:pt idx="1186">Other Kitchen</cx:pt>
          <cx:pt idx="1187"> Common outlets </cx:pt>
          <cx:pt idx="1188"> Common Lights </cx:pt>
          <cx:pt idx="1189"> Bedroom Outlets </cx:pt>
          <cx:pt idx="1190"> Bedroom Lights </cx:pt>
          <cx:pt idx="1191"> Bathroom </cx:pt>
          <cx:pt idx="1192">Total</cx:pt>
          <cx:pt idx="1193">Refrigerator</cx:pt>
          <cx:pt idx="1194">Other Kitchen</cx:pt>
          <cx:pt idx="1195"> Common outlets </cx:pt>
          <cx:pt idx="1196"> Common Lights </cx:pt>
          <cx:pt idx="1197"> Bedroom Outlets </cx:pt>
          <cx:pt idx="1198"> Bedroom Lights </cx:pt>
          <cx:pt idx="1199"> Bathroom </cx:pt>
          <cx:pt idx="1200">Total</cx:pt>
          <cx:pt idx="1201">Refrigerator</cx:pt>
          <cx:pt idx="1202">Other Kitchen</cx:pt>
          <cx:pt idx="1203"> Common outlets </cx:pt>
          <cx:pt idx="1204"> Common Lights </cx:pt>
          <cx:pt idx="1205"> Bedroom Outlets </cx:pt>
          <cx:pt idx="1206"> Bedroom Lights </cx:pt>
          <cx:pt idx="1207"> Bathroom </cx:pt>
          <cx:pt idx="1208">Total</cx:pt>
          <cx:pt idx="1209">Refrigerator</cx:pt>
          <cx:pt idx="1210">Other Kitchen</cx:pt>
          <cx:pt idx="1211"> Common outlets </cx:pt>
          <cx:pt idx="1212"> Common Lights </cx:pt>
          <cx:pt idx="1213"> Bedroom Outlets </cx:pt>
          <cx:pt idx="1214"> Bedroom Lights </cx:pt>
          <cx:pt idx="1215"> Bathroom </cx:pt>
          <cx:pt idx="1216">Total</cx:pt>
          <cx:pt idx="1217">Refrigerator</cx:pt>
          <cx:pt idx="1218">Other Kitchen</cx:pt>
          <cx:pt idx="1219"> Common outlets </cx:pt>
          <cx:pt idx="1220"> Common Lights </cx:pt>
          <cx:pt idx="1221"> Bedroom Outlets </cx:pt>
          <cx:pt idx="1222"> Bedroom Lights </cx:pt>
          <cx:pt idx="1223"> Bathroom </cx:pt>
          <cx:pt idx="1224">Total</cx:pt>
          <cx:pt idx="1225">Refrigerator</cx:pt>
          <cx:pt idx="1226">Other Kitchen</cx:pt>
          <cx:pt idx="1227"> Common outlets </cx:pt>
          <cx:pt idx="1228"> Common Lights </cx:pt>
          <cx:pt idx="1229"> Bedroom Outlets </cx:pt>
          <cx:pt idx="1230"> Bedroom Lights </cx:pt>
          <cx:pt idx="1231"> Bathroom </cx:pt>
          <cx:pt idx="1232">Total</cx:pt>
          <cx:pt idx="1233">Refrigerator</cx:pt>
          <cx:pt idx="1234">Other Kitchen</cx:pt>
          <cx:pt idx="1235"> Common outlets </cx:pt>
          <cx:pt idx="1236"> Common Lights </cx:pt>
          <cx:pt idx="1237"> Bedroom Outlets </cx:pt>
          <cx:pt idx="1238"> Bedroom Lights </cx:pt>
          <cx:pt idx="1239"> Bathroom </cx:pt>
          <cx:pt idx="1240">Total</cx:pt>
          <cx:pt idx="1241">Refrigerator</cx:pt>
          <cx:pt idx="1242">Other Kitchen</cx:pt>
          <cx:pt idx="1243"> Common outlets </cx:pt>
          <cx:pt idx="1244"> Common Lights </cx:pt>
          <cx:pt idx="1245"> Bedroom Outlets </cx:pt>
          <cx:pt idx="1246"> Bedroom Lights </cx:pt>
          <cx:pt idx="1247"> Bathroom </cx:pt>
          <cx:pt idx="1248">Total</cx:pt>
          <cx:pt idx="1249">Refrigerator</cx:pt>
          <cx:pt idx="1250">Other Kitchen</cx:pt>
          <cx:pt idx="1251"> Common outlets </cx:pt>
          <cx:pt idx="1252"> Common Lights </cx:pt>
          <cx:pt idx="1253"> Bedroom Outlets </cx:pt>
          <cx:pt idx="1254"> Bedroom Lights </cx:pt>
          <cx:pt idx="1255"> Bathroom </cx:pt>
          <cx:pt idx="1256">Total</cx:pt>
          <cx:pt idx="1257">Refrigerator</cx:pt>
          <cx:pt idx="1258">Other Kitchen</cx:pt>
          <cx:pt idx="1259"> Common outlets </cx:pt>
          <cx:pt idx="1260"> Common Lights </cx:pt>
          <cx:pt idx="1261"> Bedroom Outlets </cx:pt>
          <cx:pt idx="1262"> Bedroom Lights </cx:pt>
          <cx:pt idx="1263"> Bathroom </cx:pt>
          <cx:pt idx="1264">Total</cx:pt>
          <cx:pt idx="1265">Refrigerator</cx:pt>
          <cx:pt idx="1266">Other Kitchen</cx:pt>
          <cx:pt idx="1267"> Common outlets </cx:pt>
          <cx:pt idx="1268"> Common Lights </cx:pt>
          <cx:pt idx="1269"> Bedroom Outlets </cx:pt>
          <cx:pt idx="1270"> Bedroom Lights </cx:pt>
          <cx:pt idx="1271"> Bathroom </cx:pt>
          <cx:pt idx="1272">Total</cx:pt>
          <cx:pt idx="1273">Refrigerator</cx:pt>
          <cx:pt idx="1274">Other Kitchen</cx:pt>
          <cx:pt idx="1275"> Common outlets </cx:pt>
          <cx:pt idx="1276"> Common Lights </cx:pt>
          <cx:pt idx="1277"> Bedroom Outlets </cx:pt>
          <cx:pt idx="1278"> Bedroom Lights </cx:pt>
          <cx:pt idx="1279"> Bathroom </cx:pt>
          <cx:pt idx="1280">Total</cx:pt>
          <cx:pt idx="1281">Refrigerator</cx:pt>
          <cx:pt idx="1282">Other Kitchen</cx:pt>
          <cx:pt idx="1283"> Common outlets </cx:pt>
          <cx:pt idx="1284"> Common Lights </cx:pt>
          <cx:pt idx="1285"> Bedroom Outlets </cx:pt>
          <cx:pt idx="1286"> Bedroom Lights </cx:pt>
          <cx:pt idx="1287"> Bathroom </cx:pt>
          <cx:pt idx="1288">Total</cx:pt>
          <cx:pt idx="1289">Refrigerator</cx:pt>
          <cx:pt idx="1290">Other Kitchen</cx:pt>
          <cx:pt idx="1291"> Common outlets </cx:pt>
          <cx:pt idx="1292"> Common Lights </cx:pt>
          <cx:pt idx="1293"> Bedroom Outlets </cx:pt>
          <cx:pt idx="1294"> Bedroom Lights </cx:pt>
          <cx:pt idx="1295"> Bathroom </cx:pt>
          <cx:pt idx="1296">Total</cx:pt>
          <cx:pt idx="1297">Refrigerator</cx:pt>
          <cx:pt idx="1298">Other Kitchen</cx:pt>
          <cx:pt idx="1299"> Common outlets </cx:pt>
          <cx:pt idx="1300"> Common Lights </cx:pt>
          <cx:pt idx="1301"> Bedroom Outlets </cx:pt>
          <cx:pt idx="1302"> Bedroom Lights </cx:pt>
          <cx:pt idx="1303"> Bathroom </cx:pt>
          <cx:pt idx="1304">Total</cx:pt>
          <cx:pt idx="1305">Refrigerator</cx:pt>
          <cx:pt idx="1306">Other Kitchen</cx:pt>
          <cx:pt idx="1307"> Common outlets </cx:pt>
          <cx:pt idx="1308"> Common Lights </cx:pt>
          <cx:pt idx="1309"> Bedroom Outlets </cx:pt>
          <cx:pt idx="1310"> Bedroom Lights </cx:pt>
          <cx:pt idx="1311"> Bathroom </cx:pt>
          <cx:pt idx="1312">Total</cx:pt>
          <cx:pt idx="1313">Refrigerator</cx:pt>
          <cx:pt idx="1314">Other Kitchen</cx:pt>
          <cx:pt idx="1315"> Common outlets </cx:pt>
          <cx:pt idx="1316"> Common Lights </cx:pt>
          <cx:pt idx="1317"> Bedroom Outlets </cx:pt>
          <cx:pt idx="1318"> Bedroom Lights </cx:pt>
          <cx:pt idx="1319"> Bathroom </cx:pt>
          <cx:pt idx="1320">Total</cx:pt>
          <cx:pt idx="1321">Refrigerator</cx:pt>
          <cx:pt idx="1322">Other Kitchen</cx:pt>
          <cx:pt idx="1323"> Common outlets </cx:pt>
          <cx:pt idx="1324"> Common Lights </cx:pt>
          <cx:pt idx="1325"> Bedroom Outlets </cx:pt>
          <cx:pt idx="1326"> Bedroom Lights </cx:pt>
          <cx:pt idx="1327"> Bathroom </cx:pt>
          <cx:pt idx="1328">Total</cx:pt>
          <cx:pt idx="1329">Refrigerator</cx:pt>
          <cx:pt idx="1330">Other Kitchen</cx:pt>
          <cx:pt idx="1331"> Common outlets </cx:pt>
          <cx:pt idx="1332"> Common Lights </cx:pt>
          <cx:pt idx="1333"> Bedroom Outlets </cx:pt>
          <cx:pt idx="1334"> Bedroom Lights </cx:pt>
          <cx:pt idx="1335"> Bathroom </cx:pt>
          <cx:pt idx="1336">Total</cx:pt>
          <cx:pt idx="1337">Refrigerator</cx:pt>
          <cx:pt idx="1338">Other Kitchen</cx:pt>
          <cx:pt idx="1339"> Common outlets </cx:pt>
          <cx:pt idx="1340"> Common Lights </cx:pt>
          <cx:pt idx="1341"> Bedroom Outlets </cx:pt>
          <cx:pt idx="1342"> Bedroom Lights </cx:pt>
          <cx:pt idx="1343"> Bathroom </cx:pt>
          <cx:pt idx="1344">Total</cx:pt>
          <cx:pt idx="1345">Refrigerator</cx:pt>
          <cx:pt idx="1346">Other Kitchen</cx:pt>
          <cx:pt idx="1347"> Common outlets </cx:pt>
          <cx:pt idx="1348"> Common Lights </cx:pt>
          <cx:pt idx="1349"> Bedroom Outlets </cx:pt>
          <cx:pt idx="1350"> Bedroom Lights </cx:pt>
          <cx:pt idx="1351"> Bathroom </cx:pt>
          <cx:pt idx="1352">Total</cx:pt>
          <cx:pt idx="1353">Refrigerator</cx:pt>
          <cx:pt idx="1354">Other Kitchen</cx:pt>
          <cx:pt idx="1355"> Common outlets </cx:pt>
          <cx:pt idx="1356"> Common Lights </cx:pt>
          <cx:pt idx="1357"> Bedroom Outlets </cx:pt>
          <cx:pt idx="1358"> Bedroom Lights </cx:pt>
          <cx:pt idx="1359"> Bathroom </cx:pt>
          <cx:pt idx="1360">Total</cx:pt>
          <cx:pt idx="1361">Refrigerator</cx:pt>
          <cx:pt idx="1362">Other Kitchen</cx:pt>
          <cx:pt idx="1363"> Common outlets </cx:pt>
          <cx:pt idx="1364"> Common Lights </cx:pt>
          <cx:pt idx="1365"> Bedroom Outlets </cx:pt>
          <cx:pt idx="1366"> Bedroom Lights </cx:pt>
          <cx:pt idx="1367"> Bathroom </cx:pt>
          <cx:pt idx="1368">Total</cx:pt>
          <cx:pt idx="1369">Refrigerator</cx:pt>
          <cx:pt idx="1370">Other Kitchen</cx:pt>
          <cx:pt idx="1371"> Common outlets </cx:pt>
          <cx:pt idx="1372"> Common Lights </cx:pt>
          <cx:pt idx="1373"> Bedroom Outlets </cx:pt>
          <cx:pt idx="1374"> Bedroom Lights </cx:pt>
          <cx:pt idx="1375"> Bathroom </cx:pt>
          <cx:pt idx="1376">Total</cx:pt>
          <cx:pt idx="1377">Refrigerator</cx:pt>
          <cx:pt idx="1378">Other Kitchen</cx:pt>
          <cx:pt idx="1379"> Common outlets </cx:pt>
          <cx:pt idx="1380"> Common Lights </cx:pt>
          <cx:pt idx="1381"> Bedroom Outlets </cx:pt>
          <cx:pt idx="1382"> Bedroom Lights </cx:pt>
          <cx:pt idx="1383"> Bathroom </cx:pt>
          <cx:pt idx="1384">Total</cx:pt>
          <cx:pt idx="1385">Refrigerator</cx:pt>
          <cx:pt idx="1386">Other Kitchen</cx:pt>
          <cx:pt idx="1387"> Common outlets </cx:pt>
          <cx:pt idx="1388"> Common Lights </cx:pt>
          <cx:pt idx="1389"> Bedroom Outlets </cx:pt>
          <cx:pt idx="1390"> Bedroom Lights </cx:pt>
          <cx:pt idx="1391"> Bathroom </cx:pt>
          <cx:pt idx="1392">Total</cx:pt>
          <cx:pt idx="1393">Refrigerator</cx:pt>
          <cx:pt idx="1394">Other Kitchen</cx:pt>
          <cx:pt idx="1395"> Common outlets </cx:pt>
          <cx:pt idx="1396"> Common Lights </cx:pt>
          <cx:pt idx="1397"> Bedroom Outlets </cx:pt>
          <cx:pt idx="1398"> Bedroom Lights </cx:pt>
          <cx:pt idx="1399"> Bathroom </cx:pt>
          <cx:pt idx="1400">Total</cx:pt>
          <cx:pt idx="1401">Refrigerator</cx:pt>
          <cx:pt idx="1402">Other Kitchen</cx:pt>
          <cx:pt idx="1403"> Common outlets </cx:pt>
          <cx:pt idx="1404"> Common Lights </cx:pt>
          <cx:pt idx="1405"> Bedroom Outlets </cx:pt>
          <cx:pt idx="1406"> Bedroom Lights </cx:pt>
          <cx:pt idx="1407"> Bathroom </cx:pt>
          <cx:pt idx="1408">Total</cx:pt>
          <cx:pt idx="1409">Refrigerator</cx:pt>
          <cx:pt idx="1410">Other Kitchen</cx:pt>
          <cx:pt idx="1411"> Common outlets </cx:pt>
          <cx:pt idx="1412"> Common Lights </cx:pt>
          <cx:pt idx="1413"> Bedroom Outlets </cx:pt>
          <cx:pt idx="1414"> Bedroom Lights </cx:pt>
          <cx:pt idx="1415"> Bathroom </cx:pt>
          <cx:pt idx="1416">Total</cx:pt>
          <cx:pt idx="1417">Refrigerator</cx:pt>
          <cx:pt idx="1418">Other Kitchen</cx:pt>
          <cx:pt idx="1419"> Common outlets </cx:pt>
          <cx:pt idx="1420"> Common Lights </cx:pt>
          <cx:pt idx="1421"> Bedroom Outlets </cx:pt>
          <cx:pt idx="1422"> Bedroom Lights </cx:pt>
          <cx:pt idx="1423"> Bathroom </cx:pt>
          <cx:pt idx="1424">Total</cx:pt>
          <cx:pt idx="1425">Refrigerator</cx:pt>
          <cx:pt idx="1426">Other Kitchen</cx:pt>
          <cx:pt idx="1427"> Common outlets </cx:pt>
          <cx:pt idx="1428"> Common Lights </cx:pt>
          <cx:pt idx="1429"> Bedroom Outlets </cx:pt>
          <cx:pt idx="1430"> Bedroom Lights </cx:pt>
          <cx:pt idx="1431"> Bathroom </cx:pt>
          <cx:pt idx="1432">Total</cx:pt>
          <cx:pt idx="1433">Refrigerator</cx:pt>
          <cx:pt idx="1434">Other Kitchen</cx:pt>
          <cx:pt idx="1435"> Common outlets </cx:pt>
          <cx:pt idx="1436"> Common Lights </cx:pt>
          <cx:pt idx="1437"> Bedroom Outlets </cx:pt>
          <cx:pt idx="1438"> Bedroom Lights </cx:pt>
          <cx:pt idx="1439"> Bathroom </cx:pt>
          <cx:pt idx="1440">Total</cx:pt>
          <cx:pt idx="1441">Refrigerator</cx:pt>
          <cx:pt idx="1442">Other Kitchen</cx:pt>
          <cx:pt idx="1443"> Common outlets </cx:pt>
          <cx:pt idx="1444"> Common Lights </cx:pt>
          <cx:pt idx="1445"> Bedroom Outlets </cx:pt>
          <cx:pt idx="1446"> Bedroom Lights </cx:pt>
          <cx:pt idx="1447"> Bathroom </cx:pt>
          <cx:pt idx="1448">Total</cx:pt>
          <cx:pt idx="1449">Refrigerator</cx:pt>
          <cx:pt idx="1450">Other Kitchen</cx:pt>
          <cx:pt idx="1451"> Common outlets </cx:pt>
          <cx:pt idx="1452"> Common Lights </cx:pt>
          <cx:pt idx="1453"> Bedroom Outlets </cx:pt>
          <cx:pt idx="1454"> Bedroom Lights </cx:pt>
          <cx:pt idx="1455"> Bathroom </cx:pt>
          <cx:pt idx="1456">Total</cx:pt>
          <cx:pt idx="1457">Refrigerator</cx:pt>
          <cx:pt idx="1458">Other Kitchen</cx:pt>
          <cx:pt idx="1459"> Common outlets </cx:pt>
          <cx:pt idx="1460"> Common Lights </cx:pt>
          <cx:pt idx="1461"> Bedroom Outlets </cx:pt>
          <cx:pt idx="1462"> Bedroom Lights </cx:pt>
          <cx:pt idx="1463"> Bathroom </cx:pt>
          <cx:pt idx="1464">Total</cx:pt>
          <cx:pt idx="1465">Refrigerator</cx:pt>
          <cx:pt idx="1466">Other Kitchen</cx:pt>
          <cx:pt idx="1467"> Common outlets </cx:pt>
          <cx:pt idx="1468"> Common Lights </cx:pt>
          <cx:pt idx="1469"> Bedroom Outlets </cx:pt>
          <cx:pt idx="1470"> Bedroom Lights </cx:pt>
          <cx:pt idx="1471"> Bathroom </cx:pt>
          <cx:pt idx="1472">Total</cx:pt>
          <cx:pt idx="1473">Refrigerator</cx:pt>
          <cx:pt idx="1474">Other Kitchen</cx:pt>
          <cx:pt idx="1475"> Common outlets </cx:pt>
          <cx:pt idx="1476"> Common Lights </cx:pt>
          <cx:pt idx="1477"> Bedroom Outlets </cx:pt>
          <cx:pt idx="1478"> Bedroom Lights </cx:pt>
          <cx:pt idx="1479"> Bathroom </cx:pt>
          <cx:pt idx="1480">Total</cx:pt>
          <cx:pt idx="1481">Refrigerator</cx:pt>
          <cx:pt idx="1482">Other Kitchen</cx:pt>
          <cx:pt idx="1483"> Common outlets </cx:pt>
          <cx:pt idx="1484"> Common Lights </cx:pt>
          <cx:pt idx="1485"> Bedroom Outlets </cx:pt>
          <cx:pt idx="1486"> Bedroom Lights </cx:pt>
          <cx:pt idx="1487"> Bathroom </cx:pt>
          <cx:pt idx="1488">Total</cx:pt>
          <cx:pt idx="1489">Refrigerator</cx:pt>
          <cx:pt idx="1490">Other Kitchen</cx:pt>
          <cx:pt idx="1491"> Common outlets </cx:pt>
          <cx:pt idx="1492"> Common Lights </cx:pt>
          <cx:pt idx="1493"> Bedroom Outlets </cx:pt>
          <cx:pt idx="1494"> Bedroom Lights </cx:pt>
          <cx:pt idx="1495"> Bathroom </cx:pt>
          <cx:pt idx="1496">Total</cx:pt>
          <cx:pt idx="1497">Refrigerator</cx:pt>
          <cx:pt idx="1498">Other Kitchen</cx:pt>
          <cx:pt idx="1499"> Common outlets </cx:pt>
          <cx:pt idx="1500"> Common Lights </cx:pt>
          <cx:pt idx="1501"> Bedroom Outlets </cx:pt>
          <cx:pt idx="1502"> Bedroom Lights </cx:pt>
          <cx:pt idx="1503"> Bathroom </cx:pt>
          <cx:pt idx="1504">Total</cx:pt>
          <cx:pt idx="1505">Refrigerator</cx:pt>
          <cx:pt idx="1506">Other Kitchen</cx:pt>
          <cx:pt idx="1507"> Common outlets </cx:pt>
          <cx:pt idx="1508"> Common Lights </cx:pt>
          <cx:pt idx="1509"> Bedroom Outlets </cx:pt>
          <cx:pt idx="1510"> Bedroom Lights </cx:pt>
          <cx:pt idx="1511"> Bathroom </cx:pt>
          <cx:pt idx="1512">Total</cx:pt>
          <cx:pt idx="1513">Refrigerator</cx:pt>
          <cx:pt idx="1514">Other Kitchen</cx:pt>
          <cx:pt idx="1515"> Common outlets </cx:pt>
          <cx:pt idx="1516"> Common Lights </cx:pt>
          <cx:pt idx="1517"> Bedroom Outlets </cx:pt>
          <cx:pt idx="1518"> Bedroom Lights </cx:pt>
          <cx:pt idx="1519"> Bathroom </cx:pt>
          <cx:pt idx="1520">Total</cx:pt>
          <cx:pt idx="1521">Refrigerator</cx:pt>
          <cx:pt idx="1522">Other Kitchen</cx:pt>
          <cx:pt idx="1523"> Common outlets </cx:pt>
          <cx:pt idx="1524"> Common Lights </cx:pt>
          <cx:pt idx="1525"> Bedroom Outlets </cx:pt>
          <cx:pt idx="1526"> Bedroom Lights </cx:pt>
          <cx:pt idx="1527"> Bathroom </cx:pt>
          <cx:pt idx="1528">Total</cx:pt>
          <cx:pt idx="1529">Refrigerator</cx:pt>
          <cx:pt idx="1530">Other Kitchen</cx:pt>
          <cx:pt idx="1531"> Common outlets </cx:pt>
          <cx:pt idx="1532"> Common Lights </cx:pt>
          <cx:pt idx="1533"> Bedroom Outlets </cx:pt>
          <cx:pt idx="1534"> Bedroom Lights </cx:pt>
          <cx:pt idx="1535"> Bathroom </cx:pt>
          <cx:pt idx="1536">Total</cx:pt>
          <cx:pt idx="1537">Refrigerator</cx:pt>
          <cx:pt idx="1538">Other Kitchen</cx:pt>
          <cx:pt idx="1539"> Common outlets </cx:pt>
          <cx:pt idx="1540"> Common Lights </cx:pt>
          <cx:pt idx="1541"> Bedroom Outlets </cx:pt>
          <cx:pt idx="1542"> Bedroom Lights </cx:pt>
          <cx:pt idx="1543"> Bathroom </cx:pt>
          <cx:pt idx="1544">Total</cx:pt>
          <cx:pt idx="1545">Refrigerator</cx:pt>
          <cx:pt idx="1546">Other Kitchen</cx:pt>
          <cx:pt idx="1547"> Common outlets </cx:pt>
          <cx:pt idx="1548"> Common Lights </cx:pt>
          <cx:pt idx="1549"> Bedroom Outlets </cx:pt>
          <cx:pt idx="1550"> Bedroom Lights </cx:pt>
          <cx:pt idx="1551"> Bathroom </cx:pt>
          <cx:pt idx="1552">Total</cx:pt>
          <cx:pt idx="1553">Refrigerator</cx:pt>
          <cx:pt idx="1554">Other Kitchen</cx:pt>
          <cx:pt idx="1555"> Common outlets </cx:pt>
          <cx:pt idx="1556"> Common Lights </cx:pt>
          <cx:pt idx="1557"> Bedroom Outlets </cx:pt>
          <cx:pt idx="1558"> Bedroom Lights </cx:pt>
          <cx:pt idx="1559"> Bathroom </cx:pt>
          <cx:pt idx="1560">Total</cx:pt>
          <cx:pt idx="1561">Refrigerator</cx:pt>
          <cx:pt idx="1562">Other Kitchen</cx:pt>
          <cx:pt idx="1563"> Common outlets </cx:pt>
          <cx:pt idx="1564"> Common Lights </cx:pt>
          <cx:pt idx="1565"> Bedroom Outlets </cx:pt>
          <cx:pt idx="1566"> Bedroom Lights </cx:pt>
          <cx:pt idx="1567"> Bathroom </cx:pt>
          <cx:pt idx="1568">Total</cx:pt>
          <cx:pt idx="1569">Refrigerator</cx:pt>
          <cx:pt idx="1570">Other Kitchen</cx:pt>
          <cx:pt idx="1571"> Common outlets </cx:pt>
          <cx:pt idx="1572"> Common Lights </cx:pt>
          <cx:pt idx="1573"> Bedroom Outlets </cx:pt>
          <cx:pt idx="1574"> Bedroom Lights </cx:pt>
          <cx:pt idx="1575"> Bathroom </cx:pt>
          <cx:pt idx="1576">Total</cx:pt>
          <cx:pt idx="1577">Refrigerator</cx:pt>
          <cx:pt idx="1578">Other Kitchen</cx:pt>
          <cx:pt idx="1579"> Common outlets </cx:pt>
          <cx:pt idx="1580"> Common Lights </cx:pt>
          <cx:pt idx="1581"> Bedroom Outlets </cx:pt>
          <cx:pt idx="1582"> Bedroom Lights </cx:pt>
          <cx:pt idx="1583"> Bathroom </cx:pt>
          <cx:pt idx="1584">Total</cx:pt>
          <cx:pt idx="1585">Refrigerator</cx:pt>
          <cx:pt idx="1586">Other Kitchen</cx:pt>
          <cx:pt idx="1587"> Common outlets </cx:pt>
          <cx:pt idx="1588"> Common Lights </cx:pt>
          <cx:pt idx="1589"> Bedroom Outlets </cx:pt>
          <cx:pt idx="1590"> Bedroom Lights </cx:pt>
          <cx:pt idx="1591"> Bathroom </cx:pt>
          <cx:pt idx="1592">Total</cx:pt>
          <cx:pt idx="1593">Refrigerator</cx:pt>
          <cx:pt idx="1594">Other Kitchen</cx:pt>
          <cx:pt idx="1595"> Common outlets </cx:pt>
          <cx:pt idx="1596"> Common Lights </cx:pt>
          <cx:pt idx="1597"> Bedroom Outlets </cx:pt>
          <cx:pt idx="1598"> Bedroom Lights </cx:pt>
          <cx:pt idx="1599"> Bathroom </cx:pt>
          <cx:pt idx="1600">Total</cx:pt>
          <cx:pt idx="1601">Refrigerator</cx:pt>
          <cx:pt idx="1602">Other Kitchen</cx:pt>
          <cx:pt idx="1603"> Common outlets </cx:pt>
          <cx:pt idx="1604"> Common Lights </cx:pt>
          <cx:pt idx="1605"> Bedroom Outlets </cx:pt>
          <cx:pt idx="1606"> Bedroom Lights </cx:pt>
          <cx:pt idx="1607"> Bathroom </cx:pt>
          <cx:pt idx="1608">Total</cx:pt>
          <cx:pt idx="1609">Refrigerator</cx:pt>
          <cx:pt idx="1610">Other Kitchen</cx:pt>
          <cx:pt idx="1611"> Common outlets </cx:pt>
          <cx:pt idx="1612"> Common Lights </cx:pt>
          <cx:pt idx="1613"> Bedroom Outlets </cx:pt>
          <cx:pt idx="1614"> Bedroom Lights </cx:pt>
          <cx:pt idx="1615"> Bathroom </cx:pt>
          <cx:pt idx="1616">Total</cx:pt>
          <cx:pt idx="1617">Refrigerator</cx:pt>
          <cx:pt idx="1618">Other Kitchen</cx:pt>
          <cx:pt idx="1619"> Common outlets </cx:pt>
          <cx:pt idx="1620"> Common Lights </cx:pt>
          <cx:pt idx="1621"> Bedroom Outlets </cx:pt>
          <cx:pt idx="1622"> Bedroom Lights </cx:pt>
          <cx:pt idx="1623"> Bathroom </cx:pt>
          <cx:pt idx="1624">Total</cx:pt>
          <cx:pt idx="1625">Refrigerator</cx:pt>
          <cx:pt idx="1626">Other Kitchen</cx:pt>
          <cx:pt idx="1627"> Common outlets </cx:pt>
          <cx:pt idx="1628"> Common Lights </cx:pt>
          <cx:pt idx="1629"> Bedroom Outlets </cx:pt>
          <cx:pt idx="1630"> Bedroom Lights </cx:pt>
          <cx:pt idx="1631"> Bathroom </cx:pt>
          <cx:pt idx="1632">Total</cx:pt>
          <cx:pt idx="1633">Refrigerator</cx:pt>
          <cx:pt idx="1634">Other Kitchen</cx:pt>
          <cx:pt idx="1635"> Common outlets </cx:pt>
          <cx:pt idx="1636"> Common Lights </cx:pt>
          <cx:pt idx="1637"> Bedroom Outlets </cx:pt>
          <cx:pt idx="1638"> Bedroom Lights </cx:pt>
          <cx:pt idx="1639"> Bathroom </cx:pt>
          <cx:pt idx="1640">Total</cx:pt>
          <cx:pt idx="1641">Refrigerator</cx:pt>
          <cx:pt idx="1642">Other Kitchen</cx:pt>
          <cx:pt idx="1643"> Common outlets </cx:pt>
          <cx:pt idx="1644"> Common Lights </cx:pt>
          <cx:pt idx="1645"> Bedroom Outlets </cx:pt>
          <cx:pt idx="1646"> Bedroom Lights </cx:pt>
          <cx:pt idx="1647"> Bathroom </cx:pt>
          <cx:pt idx="1648">Total</cx:pt>
          <cx:pt idx="1649">Refrigerator</cx:pt>
          <cx:pt idx="1650">Other Kitchen</cx:pt>
          <cx:pt idx="1651"> Common outlets </cx:pt>
          <cx:pt idx="1652"> Common Lights </cx:pt>
          <cx:pt idx="1653"> Bedroom Outlets </cx:pt>
          <cx:pt idx="1654"> Bedroom Lights </cx:pt>
          <cx:pt idx="1655"> Bathroom </cx:pt>
          <cx:pt idx="1656">Total</cx:pt>
          <cx:pt idx="1657">Refrigerator</cx:pt>
          <cx:pt idx="1658">Other Kitchen</cx:pt>
          <cx:pt idx="1659"> Common outlets </cx:pt>
          <cx:pt idx="1660"> Common Lights </cx:pt>
          <cx:pt idx="1661"> Bedroom Outlets </cx:pt>
          <cx:pt idx="1662"> Bedroom Lights </cx:pt>
          <cx:pt idx="1663"> Bathroom </cx:pt>
          <cx:pt idx="1664">Total</cx:pt>
          <cx:pt idx="1665">Refrigerator</cx:pt>
          <cx:pt idx="1666">Other Kitchen</cx:pt>
          <cx:pt idx="1667"> Common outlets </cx:pt>
          <cx:pt idx="1668"> Common Lights </cx:pt>
          <cx:pt idx="1669"> Bedroom Outlets </cx:pt>
          <cx:pt idx="1670"> Bedroom Lights </cx:pt>
          <cx:pt idx="1671"> Bathroom </cx:pt>
          <cx:pt idx="1672">Total</cx:pt>
          <cx:pt idx="1673">Refrigerator</cx:pt>
          <cx:pt idx="1674">Other Kitchen</cx:pt>
          <cx:pt idx="1675"> Common outlets </cx:pt>
          <cx:pt idx="1676"> Common Lights </cx:pt>
          <cx:pt idx="1677"> Bedroom Outlets </cx:pt>
          <cx:pt idx="1678"> Bedroom Lights </cx:pt>
          <cx:pt idx="1679"> Bathroom </cx:pt>
          <cx:pt idx="1680">Total</cx:pt>
          <cx:pt idx="1681">Refrigerator</cx:pt>
          <cx:pt idx="1682">Other Kitchen</cx:pt>
          <cx:pt idx="1683"> Common outlets </cx:pt>
          <cx:pt idx="1684"> Common Lights </cx:pt>
          <cx:pt idx="1685"> Bedroom Outlets </cx:pt>
          <cx:pt idx="1686"> Bedroom Lights </cx:pt>
          <cx:pt idx="1687"> Bathroom </cx:pt>
          <cx:pt idx="1688">Total</cx:pt>
          <cx:pt idx="1689">Refrigerator</cx:pt>
          <cx:pt idx="1690">Other Kitchen</cx:pt>
          <cx:pt idx="1691"> Common outlets </cx:pt>
          <cx:pt idx="1692"> Common Lights </cx:pt>
          <cx:pt idx="1693"> Bedroom Outlets </cx:pt>
          <cx:pt idx="1694"> Bedroom Lights </cx:pt>
          <cx:pt idx="1695"> Bathroom </cx:pt>
          <cx:pt idx="1696">Total</cx:pt>
          <cx:pt idx="1697">Refrigerator</cx:pt>
          <cx:pt idx="1698">Other Kitchen</cx:pt>
          <cx:pt idx="1699"> Common outlets </cx:pt>
          <cx:pt idx="1700"> Common Lights </cx:pt>
          <cx:pt idx="1701"> Bedroom Outlets </cx:pt>
          <cx:pt idx="1702"> Bedroom Lights </cx:pt>
          <cx:pt idx="1703"> Bathroom </cx:pt>
          <cx:pt idx="1704">Total</cx:pt>
          <cx:pt idx="1705">Refrigerator</cx:pt>
          <cx:pt idx="1706">Other Kitchen</cx:pt>
          <cx:pt idx="1707"> Common outlets </cx:pt>
          <cx:pt idx="1708"> Common Lights </cx:pt>
          <cx:pt idx="1709"> Bedroom Outlets </cx:pt>
          <cx:pt idx="1710"> Bedroom Lights </cx:pt>
          <cx:pt idx="1711"> Bathroom </cx:pt>
          <cx:pt idx="1712">Total</cx:pt>
          <cx:pt idx="1713">Refrigerator</cx:pt>
          <cx:pt idx="1714">Other Kitchen</cx:pt>
          <cx:pt idx="1715"> Common outlets </cx:pt>
          <cx:pt idx="1716"> Common Lights </cx:pt>
          <cx:pt idx="1717"> Bedroom Outlets </cx:pt>
          <cx:pt idx="1718"> Bedroom Lights </cx:pt>
          <cx:pt idx="1719"> Bathroom </cx:pt>
          <cx:pt idx="1720">Total</cx:pt>
          <cx:pt idx="1721">Refrigerator</cx:pt>
          <cx:pt idx="1722">Other Kitchen</cx:pt>
          <cx:pt idx="1723"> Common outlets </cx:pt>
          <cx:pt idx="1724"> Common Lights </cx:pt>
          <cx:pt idx="1725"> Bedroom Outlets </cx:pt>
          <cx:pt idx="1726"> Bedroom Lights </cx:pt>
          <cx:pt idx="1727"> Bathroom </cx:pt>
          <cx:pt idx="1728">Total</cx:pt>
          <cx:pt idx="1729">Refrigerator</cx:pt>
          <cx:pt idx="1730">Other Kitchen</cx:pt>
          <cx:pt idx="1731"> Common outlets </cx:pt>
          <cx:pt idx="1732"> Common Lights </cx:pt>
          <cx:pt idx="1733"> Bedroom Outlets </cx:pt>
          <cx:pt idx="1734"> Bedroom Lights </cx:pt>
          <cx:pt idx="1735"> Bathroom </cx:pt>
          <cx:pt idx="1736">Total</cx:pt>
          <cx:pt idx="1737">Refrigerator</cx:pt>
          <cx:pt idx="1738">Other Kitchen</cx:pt>
          <cx:pt idx="1739"> Common outlets </cx:pt>
          <cx:pt idx="1740"> Common Lights </cx:pt>
          <cx:pt idx="1741"> Bedroom Outlets </cx:pt>
          <cx:pt idx="1742"> Bedroom Lights </cx:pt>
          <cx:pt idx="1743"> Bathroom </cx:pt>
          <cx:pt idx="1744">Total</cx:pt>
          <cx:pt idx="1745">Refrigerator</cx:pt>
          <cx:pt idx="1746">Other Kitchen</cx:pt>
          <cx:pt idx="1747"> Common outlets </cx:pt>
          <cx:pt idx="1748"> Common Lights </cx:pt>
          <cx:pt idx="1749"> Bedroom Outlets </cx:pt>
          <cx:pt idx="1750"> Bedroom Lights </cx:pt>
          <cx:pt idx="1751"> Bathroom </cx:pt>
          <cx:pt idx="1752">Total</cx:pt>
          <cx:pt idx="1753">Refrigerator</cx:pt>
          <cx:pt idx="1754">Other Kitchen</cx:pt>
          <cx:pt idx="1755"> Common outlets </cx:pt>
          <cx:pt idx="1756"> Common Lights </cx:pt>
          <cx:pt idx="1757"> Bedroom Outlets </cx:pt>
          <cx:pt idx="1758"> Bedroom Lights </cx:pt>
          <cx:pt idx="1759"> Bathroom </cx:pt>
          <cx:pt idx="1760">Total</cx:pt>
          <cx:pt idx="1761">Refrigerator</cx:pt>
          <cx:pt idx="1762">Other Kitchen</cx:pt>
          <cx:pt idx="1763"> Common outlets </cx:pt>
          <cx:pt idx="1764"> Common Lights </cx:pt>
          <cx:pt idx="1765"> Bedroom Outlets </cx:pt>
          <cx:pt idx="1766"> Bedroom Lights </cx:pt>
          <cx:pt idx="1767"> Bathroom </cx:pt>
          <cx:pt idx="1768">Total</cx:pt>
          <cx:pt idx="1769">Refrigerator</cx:pt>
          <cx:pt idx="1770">Other Kitchen</cx:pt>
          <cx:pt idx="1771"> Common outlets </cx:pt>
          <cx:pt idx="1772"> Common Lights </cx:pt>
          <cx:pt idx="1773"> Bedroom Outlets </cx:pt>
          <cx:pt idx="1774"> Bedroom Lights </cx:pt>
          <cx:pt idx="1775"> Bathroom </cx:pt>
          <cx:pt idx="1776">Total</cx:pt>
          <cx:pt idx="1777">Refrigerator</cx:pt>
          <cx:pt idx="1778">Other Kitchen</cx:pt>
          <cx:pt idx="1779"> Common outlets </cx:pt>
          <cx:pt idx="1780"> Common Lights </cx:pt>
          <cx:pt idx="1781"> Bedroom Outlets </cx:pt>
          <cx:pt idx="1782"> Bedroom Lights </cx:pt>
          <cx:pt idx="1783"> Bathroom </cx:pt>
          <cx:pt idx="1784">Total</cx:pt>
          <cx:pt idx="1785">Refrigerator</cx:pt>
          <cx:pt idx="1786">Other Kitchen</cx:pt>
          <cx:pt idx="1787"> Common outlets </cx:pt>
          <cx:pt idx="1788"> Common Lights </cx:pt>
          <cx:pt idx="1789"> Bedroom Outlets </cx:pt>
          <cx:pt idx="1790"> Bedroom Lights </cx:pt>
          <cx:pt idx="1791"> Bathroom </cx:pt>
          <cx:pt idx="1792">Total</cx:pt>
          <cx:pt idx="1793">Refrigerator</cx:pt>
          <cx:pt idx="1794">Other Kitchen</cx:pt>
          <cx:pt idx="1795"> Common outlets </cx:pt>
          <cx:pt idx="1796"> Common Lights </cx:pt>
          <cx:pt idx="1797"> Bedroom Outlets </cx:pt>
          <cx:pt idx="1798"> Bedroom Lights </cx:pt>
          <cx:pt idx="1799"> Bathroom </cx:pt>
          <cx:pt idx="1800">Total</cx:pt>
          <cx:pt idx="1801">Refrigerator</cx:pt>
          <cx:pt idx="1802">Other Kitchen</cx:pt>
          <cx:pt idx="1803"> Common outlets </cx:pt>
          <cx:pt idx="1804"> Common Lights </cx:pt>
          <cx:pt idx="1805"> Bedroom Outlets </cx:pt>
          <cx:pt idx="1806"> Bedroom Lights </cx:pt>
          <cx:pt idx="1807"> Bathroom </cx:pt>
          <cx:pt idx="1808">Total</cx:pt>
          <cx:pt idx="1809">Refrigerator</cx:pt>
          <cx:pt idx="1810">Other Kitchen</cx:pt>
          <cx:pt idx="1811"> Common outlets </cx:pt>
          <cx:pt idx="1812"> Common Lights </cx:pt>
          <cx:pt idx="1813"> Bedroom Outlets </cx:pt>
          <cx:pt idx="1814"> Bedroom Lights </cx:pt>
          <cx:pt idx="1815"> Bathroom </cx:pt>
          <cx:pt idx="1816">Total</cx:pt>
          <cx:pt idx="1817">Refrigerator</cx:pt>
          <cx:pt idx="1818">Other Kitchen</cx:pt>
          <cx:pt idx="1819"> Common outlets </cx:pt>
          <cx:pt idx="1820"> Common Lights </cx:pt>
          <cx:pt idx="1821"> Bedroom Outlets </cx:pt>
          <cx:pt idx="1822"> Bedroom Lights </cx:pt>
          <cx:pt idx="1823"> Bathroom </cx:pt>
          <cx:pt idx="1824">Total</cx:pt>
          <cx:pt idx="1825">Refrigerator</cx:pt>
          <cx:pt idx="1826">Other Kitchen</cx:pt>
          <cx:pt idx="1827"> Common outlets </cx:pt>
          <cx:pt idx="1828"> Common Lights </cx:pt>
          <cx:pt idx="1829"> Bedroom Outlets </cx:pt>
          <cx:pt idx="1830"> Bedroom Lights </cx:pt>
          <cx:pt idx="1831"> Bathroom </cx:pt>
          <cx:pt idx="1832">Total</cx:pt>
          <cx:pt idx="1833">Refrigerator</cx:pt>
          <cx:pt idx="1834">Other Kitchen</cx:pt>
          <cx:pt idx="1835"> Common outlets </cx:pt>
          <cx:pt idx="1836"> Common Lights </cx:pt>
          <cx:pt idx="1837"> Bedroom Outlets </cx:pt>
          <cx:pt idx="1838"> Bedroom Lights </cx:pt>
          <cx:pt idx="1839"> Bathroom </cx:pt>
          <cx:pt idx="1840">Total</cx:pt>
          <cx:pt idx="1841">Refrigerator</cx:pt>
          <cx:pt idx="1842">Other Kitchen</cx:pt>
          <cx:pt idx="1843"> Common outlets </cx:pt>
          <cx:pt idx="1844"> Common Lights </cx:pt>
          <cx:pt idx="1845"> Bedroom Outlets </cx:pt>
          <cx:pt idx="1846"> Bedroom Lights </cx:pt>
          <cx:pt idx="1847"> Bathroom </cx:pt>
          <cx:pt idx="1848">Total</cx:pt>
          <cx:pt idx="1849">Refrigerator</cx:pt>
          <cx:pt idx="1850">Other Kitchen</cx:pt>
          <cx:pt idx="1851"> Common outlets </cx:pt>
          <cx:pt idx="1852"> Common Lights </cx:pt>
          <cx:pt idx="1853"> Bedroom Outlets </cx:pt>
          <cx:pt idx="1854"> Bedroom Lights </cx:pt>
          <cx:pt idx="1855"> Bathroom </cx:pt>
          <cx:pt idx="1856">Total</cx:pt>
          <cx:pt idx="1857">Refrigerator</cx:pt>
          <cx:pt idx="1858">Other Kitchen</cx:pt>
          <cx:pt idx="1859"> Common outlets </cx:pt>
          <cx:pt idx="1860"> Common Lights </cx:pt>
          <cx:pt idx="1861"> Bedroom Outlets </cx:pt>
          <cx:pt idx="1862"> Bedroom Lights </cx:pt>
          <cx:pt idx="1863"> Bathroom </cx:pt>
          <cx:pt idx="1864">Total</cx:pt>
          <cx:pt idx="1865">Refrigerator</cx:pt>
          <cx:pt idx="1866">Other Kitchen</cx:pt>
          <cx:pt idx="1867"> Common outlets </cx:pt>
          <cx:pt idx="1868"> Common Lights </cx:pt>
          <cx:pt idx="1869"> Bedroom Outlets </cx:pt>
          <cx:pt idx="1870"> Bedroom Lights </cx:pt>
          <cx:pt idx="1871"> Bathroom </cx:pt>
          <cx:pt idx="1872">Total</cx:pt>
          <cx:pt idx="1873">Refrigerator</cx:pt>
          <cx:pt idx="1874">Other Kitchen</cx:pt>
          <cx:pt idx="1875"> Common outlets </cx:pt>
          <cx:pt idx="1876"> Common Lights </cx:pt>
          <cx:pt idx="1877"> Bedroom Outlets </cx:pt>
          <cx:pt idx="1878"> Bedroom Lights </cx:pt>
          <cx:pt idx="1879"> Bathroom </cx:pt>
          <cx:pt idx="1880">Total</cx:pt>
          <cx:pt idx="1881">Refrigerator</cx:pt>
          <cx:pt idx="1882">Other Kitchen</cx:pt>
          <cx:pt idx="1883"> Common outlets </cx:pt>
          <cx:pt idx="1884"> Common Lights </cx:pt>
          <cx:pt idx="1885"> Bedroom Outlets </cx:pt>
          <cx:pt idx="1886"> Bedroom Lights </cx:pt>
          <cx:pt idx="1887"> Bathroom </cx:pt>
          <cx:pt idx="1888">Total</cx:pt>
          <cx:pt idx="1889">Refrigerator</cx:pt>
          <cx:pt idx="1890">Other Kitchen</cx:pt>
          <cx:pt idx="1891"> Common outlets </cx:pt>
          <cx:pt idx="1892"> Common Lights </cx:pt>
          <cx:pt idx="1893"> Bedroom Outlets </cx:pt>
          <cx:pt idx="1894"> Bedroom Lights </cx:pt>
          <cx:pt idx="1895"> Bathroom </cx:pt>
          <cx:pt idx="1896">Total</cx:pt>
          <cx:pt idx="1897">Refrigerator</cx:pt>
          <cx:pt idx="1898">Other Kitchen</cx:pt>
          <cx:pt idx="1899"> Common outlets </cx:pt>
          <cx:pt idx="1900"> Common Lights </cx:pt>
          <cx:pt idx="1901"> Bedroom Outlets </cx:pt>
          <cx:pt idx="1902"> Bedroom Lights </cx:pt>
          <cx:pt idx="1903"> Bathroom </cx:pt>
          <cx:pt idx="1904">Total</cx:pt>
          <cx:pt idx="1905">Refrigerator</cx:pt>
          <cx:pt idx="1906">Other Kitchen</cx:pt>
          <cx:pt idx="1907"> Common outlets </cx:pt>
          <cx:pt idx="1908"> Common Lights </cx:pt>
          <cx:pt idx="1909"> Bedroom Outlets </cx:pt>
          <cx:pt idx="1910"> Bedroom Lights </cx:pt>
          <cx:pt idx="1911"> Bathroom </cx:pt>
          <cx:pt idx="1912">Total</cx:pt>
          <cx:pt idx="1913">Refrigerator</cx:pt>
          <cx:pt idx="1914">Other Kitchen</cx:pt>
          <cx:pt idx="1915"> Common outlets </cx:pt>
          <cx:pt idx="1916"> Common Lights </cx:pt>
          <cx:pt idx="1917"> Bedroom Outlets </cx:pt>
          <cx:pt idx="1918"> Bedroom Lights </cx:pt>
          <cx:pt idx="1919"> Bathroom </cx:pt>
          <cx:pt idx="1920">Total</cx:pt>
          <cx:pt idx="1921">Refrigerator</cx:pt>
          <cx:pt idx="1922">Other Kitchen</cx:pt>
          <cx:pt idx="1923"> Common outlets </cx:pt>
          <cx:pt idx="1924"> Common Lights </cx:pt>
          <cx:pt idx="1925"> Bedroom Outlets </cx:pt>
          <cx:pt idx="1926"> Bedroom Lights </cx:pt>
          <cx:pt idx="1927"> Bathroom </cx:pt>
          <cx:pt idx="1928">Total</cx:pt>
          <cx:pt idx="1929">Refrigerator</cx:pt>
          <cx:pt idx="1930">Other Kitchen</cx:pt>
          <cx:pt idx="1931"> Common outlets </cx:pt>
          <cx:pt idx="1932"> Common Lights </cx:pt>
          <cx:pt idx="1933"> Bedroom Outlets </cx:pt>
          <cx:pt idx="1934"> Bedroom Lights </cx:pt>
          <cx:pt idx="1935"> Bathroom </cx:pt>
          <cx:pt idx="1936">Total</cx:pt>
          <cx:pt idx="1937">Refrigerator</cx:pt>
          <cx:pt idx="1938">Other Kitchen</cx:pt>
          <cx:pt idx="1939"> Common outlets </cx:pt>
          <cx:pt idx="1940"> Common Lights </cx:pt>
          <cx:pt idx="1941"> Bedroom Outlets </cx:pt>
          <cx:pt idx="1942"> Bedroom Lights </cx:pt>
          <cx:pt idx="1943"> Bathroom </cx:pt>
          <cx:pt idx="1944">Total</cx:pt>
          <cx:pt idx="1945">Refrigerator</cx:pt>
          <cx:pt idx="1946">Other Kitchen</cx:pt>
          <cx:pt idx="1947"> Common outlets </cx:pt>
          <cx:pt idx="1948"> Common Lights </cx:pt>
          <cx:pt idx="1949"> Bedroom Outlets </cx:pt>
          <cx:pt idx="1950"> Bedroom Lights </cx:pt>
          <cx:pt idx="1951"> Bathroom </cx:pt>
          <cx:pt idx="1952">Total</cx:pt>
          <cx:pt idx="1953">Refrigerator</cx:pt>
          <cx:pt idx="1954">Other Kitchen</cx:pt>
          <cx:pt idx="1955"> Common outlets </cx:pt>
          <cx:pt idx="1956"> Common Lights </cx:pt>
          <cx:pt idx="1957"> Bedroom Outlets </cx:pt>
          <cx:pt idx="1958"> Bedroom Lights </cx:pt>
          <cx:pt idx="1959"> Bathroom </cx:pt>
          <cx:pt idx="1960">Total</cx:pt>
          <cx:pt idx="1961">Refrigerator</cx:pt>
          <cx:pt idx="1962">Other Kitchen</cx:pt>
          <cx:pt idx="1963"> Common outlets </cx:pt>
          <cx:pt idx="1964"> Common Lights </cx:pt>
          <cx:pt idx="1965"> Bedroom Outlets </cx:pt>
          <cx:pt idx="1966"> Bedroom Lights </cx:pt>
          <cx:pt idx="1967"> Bathroom </cx:pt>
          <cx:pt idx="1968">Total</cx:pt>
          <cx:pt idx="1969">Refrigerator</cx:pt>
          <cx:pt idx="1970">Other Kitchen</cx:pt>
          <cx:pt idx="1971"> Common outlets </cx:pt>
          <cx:pt idx="1972"> Common Lights </cx:pt>
          <cx:pt idx="1973"> Bedroom Outlets </cx:pt>
          <cx:pt idx="1974"> Bedroom Lights </cx:pt>
          <cx:pt idx="1975"> Bathroom </cx:pt>
          <cx:pt idx="1976">Total</cx:pt>
          <cx:pt idx="1977">Refrigerator</cx:pt>
          <cx:pt idx="1978">Other Kitchen</cx:pt>
          <cx:pt idx="1979"> Common outlets </cx:pt>
          <cx:pt idx="1980"> Common Lights </cx:pt>
          <cx:pt idx="1981"> Bedroom Outlets </cx:pt>
          <cx:pt idx="1982"> Bedroom Lights </cx:pt>
          <cx:pt idx="1983"> Bathroom </cx:pt>
          <cx:pt idx="1984">Total</cx:pt>
          <cx:pt idx="1985">Refrigerator</cx:pt>
          <cx:pt idx="1986">Other Kitchen</cx:pt>
          <cx:pt idx="1987"> Common outlets </cx:pt>
          <cx:pt idx="1988"> Common Lights </cx:pt>
          <cx:pt idx="1989"> Bedroom Outlets </cx:pt>
          <cx:pt idx="1990"> Bedroom Lights </cx:pt>
          <cx:pt idx="1991"> Bathroom </cx:pt>
          <cx:pt idx="1992">Total</cx:pt>
          <cx:pt idx="1993">Refrigerator</cx:pt>
          <cx:pt idx="1994">Other Kitchen</cx:pt>
          <cx:pt idx="1995"> Common outlets </cx:pt>
          <cx:pt idx="1996"> Common Lights </cx:pt>
          <cx:pt idx="1997"> Bedroom Outlets </cx:pt>
          <cx:pt idx="1998"> Bedroom Lights </cx:pt>
          <cx:pt idx="1999"> Bathroom </cx:pt>
          <cx:pt idx="2000">Total</cx:pt>
          <cx:pt idx="2001">Refrigerator</cx:pt>
          <cx:pt idx="2002">Other Kitchen</cx:pt>
          <cx:pt idx="2003"> Common outlets </cx:pt>
          <cx:pt idx="2004"> Common Lights </cx:pt>
          <cx:pt idx="2005"> Bedroom Outlets </cx:pt>
          <cx:pt idx="2006"> Bedroom Lights </cx:pt>
          <cx:pt idx="2007"> Bathroom </cx:pt>
          <cx:pt idx="2008">Total</cx:pt>
          <cx:pt idx="2009">Refrigerator</cx:pt>
          <cx:pt idx="2010">Other Kitchen</cx:pt>
          <cx:pt idx="2011"> Common outlets </cx:pt>
          <cx:pt idx="2012"> Common Lights </cx:pt>
          <cx:pt idx="2013"> Bedroom Outlets </cx:pt>
          <cx:pt idx="2014"> Bedroom Lights </cx:pt>
          <cx:pt idx="2015"> Bathroom </cx:pt>
          <cx:pt idx="2016">Total</cx:pt>
          <cx:pt idx="2017">Refrigerator</cx:pt>
          <cx:pt idx="2018">Other Kitchen</cx:pt>
          <cx:pt idx="2019"> Common outlets </cx:pt>
          <cx:pt idx="2020"> Common Lights </cx:pt>
          <cx:pt idx="2021"> Bedroom Outlets </cx:pt>
          <cx:pt idx="2022"> Bedroom Lights </cx:pt>
          <cx:pt idx="2023"> Bathroom </cx:pt>
          <cx:pt idx="2024">Total</cx:pt>
          <cx:pt idx="2025">Refrigerator</cx:pt>
          <cx:pt idx="2026">Other Kitchen</cx:pt>
          <cx:pt idx="2027"> Common outlets </cx:pt>
          <cx:pt idx="2028"> Common Lights </cx:pt>
          <cx:pt idx="2029"> Bedroom Outlets </cx:pt>
          <cx:pt idx="2030"> Bedroom Lights </cx:pt>
          <cx:pt idx="2031"> Bathroom </cx:pt>
          <cx:pt idx="2032">Total</cx:pt>
          <cx:pt idx="2033">Refrigerator</cx:pt>
          <cx:pt idx="2034">Other Kitchen</cx:pt>
          <cx:pt idx="2035"> Common outlets </cx:pt>
          <cx:pt idx="2036"> Common Lights </cx:pt>
          <cx:pt idx="2037"> Bedroom Outlets </cx:pt>
          <cx:pt idx="2038"> Bedroom Lights </cx:pt>
          <cx:pt idx="2039"> Bathroom </cx:pt>
          <cx:pt idx="2040">Total</cx:pt>
          <cx:pt idx="2041">Refrigerator</cx:pt>
          <cx:pt idx="2042">Other Kitchen</cx:pt>
          <cx:pt idx="2043"> Common outlets </cx:pt>
          <cx:pt idx="2044"> Common Lights </cx:pt>
          <cx:pt idx="2045"> Bedroom Outlets </cx:pt>
          <cx:pt idx="2046"> Bedroom Lights </cx:pt>
          <cx:pt idx="2047"> Bathroom </cx:pt>
          <cx:pt idx="2048">Total</cx:pt>
          <cx:pt idx="2049">Refrigerator</cx:pt>
          <cx:pt idx="2050">Other Kitchen</cx:pt>
          <cx:pt idx="2051"> Common outlets </cx:pt>
          <cx:pt idx="2052"> Common Lights </cx:pt>
          <cx:pt idx="2053"> Bedroom Outlets </cx:pt>
          <cx:pt idx="2054"> Bedroom Lights </cx:pt>
          <cx:pt idx="2055"> Bathroom </cx:pt>
          <cx:pt idx="2056">Total</cx:pt>
          <cx:pt idx="2057">Refrigerator</cx:pt>
          <cx:pt idx="2058">Other Kitchen</cx:pt>
          <cx:pt idx="2059"> Common outlets </cx:pt>
          <cx:pt idx="2060"> Common Lights </cx:pt>
          <cx:pt idx="2061"> Bedroom Outlets </cx:pt>
          <cx:pt idx="2062"> Bedroom Lights </cx:pt>
          <cx:pt idx="2063"> Bathroom </cx:pt>
          <cx:pt idx="2064">Total</cx:pt>
          <cx:pt idx="2065">Refrigerator</cx:pt>
          <cx:pt idx="2066">Other Kitchen</cx:pt>
          <cx:pt idx="2067"> Common outlets </cx:pt>
          <cx:pt idx="2068"> Common Lights </cx:pt>
          <cx:pt idx="2069"> Bedroom Outlets </cx:pt>
          <cx:pt idx="2070"> Bedroom Lights </cx:pt>
          <cx:pt idx="2071"> Bathroom </cx:pt>
          <cx:pt idx="2072">Total</cx:pt>
          <cx:pt idx="2073">Refrigerator</cx:pt>
          <cx:pt idx="2074">Other Kitchen</cx:pt>
          <cx:pt idx="2075"> Common outlets </cx:pt>
          <cx:pt idx="2076"> Common Lights </cx:pt>
          <cx:pt idx="2077"> Bedroom Outlets </cx:pt>
          <cx:pt idx="2078"> Bedroom Lights </cx:pt>
          <cx:pt idx="2079"> Bathroom </cx:pt>
          <cx:pt idx="2080">Total</cx:pt>
          <cx:pt idx="2081">Refrigerator</cx:pt>
          <cx:pt idx="2082">Other Kitchen</cx:pt>
          <cx:pt idx="2083"> Common outlets </cx:pt>
          <cx:pt idx="2084"> Common Lights </cx:pt>
          <cx:pt idx="2085"> Bedroom Outlets </cx:pt>
          <cx:pt idx="2086"> Bedroom Lights </cx:pt>
          <cx:pt idx="2087"> Bathroom </cx:pt>
          <cx:pt idx="2088">Total</cx:pt>
          <cx:pt idx="2089">Refrigerator</cx:pt>
          <cx:pt idx="2090">Other Kitchen</cx:pt>
          <cx:pt idx="2091"> Common outlets </cx:pt>
          <cx:pt idx="2092"> Common Lights </cx:pt>
          <cx:pt idx="2093"> Bedroom Outlets </cx:pt>
          <cx:pt idx="2094"> Bedroom Lights </cx:pt>
          <cx:pt idx="2095"> Bathroom </cx:pt>
          <cx:pt idx="2096">Total</cx:pt>
          <cx:pt idx="2097">Refrigerator</cx:pt>
          <cx:pt idx="2098">Other Kitchen</cx:pt>
          <cx:pt idx="2099"> Common outlets </cx:pt>
          <cx:pt idx="2100"> Common Lights </cx:pt>
          <cx:pt idx="2101"> Bedroom Outlets </cx:pt>
          <cx:pt idx="2102"> Bedroom Lights </cx:pt>
          <cx:pt idx="2103"> Bathroom </cx:pt>
          <cx:pt idx="2104">Total</cx:pt>
          <cx:pt idx="2105">Refrigerator</cx:pt>
          <cx:pt idx="2106">Other Kitchen</cx:pt>
          <cx:pt idx="2107"> Common outlets </cx:pt>
          <cx:pt idx="2108"> Common Lights </cx:pt>
          <cx:pt idx="2109"> Bedroom Outlets </cx:pt>
          <cx:pt idx="2110"> Bedroom Lights </cx:pt>
          <cx:pt idx="2111"> Bathroom </cx:pt>
          <cx:pt idx="2112">Total</cx:pt>
          <cx:pt idx="2113">Refrigerator</cx:pt>
          <cx:pt idx="2114">Other Kitchen</cx:pt>
          <cx:pt idx="2115"> Common outlets </cx:pt>
          <cx:pt idx="2116"> Common Lights </cx:pt>
          <cx:pt idx="2117"> Bedroom Outlets </cx:pt>
          <cx:pt idx="2118"> Bedroom Lights </cx:pt>
          <cx:pt idx="2119"> Bathroom </cx:pt>
          <cx:pt idx="2120">Total</cx:pt>
          <cx:pt idx="2121">Refrigerator</cx:pt>
          <cx:pt idx="2122">Other Kitchen</cx:pt>
          <cx:pt idx="2123"> Common outlets </cx:pt>
          <cx:pt idx="2124"> Common Lights </cx:pt>
          <cx:pt idx="2125"> Bedroom Outlets </cx:pt>
          <cx:pt idx="2126"> Bedroom Lights </cx:pt>
          <cx:pt idx="2127"> Bathroom </cx:pt>
          <cx:pt idx="2128">Total</cx:pt>
          <cx:pt idx="2129">Refrigerator</cx:pt>
          <cx:pt idx="2130">Other Kitchen</cx:pt>
          <cx:pt idx="2131"> Common outlets </cx:pt>
          <cx:pt idx="2132"> Common Lights </cx:pt>
          <cx:pt idx="2133"> Bedroom Outlets </cx:pt>
          <cx:pt idx="2134"> Bedroom Lights </cx:pt>
          <cx:pt idx="2135"> Bathroom </cx:pt>
          <cx:pt idx="2136">Total</cx:pt>
          <cx:pt idx="2137">Refrigerator</cx:pt>
          <cx:pt idx="2138">Other Kitchen</cx:pt>
          <cx:pt idx="2139"> Common outlets </cx:pt>
          <cx:pt idx="2140"> Common Lights </cx:pt>
          <cx:pt idx="2141"> Bedroom Outlets </cx:pt>
          <cx:pt idx="2142"> Bedroom Lights </cx:pt>
          <cx:pt idx="2143"> Bathroom </cx:pt>
          <cx:pt idx="2144">Total</cx:pt>
          <cx:pt idx="2145">Refrigerator</cx:pt>
          <cx:pt idx="2146">Other Kitchen</cx:pt>
          <cx:pt idx="2147"> Common outlets </cx:pt>
          <cx:pt idx="2148"> Common Lights </cx:pt>
          <cx:pt idx="2149"> Bedroom Outlets </cx:pt>
          <cx:pt idx="2150"> Bedroom Lights </cx:pt>
          <cx:pt idx="2151"> Bathroom </cx:pt>
          <cx:pt idx="2152">Total</cx:pt>
          <cx:pt idx="2153">Refrigerator</cx:pt>
          <cx:pt idx="2154">Other Kitchen</cx:pt>
          <cx:pt idx="2155"> Common outlets </cx:pt>
          <cx:pt idx="2156"> Common Lights </cx:pt>
          <cx:pt idx="2157"> Bedroom Outlets </cx:pt>
          <cx:pt idx="2158"> Bedroom Lights </cx:pt>
          <cx:pt idx="2159"> Bathroom </cx:pt>
          <cx:pt idx="2160">Total</cx:pt>
          <cx:pt idx="2161">Refrigerator</cx:pt>
          <cx:pt idx="2162">Other Kitchen</cx:pt>
          <cx:pt idx="2163"> Common outlets </cx:pt>
          <cx:pt idx="2164"> Common Lights </cx:pt>
          <cx:pt idx="2165"> Bedroom Outlets </cx:pt>
          <cx:pt idx="2166"> Bedroom Lights </cx:pt>
          <cx:pt idx="2167"> Bathroom </cx:pt>
          <cx:pt idx="2168">Total</cx:pt>
          <cx:pt idx="2169">Refrigerator</cx:pt>
          <cx:pt idx="2170">Other Kitchen</cx:pt>
          <cx:pt idx="2171"> Common outlets </cx:pt>
          <cx:pt idx="2172"> Common Lights </cx:pt>
          <cx:pt idx="2173"> Bedroom Outlets </cx:pt>
          <cx:pt idx="2174"> Bedroom Lights </cx:pt>
          <cx:pt idx="2175"> Bathroom </cx:pt>
          <cx:pt idx="2176">Total</cx:pt>
          <cx:pt idx="2177">Refrigerator</cx:pt>
          <cx:pt idx="2178">Other Kitchen</cx:pt>
          <cx:pt idx="2179"> Common outlets </cx:pt>
          <cx:pt idx="2180"> Common Lights </cx:pt>
          <cx:pt idx="2181"> Bedroom Outlets </cx:pt>
          <cx:pt idx="2182"> Bedroom Lights </cx:pt>
          <cx:pt idx="2183"> Bathroom </cx:pt>
          <cx:pt idx="2184">Total</cx:pt>
          <cx:pt idx="2185">Refrigerator</cx:pt>
          <cx:pt idx="2186">Other Kitchen</cx:pt>
          <cx:pt idx="2187"> Common outlets </cx:pt>
          <cx:pt idx="2188"> Common Lights </cx:pt>
          <cx:pt idx="2189"> Bedroom Outlets </cx:pt>
          <cx:pt idx="2190"> Bedroom Lights </cx:pt>
          <cx:pt idx="2191"> Bathroom </cx:pt>
          <cx:pt idx="2192">Total</cx:pt>
          <cx:pt idx="2193">Refrigerator</cx:pt>
          <cx:pt idx="2194">Other Kitchen</cx:pt>
          <cx:pt idx="2195"> Common outlets </cx:pt>
          <cx:pt idx="2196"> Common Lights </cx:pt>
          <cx:pt idx="2197"> Bedroom Outlets </cx:pt>
          <cx:pt idx="2198"> Bedroom Lights </cx:pt>
          <cx:pt idx="2199"> Bathroom </cx:pt>
          <cx:pt idx="2200">Total</cx:pt>
          <cx:pt idx="2201">Refrigerator</cx:pt>
          <cx:pt idx="2202">Other Kitchen</cx:pt>
          <cx:pt idx="2203"> Common outlets </cx:pt>
          <cx:pt idx="2204"> Common Lights </cx:pt>
          <cx:pt idx="2205"> Bedroom Outlets </cx:pt>
          <cx:pt idx="2206"> Bedroom Lights </cx:pt>
          <cx:pt idx="2207"> Bathroom </cx:pt>
          <cx:pt idx="2208">Total</cx:pt>
          <cx:pt idx="2209">Refrigerator</cx:pt>
          <cx:pt idx="2210">Other Kitchen</cx:pt>
          <cx:pt idx="2211"> Common outlets </cx:pt>
          <cx:pt idx="2212"> Common Lights </cx:pt>
          <cx:pt idx="2213"> Bedroom Outlets </cx:pt>
          <cx:pt idx="2214"> Bedroom Lights </cx:pt>
          <cx:pt idx="2215"> Bathroom </cx:pt>
          <cx:pt idx="2216">Total</cx:pt>
          <cx:pt idx="2217">Refrigerator</cx:pt>
          <cx:pt idx="2218">Other Kitchen</cx:pt>
          <cx:pt idx="2219"> Common outlets </cx:pt>
          <cx:pt idx="2220"> Common Lights </cx:pt>
          <cx:pt idx="2221"> Bedroom Outlets </cx:pt>
          <cx:pt idx="2222"> Bedroom Lights </cx:pt>
          <cx:pt idx="2223"> Bathroom </cx:pt>
          <cx:pt idx="2224">Total</cx:pt>
          <cx:pt idx="2225">Refrigerator</cx:pt>
          <cx:pt idx="2226">Other Kitchen</cx:pt>
          <cx:pt idx="2227"> Common outlets </cx:pt>
          <cx:pt idx="2228"> Common Lights </cx:pt>
          <cx:pt idx="2229"> Bedroom Outlets </cx:pt>
          <cx:pt idx="2230"> Bedroom Lights </cx:pt>
          <cx:pt idx="2231"> Bathroom </cx:pt>
          <cx:pt idx="2232">Total</cx:pt>
          <cx:pt idx="2233">Refrigerator</cx:pt>
          <cx:pt idx="2234">Other Kitchen</cx:pt>
          <cx:pt idx="2235"> Common outlets </cx:pt>
          <cx:pt idx="2236"> Common Lights </cx:pt>
          <cx:pt idx="2237"> Bedroom Outlets </cx:pt>
          <cx:pt idx="2238"> Bedroom Lights </cx:pt>
          <cx:pt idx="2239"> Bathroom </cx:pt>
          <cx:pt idx="2240">Total</cx:pt>
          <cx:pt idx="2241">Refrigerator</cx:pt>
          <cx:pt idx="2242">Other Kitchen</cx:pt>
          <cx:pt idx="2243"> Common outlets </cx:pt>
          <cx:pt idx="2244"> Common Lights </cx:pt>
          <cx:pt idx="2245"> Bedroom Outlets </cx:pt>
          <cx:pt idx="2246"> Bedroom Lights </cx:pt>
          <cx:pt idx="2247"> Bathroom </cx:pt>
          <cx:pt idx="2248">Total</cx:pt>
          <cx:pt idx="2249">Refrigerator</cx:pt>
          <cx:pt idx="2250">Other Kitchen</cx:pt>
          <cx:pt idx="2251"> Common outlets </cx:pt>
          <cx:pt idx="2252"> Common Lights </cx:pt>
          <cx:pt idx="2253"> Bedroom Outlets </cx:pt>
          <cx:pt idx="2254"> Bedroom Lights </cx:pt>
          <cx:pt idx="2255"> Bathroom </cx:pt>
          <cx:pt idx="2256">Total</cx:pt>
          <cx:pt idx="2257">Refrigerator</cx:pt>
          <cx:pt idx="2258">Other Kitchen</cx:pt>
          <cx:pt idx="2259"> Common outlets </cx:pt>
          <cx:pt idx="2260"> Common Lights </cx:pt>
          <cx:pt idx="2261"> Bedroom Outlets </cx:pt>
          <cx:pt idx="2262"> Bedroom Lights </cx:pt>
          <cx:pt idx="2263"> Bathroom </cx:pt>
          <cx:pt idx="2264">Total</cx:pt>
          <cx:pt idx="2265">Refrigerator</cx:pt>
          <cx:pt idx="2266">Other Kitchen</cx:pt>
          <cx:pt idx="2267"> Common outlets </cx:pt>
          <cx:pt idx="2268"> Common Lights </cx:pt>
          <cx:pt idx="2269"> Bedroom Outlets </cx:pt>
          <cx:pt idx="2270"> Bedroom Lights </cx:pt>
          <cx:pt idx="2271"> Bathroom </cx:pt>
          <cx:pt idx="2272">Total</cx:pt>
          <cx:pt idx="2273">Refrigerator</cx:pt>
          <cx:pt idx="2274">Other Kitchen</cx:pt>
          <cx:pt idx="2275"> Common outlets </cx:pt>
          <cx:pt idx="2276"> Common Lights </cx:pt>
          <cx:pt idx="2277"> Bedroom Outlets </cx:pt>
          <cx:pt idx="2278"> Bedroom Lights </cx:pt>
          <cx:pt idx="2279"> Bathroom </cx:pt>
          <cx:pt idx="2280">Total</cx:pt>
          <cx:pt idx="2281">Refrigerator</cx:pt>
          <cx:pt idx="2282">Other Kitchen</cx:pt>
          <cx:pt idx="2283"> Common outlets </cx:pt>
          <cx:pt idx="2284"> Common Lights </cx:pt>
          <cx:pt idx="2285"> Bedroom Outlets </cx:pt>
          <cx:pt idx="2286"> Bedroom Lights </cx:pt>
          <cx:pt idx="2287"> Bathroom </cx:pt>
          <cx:pt idx="2288">Total</cx:pt>
          <cx:pt idx="2289">Refrigerator</cx:pt>
          <cx:pt idx="2290">Other Kitchen</cx:pt>
          <cx:pt idx="2291"> Common outlets </cx:pt>
          <cx:pt idx="2292"> Common Lights </cx:pt>
          <cx:pt idx="2293"> Bedroom Outlets </cx:pt>
          <cx:pt idx="2294"> Bedroom Lights </cx:pt>
          <cx:pt idx="2295"> Bathroom </cx:pt>
          <cx:pt idx="2296">Total</cx:pt>
          <cx:pt idx="2297">Refrigerator</cx:pt>
          <cx:pt idx="2298">Other Kitchen</cx:pt>
          <cx:pt idx="2299"> Common outlets </cx:pt>
          <cx:pt idx="2300"> Common Lights </cx:pt>
          <cx:pt idx="2301"> Bedroom Outlets </cx:pt>
          <cx:pt idx="2302"> Bedroom Lights </cx:pt>
          <cx:pt idx="2303"> Bathroom </cx:pt>
          <cx:pt idx="2304">Total</cx:pt>
          <cx:pt idx="2305">Refrigerator</cx:pt>
          <cx:pt idx="2306">Other Kitchen</cx:pt>
          <cx:pt idx="2307"> Common outlets </cx:pt>
          <cx:pt idx="2308"> Common Lights </cx:pt>
          <cx:pt idx="2309"> Bedroom Outlets </cx:pt>
          <cx:pt idx="2310"> Bedroom Lights </cx:pt>
          <cx:pt idx="2311"> Bathroom </cx:pt>
          <cx:pt idx="2312">Total</cx:pt>
          <cx:pt idx="2313">Refrigerator</cx:pt>
          <cx:pt idx="2314">Other Kitchen</cx:pt>
          <cx:pt idx="2315"> Common outlets </cx:pt>
          <cx:pt idx="2316"> Common Lights </cx:pt>
          <cx:pt idx="2317"> Bedroom Outlets </cx:pt>
          <cx:pt idx="2318"> Bedroom Lights </cx:pt>
          <cx:pt idx="2319"> Bathroom </cx:pt>
          <cx:pt idx="2320">Total</cx:pt>
          <cx:pt idx="2321">Refrigerator</cx:pt>
          <cx:pt idx="2322">Other Kitchen</cx:pt>
          <cx:pt idx="2323"> Common outlets </cx:pt>
          <cx:pt idx="2324"> Common Lights </cx:pt>
          <cx:pt idx="2325"> Bedroom Outlets </cx:pt>
          <cx:pt idx="2326"> Bedroom Lights </cx:pt>
          <cx:pt idx="2327"> Bathroom </cx:pt>
          <cx:pt idx="2328">Total</cx:pt>
          <cx:pt idx="2329">Refrigerator</cx:pt>
          <cx:pt idx="2330">Other Kitchen</cx:pt>
          <cx:pt idx="2331"> Common outlets </cx:pt>
          <cx:pt idx="2332"> Common Lights </cx:pt>
          <cx:pt idx="2333"> Bedroom Outlets </cx:pt>
          <cx:pt idx="2334"> Bedroom Lights </cx:pt>
          <cx:pt idx="2335"> Bathroom </cx:pt>
          <cx:pt idx="2336">Total</cx:pt>
          <cx:pt idx="2337">Refrigerator</cx:pt>
          <cx:pt idx="2338">Other Kitchen</cx:pt>
          <cx:pt idx="2339"> Common outlets </cx:pt>
          <cx:pt idx="2340"> Common Lights </cx:pt>
          <cx:pt idx="2341"> Bedroom Outlets </cx:pt>
          <cx:pt idx="2342"> Bedroom Lights </cx:pt>
          <cx:pt idx="2343"> Bathroom </cx:pt>
          <cx:pt idx="2344">Total</cx:pt>
          <cx:pt idx="2345">Refrigerator</cx:pt>
          <cx:pt idx="2346">Other Kitchen</cx:pt>
          <cx:pt idx="2347"> Common outlets </cx:pt>
          <cx:pt idx="2348"> Common Lights </cx:pt>
          <cx:pt idx="2349"> Bedroom Outlets </cx:pt>
          <cx:pt idx="2350"> Bedroom Lights </cx:pt>
          <cx:pt idx="2351"> Bathroom </cx:pt>
          <cx:pt idx="2352">Total</cx:pt>
          <cx:pt idx="2353">Refrigerator</cx:pt>
          <cx:pt idx="2354">Other Kitchen</cx:pt>
          <cx:pt idx="2355"> Common outlets </cx:pt>
          <cx:pt idx="2356"> Common Lights </cx:pt>
          <cx:pt idx="2357"> Bedroom Outlets </cx:pt>
          <cx:pt idx="2358"> Bedroom Lights </cx:pt>
          <cx:pt idx="2359"> Bathroom </cx:pt>
          <cx:pt idx="2360">Total</cx:pt>
          <cx:pt idx="2361">Refrigerator</cx:pt>
          <cx:pt idx="2362">Other Kitchen</cx:pt>
          <cx:pt idx="2363"> Common outlets </cx:pt>
          <cx:pt idx="2364"> Common Lights </cx:pt>
          <cx:pt idx="2365"> Bedroom Outlets </cx:pt>
          <cx:pt idx="2366"> Bedroom Lights </cx:pt>
          <cx:pt idx="2367"> Bathroom </cx:pt>
          <cx:pt idx="2368">Total</cx:pt>
          <cx:pt idx="2369">Refrigerator</cx:pt>
          <cx:pt idx="2370">Other Kitchen</cx:pt>
          <cx:pt idx="2371"> Common outlets </cx:pt>
          <cx:pt idx="2372"> Common Lights </cx:pt>
          <cx:pt idx="2373"> Bedroom Outlets </cx:pt>
          <cx:pt idx="2374"> Bedroom Lights </cx:pt>
          <cx:pt idx="2375"> Bathroom </cx:pt>
          <cx:pt idx="2376">Total</cx:pt>
          <cx:pt idx="2377">Refrigerator</cx:pt>
          <cx:pt idx="2378">Other Kitchen</cx:pt>
          <cx:pt idx="2379"> Common outlets </cx:pt>
          <cx:pt idx="2380"> Common Lights </cx:pt>
          <cx:pt idx="2381"> Bedroom Outlets </cx:pt>
          <cx:pt idx="2382"> Bedroom Lights </cx:pt>
          <cx:pt idx="2383"> Bathroom </cx:pt>
          <cx:pt idx="2384">Total</cx:pt>
          <cx:pt idx="2385">Refrigerator</cx:pt>
          <cx:pt idx="2386">Other Kitchen</cx:pt>
          <cx:pt idx="2387"> Common outlets </cx:pt>
          <cx:pt idx="2388"> Common Lights </cx:pt>
          <cx:pt idx="2389"> Bedroom Outlets </cx:pt>
          <cx:pt idx="2390"> Bedroom Lights </cx:pt>
          <cx:pt idx="2391"> Bathroom </cx:pt>
          <cx:pt idx="2392">Total</cx:pt>
          <cx:pt idx="2393">Refrigerator</cx:pt>
          <cx:pt idx="2394">Other Kitchen</cx:pt>
          <cx:pt idx="2395"> Common outlets </cx:pt>
          <cx:pt idx="2396"> Common Lights </cx:pt>
          <cx:pt idx="2397"> Bedroom Outlets </cx:pt>
          <cx:pt idx="2398"> Bedroom Lights </cx:pt>
          <cx:pt idx="2399"> Bathroom </cx:pt>
          <cx:pt idx="2400">Total</cx:pt>
          <cx:pt idx="2401">Refrigerator</cx:pt>
          <cx:pt idx="2402">Other Kitchen</cx:pt>
          <cx:pt idx="2403"> Common outlets </cx:pt>
          <cx:pt idx="2404"> Common Lights </cx:pt>
          <cx:pt idx="2405"> Bedroom Outlets </cx:pt>
          <cx:pt idx="2406"> Bedroom Lights </cx:pt>
          <cx:pt idx="2407"> Bathroom </cx:pt>
          <cx:pt idx="2408">Total</cx:pt>
          <cx:pt idx="2409">Refrigerator</cx:pt>
          <cx:pt idx="2410">Other Kitchen</cx:pt>
          <cx:pt idx="2411"> Common outlets </cx:pt>
          <cx:pt idx="2412"> Common Lights </cx:pt>
          <cx:pt idx="2413"> Bedroom Outlets </cx:pt>
          <cx:pt idx="2414"> Bedroom Lights </cx:pt>
          <cx:pt idx="2415"> Bathroom </cx:pt>
          <cx:pt idx="2416">Total</cx:pt>
          <cx:pt idx="2417">Refrigerator</cx:pt>
          <cx:pt idx="2418">Other Kitchen</cx:pt>
          <cx:pt idx="2419"> Common outlets </cx:pt>
          <cx:pt idx="2420"> Common Lights </cx:pt>
          <cx:pt idx="2421"> Bedroom Outlets </cx:pt>
          <cx:pt idx="2422"> Bedroom Lights </cx:pt>
          <cx:pt idx="2423"> Bathroom </cx:pt>
          <cx:pt idx="2424">Total</cx:pt>
          <cx:pt idx="2425">Refrigerator</cx:pt>
          <cx:pt idx="2426">Other Kitchen</cx:pt>
          <cx:pt idx="2427"> Common outlets </cx:pt>
          <cx:pt idx="2428"> Common Lights </cx:pt>
          <cx:pt idx="2429"> Bedroom Outlets </cx:pt>
          <cx:pt idx="2430"> Bedroom Lights </cx:pt>
          <cx:pt idx="2431"> Bathroom </cx:pt>
          <cx:pt idx="2432">Total</cx:pt>
          <cx:pt idx="2433">Refrigerator</cx:pt>
          <cx:pt idx="2434">Other Kitchen</cx:pt>
          <cx:pt idx="2435"> Common outlets </cx:pt>
          <cx:pt idx="2436"> Common Lights </cx:pt>
          <cx:pt idx="2437"> Bedroom Outlets </cx:pt>
          <cx:pt idx="2438"> Bedroom Lights </cx:pt>
          <cx:pt idx="2439"> Bathroom </cx:pt>
          <cx:pt idx="2440">Total</cx:pt>
          <cx:pt idx="2441">Refrigerator</cx:pt>
          <cx:pt idx="2442">Other Kitchen</cx:pt>
          <cx:pt idx="2443"> Common outlets </cx:pt>
          <cx:pt idx="2444"> Common Lights </cx:pt>
          <cx:pt idx="2445"> Bedroom Outlets </cx:pt>
          <cx:pt idx="2446"> Bedroom Lights </cx:pt>
          <cx:pt idx="2447"> Bathroom </cx:pt>
          <cx:pt idx="2448">Total</cx:pt>
          <cx:pt idx="2449">Refrigerator</cx:pt>
          <cx:pt idx="2450">Other Kitchen</cx:pt>
          <cx:pt idx="2451"> Common outlets </cx:pt>
          <cx:pt idx="2452"> Common Lights </cx:pt>
          <cx:pt idx="2453"> Bedroom Outlets </cx:pt>
          <cx:pt idx="2454"> Bedroom Lights </cx:pt>
          <cx:pt idx="2455"> Bathroom </cx:pt>
          <cx:pt idx="2456">Total</cx:pt>
          <cx:pt idx="2457">Refrigerator</cx:pt>
          <cx:pt idx="2458">Other Kitchen</cx:pt>
          <cx:pt idx="2459"> Common outlets </cx:pt>
          <cx:pt idx="2460"> Common Lights </cx:pt>
          <cx:pt idx="2461"> Bedroom Outlets </cx:pt>
          <cx:pt idx="2462"> Bedroom Lights </cx:pt>
          <cx:pt idx="2463"> Bathroom </cx:pt>
          <cx:pt idx="2464">Total</cx:pt>
          <cx:pt idx="2465">Refrigerator</cx:pt>
          <cx:pt idx="2466">Other Kitchen</cx:pt>
          <cx:pt idx="2467"> Common outlets </cx:pt>
          <cx:pt idx="2468"> Common Lights </cx:pt>
          <cx:pt idx="2469"> Bedroom Outlets </cx:pt>
          <cx:pt idx="2470"> Bedroom Lights </cx:pt>
          <cx:pt idx="2471"> Bathroom </cx:pt>
          <cx:pt idx="2472">Total</cx:pt>
          <cx:pt idx="2473">Refrigerator</cx:pt>
          <cx:pt idx="2474">Other Kitchen</cx:pt>
          <cx:pt idx="2475"> Common outlets </cx:pt>
          <cx:pt idx="2476"> Common Lights </cx:pt>
          <cx:pt idx="2477"> Bedroom Outlets </cx:pt>
          <cx:pt idx="2478"> Bedroom Lights </cx:pt>
          <cx:pt idx="2479"> Bathroom </cx:pt>
          <cx:pt idx="2480">Total</cx:pt>
          <cx:pt idx="2481">Refrigerator</cx:pt>
          <cx:pt idx="2482">Other Kitchen</cx:pt>
          <cx:pt idx="2483"> Common outlets </cx:pt>
          <cx:pt idx="2484"> Common Lights </cx:pt>
          <cx:pt idx="2485"> Bedroom Outlets </cx:pt>
          <cx:pt idx="2486"> Bedroom Lights </cx:pt>
          <cx:pt idx="2487"> Bathroom </cx:pt>
          <cx:pt idx="2488">Total</cx:pt>
          <cx:pt idx="2489">Refrigerator</cx:pt>
          <cx:pt idx="2490">Other Kitchen</cx:pt>
          <cx:pt idx="2491"> Common outlets </cx:pt>
          <cx:pt idx="2492"> Common Lights </cx:pt>
          <cx:pt idx="2493"> Bedroom Outlets </cx:pt>
          <cx:pt idx="2494"> Bedroom Lights </cx:pt>
          <cx:pt idx="2495"> Bathroom </cx:pt>
          <cx:pt idx="2496">Total</cx:pt>
          <cx:pt idx="2497">Refrigerator</cx:pt>
          <cx:pt idx="2498">Other Kitchen</cx:pt>
          <cx:pt idx="2499"> Common outlets </cx:pt>
          <cx:pt idx="2500"> Common Lights </cx:pt>
          <cx:pt idx="2501"> Bedroom Outlets </cx:pt>
          <cx:pt idx="2502"> Bedroom Lights </cx:pt>
          <cx:pt idx="2503"> Bathroom </cx:pt>
          <cx:pt idx="2504">Total</cx:pt>
          <cx:pt idx="2505">Refrigerator</cx:pt>
          <cx:pt idx="2506">Other Kitchen</cx:pt>
          <cx:pt idx="2507"> Common outlets </cx:pt>
          <cx:pt idx="2508"> Common Lights </cx:pt>
          <cx:pt idx="2509"> Bedroom Outlets </cx:pt>
          <cx:pt idx="2510"> Bedroom Lights </cx:pt>
          <cx:pt idx="2511"> Bathroom </cx:pt>
          <cx:pt idx="2512">Total</cx:pt>
          <cx:pt idx="2513">Refrigerator</cx:pt>
          <cx:pt idx="2514">Other Kitchen</cx:pt>
          <cx:pt idx="2515"> Common outlets </cx:pt>
          <cx:pt idx="2516"> Common Lights </cx:pt>
          <cx:pt idx="2517"> Bedroom Outlets </cx:pt>
          <cx:pt idx="2518"> Bedroom Lights </cx:pt>
          <cx:pt idx="2519"> Bathroom </cx:pt>
          <cx:pt idx="2520">Total</cx:pt>
          <cx:pt idx="2521">Refrigerator</cx:pt>
          <cx:pt idx="2522">Other Kitchen</cx:pt>
          <cx:pt idx="2523"> Common outlets </cx:pt>
          <cx:pt idx="2524"> Common Lights </cx:pt>
          <cx:pt idx="2525"> Bedroom Outlets </cx:pt>
          <cx:pt idx="2526"> Bedroom Lights </cx:pt>
          <cx:pt idx="2527"> Bathroom </cx:pt>
          <cx:pt idx="2528">Total</cx:pt>
          <cx:pt idx="2529">Refrigerator</cx:pt>
          <cx:pt idx="2530">Other Kitchen</cx:pt>
          <cx:pt idx="2531"> Common outlets </cx:pt>
          <cx:pt idx="2532"> Common Lights </cx:pt>
          <cx:pt idx="2533"> Bedroom Outlets </cx:pt>
          <cx:pt idx="2534"> Bedroom Lights </cx:pt>
          <cx:pt idx="2535"> Bathroom </cx:pt>
          <cx:pt idx="2536">Total</cx:pt>
          <cx:pt idx="2537">Refrigerator</cx:pt>
          <cx:pt idx="2538">Other Kitchen</cx:pt>
          <cx:pt idx="2539"> Common outlets </cx:pt>
          <cx:pt idx="2540"> Common Lights </cx:pt>
          <cx:pt idx="2541"> Bedroom Outlets </cx:pt>
          <cx:pt idx="2542"> Bedroom Lights </cx:pt>
          <cx:pt idx="2543"> Bathroom </cx:pt>
          <cx:pt idx="2544">Total</cx:pt>
          <cx:pt idx="2545">Refrigerator</cx:pt>
          <cx:pt idx="2546">Other Kitchen</cx:pt>
          <cx:pt idx="2547"> Common outlets </cx:pt>
          <cx:pt idx="2548"> Common Lights </cx:pt>
          <cx:pt idx="2549"> Bedroom Outlets </cx:pt>
          <cx:pt idx="2550"> Bedroom Lights </cx:pt>
          <cx:pt idx="2551"> Bathroom </cx:pt>
          <cx:pt idx="2552">Total</cx:pt>
          <cx:pt idx="2553">Refrigerator</cx:pt>
          <cx:pt idx="2554">Other Kitchen</cx:pt>
          <cx:pt idx="2555"> Common outlets </cx:pt>
          <cx:pt idx="2556"> Common Lights </cx:pt>
          <cx:pt idx="2557"> Bedroom Outlets </cx:pt>
          <cx:pt idx="2558"> Bedroom Lights </cx:pt>
          <cx:pt idx="2559"> Bathroom </cx:pt>
          <cx:pt idx="2560">Total</cx:pt>
          <cx:pt idx="2561">Refrigerator</cx:pt>
          <cx:pt idx="2562">Other Kitchen</cx:pt>
          <cx:pt idx="2563"> Common outlets </cx:pt>
          <cx:pt idx="2564"> Common Lights </cx:pt>
          <cx:pt idx="2565"> Bedroom Outlets </cx:pt>
          <cx:pt idx="2566"> Bedroom Lights </cx:pt>
          <cx:pt idx="2567"> Bathroom </cx:pt>
          <cx:pt idx="2568">Total</cx:pt>
          <cx:pt idx="2569">Refrigerator</cx:pt>
          <cx:pt idx="2570">Other Kitchen</cx:pt>
          <cx:pt idx="2571"> Common outlets </cx:pt>
          <cx:pt idx="2572"> Common Lights </cx:pt>
          <cx:pt idx="2573"> Bedroom Outlets </cx:pt>
          <cx:pt idx="2574"> Bedroom Lights </cx:pt>
          <cx:pt idx="2575"> Bathroom </cx:pt>
          <cx:pt idx="2576">Total</cx:pt>
          <cx:pt idx="2577">Refrigerator</cx:pt>
          <cx:pt idx="2578">Other Kitchen</cx:pt>
          <cx:pt idx="2579"> Common outlets </cx:pt>
          <cx:pt idx="2580"> Common Lights </cx:pt>
          <cx:pt idx="2581"> Bedroom Outlets </cx:pt>
          <cx:pt idx="2582"> Bedroom Lights </cx:pt>
          <cx:pt idx="2583"> Bathroom </cx:pt>
          <cx:pt idx="2584">Total</cx:pt>
          <cx:pt idx="2585">Refrigerator</cx:pt>
          <cx:pt idx="2586">Other Kitchen</cx:pt>
          <cx:pt idx="2587"> Common outlets </cx:pt>
          <cx:pt idx="2588"> Common Lights </cx:pt>
          <cx:pt idx="2589"> Bedroom Outlets </cx:pt>
          <cx:pt idx="2590"> Bedroom Lights </cx:pt>
          <cx:pt idx="2591"> Bathroom </cx:pt>
          <cx:pt idx="2592">Total</cx:pt>
          <cx:pt idx="2593">Refrigerator</cx:pt>
          <cx:pt idx="2594">Other Kitchen</cx:pt>
          <cx:pt idx="2595"> Common outlets </cx:pt>
          <cx:pt idx="2596"> Common Lights </cx:pt>
          <cx:pt idx="2597"> Bedroom Outlets </cx:pt>
          <cx:pt idx="2598"> Bedroom Lights </cx:pt>
          <cx:pt idx="2599"> Bathroom </cx:pt>
          <cx:pt idx="2600">Total</cx:pt>
          <cx:pt idx="2601">Refrigerator</cx:pt>
          <cx:pt idx="2602">Other Kitchen</cx:pt>
          <cx:pt idx="2603"> Common outlets </cx:pt>
          <cx:pt idx="2604"> Common Lights </cx:pt>
          <cx:pt idx="2605"> Bedroom Outlets </cx:pt>
          <cx:pt idx="2606"> Bedroom Lights </cx:pt>
          <cx:pt idx="2607"> Bathroom </cx:pt>
          <cx:pt idx="2608">Total</cx:pt>
          <cx:pt idx="2609">Refrigerator</cx:pt>
          <cx:pt idx="2610">Other Kitchen</cx:pt>
          <cx:pt idx="2611"> Common outlets </cx:pt>
          <cx:pt idx="2612"> Common Lights </cx:pt>
          <cx:pt idx="2613"> Bedroom Outlets </cx:pt>
          <cx:pt idx="2614"> Bedroom Lights </cx:pt>
          <cx:pt idx="2615"> Bathroom </cx:pt>
          <cx:pt idx="2616">Total</cx:pt>
          <cx:pt idx="2617">Refrigerator</cx:pt>
          <cx:pt idx="2618">Other Kitchen</cx:pt>
          <cx:pt idx="2619"> Common outlets </cx:pt>
          <cx:pt idx="2620"> Common Lights </cx:pt>
          <cx:pt idx="2621"> Bedroom Outlets </cx:pt>
          <cx:pt idx="2622"> Bedroom Lights </cx:pt>
          <cx:pt idx="2623"> Bathroom </cx:pt>
          <cx:pt idx="2624">Total</cx:pt>
          <cx:pt idx="2625">Refrigerator</cx:pt>
          <cx:pt idx="2626">Other Kitchen</cx:pt>
          <cx:pt idx="2627"> Common outlets </cx:pt>
          <cx:pt idx="2628"> Common Lights </cx:pt>
          <cx:pt idx="2629"> Bedroom Outlets </cx:pt>
          <cx:pt idx="2630"> Bedroom Lights </cx:pt>
          <cx:pt idx="2631"> Bathroom </cx:pt>
          <cx:pt idx="2632">Total</cx:pt>
          <cx:pt idx="2633">Refrigerator</cx:pt>
          <cx:pt idx="2634">Other Kitchen</cx:pt>
          <cx:pt idx="2635"> Common outlets </cx:pt>
          <cx:pt idx="2636"> Common Lights </cx:pt>
          <cx:pt idx="2637"> Bedroom Outlets </cx:pt>
          <cx:pt idx="2638"> Bedroom Lights </cx:pt>
          <cx:pt idx="2639"> Bathroom </cx:pt>
          <cx:pt idx="2640">Total</cx:pt>
          <cx:pt idx="2641">Refrigerator</cx:pt>
          <cx:pt idx="2642">Other Kitchen</cx:pt>
          <cx:pt idx="2643"> Common outlets </cx:pt>
          <cx:pt idx="2644"> Common Lights </cx:pt>
          <cx:pt idx="2645"> Bedroom Outlets </cx:pt>
          <cx:pt idx="2646"> Bedroom Lights </cx:pt>
          <cx:pt idx="2647"> Bathroom </cx:pt>
          <cx:pt idx="2648">Total</cx:pt>
          <cx:pt idx="2649">Refrigerator</cx:pt>
          <cx:pt idx="2650">Other Kitchen</cx:pt>
          <cx:pt idx="2651"> Common outlets </cx:pt>
          <cx:pt idx="2652"> Common Lights </cx:pt>
          <cx:pt idx="2653"> Bedroom Outlets </cx:pt>
          <cx:pt idx="2654"> Bedroom Lights </cx:pt>
          <cx:pt idx="2655"> Bathroom </cx:pt>
          <cx:pt idx="2656">Total</cx:pt>
          <cx:pt idx="2657">Refrigerator</cx:pt>
          <cx:pt idx="2658">Other Kitchen</cx:pt>
          <cx:pt idx="2659"> Common outlets </cx:pt>
          <cx:pt idx="2660"> Common Lights </cx:pt>
          <cx:pt idx="2661"> Bedroom Outlets </cx:pt>
          <cx:pt idx="2662"> Bedroom Lights </cx:pt>
          <cx:pt idx="2663"> Bathroom </cx:pt>
          <cx:pt idx="2664">Total</cx:pt>
          <cx:pt idx="2665">Refrigerator</cx:pt>
          <cx:pt idx="2666">Other Kitchen</cx:pt>
          <cx:pt idx="2667"> Common outlets </cx:pt>
          <cx:pt idx="2668"> Common Lights </cx:pt>
          <cx:pt idx="2669"> Bedroom Outlets </cx:pt>
          <cx:pt idx="2670"> Bedroom Lights </cx:pt>
          <cx:pt idx="2671"> Bathroom </cx:pt>
          <cx:pt idx="2672">Total</cx:pt>
          <cx:pt idx="2673">Refrigerator</cx:pt>
          <cx:pt idx="2674">Other Kitchen</cx:pt>
          <cx:pt idx="2675"> Common outlets </cx:pt>
          <cx:pt idx="2676"> Common Lights </cx:pt>
          <cx:pt idx="2677"> Bedroom Outlets </cx:pt>
          <cx:pt idx="2678"> Bedroom Lights </cx:pt>
          <cx:pt idx="2679"> Bathroom </cx:pt>
          <cx:pt idx="2680">Total</cx:pt>
          <cx:pt idx="2681">Refrigerator</cx:pt>
          <cx:pt idx="2682">Other Kitchen</cx:pt>
          <cx:pt idx="2683"> Common outlets </cx:pt>
          <cx:pt idx="2684"> Common Lights </cx:pt>
          <cx:pt idx="2685"> Bedroom Outlets </cx:pt>
          <cx:pt idx="2686"> Bedroom Lights </cx:pt>
          <cx:pt idx="2687"> Bathroom </cx:pt>
          <cx:pt idx="2688">Total</cx:pt>
          <cx:pt idx="2689">Refrigerator</cx:pt>
          <cx:pt idx="2690">Other Kitchen</cx:pt>
          <cx:pt idx="2691"> Common outlets </cx:pt>
          <cx:pt idx="2692"> Common Lights </cx:pt>
          <cx:pt idx="2693"> Bedroom Outlets </cx:pt>
          <cx:pt idx="2694"> Bedroom Lights </cx:pt>
          <cx:pt idx="2695"> Bathroom </cx:pt>
          <cx:pt idx="2696">Total</cx:pt>
          <cx:pt idx="2697">Refrigerator</cx:pt>
          <cx:pt idx="2698">Other Kitchen</cx:pt>
          <cx:pt idx="2699"> Common outlets </cx:pt>
          <cx:pt idx="2700"> Common Lights </cx:pt>
          <cx:pt idx="2701"> Bedroom Outlets </cx:pt>
          <cx:pt idx="2702"> Bedroom Lights </cx:pt>
          <cx:pt idx="2703"> Bathroom </cx:pt>
          <cx:pt idx="2704">Total</cx:pt>
          <cx:pt idx="2705">Refrigerator</cx:pt>
          <cx:pt idx="2706">Other Kitchen</cx:pt>
          <cx:pt idx="2707"> Common outlets </cx:pt>
          <cx:pt idx="2708"> Common Lights </cx:pt>
          <cx:pt idx="2709"> Bedroom Outlets </cx:pt>
          <cx:pt idx="2710"> Bedroom Lights </cx:pt>
          <cx:pt idx="2711"> Bathroom </cx:pt>
          <cx:pt idx="2712">Total</cx:pt>
          <cx:pt idx="2713">Refrigerator</cx:pt>
          <cx:pt idx="2714">Other Kitchen</cx:pt>
          <cx:pt idx="2715"> Common outlets </cx:pt>
          <cx:pt idx="2716"> Common Lights </cx:pt>
          <cx:pt idx="2717"> Bedroom Outlets </cx:pt>
          <cx:pt idx="2718"> Bedroom Lights </cx:pt>
          <cx:pt idx="2719"> Bathroom </cx:pt>
          <cx:pt idx="2720">Total</cx:pt>
          <cx:pt idx="2721">Refrigerator</cx:pt>
          <cx:pt idx="2722">Other Kitchen</cx:pt>
          <cx:pt idx="2723"> Common outlets </cx:pt>
          <cx:pt idx="2724"> Common Lights </cx:pt>
          <cx:pt idx="2725"> Bedroom Outlets </cx:pt>
          <cx:pt idx="2726"> Bedroom Lights </cx:pt>
          <cx:pt idx="2727"> Bathroom </cx:pt>
          <cx:pt idx="2728">Total</cx:pt>
          <cx:pt idx="2729">Refrigerator</cx:pt>
          <cx:pt idx="2730">Other Kitchen</cx:pt>
          <cx:pt idx="2731"> Common outlets </cx:pt>
          <cx:pt idx="2732"> Common Lights </cx:pt>
          <cx:pt idx="2733"> Bedroom Outlets </cx:pt>
          <cx:pt idx="2734"> Bedroom Lights </cx:pt>
          <cx:pt idx="2735"> Bathroom </cx:pt>
          <cx:pt idx="2736">Total</cx:pt>
          <cx:pt idx="2737">Refrigerator</cx:pt>
          <cx:pt idx="2738">Other Kitchen</cx:pt>
          <cx:pt idx="2739"> Common outlets </cx:pt>
          <cx:pt idx="2740"> Common Lights </cx:pt>
          <cx:pt idx="2741"> Bedroom Outlets </cx:pt>
          <cx:pt idx="2742"> Bedroom Lights </cx:pt>
          <cx:pt idx="2743"> Bathroom </cx:pt>
          <cx:pt idx="2744">Total</cx:pt>
          <cx:pt idx="2745">Refrigerator</cx:pt>
          <cx:pt idx="2746">Other Kitchen</cx:pt>
          <cx:pt idx="2747"> Common outlets </cx:pt>
          <cx:pt idx="2748"> Common Lights </cx:pt>
          <cx:pt idx="2749"> Bedroom Outlets </cx:pt>
          <cx:pt idx="2750"> Bedroom Lights </cx:pt>
          <cx:pt idx="2751"> Bathroom </cx:pt>
          <cx:pt idx="2752">Total</cx:pt>
          <cx:pt idx="2753">Refrigerator</cx:pt>
          <cx:pt idx="2754">Other Kitchen</cx:pt>
          <cx:pt idx="2755"> Common outlets </cx:pt>
          <cx:pt idx="2756"> Common Lights </cx:pt>
          <cx:pt idx="2757"> Bedroom Outlets </cx:pt>
          <cx:pt idx="2758"> Bedroom Lights </cx:pt>
          <cx:pt idx="2759"> Bathroom </cx:pt>
          <cx:pt idx="2760">Total</cx:pt>
          <cx:pt idx="2761">Refrigerator</cx:pt>
          <cx:pt idx="2762">Other Kitchen</cx:pt>
          <cx:pt idx="2763"> Common outlets </cx:pt>
          <cx:pt idx="2764"> Common Lights </cx:pt>
          <cx:pt idx="2765"> Bedroom Outlets </cx:pt>
          <cx:pt idx="2766"> Bedroom Lights </cx:pt>
          <cx:pt idx="2767"> Bathroom </cx:pt>
          <cx:pt idx="2768">Total</cx:pt>
          <cx:pt idx="2769">Refrigerator</cx:pt>
          <cx:pt idx="2770">Other Kitchen</cx:pt>
          <cx:pt idx="2771"> Common outlets </cx:pt>
          <cx:pt idx="2772"> Common Lights </cx:pt>
          <cx:pt idx="2773"> Bedroom Outlets </cx:pt>
          <cx:pt idx="2774"> Bedroom Lights </cx:pt>
          <cx:pt idx="2775"> Bathroom </cx:pt>
          <cx:pt idx="2776">Total</cx:pt>
          <cx:pt idx="2777">Refrigerator</cx:pt>
          <cx:pt idx="2778">Other Kitchen</cx:pt>
          <cx:pt idx="2779"> Common outlets </cx:pt>
          <cx:pt idx="2780"> Common Lights </cx:pt>
          <cx:pt idx="2781"> Bedroom Outlets </cx:pt>
          <cx:pt idx="2782"> Bedroom Lights </cx:pt>
          <cx:pt idx="2783"> Bathroom </cx:pt>
          <cx:pt idx="2784">Total</cx:pt>
          <cx:pt idx="2785">Refrigerator</cx:pt>
          <cx:pt idx="2786">Other Kitchen</cx:pt>
          <cx:pt idx="2787"> Common outlets </cx:pt>
          <cx:pt idx="2788"> Common Lights </cx:pt>
          <cx:pt idx="2789"> Bedroom Outlets </cx:pt>
          <cx:pt idx="2790"> Bedroom Lights </cx:pt>
          <cx:pt idx="2791"> Bathroom </cx:pt>
          <cx:pt idx="2792">Total</cx:pt>
          <cx:pt idx="2793">Refrigerator</cx:pt>
          <cx:pt idx="2794">Other Kitchen</cx:pt>
          <cx:pt idx="2795"> Common outlets </cx:pt>
          <cx:pt idx="2796"> Common Lights </cx:pt>
          <cx:pt idx="2797"> Bedroom Outlets </cx:pt>
          <cx:pt idx="2798"> Bedroom Lights </cx:pt>
          <cx:pt idx="2799"> Bathroom </cx:pt>
          <cx:pt idx="2800">Total</cx:pt>
          <cx:pt idx="2801">Refrigerator</cx:pt>
          <cx:pt idx="2802">Other Kitchen</cx:pt>
          <cx:pt idx="2803"> Common outlets </cx:pt>
          <cx:pt idx="2804"> Common Lights </cx:pt>
          <cx:pt idx="2805"> Bedroom Outlets </cx:pt>
          <cx:pt idx="2806"> Bedroom Lights </cx:pt>
          <cx:pt idx="2807"> Bathroom </cx:pt>
          <cx:pt idx="2808">Total</cx:pt>
          <cx:pt idx="2809">Refrigerator</cx:pt>
          <cx:pt idx="2810">Other Kitchen</cx:pt>
          <cx:pt idx="2811"> Common outlets </cx:pt>
          <cx:pt idx="2812"> Common Lights </cx:pt>
          <cx:pt idx="2813"> Bedroom Outlets </cx:pt>
          <cx:pt idx="2814"> Bedroom Lights </cx:pt>
          <cx:pt idx="2815"> Bathroom </cx:pt>
          <cx:pt idx="2816">Total</cx:pt>
          <cx:pt idx="2817">Refrigerator</cx:pt>
          <cx:pt idx="2818">Other Kitchen</cx:pt>
          <cx:pt idx="2819"> Common outlets </cx:pt>
          <cx:pt idx="2820"> Common Lights </cx:pt>
          <cx:pt idx="2821"> Bedroom Outlets </cx:pt>
          <cx:pt idx="2822"> Bedroom Lights </cx:pt>
          <cx:pt idx="2823"> Bathroom </cx:pt>
          <cx:pt idx="2824">Total</cx:pt>
          <cx:pt idx="2825">Refrigerator</cx:pt>
          <cx:pt idx="2826">Other Kitchen</cx:pt>
          <cx:pt idx="2827"> Common outlets </cx:pt>
          <cx:pt idx="2828"> Common Lights </cx:pt>
          <cx:pt idx="2829"> Bedroom Outlets </cx:pt>
          <cx:pt idx="2830"> Bedroom Lights </cx:pt>
          <cx:pt idx="2831"> Bathroom </cx:pt>
          <cx:pt idx="2832">Total</cx:pt>
          <cx:pt idx="2833">Refrigerator</cx:pt>
          <cx:pt idx="2834">Other Kitchen</cx:pt>
          <cx:pt idx="2835"> Common outlets </cx:pt>
          <cx:pt idx="2836"> Common Lights </cx:pt>
          <cx:pt idx="2837"> Bedroom Outlets </cx:pt>
          <cx:pt idx="2838"> Bedroom Lights </cx:pt>
          <cx:pt idx="2839"> Bathroom </cx:pt>
          <cx:pt idx="2840">Total</cx:pt>
          <cx:pt idx="2841">Refrigerator</cx:pt>
          <cx:pt idx="2842">Other Kitchen</cx:pt>
          <cx:pt idx="2843"> Common outlets </cx:pt>
          <cx:pt idx="2844"> Common Lights </cx:pt>
          <cx:pt idx="2845"> Bedroom Outlets </cx:pt>
          <cx:pt idx="2846"> Bedroom Lights </cx:pt>
          <cx:pt idx="2847"> Bathroom </cx:pt>
          <cx:pt idx="2848">Total</cx:pt>
          <cx:pt idx="2849">Refrigerator</cx:pt>
          <cx:pt idx="2850">Other Kitchen</cx:pt>
          <cx:pt idx="2851"> Common outlets </cx:pt>
          <cx:pt idx="2852"> Common Lights </cx:pt>
          <cx:pt idx="2853"> Bedroom Outlets </cx:pt>
          <cx:pt idx="2854"> Bedroom Lights </cx:pt>
          <cx:pt idx="2855"> Bathroom </cx:pt>
          <cx:pt idx="2856">Total</cx:pt>
          <cx:pt idx="2857">Refrigerator</cx:pt>
          <cx:pt idx="2858">Other Kitchen</cx:pt>
          <cx:pt idx="2859"> Common outlets </cx:pt>
          <cx:pt idx="2860"> Common Lights </cx:pt>
          <cx:pt idx="2861"> Bedroom Outlets </cx:pt>
          <cx:pt idx="2862"> Bedroom Lights </cx:pt>
          <cx:pt idx="2863"> Bathroom </cx:pt>
          <cx:pt idx="2864">Total</cx:pt>
          <cx:pt idx="2865">Refrigerator</cx:pt>
          <cx:pt idx="2866">Other Kitchen</cx:pt>
          <cx:pt idx="2867"> Common outlets </cx:pt>
          <cx:pt idx="2868"> Common Lights </cx:pt>
          <cx:pt idx="2869"> Bedroom Outlets </cx:pt>
          <cx:pt idx="2870"> Bedroom Lights </cx:pt>
          <cx:pt idx="2871"> Bathroom </cx:pt>
          <cx:pt idx="2872">Total</cx:pt>
          <cx:pt idx="2873">Refrigerator</cx:pt>
          <cx:pt idx="2874">Other Kitchen</cx:pt>
          <cx:pt idx="2875"> Common outlets </cx:pt>
          <cx:pt idx="2876"> Common Lights </cx:pt>
          <cx:pt idx="2877"> Bedroom Outlets </cx:pt>
          <cx:pt idx="2878"> Bedroom Lights </cx:pt>
          <cx:pt idx="2879"> Bathroom </cx:pt>
          <cx:pt idx="2880">Total</cx:pt>
          <cx:pt idx="2881">Refrigerator</cx:pt>
          <cx:pt idx="2882">Other Kitchen</cx:pt>
          <cx:pt idx="2883"> Common outlets </cx:pt>
          <cx:pt idx="2884"> Common Lights </cx:pt>
          <cx:pt idx="2885"> Bedroom Outlets </cx:pt>
          <cx:pt idx="2886"> Bedroom Lights </cx:pt>
          <cx:pt idx="2887"> Bathroom </cx:pt>
          <cx:pt idx="2888">Total</cx:pt>
          <cx:pt idx="2889">Refrigerator</cx:pt>
          <cx:pt idx="2890">Other Kitchen</cx:pt>
          <cx:pt idx="2891"> Common outlets </cx:pt>
          <cx:pt idx="2892"> Common Lights </cx:pt>
          <cx:pt idx="2893"> Bedroom Outlets </cx:pt>
          <cx:pt idx="2894"> Bedroom Lights </cx:pt>
          <cx:pt idx="2895"> Bathroom </cx:pt>
          <cx:pt idx="2896">Total</cx:pt>
          <cx:pt idx="2897">Refrigerator</cx:pt>
          <cx:pt idx="2898">Other Kitchen</cx:pt>
          <cx:pt idx="2899"> Common outlets </cx:pt>
          <cx:pt idx="2900"> Common Lights </cx:pt>
          <cx:pt idx="2901"> Bedroom Outlets </cx:pt>
          <cx:pt idx="2902"> Bedroom Lights </cx:pt>
          <cx:pt idx="2903"> Bathroom </cx:pt>
          <cx:pt idx="2904">Total</cx:pt>
          <cx:pt idx="2905">Refrigerator</cx:pt>
          <cx:pt idx="2906">Other Kitchen</cx:pt>
          <cx:pt idx="2907"> Common outlets </cx:pt>
          <cx:pt idx="2908"> Common Lights </cx:pt>
          <cx:pt idx="2909"> Bedroom Outlets </cx:pt>
          <cx:pt idx="2910"> Bedroom Lights </cx:pt>
          <cx:pt idx="2911"> Bathroom </cx:pt>
          <cx:pt idx="2912">Total</cx:pt>
          <cx:pt idx="2913">Refrigerator</cx:pt>
          <cx:pt idx="2914">Other Kitchen</cx:pt>
          <cx:pt idx="2915"> Common outlets </cx:pt>
          <cx:pt idx="2916"> Common Lights </cx:pt>
          <cx:pt idx="2917"> Bedroom Outlets </cx:pt>
          <cx:pt idx="2918"> Bedroom Lights </cx:pt>
          <cx:pt idx="2919"> Bathroom </cx:pt>
          <cx:pt idx="2920">Total</cx:pt>
          <cx:pt idx="2921">Refrigerator</cx:pt>
          <cx:pt idx="2922">Other Kitchen</cx:pt>
          <cx:pt idx="2923"> Common outlets </cx:pt>
          <cx:pt idx="2924"> Common Lights </cx:pt>
          <cx:pt idx="2925"> Bedroom Outlets </cx:pt>
          <cx:pt idx="2926"> Bedroom Lights </cx:pt>
          <cx:pt idx="2927"> Bathroom </cx:pt>
          <cx:pt idx="2928">Total</cx:pt>
          <cx:pt idx="2929">Refrigerator</cx:pt>
          <cx:pt idx="2930">Other Kitchen</cx:pt>
          <cx:pt idx="2931"> Common outlets </cx:pt>
          <cx:pt idx="2932"> Common Lights </cx:pt>
          <cx:pt idx="2933"> Bedroom Outlets </cx:pt>
          <cx:pt idx="2934"> Bedroom Lights </cx:pt>
          <cx:pt idx="2935"> Bathroom </cx:pt>
          <cx:pt idx="2936">Total</cx:pt>
          <cx:pt idx="2937">Refrigerator</cx:pt>
          <cx:pt idx="2938">Other Kitchen</cx:pt>
          <cx:pt idx="2939"> Common outlets </cx:pt>
          <cx:pt idx="2940"> Common Lights </cx:pt>
          <cx:pt idx="2941"> Bedroom Outlets </cx:pt>
          <cx:pt idx="2942"> Bedroom Lights </cx:pt>
          <cx:pt idx="2943"> Bathroom </cx:pt>
          <cx:pt idx="2944">Total</cx:pt>
          <cx:pt idx="2945">Refrigerator</cx:pt>
          <cx:pt idx="2946">Other Kitchen</cx:pt>
          <cx:pt idx="2947"> Common outlets </cx:pt>
          <cx:pt idx="2948"> Common Lights </cx:pt>
          <cx:pt idx="2949"> Bedroom Outlets </cx:pt>
          <cx:pt idx="2950"> Bedroom Lights </cx:pt>
          <cx:pt idx="2951"> Bathroom </cx:pt>
          <cx:pt idx="2952">Total</cx:pt>
          <cx:pt idx="2953">Refrigerator</cx:pt>
          <cx:pt idx="2954">Other Kitchen</cx:pt>
          <cx:pt idx="2955"> Common outlets </cx:pt>
          <cx:pt idx="2956"> Common Lights </cx:pt>
          <cx:pt idx="2957"> Bedroom Outlets </cx:pt>
          <cx:pt idx="2958"> Bedroom Lights </cx:pt>
          <cx:pt idx="2959"> Bathroom </cx:pt>
          <cx:pt idx="2960">Total</cx:pt>
          <cx:pt idx="2961">Refrigerator</cx:pt>
          <cx:pt idx="2962">Other Kitchen</cx:pt>
          <cx:pt idx="2963"> Common outlets </cx:pt>
          <cx:pt idx="2964"> Common Lights </cx:pt>
          <cx:pt idx="2965"> Bedroom Outlets </cx:pt>
          <cx:pt idx="2966"> Bedroom Lights </cx:pt>
          <cx:pt idx="2967"> Bathroom </cx:pt>
          <cx:pt idx="2968">Total</cx:pt>
          <cx:pt idx="2969">Refrigerator</cx:pt>
          <cx:pt idx="2970">Other Kitchen</cx:pt>
          <cx:pt idx="2971"> Common outlets </cx:pt>
          <cx:pt idx="2972"> Common Lights </cx:pt>
          <cx:pt idx="2973"> Bedroom Outlets </cx:pt>
          <cx:pt idx="2974"> Bedroom Lights </cx:pt>
          <cx:pt idx="2975"> Bathroom </cx:pt>
          <cx:pt idx="2976">Total</cx:pt>
          <cx:pt idx="2977">Refrigerator</cx:pt>
          <cx:pt idx="2978">Other Kitchen</cx:pt>
          <cx:pt idx="2979"> Common outlets </cx:pt>
          <cx:pt idx="2980"> Common Lights </cx:pt>
          <cx:pt idx="2981"> Bedroom Outlets </cx:pt>
          <cx:pt idx="2982"> Bedroom Lights </cx:pt>
          <cx:pt idx="2983"> Bathroom </cx:pt>
          <cx:pt idx="2984">Total</cx:pt>
          <cx:pt idx="2985">Refrigerator</cx:pt>
          <cx:pt idx="2986">Other Kitchen</cx:pt>
          <cx:pt idx="2987"> Common outlets </cx:pt>
          <cx:pt idx="2988"> Common Lights </cx:pt>
          <cx:pt idx="2989"> Bedroom Outlets </cx:pt>
          <cx:pt idx="2990"> Bedroom Lights </cx:pt>
          <cx:pt idx="2991"> Bathroom </cx:pt>
          <cx:pt idx="2992">Total</cx:pt>
          <cx:pt idx="2993">Refrigerator</cx:pt>
          <cx:pt idx="2994">Other Kitchen</cx:pt>
          <cx:pt idx="2995"> Common outlets </cx:pt>
          <cx:pt idx="2996"> Common Lights </cx:pt>
          <cx:pt idx="2997"> Bedroom Outlets </cx:pt>
          <cx:pt idx="2998"> Bedroom Lights </cx:pt>
          <cx:pt idx="2999"> Bathroom </cx:pt>
          <cx:pt idx="3000">Total</cx:pt>
          <cx:pt idx="3001">Refrigerator</cx:pt>
          <cx:pt idx="3002">Other Kitchen</cx:pt>
          <cx:pt idx="3003"> Common outlets </cx:pt>
          <cx:pt idx="3004"> Common Lights </cx:pt>
          <cx:pt idx="3005"> Bedroom Outlets </cx:pt>
          <cx:pt idx="3006"> Bedroom Lights </cx:pt>
          <cx:pt idx="3007"> Bathroom </cx:pt>
          <cx:pt idx="3008">Total</cx:pt>
          <cx:pt idx="3009">Refrigerator</cx:pt>
          <cx:pt idx="3010">Other Kitchen</cx:pt>
          <cx:pt idx="3011"> Common outlets </cx:pt>
          <cx:pt idx="3012"> Common Lights </cx:pt>
          <cx:pt idx="3013"> Bedroom Outlets </cx:pt>
          <cx:pt idx="3014"> Bedroom Lights </cx:pt>
          <cx:pt idx="3015"> Bathroom </cx:pt>
          <cx:pt idx="3016">Total</cx:pt>
          <cx:pt idx="3017">Refrigerator</cx:pt>
          <cx:pt idx="3018">Other Kitchen</cx:pt>
          <cx:pt idx="3019"> Common outlets </cx:pt>
          <cx:pt idx="3020"> Common Lights </cx:pt>
          <cx:pt idx="3021"> Bedroom Outlets </cx:pt>
          <cx:pt idx="3022"> Bedroom Lights </cx:pt>
          <cx:pt idx="3023"> Bathroom </cx:pt>
          <cx:pt idx="3024">Total</cx:pt>
          <cx:pt idx="3025">Refrigerator</cx:pt>
          <cx:pt idx="3026">Other Kitchen</cx:pt>
          <cx:pt idx="3027"> Common outlets </cx:pt>
          <cx:pt idx="3028"> Common Lights </cx:pt>
          <cx:pt idx="3029"> Bedroom Outlets </cx:pt>
          <cx:pt idx="3030"> Bedroom Lights </cx:pt>
          <cx:pt idx="3031"> Bathroom </cx:pt>
          <cx:pt idx="3032">Total</cx:pt>
          <cx:pt idx="3033">Refrigerator</cx:pt>
          <cx:pt idx="3034">Other Kitchen</cx:pt>
          <cx:pt idx="3035"> Common outlets </cx:pt>
          <cx:pt idx="3036"> Common Lights </cx:pt>
          <cx:pt idx="3037"> Bedroom Outlets </cx:pt>
          <cx:pt idx="3038"> Bedroom Lights </cx:pt>
          <cx:pt idx="3039"> Bathroom </cx:pt>
          <cx:pt idx="3040">Total</cx:pt>
          <cx:pt idx="3041">Refrigerator</cx:pt>
          <cx:pt idx="3042">Other Kitchen</cx:pt>
          <cx:pt idx="3043"> Common outlets </cx:pt>
          <cx:pt idx="3044"> Common Lights </cx:pt>
          <cx:pt idx="3045"> Bedroom Outlets </cx:pt>
          <cx:pt idx="3046"> Bedroom Lights </cx:pt>
          <cx:pt idx="3047"> Bathroom </cx:pt>
          <cx:pt idx="3048">Total</cx:pt>
          <cx:pt idx="3049">Refrigerator</cx:pt>
          <cx:pt idx="3050">Other Kitchen</cx:pt>
          <cx:pt idx="3051"> Common outlets </cx:pt>
          <cx:pt idx="3052"> Common Lights </cx:pt>
          <cx:pt idx="3053"> Bedroom Outlets </cx:pt>
          <cx:pt idx="3054"> Bedroom Lights </cx:pt>
          <cx:pt idx="3055"> Bathroom </cx:pt>
          <cx:pt idx="3056">Total</cx:pt>
          <cx:pt idx="3057">Refrigerator</cx:pt>
          <cx:pt idx="3058">Other Kitchen</cx:pt>
          <cx:pt idx="3059"> Common outlets </cx:pt>
          <cx:pt idx="3060"> Common Lights </cx:pt>
          <cx:pt idx="3061"> Bedroom Outlets </cx:pt>
          <cx:pt idx="3062"> Bedroom Lights </cx:pt>
          <cx:pt idx="3063"> Bathroom </cx:pt>
          <cx:pt idx="3064">Total</cx:pt>
          <cx:pt idx="3065">Refrigerator</cx:pt>
          <cx:pt idx="3066">Other Kitchen</cx:pt>
          <cx:pt idx="3067"> Common outlets </cx:pt>
          <cx:pt idx="3068"> Common Lights </cx:pt>
          <cx:pt idx="3069"> Bedroom Outlets </cx:pt>
          <cx:pt idx="3070"> Bedroom Lights </cx:pt>
          <cx:pt idx="3071"> Bathroom </cx:pt>
          <cx:pt idx="3072">Total</cx:pt>
          <cx:pt idx="3073">Refrigerator</cx:pt>
          <cx:pt idx="3074">Other Kitchen</cx:pt>
          <cx:pt idx="3075"> Common outlets </cx:pt>
          <cx:pt idx="3076"> Common Lights </cx:pt>
          <cx:pt idx="3077"> Bedroom Outlets </cx:pt>
          <cx:pt idx="3078"> Bedroom Lights </cx:pt>
          <cx:pt idx="3079"> Bathroom </cx:pt>
          <cx:pt idx="3080">Total</cx:pt>
          <cx:pt idx="3081">Refrigerator</cx:pt>
          <cx:pt idx="3082">Other Kitchen</cx:pt>
          <cx:pt idx="3083"> Common outlets </cx:pt>
          <cx:pt idx="3084"> Common Lights </cx:pt>
          <cx:pt idx="3085"> Bedroom Outlets </cx:pt>
          <cx:pt idx="3086"> Bedroom Lights </cx:pt>
          <cx:pt idx="3087"> Bathroom </cx:pt>
          <cx:pt idx="3088">Total</cx:pt>
          <cx:pt idx="3089">Refrigerator</cx:pt>
          <cx:pt idx="3090">Other Kitchen</cx:pt>
          <cx:pt idx="3091"> Common outlets </cx:pt>
          <cx:pt idx="3092"> Common Lights </cx:pt>
          <cx:pt idx="3093"> Bedroom Outlets </cx:pt>
          <cx:pt idx="3094"> Bedroom Lights </cx:pt>
          <cx:pt idx="3095"> Bathroom </cx:pt>
          <cx:pt idx="3096">Total</cx:pt>
          <cx:pt idx="3097">Refrigerator</cx:pt>
          <cx:pt idx="3098">Other Kitchen</cx:pt>
          <cx:pt idx="3099"> Common outlets </cx:pt>
          <cx:pt idx="3100"> Common Lights </cx:pt>
          <cx:pt idx="3101"> Bedroom Outlets </cx:pt>
          <cx:pt idx="3102"> Bedroom Lights </cx:pt>
          <cx:pt idx="3103"> Bathroom </cx:pt>
          <cx:pt idx="3104">Total</cx:pt>
          <cx:pt idx="3105">Refrigerator</cx:pt>
          <cx:pt idx="3106">Other Kitchen</cx:pt>
          <cx:pt idx="3107"> Common outlets </cx:pt>
          <cx:pt idx="3108"> Common Lights </cx:pt>
          <cx:pt idx="3109"> Bedroom Outlets </cx:pt>
          <cx:pt idx="3110"> Bedroom Lights </cx:pt>
          <cx:pt idx="3111"> Bathroom </cx:pt>
          <cx:pt idx="3112">Total</cx:pt>
          <cx:pt idx="3113">Refrigerator</cx:pt>
          <cx:pt idx="3114">Other Kitchen</cx:pt>
          <cx:pt idx="3115"> Common outlets </cx:pt>
          <cx:pt idx="3116"> Common Lights </cx:pt>
          <cx:pt idx="3117"> Bedroom Outlets </cx:pt>
          <cx:pt idx="3118"> Bedroom Lights </cx:pt>
          <cx:pt idx="3119"> Bathroom </cx:pt>
          <cx:pt idx="3120">Total</cx:pt>
          <cx:pt idx="3121">Refrigerator</cx:pt>
          <cx:pt idx="3122">Other Kitchen</cx:pt>
          <cx:pt idx="3123"> Common outlets </cx:pt>
          <cx:pt idx="3124"> Common Lights </cx:pt>
          <cx:pt idx="3125"> Bedroom Outlets </cx:pt>
          <cx:pt idx="3126"> Bedroom Lights </cx:pt>
          <cx:pt idx="3127"> Bathroom </cx:pt>
          <cx:pt idx="3128">Total</cx:pt>
          <cx:pt idx="3129">Refrigerator</cx:pt>
          <cx:pt idx="3130">Other Kitchen</cx:pt>
          <cx:pt idx="3131"> Common outlets </cx:pt>
          <cx:pt idx="3132"> Common Lights </cx:pt>
          <cx:pt idx="3133"> Bedroom Outlets </cx:pt>
          <cx:pt idx="3134"> Bedroom Lights </cx:pt>
          <cx:pt idx="3135"> Bathroom </cx:pt>
          <cx:pt idx="3136">Total</cx:pt>
          <cx:pt idx="3137">Refrigerator</cx:pt>
          <cx:pt idx="3138">Other Kitchen</cx:pt>
          <cx:pt idx="3139"> Common outlets </cx:pt>
          <cx:pt idx="3140"> Common Lights </cx:pt>
          <cx:pt idx="3141"> Bedroom Outlets </cx:pt>
          <cx:pt idx="3142"> Bedroom Lights </cx:pt>
          <cx:pt idx="3143"> Bathroom </cx:pt>
          <cx:pt idx="3144">Total</cx:pt>
          <cx:pt idx="3145">Refrigerator</cx:pt>
          <cx:pt idx="3146">Other Kitchen</cx:pt>
          <cx:pt idx="3147"> Common outlets </cx:pt>
          <cx:pt idx="3148"> Common Lights </cx:pt>
          <cx:pt idx="3149"> Bedroom Outlets </cx:pt>
          <cx:pt idx="3150"> Bedroom Lights </cx:pt>
          <cx:pt idx="3151"> Bathroom </cx:pt>
          <cx:pt idx="3152">Total</cx:pt>
          <cx:pt idx="3153">Refrigerator</cx:pt>
          <cx:pt idx="3154">Other Kitchen</cx:pt>
          <cx:pt idx="3155"> Common outlets </cx:pt>
          <cx:pt idx="3156"> Common Lights </cx:pt>
          <cx:pt idx="3157"> Bedroom Outlets </cx:pt>
          <cx:pt idx="3158"> Bedroom Lights </cx:pt>
          <cx:pt idx="3159"> Bathroom </cx:pt>
          <cx:pt idx="3160">Total</cx:pt>
          <cx:pt idx="3161">Refrigerator</cx:pt>
          <cx:pt idx="3162">Other Kitchen</cx:pt>
          <cx:pt idx="3163"> Common outlets </cx:pt>
          <cx:pt idx="3164"> Common Lights </cx:pt>
          <cx:pt idx="3165"> Bedroom Outlets </cx:pt>
          <cx:pt idx="3166"> Bedroom Lights </cx:pt>
          <cx:pt idx="3167"> Bathroom </cx:pt>
          <cx:pt idx="3168">Total</cx:pt>
          <cx:pt idx="3169">Refrigerator</cx:pt>
          <cx:pt idx="3170">Other Kitchen</cx:pt>
          <cx:pt idx="3171"> Common outlets </cx:pt>
          <cx:pt idx="3172"> Common Lights </cx:pt>
          <cx:pt idx="3173"> Bedroom Outlets </cx:pt>
          <cx:pt idx="3174"> Bedroom Lights </cx:pt>
          <cx:pt idx="3175"> Bathroom </cx:pt>
          <cx:pt idx="3176">Total</cx:pt>
          <cx:pt idx="3177">Refrigerator</cx:pt>
          <cx:pt idx="3178">Other Kitchen</cx:pt>
          <cx:pt idx="3179"> Common outlets </cx:pt>
          <cx:pt idx="3180"> Common Lights </cx:pt>
          <cx:pt idx="3181"> Bedroom Outlets </cx:pt>
          <cx:pt idx="3182"> Bedroom Lights </cx:pt>
          <cx:pt idx="3183"> Bathroom </cx:pt>
          <cx:pt idx="3184">Total</cx:pt>
          <cx:pt idx="3185">Refrigerator</cx:pt>
          <cx:pt idx="3186">Other Kitchen</cx:pt>
          <cx:pt idx="3187"> Common outlets </cx:pt>
          <cx:pt idx="3188"> Common Lights </cx:pt>
          <cx:pt idx="3189"> Bedroom Outlets </cx:pt>
          <cx:pt idx="3190"> Bedroom Lights </cx:pt>
          <cx:pt idx="3191"> Bathroom </cx:pt>
          <cx:pt idx="3192">Total</cx:pt>
          <cx:pt idx="3193">Refrigerator</cx:pt>
          <cx:pt idx="3194">Other Kitchen</cx:pt>
          <cx:pt idx="3195"> Common outlets </cx:pt>
          <cx:pt idx="3196"> Common Lights </cx:pt>
          <cx:pt idx="3197"> Bedroom Outlets </cx:pt>
          <cx:pt idx="3198"> Bedroom Lights </cx:pt>
          <cx:pt idx="3199"> Bathroom </cx:pt>
          <cx:pt idx="3200">Total</cx:pt>
          <cx:pt idx="3201">Refrigerator</cx:pt>
          <cx:pt idx="3202">Other Kitchen</cx:pt>
          <cx:pt idx="3203"> Common outlets </cx:pt>
          <cx:pt idx="3204"> Common Lights </cx:pt>
          <cx:pt idx="3205"> Bedroom Outlets </cx:pt>
          <cx:pt idx="3206"> Bedroom Lights </cx:pt>
          <cx:pt idx="3207"> Bathroom </cx:pt>
          <cx:pt idx="3208">Total</cx:pt>
          <cx:pt idx="3209">Refrigerator</cx:pt>
          <cx:pt idx="3210">Other Kitchen</cx:pt>
          <cx:pt idx="3211"> Common outlets </cx:pt>
          <cx:pt idx="3212"> Common Lights </cx:pt>
          <cx:pt idx="3213"> Bedroom Outlets </cx:pt>
          <cx:pt idx="3214"> Bedroom Lights </cx:pt>
          <cx:pt idx="3215"> Bathroom </cx:pt>
          <cx:pt idx="3216">Total</cx:pt>
          <cx:pt idx="3217">Refrigerator</cx:pt>
          <cx:pt idx="3218">Other Kitchen</cx:pt>
          <cx:pt idx="3219"> Common outlets </cx:pt>
          <cx:pt idx="3220"> Common Lights </cx:pt>
          <cx:pt idx="3221"> Bedroom Outlets </cx:pt>
          <cx:pt idx="3222"> Bedroom Lights </cx:pt>
          <cx:pt idx="3223"> Bathroom </cx:pt>
          <cx:pt idx="3224">Total</cx:pt>
          <cx:pt idx="3225">Refrigerator</cx:pt>
          <cx:pt idx="3226">Other Kitchen</cx:pt>
          <cx:pt idx="3227"> Common outlets </cx:pt>
          <cx:pt idx="3228"> Common Lights </cx:pt>
          <cx:pt idx="3229"> Bedroom Outlets </cx:pt>
          <cx:pt idx="3230"> Bedroom Lights </cx:pt>
          <cx:pt idx="3231"> Bathroom </cx:pt>
          <cx:pt idx="3232">Total</cx:pt>
          <cx:pt idx="3233">Refrigerator</cx:pt>
          <cx:pt idx="3234">Other Kitchen</cx:pt>
          <cx:pt idx="3235"> Common outlets </cx:pt>
          <cx:pt idx="3236"> Common Lights </cx:pt>
          <cx:pt idx="3237"> Bedroom Outlets </cx:pt>
          <cx:pt idx="3238"> Bedroom Lights </cx:pt>
          <cx:pt idx="3239"> Bathroom </cx:pt>
          <cx:pt idx="3240">Total</cx:pt>
          <cx:pt idx="3241">Refrigerator</cx:pt>
          <cx:pt idx="3242">Other Kitchen</cx:pt>
          <cx:pt idx="3243"> Common outlets </cx:pt>
          <cx:pt idx="3244"> Common Lights </cx:pt>
          <cx:pt idx="3245"> Bedroom Outlets </cx:pt>
          <cx:pt idx="3246"> Bedroom Lights </cx:pt>
          <cx:pt idx="3247"> Bathroom </cx:pt>
          <cx:pt idx="3248">Total</cx:pt>
          <cx:pt idx="3249">Refrigerator</cx:pt>
          <cx:pt idx="3250">Other Kitchen</cx:pt>
          <cx:pt idx="3251"> Common outlets </cx:pt>
          <cx:pt idx="3252"> Common Lights </cx:pt>
          <cx:pt idx="3253"> Bedroom Outlets </cx:pt>
          <cx:pt idx="3254"> Bedroom Lights </cx:pt>
          <cx:pt idx="3255"> Bathroom </cx:pt>
          <cx:pt idx="3256">Total</cx:pt>
          <cx:pt idx="3257">Refrigerator</cx:pt>
          <cx:pt idx="3258">Other Kitchen</cx:pt>
          <cx:pt idx="3259"> Common outlets </cx:pt>
          <cx:pt idx="3260"> Common Lights </cx:pt>
          <cx:pt idx="3261"> Bedroom Outlets </cx:pt>
          <cx:pt idx="3262"> Bedroom Lights </cx:pt>
          <cx:pt idx="3263"> Bathroom </cx:pt>
          <cx:pt idx="3264">Total</cx:pt>
          <cx:pt idx="3265">Refrigerator</cx:pt>
          <cx:pt idx="3266">Other Kitchen</cx:pt>
          <cx:pt idx="3267"> Common outlets </cx:pt>
          <cx:pt idx="3268"> Common Lights </cx:pt>
          <cx:pt idx="3269"> Bedroom Outlets </cx:pt>
          <cx:pt idx="3270"> Bedroom Lights </cx:pt>
          <cx:pt idx="3271"> Bathroom </cx:pt>
          <cx:pt idx="3272">Total</cx:pt>
          <cx:pt idx="3273">Refrigerator</cx:pt>
          <cx:pt idx="3274">Other Kitchen</cx:pt>
          <cx:pt idx="3275"> Common outlets </cx:pt>
          <cx:pt idx="3276"> Common Lights </cx:pt>
          <cx:pt idx="3277"> Bedroom Outlets </cx:pt>
          <cx:pt idx="3278"> Bedroom Lights </cx:pt>
          <cx:pt idx="3279"> Bathroom </cx:pt>
          <cx:pt idx="3280">Total</cx:pt>
          <cx:pt idx="3281">Refrigerator</cx:pt>
          <cx:pt idx="3282">Other Kitchen</cx:pt>
          <cx:pt idx="3283"> Common outlets </cx:pt>
          <cx:pt idx="3284"> Common Lights </cx:pt>
          <cx:pt idx="3285"> Bedroom Outlets </cx:pt>
          <cx:pt idx="3286"> Bedroom Lights </cx:pt>
          <cx:pt idx="3287"> Bathroom </cx:pt>
          <cx:pt idx="3288">Total</cx:pt>
          <cx:pt idx="3289">Refrigerator</cx:pt>
          <cx:pt idx="3290">Other Kitchen</cx:pt>
          <cx:pt idx="3291"> Common outlets </cx:pt>
          <cx:pt idx="3292"> Common Lights </cx:pt>
          <cx:pt idx="3293"> Bedroom Outlets </cx:pt>
          <cx:pt idx="3294"> Bedroom Lights </cx:pt>
          <cx:pt idx="3295"> Bathroom </cx:pt>
          <cx:pt idx="3296">Total</cx:pt>
          <cx:pt idx="3297">Refrigerator</cx:pt>
          <cx:pt idx="3298">Other Kitchen</cx:pt>
          <cx:pt idx="3299"> Common outlets </cx:pt>
          <cx:pt idx="3300"> Common Lights </cx:pt>
          <cx:pt idx="3301"> Bedroom Outlets </cx:pt>
          <cx:pt idx="3302"> Bedroom Lights </cx:pt>
          <cx:pt idx="3303"> Bathroom </cx:pt>
          <cx:pt idx="3304">Total</cx:pt>
          <cx:pt idx="3305">Refrigerator</cx:pt>
          <cx:pt idx="3306">Other Kitchen</cx:pt>
          <cx:pt idx="3307"> Common outlets </cx:pt>
          <cx:pt idx="3308"> Common Lights </cx:pt>
          <cx:pt idx="3309"> Bedroom Outlets </cx:pt>
          <cx:pt idx="3310"> Bedroom Lights </cx:pt>
          <cx:pt idx="3311"> Bathroom </cx:pt>
          <cx:pt idx="3312">Total</cx:pt>
          <cx:pt idx="3313">Refrigerator</cx:pt>
          <cx:pt idx="3314">Other Kitchen</cx:pt>
          <cx:pt idx="3315"> Common outlets </cx:pt>
          <cx:pt idx="3316"> Common Lights </cx:pt>
          <cx:pt idx="3317"> Bedroom Outlets </cx:pt>
          <cx:pt idx="3318"> Bedroom Lights </cx:pt>
          <cx:pt idx="3319"> Bathroom </cx:pt>
          <cx:pt idx="3320">Total</cx:pt>
          <cx:pt idx="3321">Refrigerator</cx:pt>
          <cx:pt idx="3322">Other Kitchen</cx:pt>
          <cx:pt idx="3323"> Common outlets </cx:pt>
          <cx:pt idx="3324"> Common Lights </cx:pt>
          <cx:pt idx="3325"> Bedroom Outlets </cx:pt>
          <cx:pt idx="3326"> Bedroom Lights </cx:pt>
          <cx:pt idx="3327"> Bathroom </cx:pt>
          <cx:pt idx="3328">Total</cx:pt>
          <cx:pt idx="3329">Refrigerator</cx:pt>
          <cx:pt idx="3330">Other Kitchen</cx:pt>
          <cx:pt idx="3331"> Common outlets </cx:pt>
          <cx:pt idx="3332"> Common Lights </cx:pt>
          <cx:pt idx="3333"> Bedroom Outlets </cx:pt>
          <cx:pt idx="3334"> Bedroom Lights </cx:pt>
          <cx:pt idx="3335"> Bathroom </cx:pt>
          <cx:pt idx="3336">Total</cx:pt>
          <cx:pt idx="3337">Refrigerator</cx:pt>
          <cx:pt idx="3338">Other Kitchen</cx:pt>
          <cx:pt idx="3339"> Common outlets </cx:pt>
          <cx:pt idx="3340"> Common Lights </cx:pt>
          <cx:pt idx="3341"> Bedroom Outlets </cx:pt>
          <cx:pt idx="3342"> Bedroom Lights </cx:pt>
          <cx:pt idx="3343"> Bathroom </cx:pt>
          <cx:pt idx="3344">Total</cx:pt>
          <cx:pt idx="3345">Refrigerator</cx:pt>
          <cx:pt idx="3346">Other Kitchen</cx:pt>
          <cx:pt idx="3347"> Common outlets </cx:pt>
          <cx:pt idx="3348"> Common Lights </cx:pt>
          <cx:pt idx="3349"> Bedroom Outlets </cx:pt>
          <cx:pt idx="3350"> Bedroom Lights </cx:pt>
          <cx:pt idx="3351"> Bathroom </cx:pt>
          <cx:pt idx="3352">Total</cx:pt>
          <cx:pt idx="3353">Refrigerator</cx:pt>
          <cx:pt idx="3354">Other Kitchen</cx:pt>
          <cx:pt idx="3355"> Common outlets </cx:pt>
          <cx:pt idx="3356"> Common Lights </cx:pt>
          <cx:pt idx="3357"> Bedroom Outlets </cx:pt>
          <cx:pt idx="3358"> Bedroom Lights </cx:pt>
          <cx:pt idx="3359"> Bathroom </cx:pt>
          <cx:pt idx="3360">Total</cx:pt>
          <cx:pt idx="3361">Refrigerator</cx:pt>
          <cx:pt idx="3362">Other Kitchen</cx:pt>
          <cx:pt idx="3363"> Common outlets </cx:pt>
          <cx:pt idx="3364"> Common Lights </cx:pt>
          <cx:pt idx="3365"> Bedroom Outlets </cx:pt>
          <cx:pt idx="3366"> Bedroom Lights </cx:pt>
          <cx:pt idx="3367"> Bathroom </cx:pt>
          <cx:pt idx="3368">Total</cx:pt>
          <cx:pt idx="3369">Refrigerator</cx:pt>
          <cx:pt idx="3370">Other Kitchen</cx:pt>
          <cx:pt idx="3371"> Common outlets </cx:pt>
          <cx:pt idx="3372"> Common Lights </cx:pt>
          <cx:pt idx="3373"> Bedroom Outlets </cx:pt>
          <cx:pt idx="3374"> Bedroom Lights </cx:pt>
          <cx:pt idx="3375"> Bathroom </cx:pt>
          <cx:pt idx="3376">Total</cx:pt>
          <cx:pt idx="3377">Refrigerator</cx:pt>
          <cx:pt idx="3378">Other Kitchen</cx:pt>
          <cx:pt idx="3379"> Common outlets </cx:pt>
          <cx:pt idx="3380"> Common Lights </cx:pt>
          <cx:pt idx="3381"> Bedroom Outlets </cx:pt>
          <cx:pt idx="3382"> Bedroom Lights </cx:pt>
          <cx:pt idx="3383"> Bathroom </cx:pt>
          <cx:pt idx="3384">Total</cx:pt>
          <cx:pt idx="3385">Refrigerator</cx:pt>
          <cx:pt idx="3386">Other Kitchen</cx:pt>
          <cx:pt idx="3387"> Common outlets </cx:pt>
          <cx:pt idx="3388"> Common Lights </cx:pt>
          <cx:pt idx="3389"> Bedroom Outlets </cx:pt>
          <cx:pt idx="3390"> Bedroom Lights </cx:pt>
          <cx:pt idx="3391"> Bathroom </cx:pt>
          <cx:pt idx="3392">Total</cx:pt>
          <cx:pt idx="3393">Refrigerator</cx:pt>
          <cx:pt idx="3394">Other Kitchen</cx:pt>
          <cx:pt idx="3395"> Common outlets </cx:pt>
          <cx:pt idx="3396"> Common Lights </cx:pt>
          <cx:pt idx="3397"> Bedroom Outlets </cx:pt>
          <cx:pt idx="3398"> Bedroom Lights </cx:pt>
          <cx:pt idx="3399"> Bathroom </cx:pt>
          <cx:pt idx="3400">Total</cx:pt>
          <cx:pt idx="3401">Refrigerator</cx:pt>
          <cx:pt idx="3402">Other Kitchen</cx:pt>
          <cx:pt idx="3403"> Common outlets </cx:pt>
          <cx:pt idx="3404"> Common Lights </cx:pt>
          <cx:pt idx="3405"> Bedroom Outlets </cx:pt>
          <cx:pt idx="3406"> Bedroom Lights </cx:pt>
          <cx:pt idx="3407"> Bathroom </cx:pt>
          <cx:pt idx="3408">Total</cx:pt>
          <cx:pt idx="3409">Refrigerator</cx:pt>
          <cx:pt idx="3410">Other Kitchen</cx:pt>
          <cx:pt idx="3411"> Common outlets </cx:pt>
          <cx:pt idx="3412"> Common Lights </cx:pt>
          <cx:pt idx="3413"> Bedroom Outlets </cx:pt>
          <cx:pt idx="3414"> Bedroom Lights </cx:pt>
          <cx:pt idx="3415"> Bathroom </cx:pt>
          <cx:pt idx="3416">Total</cx:pt>
          <cx:pt idx="3417">Refrigerator</cx:pt>
          <cx:pt idx="3418">Other Kitchen</cx:pt>
          <cx:pt idx="3419"> Common outlets </cx:pt>
          <cx:pt idx="3420"> Common Lights </cx:pt>
          <cx:pt idx="3421"> Bedroom Outlets </cx:pt>
          <cx:pt idx="3422"> Bedroom Lights </cx:pt>
          <cx:pt idx="3423"> Bathroom </cx:pt>
          <cx:pt idx="3424">Total</cx:pt>
          <cx:pt idx="3425">Refrigerator</cx:pt>
          <cx:pt idx="3426">Other Kitchen</cx:pt>
          <cx:pt idx="3427"> Common outlets </cx:pt>
          <cx:pt idx="3428"> Common Lights </cx:pt>
          <cx:pt idx="3429"> Bedroom Outlets </cx:pt>
          <cx:pt idx="3430"> Bedroom Lights </cx:pt>
          <cx:pt idx="3431"> Bathroom </cx:pt>
          <cx:pt idx="3432">Total</cx:pt>
          <cx:pt idx="3433">Refrigerator</cx:pt>
          <cx:pt idx="3434">Other Kitchen</cx:pt>
          <cx:pt idx="3435"> Common outlets </cx:pt>
          <cx:pt idx="3436"> Common Lights </cx:pt>
          <cx:pt idx="3437"> Bedroom Outlets </cx:pt>
          <cx:pt idx="3438"> Bedroom Lights </cx:pt>
          <cx:pt idx="3439"> Bathroom </cx:pt>
          <cx:pt idx="3440">Total</cx:pt>
          <cx:pt idx="3441">Refrigerator</cx:pt>
          <cx:pt idx="3442">Other Kitchen</cx:pt>
          <cx:pt idx="3443"> Common outlets </cx:pt>
          <cx:pt idx="3444"> Common Lights </cx:pt>
          <cx:pt idx="3445"> Bedroom Outlets </cx:pt>
          <cx:pt idx="3446"> Bedroom Lights </cx:pt>
          <cx:pt idx="3447"> Bathroom </cx:pt>
          <cx:pt idx="3448">Total</cx:pt>
          <cx:pt idx="3449">Refrigerator</cx:pt>
          <cx:pt idx="3450">Other Kitchen</cx:pt>
          <cx:pt idx="3451"> Common outlets </cx:pt>
          <cx:pt idx="3452"> Common Lights </cx:pt>
          <cx:pt idx="3453"> Bedroom Outlets </cx:pt>
          <cx:pt idx="3454"> Bedroom Lights </cx:pt>
          <cx:pt idx="3455"> Bathroom </cx:pt>
          <cx:pt idx="3456">Total</cx:pt>
          <cx:pt idx="3457">Refrigerator</cx:pt>
          <cx:pt idx="3458">Other Kitchen</cx:pt>
          <cx:pt idx="3459"> Common outlets </cx:pt>
          <cx:pt idx="3460"> Common Lights </cx:pt>
          <cx:pt idx="3461"> Bedroom Outlets </cx:pt>
          <cx:pt idx="3462"> Bedroom Lights </cx:pt>
          <cx:pt idx="3463"> Bathroom </cx:pt>
          <cx:pt idx="3464">Total</cx:pt>
          <cx:pt idx="3465">Refrigerator</cx:pt>
          <cx:pt idx="3466">Other Kitchen</cx:pt>
          <cx:pt idx="3467"> Common outlets </cx:pt>
          <cx:pt idx="3468"> Common Lights </cx:pt>
          <cx:pt idx="3469"> Bedroom Outlets </cx:pt>
          <cx:pt idx="3470"> Bedroom Lights </cx:pt>
          <cx:pt idx="3471"> Bathroom </cx:pt>
          <cx:pt idx="3472">Total</cx:pt>
          <cx:pt idx="3473">Refrigerator</cx:pt>
          <cx:pt idx="3474">Other Kitchen</cx:pt>
          <cx:pt idx="3475"> Common outlets </cx:pt>
          <cx:pt idx="3476"> Common Lights </cx:pt>
          <cx:pt idx="3477"> Bedroom Outlets </cx:pt>
          <cx:pt idx="3478"> Bedroom Lights </cx:pt>
          <cx:pt idx="3479"> Bathroom </cx:pt>
          <cx:pt idx="3480">Total</cx:pt>
          <cx:pt idx="3481">Refrigerator</cx:pt>
          <cx:pt idx="3482">Other Kitchen</cx:pt>
          <cx:pt idx="3483"> Common outlets </cx:pt>
          <cx:pt idx="3484"> Common Lights </cx:pt>
          <cx:pt idx="3485"> Bedroom Outlets </cx:pt>
          <cx:pt idx="3486"> Bedroom Lights </cx:pt>
          <cx:pt idx="3487"> Bathroom </cx:pt>
          <cx:pt idx="3488">Total</cx:pt>
          <cx:pt idx="3489">Refrigerator</cx:pt>
          <cx:pt idx="3490">Other Kitchen</cx:pt>
          <cx:pt idx="3491"> Common outlets </cx:pt>
          <cx:pt idx="3492"> Common Lights </cx:pt>
          <cx:pt idx="3493"> Bedroom Outlets </cx:pt>
          <cx:pt idx="3494"> Bedroom Lights </cx:pt>
          <cx:pt idx="3495"> Bathroom </cx:pt>
          <cx:pt idx="3496">Total</cx:pt>
          <cx:pt idx="3497">Refrigerator</cx:pt>
          <cx:pt idx="3498">Other Kitchen</cx:pt>
          <cx:pt idx="3499"> Common outlets </cx:pt>
          <cx:pt idx="3500"> Common Lights </cx:pt>
          <cx:pt idx="3501"> Bedroom Outlets </cx:pt>
          <cx:pt idx="3502"> Bedroom Lights </cx:pt>
          <cx:pt idx="3503"> Bathroom </cx:pt>
          <cx:pt idx="3504">Total</cx:pt>
          <cx:pt idx="3505">Refrigerator</cx:pt>
          <cx:pt idx="3506">Other Kitchen</cx:pt>
          <cx:pt idx="3507"> Common outlets </cx:pt>
          <cx:pt idx="3508"> Common Lights </cx:pt>
          <cx:pt idx="3509"> Bedroom Outlets </cx:pt>
          <cx:pt idx="3510"> Bedroom Lights </cx:pt>
          <cx:pt idx="3511"> Bathroom </cx:pt>
          <cx:pt idx="3512">Total</cx:pt>
          <cx:pt idx="3513">Refrigerator</cx:pt>
          <cx:pt idx="3514">Other Kitchen</cx:pt>
          <cx:pt idx="3515"> Common outlets </cx:pt>
          <cx:pt idx="3516"> Common Lights </cx:pt>
          <cx:pt idx="3517"> Bedroom Outlets </cx:pt>
          <cx:pt idx="3518"> Bedroom Lights </cx:pt>
          <cx:pt idx="3519"> Bathroom </cx:pt>
          <cx:pt idx="3520">Total</cx:pt>
          <cx:pt idx="3521">Refrigerator</cx:pt>
          <cx:pt idx="3522">Other Kitchen</cx:pt>
          <cx:pt idx="3523"> Common outlets </cx:pt>
          <cx:pt idx="3524"> Common Lights </cx:pt>
          <cx:pt idx="3525"> Bedroom Outlets </cx:pt>
          <cx:pt idx="3526"> Bedroom Lights </cx:pt>
          <cx:pt idx="3527"> Bathroom </cx:pt>
          <cx:pt idx="3528">Total</cx:pt>
          <cx:pt idx="3529">Refrigerator</cx:pt>
          <cx:pt idx="3530">Other Kitchen</cx:pt>
          <cx:pt idx="3531"> Common outlets </cx:pt>
          <cx:pt idx="3532"> Common Lights </cx:pt>
          <cx:pt idx="3533"> Bedroom Outlets </cx:pt>
          <cx:pt idx="3534"> Bedroom Lights </cx:pt>
          <cx:pt idx="3535"> Bathroom </cx:pt>
          <cx:pt idx="3536">Total</cx:pt>
          <cx:pt idx="3537">Refrigerator</cx:pt>
          <cx:pt idx="3538">Other Kitchen</cx:pt>
          <cx:pt idx="3539"> Common outlets </cx:pt>
          <cx:pt idx="3540"> Common Lights </cx:pt>
          <cx:pt idx="3541"> Bedroom Outlets </cx:pt>
          <cx:pt idx="3542"> Bedroom Lights </cx:pt>
          <cx:pt idx="3543"> Bathroom </cx:pt>
          <cx:pt idx="3544">Total</cx:pt>
          <cx:pt idx="3545">Refrigerator</cx:pt>
          <cx:pt idx="3546">Other Kitchen</cx:pt>
          <cx:pt idx="3547"> Common outlets </cx:pt>
          <cx:pt idx="3548"> Common Lights </cx:pt>
          <cx:pt idx="3549"> Bedroom Outlets </cx:pt>
          <cx:pt idx="3550"> Bedroom Lights </cx:pt>
          <cx:pt idx="3551"> Bathroom </cx:pt>
          <cx:pt idx="3552">Total</cx:pt>
          <cx:pt idx="3553">Refrigerator</cx:pt>
          <cx:pt idx="3554">Other Kitchen</cx:pt>
          <cx:pt idx="3555"> Common outlets </cx:pt>
          <cx:pt idx="3556"> Common Lights </cx:pt>
          <cx:pt idx="3557"> Bedroom Outlets </cx:pt>
          <cx:pt idx="3558"> Bedroom Lights </cx:pt>
          <cx:pt idx="3559"> Bathroom </cx:pt>
          <cx:pt idx="3560">Total</cx:pt>
          <cx:pt idx="3561">Refrigerator</cx:pt>
          <cx:pt idx="3562">Other Kitchen</cx:pt>
          <cx:pt idx="3563"> Common outlets </cx:pt>
          <cx:pt idx="3564"> Common Lights </cx:pt>
          <cx:pt idx="3565"> Bedroom Outlets </cx:pt>
          <cx:pt idx="3566"> Bedroom Lights </cx:pt>
          <cx:pt idx="3567"> Bathroom </cx:pt>
          <cx:pt idx="3568">Total</cx:pt>
          <cx:pt idx="3569">Refrigerator</cx:pt>
          <cx:pt idx="3570">Other Kitchen</cx:pt>
          <cx:pt idx="3571"> Common outlets </cx:pt>
          <cx:pt idx="3572"> Common Lights </cx:pt>
          <cx:pt idx="3573"> Bedroom Outlets </cx:pt>
          <cx:pt idx="3574"> Bedroom Lights </cx:pt>
          <cx:pt idx="3575"> Bathroom </cx:pt>
          <cx:pt idx="3576">Total</cx:pt>
          <cx:pt idx="3577">Refrigerator</cx:pt>
          <cx:pt idx="3578">Other Kitchen</cx:pt>
          <cx:pt idx="3579"> Common outlets </cx:pt>
          <cx:pt idx="3580"> Common Lights </cx:pt>
          <cx:pt idx="3581"> Bedroom Outlets </cx:pt>
          <cx:pt idx="3582"> Bedroom Lights </cx:pt>
          <cx:pt idx="3583"> Bathroom </cx:pt>
          <cx:pt idx="3584">Total</cx:pt>
          <cx:pt idx="3585">Refrigerator</cx:pt>
          <cx:pt idx="3586">Other Kitchen</cx:pt>
          <cx:pt idx="3587"> Common outlets </cx:pt>
          <cx:pt idx="3588"> Common Lights </cx:pt>
          <cx:pt idx="3589"> Bedroom Outlets </cx:pt>
          <cx:pt idx="3590"> Bedroom Lights </cx:pt>
          <cx:pt idx="3591"> Bathroom </cx:pt>
          <cx:pt idx="3592">Total</cx:pt>
          <cx:pt idx="3593">Refrigerator</cx:pt>
          <cx:pt idx="3594">Other Kitchen</cx:pt>
          <cx:pt idx="3595"> Common outlets </cx:pt>
          <cx:pt idx="3596"> Common Lights </cx:pt>
          <cx:pt idx="3597"> Bedroom Outlets </cx:pt>
          <cx:pt idx="3598"> Bedroom Lights </cx:pt>
          <cx:pt idx="3599"> Bathroom </cx:pt>
          <cx:pt idx="3600">Total</cx:pt>
          <cx:pt idx="3601">Refrigerator</cx:pt>
          <cx:pt idx="3602">Other Kitchen</cx:pt>
          <cx:pt idx="3603"> Common outlets </cx:pt>
          <cx:pt idx="3604"> Common Lights </cx:pt>
          <cx:pt idx="3605"> Bedroom Outlets </cx:pt>
          <cx:pt idx="3606"> Bedroom Lights </cx:pt>
          <cx:pt idx="3607"> Bathroom </cx:pt>
          <cx:pt idx="3608">Total</cx:pt>
          <cx:pt idx="3609">Refrigerator</cx:pt>
          <cx:pt idx="3610">Other Kitchen</cx:pt>
          <cx:pt idx="3611"> Common outlets </cx:pt>
          <cx:pt idx="3612"> Common Lights </cx:pt>
          <cx:pt idx="3613"> Bedroom Outlets </cx:pt>
          <cx:pt idx="3614"> Bedroom Lights </cx:pt>
          <cx:pt idx="3615"> Bathroom </cx:pt>
          <cx:pt idx="3616">Total</cx:pt>
          <cx:pt idx="3617">Refrigerator</cx:pt>
          <cx:pt idx="3618">Other Kitchen</cx:pt>
          <cx:pt idx="3619"> Common outlets </cx:pt>
          <cx:pt idx="3620"> Common Lights </cx:pt>
          <cx:pt idx="3621"> Bedroom Outlets </cx:pt>
          <cx:pt idx="3622"> Bedroom Lights </cx:pt>
          <cx:pt idx="3623"> Bathroom </cx:pt>
          <cx:pt idx="3624">Total</cx:pt>
          <cx:pt idx="3625">Refrigerator</cx:pt>
          <cx:pt idx="3626">Other Kitchen</cx:pt>
          <cx:pt idx="3627"> Common outlets </cx:pt>
          <cx:pt idx="3628"> Common Lights </cx:pt>
          <cx:pt idx="3629"> Bedroom Outlets </cx:pt>
          <cx:pt idx="3630"> Bedroom Lights </cx:pt>
          <cx:pt idx="3631"> Bathroom </cx:pt>
          <cx:pt idx="3632">Total</cx:pt>
          <cx:pt idx="3633">Refrigerator</cx:pt>
          <cx:pt idx="3634">Other Kitchen</cx:pt>
          <cx:pt idx="3635"> Common outlets </cx:pt>
          <cx:pt idx="3636"> Common Lights </cx:pt>
          <cx:pt idx="3637"> Bedroom Outlets </cx:pt>
          <cx:pt idx="3638"> Bedroom Lights </cx:pt>
          <cx:pt idx="3639"> Bathroom </cx:pt>
          <cx:pt idx="3640">Total</cx:pt>
          <cx:pt idx="3641">Refrigerator</cx:pt>
          <cx:pt idx="3642">Other Kitchen</cx:pt>
          <cx:pt idx="3643"> Common outlets </cx:pt>
          <cx:pt idx="3644"> Common Lights </cx:pt>
          <cx:pt idx="3645"> Bedroom Outlets </cx:pt>
          <cx:pt idx="3646"> Bedroom Lights </cx:pt>
          <cx:pt idx="3647"> Bathroom </cx:pt>
          <cx:pt idx="3648">Total</cx:pt>
          <cx:pt idx="3649">Refrigerator</cx:pt>
          <cx:pt idx="3650">Other Kitchen</cx:pt>
          <cx:pt idx="3651"> Common outlets </cx:pt>
          <cx:pt idx="3652"> Common Lights </cx:pt>
          <cx:pt idx="3653"> Bedroom Outlets </cx:pt>
          <cx:pt idx="3654"> Bedroom Lights </cx:pt>
          <cx:pt idx="3655"> Bathroom </cx:pt>
          <cx:pt idx="3656">Total</cx:pt>
          <cx:pt idx="3657">Refrigerator</cx:pt>
          <cx:pt idx="3658">Other Kitchen</cx:pt>
          <cx:pt idx="3659"> Common outlets </cx:pt>
          <cx:pt idx="3660"> Common Lights </cx:pt>
          <cx:pt idx="3661"> Bedroom Outlets </cx:pt>
          <cx:pt idx="3662"> Bedroom Lights </cx:pt>
          <cx:pt idx="3663"> Bathroom </cx:pt>
          <cx:pt idx="3664">Total</cx:pt>
          <cx:pt idx="3665">Refrigerator</cx:pt>
          <cx:pt idx="3666">Other Kitchen</cx:pt>
          <cx:pt idx="3667"> Common outlets </cx:pt>
          <cx:pt idx="3668"> Common Lights </cx:pt>
          <cx:pt idx="3669"> Bedroom Outlets </cx:pt>
          <cx:pt idx="3670"> Bedroom Lights </cx:pt>
          <cx:pt idx="3671"> Bathroom </cx:pt>
          <cx:pt idx="3672">Total</cx:pt>
          <cx:pt idx="3673">Refrigerator</cx:pt>
          <cx:pt idx="3674">Other Kitchen</cx:pt>
          <cx:pt idx="3675"> Common outlets </cx:pt>
          <cx:pt idx="3676"> Common Lights </cx:pt>
          <cx:pt idx="3677"> Bedroom Outlets </cx:pt>
          <cx:pt idx="3678"> Bedroom Lights </cx:pt>
          <cx:pt idx="3679"> Bathroom </cx:pt>
          <cx:pt idx="3680">Total</cx:pt>
          <cx:pt idx="3681">Refrigerator</cx:pt>
          <cx:pt idx="3682">Other Kitchen</cx:pt>
          <cx:pt idx="3683"> Common outlets </cx:pt>
          <cx:pt idx="3684"> Common Lights </cx:pt>
          <cx:pt idx="3685"> Bedroom Outlets </cx:pt>
          <cx:pt idx="3686"> Bedroom Lights </cx:pt>
          <cx:pt idx="3687"> Bathroom </cx:pt>
          <cx:pt idx="3688">Total</cx:pt>
          <cx:pt idx="3689">Refrigerator</cx:pt>
          <cx:pt idx="3690">Other Kitchen</cx:pt>
          <cx:pt idx="3691"> Common outlets </cx:pt>
          <cx:pt idx="3692"> Common Lights </cx:pt>
          <cx:pt idx="3693"> Bedroom Outlets </cx:pt>
          <cx:pt idx="3694"> Bedroom Lights </cx:pt>
          <cx:pt idx="3695"> Bathroom </cx:pt>
          <cx:pt idx="3696">Total</cx:pt>
          <cx:pt idx="3697">Refrigerator</cx:pt>
          <cx:pt idx="3698">Other Kitchen</cx:pt>
          <cx:pt idx="3699"> Common outlets </cx:pt>
          <cx:pt idx="3700"> Common Lights </cx:pt>
          <cx:pt idx="3701"> Bedroom Outlets </cx:pt>
          <cx:pt idx="3702"> Bedroom Lights </cx:pt>
          <cx:pt idx="3703"> Bathroom </cx:pt>
          <cx:pt idx="3704">Total</cx:pt>
          <cx:pt idx="3705">Refrigerator</cx:pt>
          <cx:pt idx="3706">Other Kitchen</cx:pt>
          <cx:pt idx="3707"> Common outlets </cx:pt>
          <cx:pt idx="3708"> Common Lights </cx:pt>
          <cx:pt idx="3709"> Bedroom Outlets </cx:pt>
          <cx:pt idx="3710"> Bedroom Lights </cx:pt>
          <cx:pt idx="3711"> Bathroom </cx:pt>
          <cx:pt idx="3712">Total</cx:pt>
          <cx:pt idx="3713">Refrigerator</cx:pt>
          <cx:pt idx="3714">Other Kitchen</cx:pt>
          <cx:pt idx="3715"> Common outlets </cx:pt>
          <cx:pt idx="3716"> Common Lights </cx:pt>
          <cx:pt idx="3717"> Bedroom Outlets </cx:pt>
          <cx:pt idx="3718"> Bedroom Lights </cx:pt>
          <cx:pt idx="3719"> Bathroom </cx:pt>
          <cx:pt idx="3720">Total</cx:pt>
          <cx:pt idx="3721">Refrigerator</cx:pt>
          <cx:pt idx="3722">Other Kitchen</cx:pt>
          <cx:pt idx="3723"> Common outlets </cx:pt>
          <cx:pt idx="3724"> Common Lights </cx:pt>
          <cx:pt idx="3725"> Bedroom Outlets </cx:pt>
          <cx:pt idx="3726"> Bedroom Lights </cx:pt>
          <cx:pt idx="3727"> Bathroom </cx:pt>
          <cx:pt idx="3728">Total</cx:pt>
          <cx:pt idx="3729">Refrigerator</cx:pt>
          <cx:pt idx="3730">Other Kitchen</cx:pt>
          <cx:pt idx="3731"> Common outlets </cx:pt>
          <cx:pt idx="3732"> Common Lights </cx:pt>
          <cx:pt idx="3733"> Bedroom Outlets </cx:pt>
          <cx:pt idx="3734"> Bedroom Lights </cx:pt>
          <cx:pt idx="3735"> Bathroom </cx:pt>
          <cx:pt idx="3736">Total</cx:pt>
          <cx:pt idx="3737">Refrigerator</cx:pt>
          <cx:pt idx="3738">Other Kitchen</cx:pt>
          <cx:pt idx="3739"> Common outlets </cx:pt>
          <cx:pt idx="3740"> Common Lights </cx:pt>
          <cx:pt idx="3741"> Bedroom Outlets </cx:pt>
          <cx:pt idx="3742"> Bedroom Lights </cx:pt>
          <cx:pt idx="3743"> Bathroom </cx:pt>
          <cx:pt idx="3744">Total</cx:pt>
          <cx:pt idx="3745">Refrigerator</cx:pt>
          <cx:pt idx="3746">Other Kitchen</cx:pt>
          <cx:pt idx="3747"> Common outlets </cx:pt>
          <cx:pt idx="3748"> Common Lights </cx:pt>
          <cx:pt idx="3749"> Bedroom Outlets </cx:pt>
          <cx:pt idx="3750"> Bedroom Lights </cx:pt>
          <cx:pt idx="3751"> Bathroom </cx:pt>
          <cx:pt idx="3752">Total</cx:pt>
          <cx:pt idx="3753">Refrigerator</cx:pt>
          <cx:pt idx="3754">Other Kitchen</cx:pt>
          <cx:pt idx="3755"> Common outlets </cx:pt>
          <cx:pt idx="3756"> Common Lights </cx:pt>
          <cx:pt idx="3757"> Bedroom Outlets </cx:pt>
          <cx:pt idx="3758"> Bedroom Lights </cx:pt>
          <cx:pt idx="3759"> Bathroom </cx:pt>
          <cx:pt idx="3760">Total</cx:pt>
          <cx:pt idx="3761">Refrigerator</cx:pt>
          <cx:pt idx="3762">Other Kitchen</cx:pt>
          <cx:pt idx="3763"> Common outlets </cx:pt>
          <cx:pt idx="3764"> Common Lights </cx:pt>
          <cx:pt idx="3765"> Bedroom Outlets </cx:pt>
          <cx:pt idx="3766"> Bedroom Lights </cx:pt>
          <cx:pt idx="3767"> Bathroom </cx:pt>
          <cx:pt idx="3768">Total</cx:pt>
          <cx:pt idx="3769">Refrigerator</cx:pt>
          <cx:pt idx="3770">Other Kitchen</cx:pt>
          <cx:pt idx="3771"> Common outlets </cx:pt>
          <cx:pt idx="3772"> Common Lights </cx:pt>
          <cx:pt idx="3773"> Bedroom Outlets </cx:pt>
          <cx:pt idx="3774"> Bedroom Lights </cx:pt>
          <cx:pt idx="3775"> Bathroom </cx:pt>
          <cx:pt idx="3776">Total</cx:pt>
          <cx:pt idx="3777">Refrigerator</cx:pt>
          <cx:pt idx="3778">Other Kitchen</cx:pt>
          <cx:pt idx="3779"> Common outlets </cx:pt>
          <cx:pt idx="3780"> Common Lights </cx:pt>
          <cx:pt idx="3781"> Bedroom Outlets </cx:pt>
          <cx:pt idx="3782"> Bedroom Lights </cx:pt>
          <cx:pt idx="3783"> Bathroom </cx:pt>
          <cx:pt idx="3784">Total</cx:pt>
          <cx:pt idx="3785">Refrigerator</cx:pt>
          <cx:pt idx="3786">Other Kitchen</cx:pt>
          <cx:pt idx="3787"> Common outlets </cx:pt>
          <cx:pt idx="3788"> Common Lights </cx:pt>
          <cx:pt idx="3789"> Bedroom Outlets </cx:pt>
          <cx:pt idx="3790"> Bedroom Lights </cx:pt>
          <cx:pt idx="3791"> Bathroom </cx:pt>
          <cx:pt idx="3792">Total</cx:pt>
          <cx:pt idx="3793">Refrigerator</cx:pt>
          <cx:pt idx="3794">Other Kitchen</cx:pt>
          <cx:pt idx="3795"> Common outlets </cx:pt>
          <cx:pt idx="3796"> Common Lights </cx:pt>
          <cx:pt idx="3797"> Bedroom Outlets </cx:pt>
          <cx:pt idx="3798"> Bedroom Lights </cx:pt>
          <cx:pt idx="3799"> Bathroom </cx:pt>
          <cx:pt idx="3800">Total</cx:pt>
          <cx:pt idx="3801">Refrigerator</cx:pt>
          <cx:pt idx="3802">Other Kitchen</cx:pt>
          <cx:pt idx="3803"> Common outlets </cx:pt>
          <cx:pt idx="3804"> Common Lights </cx:pt>
          <cx:pt idx="3805"> Bedroom Outlets </cx:pt>
          <cx:pt idx="3806"> Bedroom Lights </cx:pt>
          <cx:pt idx="3807"> Bathroom </cx:pt>
          <cx:pt idx="3808">Total</cx:pt>
          <cx:pt idx="3809">Refrigerator</cx:pt>
          <cx:pt idx="3810">Other Kitchen</cx:pt>
          <cx:pt idx="3811"> Common outlets </cx:pt>
          <cx:pt idx="3812"> Common Lights </cx:pt>
          <cx:pt idx="3813"> Bedroom Outlets </cx:pt>
          <cx:pt idx="3814"> Bedroom Lights </cx:pt>
          <cx:pt idx="3815"> Bathroom </cx:pt>
          <cx:pt idx="3816">Total</cx:pt>
          <cx:pt idx="3817">Refrigerator</cx:pt>
          <cx:pt idx="3818">Other Kitchen</cx:pt>
          <cx:pt idx="3819"> Common outlets </cx:pt>
          <cx:pt idx="3820"> Common Lights </cx:pt>
          <cx:pt idx="3821"> Bedroom Outlets </cx:pt>
          <cx:pt idx="3822"> Bedroom Lights </cx:pt>
          <cx:pt idx="3823"> Bathroom </cx:pt>
          <cx:pt idx="3824">Total</cx:pt>
          <cx:pt idx="3825">Refrigerator</cx:pt>
          <cx:pt idx="3826">Other Kitchen</cx:pt>
          <cx:pt idx="3827"> Common outlets </cx:pt>
          <cx:pt idx="3828"> Common Lights </cx:pt>
          <cx:pt idx="3829"> Bedroom Outlets </cx:pt>
          <cx:pt idx="3830"> Bedroom Lights </cx:pt>
          <cx:pt idx="3831"> Bathroom </cx:pt>
          <cx:pt idx="3832">Total</cx:pt>
          <cx:pt idx="3833">Refrigerator</cx:pt>
          <cx:pt idx="3834">Other Kitchen</cx:pt>
          <cx:pt idx="3835"> Common outlets </cx:pt>
          <cx:pt idx="3836"> Common Lights </cx:pt>
          <cx:pt idx="3837"> Bedroom Outlets </cx:pt>
          <cx:pt idx="3838"> Bedroom Lights </cx:pt>
          <cx:pt idx="3839"> Bathroom </cx:pt>
          <cx:pt idx="3840">Total</cx:pt>
          <cx:pt idx="3841">Refrigerator</cx:pt>
          <cx:pt idx="3842">Other Kitchen</cx:pt>
          <cx:pt idx="3843"> Common outlets </cx:pt>
          <cx:pt idx="3844"> Common Lights </cx:pt>
          <cx:pt idx="3845"> Bedroom Outlets </cx:pt>
          <cx:pt idx="3846"> Bedroom Lights </cx:pt>
          <cx:pt idx="3847"> Bathroom </cx:pt>
          <cx:pt idx="3848">Total</cx:pt>
          <cx:pt idx="3849">Refrigerator</cx:pt>
          <cx:pt idx="3850">Other Kitchen</cx:pt>
          <cx:pt idx="3851"> Common outlets </cx:pt>
          <cx:pt idx="3852"> Common Lights </cx:pt>
          <cx:pt idx="3853"> Bedroom Outlets </cx:pt>
          <cx:pt idx="3854"> Bedroom Lights </cx:pt>
          <cx:pt idx="3855"> Bathroom </cx:pt>
          <cx:pt idx="3856">Total</cx:pt>
          <cx:pt idx="3857">Refrigerator</cx:pt>
          <cx:pt idx="3858">Other Kitchen</cx:pt>
          <cx:pt idx="3859"> Common outlets </cx:pt>
          <cx:pt idx="3860"> Common Lights </cx:pt>
          <cx:pt idx="3861"> Bedroom Outlets </cx:pt>
          <cx:pt idx="3862"> Bedroom Lights </cx:pt>
          <cx:pt idx="3863"> Bathroom </cx:pt>
          <cx:pt idx="3864">Total</cx:pt>
          <cx:pt idx="3865">Refrigerator</cx:pt>
          <cx:pt idx="3866">Other Kitchen</cx:pt>
          <cx:pt idx="3867"> Common outlets </cx:pt>
          <cx:pt idx="3868"> Common Lights </cx:pt>
          <cx:pt idx="3869"> Bedroom Outlets </cx:pt>
          <cx:pt idx="3870"> Bedroom Lights </cx:pt>
          <cx:pt idx="3871"> Bathroom </cx:pt>
          <cx:pt idx="3872">Total</cx:pt>
          <cx:pt idx="3873">Refrigerator</cx:pt>
          <cx:pt idx="3874">Other Kitchen</cx:pt>
          <cx:pt idx="3875"> Common outlets </cx:pt>
          <cx:pt idx="3876"> Common Lights </cx:pt>
          <cx:pt idx="3877"> Bedroom Outlets </cx:pt>
          <cx:pt idx="3878"> Bedroom Lights </cx:pt>
          <cx:pt idx="3879"> Bathroom </cx:pt>
          <cx:pt idx="3880">Total</cx:pt>
          <cx:pt idx="3881">Refrigerator</cx:pt>
          <cx:pt idx="3882">Other Kitchen</cx:pt>
          <cx:pt idx="3883"> Common outlets </cx:pt>
          <cx:pt idx="3884"> Common Lights </cx:pt>
          <cx:pt idx="3885"> Bedroom Outlets </cx:pt>
          <cx:pt idx="3886"> Bedroom Lights </cx:pt>
          <cx:pt idx="3887"> Bathroom </cx:pt>
          <cx:pt idx="3888">Total</cx:pt>
          <cx:pt idx="3889">Refrigerator</cx:pt>
          <cx:pt idx="3890">Other Kitchen</cx:pt>
          <cx:pt idx="3891"> Common outlets </cx:pt>
          <cx:pt idx="3892"> Common Lights </cx:pt>
          <cx:pt idx="3893"> Bedroom Outlets </cx:pt>
          <cx:pt idx="3894"> Bedroom Lights </cx:pt>
          <cx:pt idx="3895"> Bathroom </cx:pt>
          <cx:pt idx="3896">Total</cx:pt>
          <cx:pt idx="3897">Refrigerator</cx:pt>
          <cx:pt idx="3898">Other Kitchen</cx:pt>
          <cx:pt idx="3899"> Common outlets </cx:pt>
          <cx:pt idx="3900"> Common Lights </cx:pt>
          <cx:pt idx="3901"> Bedroom Outlets </cx:pt>
          <cx:pt idx="3902"> Bedroom Lights </cx:pt>
          <cx:pt idx="3903"> Bathroom </cx:pt>
          <cx:pt idx="3904">Total</cx:pt>
          <cx:pt idx="3905">Refrigerator</cx:pt>
          <cx:pt idx="3906">Other Kitchen</cx:pt>
          <cx:pt idx="3907"> Common outlets </cx:pt>
          <cx:pt idx="3908"> Common Lights </cx:pt>
          <cx:pt idx="3909"> Bedroom Outlets </cx:pt>
          <cx:pt idx="3910"> Bedroom Lights </cx:pt>
          <cx:pt idx="3911"> Bathroom </cx:pt>
          <cx:pt idx="3912">Total</cx:pt>
          <cx:pt idx="3913">Refrigerator</cx:pt>
          <cx:pt idx="3914">Other Kitchen</cx:pt>
          <cx:pt idx="3915"> Common outlets </cx:pt>
          <cx:pt idx="3916"> Common Lights </cx:pt>
          <cx:pt idx="3917"> Bedroom Outlets </cx:pt>
          <cx:pt idx="3918"> Bedroom Lights </cx:pt>
          <cx:pt idx="3919"> Bathroom </cx:pt>
          <cx:pt idx="3920">Total</cx:pt>
          <cx:pt idx="3921">Refrigerator</cx:pt>
          <cx:pt idx="3922">Other Kitchen</cx:pt>
          <cx:pt idx="3923"> Common outlets </cx:pt>
          <cx:pt idx="3924"> Common Lights </cx:pt>
          <cx:pt idx="3925"> Bedroom Outlets </cx:pt>
          <cx:pt idx="3926"> Bedroom Lights </cx:pt>
          <cx:pt idx="3927"> Bathroom </cx:pt>
          <cx:pt idx="3928">Total</cx:pt>
          <cx:pt idx="3929">Refrigerator</cx:pt>
          <cx:pt idx="3930">Other Kitchen</cx:pt>
          <cx:pt idx="3931"> Common outlets </cx:pt>
          <cx:pt idx="3932"> Common Lights </cx:pt>
          <cx:pt idx="3933"> Bedroom Outlets </cx:pt>
          <cx:pt idx="3934"> Bedroom Lights </cx:pt>
          <cx:pt idx="3935"> Bathroom </cx:pt>
          <cx:pt idx="3936">Total</cx:pt>
          <cx:pt idx="3937">Refrigerator</cx:pt>
          <cx:pt idx="3938">Other Kitchen</cx:pt>
          <cx:pt idx="3939"> Common outlets </cx:pt>
          <cx:pt idx="3940"> Common Lights </cx:pt>
          <cx:pt idx="3941"> Bedroom Outlets </cx:pt>
          <cx:pt idx="3942"> Bedroom Lights </cx:pt>
          <cx:pt idx="3943"> Bathroom </cx:pt>
          <cx:pt idx="3944">Total</cx:pt>
          <cx:pt idx="3945">Refrigerator</cx:pt>
          <cx:pt idx="3946">Other Kitchen</cx:pt>
          <cx:pt idx="3947"> Common outlets </cx:pt>
          <cx:pt idx="3948"> Common Lights </cx:pt>
          <cx:pt idx="3949"> Bedroom Outlets </cx:pt>
          <cx:pt idx="3950"> Bedroom Lights </cx:pt>
          <cx:pt idx="3951"> Bathroom </cx:pt>
          <cx:pt idx="3952">Total</cx:pt>
          <cx:pt idx="3953">Refrigerator</cx:pt>
          <cx:pt idx="3954">Other Kitchen</cx:pt>
          <cx:pt idx="3955"> Common outlets </cx:pt>
          <cx:pt idx="3956"> Common Lights </cx:pt>
          <cx:pt idx="3957"> Bedroom Outlets </cx:pt>
          <cx:pt idx="3958"> Bedroom Lights </cx:pt>
          <cx:pt idx="3959"> Bathroom </cx:pt>
          <cx:pt idx="3960">Total</cx:pt>
          <cx:pt idx="3961">Refrigerator</cx:pt>
          <cx:pt idx="3962">Other Kitchen</cx:pt>
          <cx:pt idx="3963"> Common outlets </cx:pt>
          <cx:pt idx="3964"> Common Lights </cx:pt>
          <cx:pt idx="3965"> Bedroom Outlets </cx:pt>
          <cx:pt idx="3966"> Bedroom Lights </cx:pt>
          <cx:pt idx="3967"> Bathroom </cx:pt>
          <cx:pt idx="3968">Total</cx:pt>
          <cx:pt idx="3969">Refrigerator</cx:pt>
          <cx:pt idx="3970">Other Kitchen</cx:pt>
          <cx:pt idx="3971"> Common outlets </cx:pt>
          <cx:pt idx="3972"> Common Lights </cx:pt>
          <cx:pt idx="3973"> Bedroom Outlets </cx:pt>
          <cx:pt idx="3974"> Bedroom Lights </cx:pt>
          <cx:pt idx="3975"> Bathroom </cx:pt>
          <cx:pt idx="3976">Total</cx:pt>
          <cx:pt idx="3977">Refrigerator</cx:pt>
          <cx:pt idx="3978">Other Kitchen</cx:pt>
          <cx:pt idx="3979"> Common outlets </cx:pt>
          <cx:pt idx="3980"> Common Lights </cx:pt>
          <cx:pt idx="3981"> Bedroom Outlets </cx:pt>
          <cx:pt idx="3982"> Bedroom Lights </cx:pt>
          <cx:pt idx="3983"> Bathroom </cx:pt>
          <cx:pt idx="3984">Total</cx:pt>
          <cx:pt idx="3985">Refrigerator</cx:pt>
          <cx:pt idx="3986">Other Kitchen</cx:pt>
          <cx:pt idx="3987"> Common outlets </cx:pt>
          <cx:pt idx="3988"> Common Lights </cx:pt>
          <cx:pt idx="3989"> Bedroom Outlets </cx:pt>
          <cx:pt idx="3990"> Bedroom Lights </cx:pt>
          <cx:pt idx="3991"> Bathroom </cx:pt>
          <cx:pt idx="3992">Total</cx:pt>
          <cx:pt idx="3993">Refrigerator</cx:pt>
          <cx:pt idx="3994">Other Kitchen</cx:pt>
          <cx:pt idx="3995"> Common outlets </cx:pt>
          <cx:pt idx="3996"> Common Lights </cx:pt>
          <cx:pt idx="3997"> Bedroom Outlets </cx:pt>
          <cx:pt idx="3998"> Bedroom Lights </cx:pt>
          <cx:pt idx="3999"> Bathroom </cx:pt>
          <cx:pt idx="4000">Total</cx:pt>
          <cx:pt idx="4001">Refrigerator</cx:pt>
          <cx:pt idx="4002">Other Kitchen</cx:pt>
          <cx:pt idx="4003"> Common outlets </cx:pt>
          <cx:pt idx="4004"> Common Lights </cx:pt>
          <cx:pt idx="4005"> Bedroom Outlets </cx:pt>
          <cx:pt idx="4006"> Bedroom Lights </cx:pt>
          <cx:pt idx="4007"> Bathroom </cx:pt>
          <cx:pt idx="4008">Total</cx:pt>
          <cx:pt idx="4009">Refrigerator</cx:pt>
          <cx:pt idx="4010">Other Kitchen</cx:pt>
          <cx:pt idx="4011"> Common outlets </cx:pt>
          <cx:pt idx="4012"> Common Lights </cx:pt>
          <cx:pt idx="4013"> Bedroom Outlets </cx:pt>
          <cx:pt idx="4014"> Bedroom Lights </cx:pt>
          <cx:pt idx="4015"> Bathroom </cx:pt>
          <cx:pt idx="4016">Total</cx:pt>
          <cx:pt idx="4017">Refrigerator</cx:pt>
          <cx:pt idx="4018">Other Kitchen</cx:pt>
          <cx:pt idx="4019"> Common outlets </cx:pt>
          <cx:pt idx="4020"> Common Lights </cx:pt>
          <cx:pt idx="4021"> Bedroom Outlets </cx:pt>
          <cx:pt idx="4022"> Bedroom Lights </cx:pt>
          <cx:pt idx="4023"> Bathroom </cx:pt>
          <cx:pt idx="4024">Total</cx:pt>
          <cx:pt idx="4025">Refrigerator</cx:pt>
          <cx:pt idx="4026">Other Kitchen</cx:pt>
          <cx:pt idx="4027"> Common outlets </cx:pt>
          <cx:pt idx="4028"> Common Lights </cx:pt>
          <cx:pt idx="4029"> Bedroom Outlets </cx:pt>
          <cx:pt idx="4030"> Bedroom Lights </cx:pt>
          <cx:pt idx="4031"> Bathroom </cx:pt>
          <cx:pt idx="4032">Total</cx:pt>
          <cx:pt idx="4033">Refrigerator</cx:pt>
          <cx:pt idx="4034">Other Kitchen</cx:pt>
          <cx:pt idx="4035"> Common outlets </cx:pt>
          <cx:pt idx="4036"> Common Lights </cx:pt>
          <cx:pt idx="4037"> Bedroom Outlets </cx:pt>
          <cx:pt idx="4038"> Bedroom Lights </cx:pt>
          <cx:pt idx="4039"> Bathroom </cx:pt>
          <cx:pt idx="4040">Total</cx:pt>
          <cx:pt idx="4041">Refrigerator</cx:pt>
          <cx:pt idx="4042">Other Kitchen</cx:pt>
          <cx:pt idx="4043"> Common outlets </cx:pt>
          <cx:pt idx="4044"> Common Lights </cx:pt>
          <cx:pt idx="4045"> Bedroom Outlets </cx:pt>
          <cx:pt idx="4046"> Bedroom Lights </cx:pt>
          <cx:pt idx="4047"> Bathroom </cx:pt>
          <cx:pt idx="4048">Total</cx:pt>
          <cx:pt idx="4049">Refrigerator</cx:pt>
          <cx:pt idx="4050">Other Kitchen</cx:pt>
          <cx:pt idx="4051"> Common outlets </cx:pt>
          <cx:pt idx="4052"> Common Lights </cx:pt>
          <cx:pt idx="4053"> Bedroom Outlets </cx:pt>
          <cx:pt idx="4054"> Bedroom Lights </cx:pt>
          <cx:pt idx="4055"> Bathroom </cx:pt>
          <cx:pt idx="4056">Total</cx:pt>
          <cx:pt idx="4057">Refrigerator</cx:pt>
          <cx:pt idx="4058">Other Kitchen</cx:pt>
          <cx:pt idx="4059"> Common outlets </cx:pt>
          <cx:pt idx="4060"> Common Lights </cx:pt>
          <cx:pt idx="4061"> Bedroom Outlets </cx:pt>
          <cx:pt idx="4062"> Bedroom Lights </cx:pt>
          <cx:pt idx="4063"> Bathroom </cx:pt>
          <cx:pt idx="4064">Total</cx:pt>
          <cx:pt idx="4065">Refrigerator</cx:pt>
          <cx:pt idx="4066">Other Kitchen</cx:pt>
          <cx:pt idx="4067"> Common outlets </cx:pt>
          <cx:pt idx="4068"> Common Lights </cx:pt>
          <cx:pt idx="4069"> Bedroom Outlets </cx:pt>
          <cx:pt idx="4070"> Bedroom Lights </cx:pt>
          <cx:pt idx="4071"> Bathroom </cx:pt>
          <cx:pt idx="4072">Total</cx:pt>
          <cx:pt idx="4073">Refrigerator</cx:pt>
          <cx:pt idx="4074">Other Kitchen</cx:pt>
          <cx:pt idx="4075"> Common outlets </cx:pt>
          <cx:pt idx="4076"> Common Lights </cx:pt>
          <cx:pt idx="4077"> Bedroom Outlets </cx:pt>
          <cx:pt idx="4078"> Bedroom Lights </cx:pt>
          <cx:pt idx="4079"> Bathroom </cx:pt>
          <cx:pt idx="4080">Total</cx:pt>
          <cx:pt idx="4081">Refrigerator</cx:pt>
          <cx:pt idx="4082">Other Kitchen</cx:pt>
          <cx:pt idx="4083"> Common outlets </cx:pt>
          <cx:pt idx="4084"> Common Lights </cx:pt>
          <cx:pt idx="4085"> Bedroom Outlets </cx:pt>
          <cx:pt idx="4086"> Bedroom Lights </cx:pt>
          <cx:pt idx="4087"> Bathroom </cx:pt>
          <cx:pt idx="4088">Total</cx:pt>
          <cx:pt idx="4089">Refrigerator</cx:pt>
          <cx:pt idx="4090">Other Kitchen</cx:pt>
          <cx:pt idx="4091"> Common outlets </cx:pt>
          <cx:pt idx="4092"> Common Lights </cx:pt>
          <cx:pt idx="4093"> Bedroom Outlets </cx:pt>
          <cx:pt idx="4094"> Bedroom Lights </cx:pt>
          <cx:pt idx="4095"> Bathroom </cx:pt>
          <cx:pt idx="4096">Total</cx:pt>
          <cx:pt idx="4097">Refrigerator</cx:pt>
          <cx:pt idx="4098">Other Kitchen</cx:pt>
          <cx:pt idx="4099"> Common outlets </cx:pt>
          <cx:pt idx="4100"> Common Lights </cx:pt>
          <cx:pt idx="4101"> Bedroom Outlets </cx:pt>
          <cx:pt idx="4102"> Bedroom Lights </cx:pt>
          <cx:pt idx="4103"> Bathroom </cx:pt>
          <cx:pt idx="4104">Total</cx:pt>
          <cx:pt idx="4105">Refrigerator</cx:pt>
          <cx:pt idx="4106">Other Kitchen</cx:pt>
          <cx:pt idx="4107"> Common outlets </cx:pt>
          <cx:pt idx="4108"> Common Lights </cx:pt>
          <cx:pt idx="4109"> Bedroom Outlets </cx:pt>
          <cx:pt idx="4110"> Bedroom Lights </cx:pt>
          <cx:pt idx="4111"> Bathroom </cx:pt>
          <cx:pt idx="4112">Total</cx:pt>
          <cx:pt idx="4113">Refrigerator</cx:pt>
          <cx:pt idx="4114">Other Kitchen</cx:pt>
          <cx:pt idx="4115"> Common outlets </cx:pt>
          <cx:pt idx="4116"> Common Lights </cx:pt>
          <cx:pt idx="4117"> Bedroom Outlets </cx:pt>
          <cx:pt idx="4118"> Bedroom Lights </cx:pt>
          <cx:pt idx="4119"> Bathroom </cx:pt>
          <cx:pt idx="4120">Total</cx:pt>
          <cx:pt idx="4121">Refrigerator</cx:pt>
          <cx:pt idx="4122">Other Kitchen</cx:pt>
          <cx:pt idx="4123"> Common outlets </cx:pt>
          <cx:pt idx="4124"> Common Lights </cx:pt>
          <cx:pt idx="4125"> Bedroom Outlets </cx:pt>
          <cx:pt idx="4126"> Bedroom Lights </cx:pt>
          <cx:pt idx="4127"> Bathroom </cx:pt>
          <cx:pt idx="4128">Total</cx:pt>
          <cx:pt idx="4129">Refrigerator</cx:pt>
          <cx:pt idx="4130">Other Kitchen</cx:pt>
          <cx:pt idx="4131"> Common outlets </cx:pt>
          <cx:pt idx="4132"> Common Lights </cx:pt>
          <cx:pt idx="4133"> Bedroom Outlets </cx:pt>
          <cx:pt idx="4134"> Bedroom Lights </cx:pt>
          <cx:pt idx="4135"> Bathroom </cx:pt>
          <cx:pt idx="4136">Total</cx:pt>
          <cx:pt idx="4137">Refrigerator</cx:pt>
          <cx:pt idx="4138">Other Kitchen</cx:pt>
          <cx:pt idx="4139"> Common outlets </cx:pt>
          <cx:pt idx="4140"> Common Lights </cx:pt>
          <cx:pt idx="4141"> Bedroom Outlets </cx:pt>
          <cx:pt idx="4142"> Bedroom Lights </cx:pt>
          <cx:pt idx="4143"> Bathroom </cx:pt>
          <cx:pt idx="4144">Total</cx:pt>
          <cx:pt idx="4145">Refrigerator</cx:pt>
          <cx:pt idx="4146">Other Kitchen</cx:pt>
          <cx:pt idx="4147"> Common outlets </cx:pt>
          <cx:pt idx="4148"> Common Lights </cx:pt>
          <cx:pt idx="4149"> Bedroom Outlets </cx:pt>
          <cx:pt idx="4150"> Bedroom Lights </cx:pt>
          <cx:pt idx="4151"> Bathroom </cx:pt>
          <cx:pt idx="4152">Total</cx:pt>
          <cx:pt idx="4153">Refrigerator</cx:pt>
          <cx:pt idx="4154">Other Kitchen</cx:pt>
          <cx:pt idx="4155"> Common outlets </cx:pt>
          <cx:pt idx="4156"> Common Lights </cx:pt>
          <cx:pt idx="4157"> Bedroom Outlets </cx:pt>
          <cx:pt idx="4158"> Bedroom Lights </cx:pt>
          <cx:pt idx="4159"> Bathroom </cx:pt>
          <cx:pt idx="4160">Total</cx:pt>
          <cx:pt idx="4161">Refrigerator</cx:pt>
          <cx:pt idx="4162">Other Kitchen</cx:pt>
          <cx:pt idx="4163"> Common outlets </cx:pt>
          <cx:pt idx="4164"> Common Lights </cx:pt>
          <cx:pt idx="4165"> Bedroom Outlets </cx:pt>
          <cx:pt idx="4166"> Bedroom Lights </cx:pt>
          <cx:pt idx="4167"> Bathroom </cx:pt>
          <cx:pt idx="4168">Total</cx:pt>
          <cx:pt idx="4169">Refrigerator</cx:pt>
          <cx:pt idx="4170">Other Kitchen</cx:pt>
          <cx:pt idx="4171"> Common outlets </cx:pt>
          <cx:pt idx="4172"> Common Lights </cx:pt>
          <cx:pt idx="4173"> Bedroom Outlets </cx:pt>
          <cx:pt idx="4174"> Bedroom Lights </cx:pt>
          <cx:pt idx="4175"> Bathroom </cx:pt>
          <cx:pt idx="4176">Total</cx:pt>
          <cx:pt idx="4177">Refrigerator</cx:pt>
          <cx:pt idx="4178">Other Kitchen</cx:pt>
          <cx:pt idx="4179"> Common outlets </cx:pt>
          <cx:pt idx="4180"> Common Lights </cx:pt>
          <cx:pt idx="4181"> Bedroom Outlets </cx:pt>
          <cx:pt idx="4182"> Bedroom Lights </cx:pt>
          <cx:pt idx="4183"> Bathroom </cx:pt>
          <cx:pt idx="4184">Total</cx:pt>
          <cx:pt idx="4185">Refrigerator</cx:pt>
          <cx:pt idx="4186">Other Kitchen</cx:pt>
          <cx:pt idx="4187"> Common outlets </cx:pt>
          <cx:pt idx="4188"> Common Lights </cx:pt>
          <cx:pt idx="4189"> Bedroom Outlets </cx:pt>
          <cx:pt idx="4190"> Bedroom Lights </cx:pt>
          <cx:pt idx="4191"> Bathroom </cx:pt>
          <cx:pt idx="4192">Total</cx:pt>
          <cx:pt idx="4193">Refrigerator</cx:pt>
          <cx:pt idx="4194">Other Kitchen</cx:pt>
          <cx:pt idx="4195"> Common outlets </cx:pt>
          <cx:pt idx="4196"> Common Lights </cx:pt>
          <cx:pt idx="4197"> Bedroom Outlets </cx:pt>
          <cx:pt idx="4198"> Bedroom Lights </cx:pt>
          <cx:pt idx="4199"> Bathroom </cx:pt>
          <cx:pt idx="4200">Total</cx:pt>
          <cx:pt idx="4201">Refrigerator</cx:pt>
          <cx:pt idx="4202">Other Kitchen</cx:pt>
          <cx:pt idx="4203"> Common outlets </cx:pt>
          <cx:pt idx="4204"> Common Lights </cx:pt>
          <cx:pt idx="4205"> Bedroom Outlets </cx:pt>
          <cx:pt idx="4206"> Bedroom Lights </cx:pt>
          <cx:pt idx="4207"> Bathroom </cx:pt>
          <cx:pt idx="4208">Total</cx:pt>
          <cx:pt idx="4209">Refrigerator</cx:pt>
          <cx:pt idx="4210">Other Kitchen</cx:pt>
          <cx:pt idx="4211"> Common outlets </cx:pt>
          <cx:pt idx="4212"> Common Lights </cx:pt>
          <cx:pt idx="4213"> Bedroom Outlets </cx:pt>
          <cx:pt idx="4214"> Bedroom Lights </cx:pt>
          <cx:pt idx="4215"> Bathroom </cx:pt>
          <cx:pt idx="4216">Total</cx:pt>
          <cx:pt idx="4217">Refrigerator</cx:pt>
          <cx:pt idx="4218">Other Kitchen</cx:pt>
          <cx:pt idx="4219"> Common outlets </cx:pt>
          <cx:pt idx="4220"> Common Lights </cx:pt>
          <cx:pt idx="4221"> Bedroom Outlets </cx:pt>
          <cx:pt idx="4222"> Bedroom Lights </cx:pt>
          <cx:pt idx="4223"> Bathroom </cx:pt>
          <cx:pt idx="4224">Total</cx:pt>
          <cx:pt idx="4225">Refrigerator</cx:pt>
          <cx:pt idx="4226">Other Kitchen</cx:pt>
          <cx:pt idx="4227"> Common outlets </cx:pt>
          <cx:pt idx="4228"> Common Lights </cx:pt>
          <cx:pt idx="4229"> Bedroom Outlets </cx:pt>
          <cx:pt idx="4230"> Bedroom Lights </cx:pt>
          <cx:pt idx="4231"> Bathroom </cx:pt>
          <cx:pt idx="4232">Total</cx:pt>
          <cx:pt idx="4233">Refrigerator</cx:pt>
          <cx:pt idx="4234">Other Kitchen</cx:pt>
          <cx:pt idx="4235"> Common outlets </cx:pt>
          <cx:pt idx="4236"> Common Lights </cx:pt>
          <cx:pt idx="4237"> Bedroom Outlets </cx:pt>
          <cx:pt idx="4238"> Bedroom Lights </cx:pt>
          <cx:pt idx="4239"> Bathroom </cx:pt>
          <cx:pt idx="4240">Total</cx:pt>
          <cx:pt idx="4241">Refrigerator</cx:pt>
          <cx:pt idx="4242">Other Kitchen</cx:pt>
          <cx:pt idx="4243"> Common outlets </cx:pt>
          <cx:pt idx="4244"> Common Lights </cx:pt>
          <cx:pt idx="4245"> Bedroom Outlets </cx:pt>
          <cx:pt idx="4246"> Bedroom Lights </cx:pt>
          <cx:pt idx="4247"> Bathroom </cx:pt>
          <cx:pt idx="4248">Total</cx:pt>
          <cx:pt idx="4249">Refrigerator</cx:pt>
          <cx:pt idx="4250">Other Kitchen</cx:pt>
          <cx:pt idx="4251"> Common outlets </cx:pt>
          <cx:pt idx="4252"> Common Lights </cx:pt>
          <cx:pt idx="4253"> Bedroom Outlets </cx:pt>
          <cx:pt idx="4254"> Bedroom Lights </cx:pt>
          <cx:pt idx="4255"> Bathroom </cx:pt>
          <cx:pt idx="4256">Total</cx:pt>
          <cx:pt idx="4257">Refrigerator</cx:pt>
          <cx:pt idx="4258">Other Kitchen</cx:pt>
          <cx:pt idx="4259"> Common outlets </cx:pt>
          <cx:pt idx="4260"> Common Lights </cx:pt>
          <cx:pt idx="4261"> Bedroom Outlets </cx:pt>
          <cx:pt idx="4262"> Bedroom Lights </cx:pt>
          <cx:pt idx="4263"> Bathroom </cx:pt>
          <cx:pt idx="4264">Total</cx:pt>
          <cx:pt idx="4265">Refrigerator</cx:pt>
          <cx:pt idx="4266">Other Kitchen</cx:pt>
          <cx:pt idx="4267"> Common outlets </cx:pt>
          <cx:pt idx="4268"> Common Lights </cx:pt>
          <cx:pt idx="4269"> Bedroom Outlets </cx:pt>
          <cx:pt idx="4270"> Bedroom Lights </cx:pt>
          <cx:pt idx="4271"> Bathroom </cx:pt>
          <cx:pt idx="4272">Total</cx:pt>
          <cx:pt idx="4273">Refrigerator</cx:pt>
          <cx:pt idx="4274">Other Kitchen</cx:pt>
          <cx:pt idx="4275"> Common outlets </cx:pt>
          <cx:pt idx="4276"> Common Lights </cx:pt>
          <cx:pt idx="4277"> Bedroom Outlets </cx:pt>
          <cx:pt idx="4278"> Bedroom Lights </cx:pt>
          <cx:pt idx="4279"> Bathroom </cx:pt>
          <cx:pt idx="4280">Total</cx:pt>
          <cx:pt idx="4281">Refrigerator</cx:pt>
          <cx:pt idx="4282">Other Kitchen</cx:pt>
          <cx:pt idx="4283"> Common outlets </cx:pt>
          <cx:pt idx="4284"> Common Lights </cx:pt>
          <cx:pt idx="4285"> Bedroom Outlets </cx:pt>
          <cx:pt idx="4286"> Bedroom Lights </cx:pt>
          <cx:pt idx="4287"> Bathroom </cx:pt>
          <cx:pt idx="4288">Total</cx:pt>
          <cx:pt idx="4289">Refrigerator</cx:pt>
          <cx:pt idx="4290">Other Kitchen</cx:pt>
          <cx:pt idx="4291"> Common outlets </cx:pt>
          <cx:pt idx="4292"> Common Lights </cx:pt>
          <cx:pt idx="4293"> Bedroom Outlets </cx:pt>
          <cx:pt idx="4294"> Bedroom Lights </cx:pt>
          <cx:pt idx="4295"> Bathroom </cx:pt>
          <cx:pt idx="4296">Total</cx:pt>
          <cx:pt idx="4297">Refrigerator</cx:pt>
          <cx:pt idx="4298">Other Kitchen</cx:pt>
          <cx:pt idx="4299"> Common outlets </cx:pt>
          <cx:pt idx="4300"> Common Lights </cx:pt>
          <cx:pt idx="4301"> Bedroom Outlets </cx:pt>
          <cx:pt idx="4302"> Bedroom Lights </cx:pt>
          <cx:pt idx="4303"> Bathroom </cx:pt>
          <cx:pt idx="4304">Total</cx:pt>
          <cx:pt idx="4305">Refrigerator</cx:pt>
          <cx:pt idx="4306">Other Kitchen</cx:pt>
          <cx:pt idx="4307"> Common outlets </cx:pt>
          <cx:pt idx="4308"> Common Lights </cx:pt>
          <cx:pt idx="4309"> Bedroom Outlets </cx:pt>
          <cx:pt idx="4310"> Bedroom Lights </cx:pt>
          <cx:pt idx="4311"> Bathroom </cx:pt>
          <cx:pt idx="4312">Total</cx:pt>
          <cx:pt idx="4313">Refrigerator</cx:pt>
          <cx:pt idx="4314">Other Kitchen</cx:pt>
          <cx:pt idx="4315"> Common outlets </cx:pt>
          <cx:pt idx="4316"> Common Lights </cx:pt>
          <cx:pt idx="4317"> Bedroom Outlets </cx:pt>
          <cx:pt idx="4318"> Bedroom Lights </cx:pt>
          <cx:pt idx="4319"> Bathroom </cx:pt>
          <cx:pt idx="4320">Total</cx:pt>
          <cx:pt idx="4321">Refrigerator</cx:pt>
          <cx:pt idx="4322">Other Kitchen</cx:pt>
          <cx:pt idx="4323"> Common outlets </cx:pt>
          <cx:pt idx="4324"> Common Lights </cx:pt>
          <cx:pt idx="4325"> Bedroom Outlets </cx:pt>
          <cx:pt idx="4326"> Bedroom Lights </cx:pt>
          <cx:pt idx="4327"> Bathroom </cx:pt>
          <cx:pt idx="4328">Total</cx:pt>
          <cx:pt idx="4329">Refrigerator</cx:pt>
          <cx:pt idx="4330">Other Kitchen</cx:pt>
          <cx:pt idx="4331"> Common outlets </cx:pt>
          <cx:pt idx="4332"> Common Lights </cx:pt>
          <cx:pt idx="4333"> Bedroom Outlets </cx:pt>
          <cx:pt idx="4334"> Bedroom Lights </cx:pt>
          <cx:pt idx="4335"> Bathroom </cx:pt>
          <cx:pt idx="4336">Total</cx:pt>
          <cx:pt idx="4337">Refrigerator</cx:pt>
          <cx:pt idx="4338">Other Kitchen</cx:pt>
          <cx:pt idx="4339"> Common outlets </cx:pt>
          <cx:pt idx="4340"> Common Lights </cx:pt>
          <cx:pt idx="4341"> Bedroom Outlets </cx:pt>
          <cx:pt idx="4342"> Bedroom Lights </cx:pt>
          <cx:pt idx="4343"> Bathroom </cx:pt>
          <cx:pt idx="4344">Total</cx:pt>
          <cx:pt idx="4345">Refrigerator</cx:pt>
          <cx:pt idx="4346">Other Kitchen</cx:pt>
          <cx:pt idx="4347"> Common outlets </cx:pt>
          <cx:pt idx="4348"> Common Lights </cx:pt>
          <cx:pt idx="4349"> Bedroom Outlets </cx:pt>
          <cx:pt idx="4350"> Bedroom Lights </cx:pt>
          <cx:pt idx="4351"> Bathroom </cx:pt>
          <cx:pt idx="4352">Total</cx:pt>
          <cx:pt idx="4353">Refrigerator</cx:pt>
          <cx:pt idx="4354">Other Kitchen</cx:pt>
          <cx:pt idx="4355"> Common outlets </cx:pt>
          <cx:pt idx="4356"> Common Lights </cx:pt>
          <cx:pt idx="4357"> Bedroom Outlets </cx:pt>
          <cx:pt idx="4358"> Bedroom Lights </cx:pt>
          <cx:pt idx="4359"> Bathroom </cx:pt>
          <cx:pt idx="4360">Total</cx:pt>
          <cx:pt idx="4361">Refrigerator</cx:pt>
          <cx:pt idx="4362">Other Kitchen</cx:pt>
          <cx:pt idx="4363"> Common outlets </cx:pt>
          <cx:pt idx="4364"> Common Lights </cx:pt>
          <cx:pt idx="4365"> Bedroom Outlets </cx:pt>
          <cx:pt idx="4366"> Bedroom Lights </cx:pt>
          <cx:pt idx="4367"> Bathroom </cx:pt>
          <cx:pt idx="4368">Total</cx:pt>
          <cx:pt idx="4369">Refrigerator</cx:pt>
          <cx:pt idx="4370">Other Kitchen</cx:pt>
          <cx:pt idx="4371"> Common outlets </cx:pt>
          <cx:pt idx="4372"> Common Lights </cx:pt>
          <cx:pt idx="4373"> Bedroom Outlets </cx:pt>
          <cx:pt idx="4374"> Bedroom Lights </cx:pt>
          <cx:pt idx="4375"> Bathroom </cx:pt>
          <cx:pt idx="4376">Total</cx:pt>
          <cx:pt idx="4377">Refrigerator</cx:pt>
          <cx:pt idx="4378">Other Kitchen</cx:pt>
          <cx:pt idx="4379"> Common outlets </cx:pt>
          <cx:pt idx="4380"> Common Lights </cx:pt>
          <cx:pt idx="4381"> Bedroom Outlets </cx:pt>
          <cx:pt idx="4382"> Bedroom Lights </cx:pt>
          <cx:pt idx="4383"> Bathroom </cx:pt>
          <cx:pt idx="4384">Total</cx:pt>
          <cx:pt idx="4385">Refrigerator</cx:pt>
          <cx:pt idx="4386">Other Kitchen</cx:pt>
          <cx:pt idx="4387"> Common outlets </cx:pt>
          <cx:pt idx="4388"> Common Lights </cx:pt>
          <cx:pt idx="4389"> Bedroom Outlets </cx:pt>
          <cx:pt idx="4390"> Bedroom Lights </cx:pt>
          <cx:pt idx="4391"> Bathroom </cx:pt>
          <cx:pt idx="4392">Total</cx:pt>
          <cx:pt idx="4393">Refrigerator</cx:pt>
          <cx:pt idx="4394">Other Kitchen</cx:pt>
          <cx:pt idx="4395"> Common outlets </cx:pt>
          <cx:pt idx="4396"> Common Lights </cx:pt>
          <cx:pt idx="4397"> Bedroom Outlets </cx:pt>
          <cx:pt idx="4398"> Bedroom Lights </cx:pt>
          <cx:pt idx="4399"> Bathroom </cx:pt>
          <cx:pt idx="4400">Total</cx:pt>
          <cx:pt idx="4401">Refrigerator</cx:pt>
          <cx:pt idx="4402">Other Kitchen</cx:pt>
          <cx:pt idx="4403"> Common outlets </cx:pt>
          <cx:pt idx="4404"> Common Lights </cx:pt>
          <cx:pt idx="4405"> Bedroom Outlets </cx:pt>
          <cx:pt idx="4406"> Bedroom Lights </cx:pt>
          <cx:pt idx="4407"> Bathroom </cx:pt>
          <cx:pt idx="4408">Total</cx:pt>
          <cx:pt idx="4409">Refrigerator</cx:pt>
          <cx:pt idx="4410">Other Kitchen</cx:pt>
          <cx:pt idx="4411"> Common outlets </cx:pt>
          <cx:pt idx="4412"> Common Lights </cx:pt>
          <cx:pt idx="4413"> Bedroom Outlets </cx:pt>
          <cx:pt idx="4414"> Bedroom Lights </cx:pt>
          <cx:pt idx="4415"> Bathroom </cx:pt>
          <cx:pt idx="4416">Total</cx:pt>
          <cx:pt idx="4417">Refrigerator</cx:pt>
          <cx:pt idx="4418">Other Kitchen</cx:pt>
          <cx:pt idx="4419"> Common outlets </cx:pt>
          <cx:pt idx="4420"> Common Lights </cx:pt>
          <cx:pt idx="4421"> Bedroom Outlets </cx:pt>
          <cx:pt idx="4422"> Bedroom Lights </cx:pt>
          <cx:pt idx="4423"> Bathroom </cx:pt>
          <cx:pt idx="4424">Total</cx:pt>
          <cx:pt idx="4425">Refrigerator</cx:pt>
          <cx:pt idx="4426">Other Kitchen</cx:pt>
          <cx:pt idx="4427"> Common outlets </cx:pt>
          <cx:pt idx="4428"> Common Lights </cx:pt>
          <cx:pt idx="4429"> Bedroom Outlets </cx:pt>
          <cx:pt idx="4430"> Bedroom Lights </cx:pt>
          <cx:pt idx="4431"> Bathroom </cx:pt>
          <cx:pt idx="4432">Total</cx:pt>
          <cx:pt idx="4433">Refrigerator</cx:pt>
          <cx:pt idx="4434">Other Kitchen</cx:pt>
          <cx:pt idx="4435"> Common outlets </cx:pt>
          <cx:pt idx="4436"> Common Lights </cx:pt>
          <cx:pt idx="4437"> Bedroom Outlets </cx:pt>
          <cx:pt idx="4438"> Bedroom Lights </cx:pt>
          <cx:pt idx="4439"> Bathroom </cx:pt>
          <cx:pt idx="4440">Total</cx:pt>
          <cx:pt idx="4441">Refrigerator</cx:pt>
          <cx:pt idx="4442">Other Kitchen</cx:pt>
          <cx:pt idx="4443"> Common outlets </cx:pt>
          <cx:pt idx="4444"> Common Lights </cx:pt>
          <cx:pt idx="4445"> Bedroom Outlets </cx:pt>
          <cx:pt idx="4446"> Bedroom Lights </cx:pt>
          <cx:pt idx="4447"> Bathroom </cx:pt>
          <cx:pt idx="4448">Total</cx:pt>
          <cx:pt idx="4449">Refrigerator</cx:pt>
          <cx:pt idx="4450">Other Kitchen</cx:pt>
          <cx:pt idx="4451"> Common outlets </cx:pt>
          <cx:pt idx="4452"> Common Lights </cx:pt>
          <cx:pt idx="4453"> Bedroom Outlets </cx:pt>
          <cx:pt idx="4454"> Bedroom Lights </cx:pt>
          <cx:pt idx="4455"> Bathroom </cx:pt>
          <cx:pt idx="4456">Total</cx:pt>
          <cx:pt idx="4457">Refrigerator</cx:pt>
          <cx:pt idx="4458">Other Kitchen</cx:pt>
          <cx:pt idx="4459"> Common outlets </cx:pt>
          <cx:pt idx="4460"> Common Lights </cx:pt>
          <cx:pt idx="4461"> Bedroom Outlets </cx:pt>
          <cx:pt idx="4462"> Bedroom Lights </cx:pt>
          <cx:pt idx="4463"> Bathroom </cx:pt>
          <cx:pt idx="4464">Total</cx:pt>
          <cx:pt idx="4465">Refrigerator</cx:pt>
          <cx:pt idx="4466">Other Kitchen</cx:pt>
          <cx:pt idx="4467"> Common outlets </cx:pt>
          <cx:pt idx="4468"> Common Lights </cx:pt>
          <cx:pt idx="4469"> Bedroom Outlets </cx:pt>
          <cx:pt idx="4470"> Bedroom Lights </cx:pt>
          <cx:pt idx="4471"> Bathroom </cx:pt>
          <cx:pt idx="4472">Total</cx:pt>
          <cx:pt idx="4473">Refrigerator</cx:pt>
          <cx:pt idx="4474">Other Kitchen</cx:pt>
          <cx:pt idx="4475"> Common outlets </cx:pt>
          <cx:pt idx="4476"> Common Lights </cx:pt>
          <cx:pt idx="4477"> Bedroom Outlets </cx:pt>
          <cx:pt idx="4478"> Bedroom Lights </cx:pt>
          <cx:pt idx="4479"> Bathroom </cx:pt>
          <cx:pt idx="4480">Total</cx:pt>
          <cx:pt idx="4481">Refrigerator</cx:pt>
          <cx:pt idx="4482">Other Kitchen</cx:pt>
          <cx:pt idx="4483"> Common outlets </cx:pt>
          <cx:pt idx="4484"> Common Lights </cx:pt>
          <cx:pt idx="4485"> Bedroom Outlets </cx:pt>
          <cx:pt idx="4486"> Bedroom Lights </cx:pt>
          <cx:pt idx="4487"> Bathroom </cx:pt>
          <cx:pt idx="4488">Total</cx:pt>
          <cx:pt idx="4489">Refrigerator</cx:pt>
          <cx:pt idx="4490">Other Kitchen</cx:pt>
          <cx:pt idx="4491"> Common outlets </cx:pt>
          <cx:pt idx="4492"> Common Lights </cx:pt>
          <cx:pt idx="4493"> Bedroom Outlets </cx:pt>
          <cx:pt idx="4494"> Bedroom Lights </cx:pt>
          <cx:pt idx="4495"> Bathroom </cx:pt>
          <cx:pt idx="4496">Total</cx:pt>
          <cx:pt idx="4497">Refrigerator</cx:pt>
          <cx:pt idx="4498">Other Kitchen</cx:pt>
          <cx:pt idx="4499"> Common outlets </cx:pt>
          <cx:pt idx="4500"> Common Lights </cx:pt>
          <cx:pt idx="4501"> Bedroom Outlets </cx:pt>
          <cx:pt idx="4502"> Bedroom Lights </cx:pt>
          <cx:pt idx="4503"> Bathroom </cx:pt>
          <cx:pt idx="4504">Total</cx:pt>
          <cx:pt idx="4505">Refrigerator</cx:pt>
          <cx:pt idx="4506">Other Kitchen</cx:pt>
          <cx:pt idx="4507"> Common outlets </cx:pt>
          <cx:pt idx="4508"> Common Lights </cx:pt>
          <cx:pt idx="4509"> Bedroom Outlets </cx:pt>
          <cx:pt idx="4510"> Bedroom Lights </cx:pt>
          <cx:pt idx="4511"> Bathroom </cx:pt>
          <cx:pt idx="4512">Total</cx:pt>
          <cx:pt idx="4513">Refrigerator</cx:pt>
          <cx:pt idx="4514">Other Kitchen</cx:pt>
          <cx:pt idx="4515"> Common outlets </cx:pt>
          <cx:pt idx="4516"> Common Lights </cx:pt>
          <cx:pt idx="4517"> Bedroom Outlets </cx:pt>
          <cx:pt idx="4518"> Bedroom Lights </cx:pt>
          <cx:pt idx="4519"> Bathroom </cx:pt>
          <cx:pt idx="4520">Total</cx:pt>
          <cx:pt idx="4521">Refrigerator</cx:pt>
          <cx:pt idx="4522">Other Kitchen</cx:pt>
          <cx:pt idx="4523"> Common outlets </cx:pt>
          <cx:pt idx="4524"> Common Lights </cx:pt>
          <cx:pt idx="4525"> Bedroom Outlets </cx:pt>
          <cx:pt idx="4526"> Bedroom Lights </cx:pt>
          <cx:pt idx="4527"> Bathroom </cx:pt>
          <cx:pt idx="4528">Total</cx:pt>
          <cx:pt idx="4529">Refrigerator</cx:pt>
          <cx:pt idx="4530">Other Kitchen</cx:pt>
          <cx:pt idx="4531"> Common outlets </cx:pt>
          <cx:pt idx="4532"> Common Lights </cx:pt>
          <cx:pt idx="4533"> Bedroom Outlets </cx:pt>
          <cx:pt idx="4534"> Bedroom Lights </cx:pt>
          <cx:pt idx="4535"> Bathroom </cx:pt>
          <cx:pt idx="4536">Total</cx:pt>
          <cx:pt idx="4537">Refrigerator</cx:pt>
          <cx:pt idx="4538">Other Kitchen</cx:pt>
          <cx:pt idx="4539"> Common outlets </cx:pt>
          <cx:pt idx="4540"> Common Lights </cx:pt>
          <cx:pt idx="4541"> Bedroom Outlets </cx:pt>
          <cx:pt idx="4542"> Bedroom Lights </cx:pt>
          <cx:pt idx="4543"> Bathroom </cx:pt>
          <cx:pt idx="4544">Total</cx:pt>
          <cx:pt idx="4545">Refrigerator</cx:pt>
          <cx:pt idx="4546">Other Kitchen</cx:pt>
          <cx:pt idx="4547"> Common outlets </cx:pt>
          <cx:pt idx="4548"> Common Lights </cx:pt>
          <cx:pt idx="4549"> Bedroom Outlets </cx:pt>
          <cx:pt idx="4550"> Bedroom Lights </cx:pt>
          <cx:pt idx="4551"> Bathroom </cx:pt>
          <cx:pt idx="4552">Total</cx:pt>
          <cx:pt idx="4553">Refrigerator</cx:pt>
          <cx:pt idx="4554">Other Kitchen</cx:pt>
          <cx:pt idx="4555"> Common outlets </cx:pt>
          <cx:pt idx="4556"> Common Lights </cx:pt>
          <cx:pt idx="4557"> Bedroom Outlets </cx:pt>
          <cx:pt idx="4558"> Bedroom Lights </cx:pt>
          <cx:pt idx="4559"> Bathroom </cx:pt>
          <cx:pt idx="4560">Total</cx:pt>
          <cx:pt idx="4561">Refrigerator</cx:pt>
          <cx:pt idx="4562">Other Kitchen</cx:pt>
          <cx:pt idx="4563"> Common outlets </cx:pt>
          <cx:pt idx="4564"> Common Lights </cx:pt>
          <cx:pt idx="4565"> Bedroom Outlets </cx:pt>
          <cx:pt idx="4566"> Bedroom Lights </cx:pt>
          <cx:pt idx="4567"> Bathroom </cx:pt>
          <cx:pt idx="4568">Total</cx:pt>
          <cx:pt idx="4569">Refrigerator</cx:pt>
          <cx:pt idx="4570">Other Kitchen</cx:pt>
          <cx:pt idx="4571"> Common outlets </cx:pt>
          <cx:pt idx="4572"> Common Lights </cx:pt>
          <cx:pt idx="4573"> Bedroom Outlets </cx:pt>
          <cx:pt idx="4574"> Bedroom Lights </cx:pt>
          <cx:pt idx="4575"> Bathroom </cx:pt>
          <cx:pt idx="4576">Total</cx:pt>
          <cx:pt idx="4577">Refrigerator</cx:pt>
          <cx:pt idx="4578">Other Kitchen</cx:pt>
          <cx:pt idx="4579"> Common outlets </cx:pt>
          <cx:pt idx="4580"> Common Lights </cx:pt>
          <cx:pt idx="4581"> Bedroom Outlets </cx:pt>
          <cx:pt idx="4582"> Bedroom Lights </cx:pt>
          <cx:pt idx="4583"> Bathroom </cx:pt>
          <cx:pt idx="4584">Total</cx:pt>
          <cx:pt idx="4585">Refrigerator</cx:pt>
          <cx:pt idx="4586">Other Kitchen</cx:pt>
          <cx:pt idx="4587"> Common outlets </cx:pt>
          <cx:pt idx="4588"> Common Lights </cx:pt>
          <cx:pt idx="4589"> Bedroom Outlets </cx:pt>
          <cx:pt idx="4590"> Bedroom Lights </cx:pt>
          <cx:pt idx="4591"> Bathroom </cx:pt>
          <cx:pt idx="4592">Total</cx:pt>
          <cx:pt idx="4593">Refrigerator</cx:pt>
          <cx:pt idx="4594">Other Kitchen</cx:pt>
          <cx:pt idx="4595"> Common outlets </cx:pt>
          <cx:pt idx="4596"> Common Lights </cx:pt>
          <cx:pt idx="4597"> Bedroom Outlets </cx:pt>
          <cx:pt idx="4598"> Bedroom Lights </cx:pt>
          <cx:pt idx="4599"> Bathroom </cx:pt>
          <cx:pt idx="4600">Total</cx:pt>
          <cx:pt idx="4601">Refrigerator</cx:pt>
          <cx:pt idx="4602">Other Kitchen</cx:pt>
          <cx:pt idx="4603"> Common outlets </cx:pt>
          <cx:pt idx="4604"> Common Lights </cx:pt>
          <cx:pt idx="4605"> Bedroom Outlets </cx:pt>
          <cx:pt idx="4606"> Bedroom Lights </cx:pt>
          <cx:pt idx="4607"> Bathroom </cx:pt>
          <cx:pt idx="4608">Total</cx:pt>
          <cx:pt idx="4609">Refrigerator</cx:pt>
          <cx:pt idx="4610">Other Kitchen</cx:pt>
          <cx:pt idx="4611"> Common outlets </cx:pt>
          <cx:pt idx="4612"> Common Lights </cx:pt>
          <cx:pt idx="4613"> Bedroom Outlets </cx:pt>
          <cx:pt idx="4614"> Bedroom Lights </cx:pt>
          <cx:pt idx="4615"> Bathroom </cx:pt>
          <cx:pt idx="4616">Total</cx:pt>
          <cx:pt idx="4617">Refrigerator</cx:pt>
          <cx:pt idx="4618">Other Kitchen</cx:pt>
          <cx:pt idx="4619"> Common outlets </cx:pt>
          <cx:pt idx="4620"> Common Lights </cx:pt>
          <cx:pt idx="4621"> Bedroom Outlets </cx:pt>
          <cx:pt idx="4622"> Bedroom Lights </cx:pt>
          <cx:pt idx="4623"> Bathroom </cx:pt>
          <cx:pt idx="4624">Total</cx:pt>
          <cx:pt idx="4625">Refrigerator</cx:pt>
          <cx:pt idx="4626">Other Kitchen</cx:pt>
          <cx:pt idx="4627"> Common outlets </cx:pt>
          <cx:pt idx="4628"> Common Lights </cx:pt>
          <cx:pt idx="4629"> Bedroom Outlets </cx:pt>
          <cx:pt idx="4630"> Bedroom Lights </cx:pt>
          <cx:pt idx="4631"> Bathroom </cx:pt>
          <cx:pt idx="4632">Total</cx:pt>
          <cx:pt idx="4633">Refrigerator</cx:pt>
          <cx:pt idx="4634">Other Kitchen</cx:pt>
          <cx:pt idx="4635"> Common outlets </cx:pt>
          <cx:pt idx="4636"> Common Lights </cx:pt>
          <cx:pt idx="4637"> Bedroom Outlets </cx:pt>
          <cx:pt idx="4638"> Bedroom Lights </cx:pt>
          <cx:pt idx="4639"> Bathroom </cx:pt>
          <cx:pt idx="4640">Total</cx:pt>
          <cx:pt idx="4641">Refrigerator</cx:pt>
          <cx:pt idx="4642">Other Kitchen</cx:pt>
          <cx:pt idx="4643"> Common outlets </cx:pt>
          <cx:pt idx="4644"> Common Lights </cx:pt>
          <cx:pt idx="4645"> Bedroom Outlets </cx:pt>
          <cx:pt idx="4646"> Bedroom Lights </cx:pt>
          <cx:pt idx="4647"> Bathroom </cx:pt>
          <cx:pt idx="4648">Total</cx:pt>
          <cx:pt idx="4649">Refrigerator</cx:pt>
          <cx:pt idx="4650">Other Kitchen</cx:pt>
          <cx:pt idx="4651"> Common outlets </cx:pt>
          <cx:pt idx="4652"> Common Lights </cx:pt>
          <cx:pt idx="4653"> Bedroom Outlets </cx:pt>
          <cx:pt idx="4654"> Bedroom Lights </cx:pt>
          <cx:pt idx="4655"> Bathroom </cx:pt>
          <cx:pt idx="4656">Total</cx:pt>
          <cx:pt idx="4657">Refrigerator</cx:pt>
          <cx:pt idx="4658">Other Kitchen</cx:pt>
          <cx:pt idx="4659"> Common outlets </cx:pt>
          <cx:pt idx="4660"> Common Lights </cx:pt>
          <cx:pt idx="4661"> Bedroom Outlets </cx:pt>
          <cx:pt idx="4662"> Bedroom Lights </cx:pt>
          <cx:pt idx="4663"> Bathroom </cx:pt>
          <cx:pt idx="4664">Total</cx:pt>
          <cx:pt idx="4665">Refrigerator</cx:pt>
          <cx:pt idx="4666">Other Kitchen</cx:pt>
          <cx:pt idx="4667"> Common outlets </cx:pt>
          <cx:pt idx="4668"> Common Lights </cx:pt>
          <cx:pt idx="4669"> Bedroom Outlets </cx:pt>
          <cx:pt idx="4670"> Bedroom Lights </cx:pt>
          <cx:pt idx="4671"> Bathroom </cx:pt>
          <cx:pt idx="4672">Total</cx:pt>
          <cx:pt idx="4673">Refrigerator</cx:pt>
          <cx:pt idx="4674">Other Kitchen</cx:pt>
          <cx:pt idx="4675"> Common outlets </cx:pt>
          <cx:pt idx="4676"> Common Lights </cx:pt>
          <cx:pt idx="4677"> Bedroom Outlets </cx:pt>
          <cx:pt idx="4678"> Bedroom Lights </cx:pt>
          <cx:pt idx="4679"> Bathroom </cx:pt>
          <cx:pt idx="4680">Total</cx:pt>
          <cx:pt idx="4681">Refrigerator</cx:pt>
          <cx:pt idx="4682">Other Kitchen</cx:pt>
          <cx:pt idx="4683"> Common outlets </cx:pt>
          <cx:pt idx="4684"> Common Lights </cx:pt>
          <cx:pt idx="4685"> Bedroom Outlets </cx:pt>
          <cx:pt idx="4686"> Bedroom Lights </cx:pt>
          <cx:pt idx="4687"> Bathroom </cx:pt>
          <cx:pt idx="4688">Total</cx:pt>
          <cx:pt idx="4689">Refrigerator</cx:pt>
          <cx:pt idx="4690">Other Kitchen</cx:pt>
          <cx:pt idx="4691"> Common outlets </cx:pt>
          <cx:pt idx="4692"> Common Lights </cx:pt>
          <cx:pt idx="4693"> Bedroom Outlets </cx:pt>
          <cx:pt idx="4694"> Bedroom Lights </cx:pt>
          <cx:pt idx="4695"> Bathroom </cx:pt>
          <cx:pt idx="4696">Total</cx:pt>
          <cx:pt idx="4697">Refrigerator</cx:pt>
          <cx:pt idx="4698">Other Kitchen</cx:pt>
          <cx:pt idx="4699"> Common outlets </cx:pt>
          <cx:pt idx="4700"> Common Lights </cx:pt>
          <cx:pt idx="4701"> Bedroom Outlets </cx:pt>
          <cx:pt idx="4702"> Bedroom Lights </cx:pt>
          <cx:pt idx="4703"> Bathroom </cx:pt>
          <cx:pt idx="4704">Total</cx:pt>
          <cx:pt idx="4705">Refrigerator</cx:pt>
          <cx:pt idx="4706">Other Kitchen</cx:pt>
          <cx:pt idx="4707"> Common outlets </cx:pt>
          <cx:pt idx="4708"> Common Lights </cx:pt>
          <cx:pt idx="4709"> Bedroom Outlets </cx:pt>
          <cx:pt idx="4710"> Bedroom Lights </cx:pt>
          <cx:pt idx="4711"> Bathroom </cx:pt>
          <cx:pt idx="4712">Total</cx:pt>
          <cx:pt idx="4713">Refrigerator</cx:pt>
          <cx:pt idx="4714">Other Kitchen</cx:pt>
          <cx:pt idx="4715"> Common outlets </cx:pt>
          <cx:pt idx="4716"> Common Lights </cx:pt>
          <cx:pt idx="4717"> Bedroom Outlets </cx:pt>
          <cx:pt idx="4718"> Bedroom Lights </cx:pt>
          <cx:pt idx="4719"> Bathroom </cx:pt>
          <cx:pt idx="4720">Total</cx:pt>
          <cx:pt idx="4721">Refrigerator</cx:pt>
          <cx:pt idx="4722">Other Kitchen</cx:pt>
          <cx:pt idx="4723"> Common outlets </cx:pt>
          <cx:pt idx="4724"> Common Lights </cx:pt>
          <cx:pt idx="4725"> Bedroom Outlets </cx:pt>
          <cx:pt idx="4726"> Bedroom Lights </cx:pt>
          <cx:pt idx="4727"> Bathroom </cx:pt>
          <cx:pt idx="4728">Total</cx:pt>
          <cx:pt idx="4729">Refrigerator</cx:pt>
          <cx:pt idx="4730">Other Kitchen</cx:pt>
          <cx:pt idx="4731"> Common outlets </cx:pt>
          <cx:pt idx="4732"> Common Lights </cx:pt>
          <cx:pt idx="4733"> Bedroom Outlets </cx:pt>
          <cx:pt idx="4734"> Bedroom Lights </cx:pt>
          <cx:pt idx="4735"> Bathroom </cx:pt>
          <cx:pt idx="4736">Total</cx:pt>
          <cx:pt idx="4737">Refrigerator</cx:pt>
          <cx:pt idx="4738">Other Kitchen</cx:pt>
          <cx:pt idx="4739"> Common outlets </cx:pt>
          <cx:pt idx="4740"> Common Lights </cx:pt>
          <cx:pt idx="4741"> Bedroom Outlets </cx:pt>
          <cx:pt idx="4742"> Bedroom Lights </cx:pt>
          <cx:pt idx="4743"> Bathroom </cx:pt>
          <cx:pt idx="4744">Total</cx:pt>
          <cx:pt idx="4745">Refrigerator</cx:pt>
          <cx:pt idx="4746">Other Kitchen</cx:pt>
          <cx:pt idx="4747"> Common outlets </cx:pt>
          <cx:pt idx="4748"> Common Lights </cx:pt>
          <cx:pt idx="4749"> Bedroom Outlets </cx:pt>
          <cx:pt idx="4750"> Bedroom Lights </cx:pt>
          <cx:pt idx="4751"> Bathroom </cx:pt>
          <cx:pt idx="4752">Total</cx:pt>
          <cx:pt idx="4753">Refrigerator</cx:pt>
          <cx:pt idx="4754">Other Kitchen</cx:pt>
          <cx:pt idx="4755"> Common outlets </cx:pt>
          <cx:pt idx="4756"> Common Lights </cx:pt>
          <cx:pt idx="4757"> Bedroom Outlets </cx:pt>
          <cx:pt idx="4758"> Bedroom Lights </cx:pt>
          <cx:pt idx="4759"> Bathroom </cx:pt>
          <cx:pt idx="4760">Total</cx:pt>
          <cx:pt idx="4761">Refrigerator</cx:pt>
          <cx:pt idx="4762">Other Kitchen</cx:pt>
          <cx:pt idx="4763"> Common outlets </cx:pt>
          <cx:pt idx="4764"> Common Lights </cx:pt>
          <cx:pt idx="4765"> Bedroom Outlets </cx:pt>
          <cx:pt idx="4766"> Bedroom Lights </cx:pt>
          <cx:pt idx="4767"> Bathroom </cx:pt>
          <cx:pt idx="4768">Total</cx:pt>
          <cx:pt idx="4769">Refrigerator</cx:pt>
          <cx:pt idx="4770">Other Kitchen</cx:pt>
          <cx:pt idx="4771"> Common outlets </cx:pt>
          <cx:pt idx="4772"> Common Lights </cx:pt>
          <cx:pt idx="4773"> Bedroom Outlets </cx:pt>
          <cx:pt idx="4774"> Bedroom Lights </cx:pt>
          <cx:pt idx="4775"> Bathroom </cx:pt>
          <cx:pt idx="4776">Total</cx:pt>
          <cx:pt idx="4777">Refrigerator</cx:pt>
          <cx:pt idx="4778">Other Kitchen</cx:pt>
          <cx:pt idx="4779"> Common outlets </cx:pt>
          <cx:pt idx="4780"> Common Lights </cx:pt>
          <cx:pt idx="4781"> Bedroom Outlets </cx:pt>
          <cx:pt idx="4782"> Bedroom Lights </cx:pt>
          <cx:pt idx="4783"> Bathroom </cx:pt>
          <cx:pt idx="4784">Total</cx:pt>
          <cx:pt idx="4785">Refrigerator</cx:pt>
          <cx:pt idx="4786">Other Kitchen</cx:pt>
          <cx:pt idx="4787"> Common outlets </cx:pt>
          <cx:pt idx="4788"> Common Lights </cx:pt>
          <cx:pt idx="4789"> Bedroom Outlets </cx:pt>
          <cx:pt idx="4790"> Bedroom Lights </cx:pt>
          <cx:pt idx="4791"> Bathroom </cx:pt>
          <cx:pt idx="4792">Total</cx:pt>
          <cx:pt idx="4793">Refrigerator</cx:pt>
          <cx:pt idx="4794">Other Kitchen</cx:pt>
          <cx:pt idx="4795"> Common outlets </cx:pt>
          <cx:pt idx="4796"> Common Lights </cx:pt>
          <cx:pt idx="4797"> Bedroom Outlets </cx:pt>
          <cx:pt idx="4798"> Bedroom Lights </cx:pt>
          <cx:pt idx="4799"> Bathroom </cx:pt>
          <cx:pt idx="4800">Total</cx:pt>
          <cx:pt idx="4801">Refrigerator</cx:pt>
          <cx:pt idx="4802">Other Kitchen</cx:pt>
          <cx:pt idx="4803"> Common outlets </cx:pt>
          <cx:pt idx="4804"> Common Lights </cx:pt>
          <cx:pt idx="4805"> Bedroom Outlets </cx:pt>
          <cx:pt idx="4806"> Bedroom Lights </cx:pt>
          <cx:pt idx="4807"> Bathroom </cx:pt>
          <cx:pt idx="4808">Total</cx:pt>
          <cx:pt idx="4809">Refrigerator</cx:pt>
          <cx:pt idx="4810">Other Kitchen</cx:pt>
          <cx:pt idx="4811"> Common outlets </cx:pt>
          <cx:pt idx="4812"> Common Lights </cx:pt>
          <cx:pt idx="4813"> Bedroom Outlets </cx:pt>
          <cx:pt idx="4814"> Bedroom Lights </cx:pt>
          <cx:pt idx="4815"> Bathroom </cx:pt>
          <cx:pt idx="4816">Total</cx:pt>
          <cx:pt idx="4817">Refrigerator</cx:pt>
          <cx:pt idx="4818">Other Kitchen</cx:pt>
          <cx:pt idx="4819"> Common outlets </cx:pt>
          <cx:pt idx="4820"> Common Lights </cx:pt>
          <cx:pt idx="4821"> Bedroom Outlets </cx:pt>
          <cx:pt idx="4822"> Bedroom Lights </cx:pt>
          <cx:pt idx="4823"> Bathroom </cx:pt>
          <cx:pt idx="4824">Total</cx:pt>
          <cx:pt idx="4825">Refrigerator</cx:pt>
          <cx:pt idx="4826">Other Kitchen</cx:pt>
          <cx:pt idx="4827"> Common outlets </cx:pt>
          <cx:pt idx="4828"> Common Lights </cx:pt>
          <cx:pt idx="4829"> Bedroom Outlets </cx:pt>
          <cx:pt idx="4830"> Bedroom Lights </cx:pt>
          <cx:pt idx="4831"> Bathroom </cx:pt>
          <cx:pt idx="4832">Total</cx:pt>
          <cx:pt idx="4833">Refrigerator</cx:pt>
          <cx:pt idx="4834">Other Kitchen</cx:pt>
          <cx:pt idx="4835"> Common outlets </cx:pt>
          <cx:pt idx="4836"> Common Lights </cx:pt>
          <cx:pt idx="4837"> Bedroom Outlets </cx:pt>
          <cx:pt idx="4838"> Bedroom Lights </cx:pt>
          <cx:pt idx="4839"> Bathroom </cx:pt>
          <cx:pt idx="4840">Total</cx:pt>
          <cx:pt idx="4841">Refrigerator</cx:pt>
          <cx:pt idx="4842">Other Kitchen</cx:pt>
          <cx:pt idx="4843"> Common outlets </cx:pt>
          <cx:pt idx="4844"> Common Lights </cx:pt>
          <cx:pt idx="4845"> Bedroom Outlets </cx:pt>
          <cx:pt idx="4846"> Bedroom Lights </cx:pt>
          <cx:pt idx="4847"> Bathroom </cx:pt>
          <cx:pt idx="4848">Total</cx:pt>
          <cx:pt idx="4849">Refrigerator</cx:pt>
          <cx:pt idx="4850">Other Kitchen</cx:pt>
          <cx:pt idx="4851"> Common outlets </cx:pt>
          <cx:pt idx="4852"> Common Lights </cx:pt>
          <cx:pt idx="4853"> Bedroom Outlets </cx:pt>
          <cx:pt idx="4854"> Bedroom Lights </cx:pt>
          <cx:pt idx="4855"> Bathroom </cx:pt>
          <cx:pt idx="4856">Total</cx:pt>
          <cx:pt idx="4857">Refrigerator</cx:pt>
          <cx:pt idx="4858">Other Kitchen</cx:pt>
          <cx:pt idx="4859"> Common outlets </cx:pt>
          <cx:pt idx="4860"> Common Lights </cx:pt>
          <cx:pt idx="4861"> Bedroom Outlets </cx:pt>
          <cx:pt idx="4862"> Bedroom Lights </cx:pt>
          <cx:pt idx="4863"> Bathroom </cx:pt>
          <cx:pt idx="4864">Total</cx:pt>
          <cx:pt idx="4865">Refrigerator</cx:pt>
          <cx:pt idx="4866">Other Kitchen</cx:pt>
          <cx:pt idx="4867"> Common outlets </cx:pt>
          <cx:pt idx="4868"> Common Lights </cx:pt>
          <cx:pt idx="4869"> Bedroom Outlets </cx:pt>
          <cx:pt idx="4870"> Bedroom Lights </cx:pt>
          <cx:pt idx="4871"> Bathroom </cx:pt>
          <cx:pt idx="4872">Total</cx:pt>
          <cx:pt idx="4873">Refrigerator</cx:pt>
          <cx:pt idx="4874">Other Kitchen</cx:pt>
          <cx:pt idx="4875"> Common outlets </cx:pt>
          <cx:pt idx="4876"> Common Lights </cx:pt>
          <cx:pt idx="4877"> Bedroom Outlets </cx:pt>
          <cx:pt idx="4878"> Bedroom Lights </cx:pt>
          <cx:pt idx="4879"> Bathroom </cx:pt>
          <cx:pt idx="4880">Total</cx:pt>
          <cx:pt idx="4881">Refrigerator</cx:pt>
          <cx:pt idx="4882">Other Kitchen</cx:pt>
          <cx:pt idx="4883"> Common outlets </cx:pt>
          <cx:pt idx="4884"> Common Lights </cx:pt>
          <cx:pt idx="4885"> Bedroom Outlets </cx:pt>
          <cx:pt idx="4886"> Bedroom Lights </cx:pt>
          <cx:pt idx="4887"> Bathroom </cx:pt>
          <cx:pt idx="4888">Total</cx:pt>
          <cx:pt idx="4889">Refrigerator</cx:pt>
          <cx:pt idx="4890">Other Kitchen</cx:pt>
          <cx:pt idx="4891"> Common outlets </cx:pt>
          <cx:pt idx="4892"> Common Lights </cx:pt>
          <cx:pt idx="4893"> Bedroom Outlets </cx:pt>
          <cx:pt idx="4894"> Bedroom Lights </cx:pt>
          <cx:pt idx="4895"> Bathroom </cx:pt>
          <cx:pt idx="4896">Total</cx:pt>
          <cx:pt idx="4897">Refrigerator</cx:pt>
          <cx:pt idx="4898">Other Kitchen</cx:pt>
          <cx:pt idx="4899"> Common outlets </cx:pt>
          <cx:pt idx="4900"> Common Lights </cx:pt>
          <cx:pt idx="4901"> Bedroom Outlets </cx:pt>
          <cx:pt idx="4902"> Bedroom Lights </cx:pt>
          <cx:pt idx="4903"> Bathroom </cx:pt>
          <cx:pt idx="4904">Total</cx:pt>
          <cx:pt idx="4905">Refrigerator</cx:pt>
          <cx:pt idx="4906">Other Kitchen</cx:pt>
          <cx:pt idx="4907"> Common outlets </cx:pt>
          <cx:pt idx="4908"> Common Lights </cx:pt>
          <cx:pt idx="4909"> Bedroom Outlets </cx:pt>
          <cx:pt idx="4910"> Bedroom Lights </cx:pt>
          <cx:pt idx="4911"> Bathroom </cx:pt>
          <cx:pt idx="4912">Total</cx:pt>
          <cx:pt idx="4913">Refrigerator</cx:pt>
          <cx:pt idx="4914">Other Kitchen</cx:pt>
          <cx:pt idx="4915"> Common outlets </cx:pt>
          <cx:pt idx="4916"> Common Lights </cx:pt>
          <cx:pt idx="4917"> Bedroom Outlets </cx:pt>
          <cx:pt idx="4918"> Bedroom Lights </cx:pt>
          <cx:pt idx="4919"> Bathroom </cx:pt>
          <cx:pt idx="4920">Total</cx:pt>
          <cx:pt idx="4921">Refrigerator</cx:pt>
          <cx:pt idx="4922">Other Kitchen</cx:pt>
          <cx:pt idx="4923"> Common outlets </cx:pt>
          <cx:pt idx="4924"> Common Lights </cx:pt>
          <cx:pt idx="4925"> Bedroom Outlets </cx:pt>
          <cx:pt idx="4926"> Bedroom Lights </cx:pt>
          <cx:pt idx="4927"> Bathroom </cx:pt>
          <cx:pt idx="4928">Total</cx:pt>
          <cx:pt idx="4929">Refrigerator</cx:pt>
          <cx:pt idx="4930">Other Kitchen</cx:pt>
          <cx:pt idx="4931"> Common outlets </cx:pt>
          <cx:pt idx="4932"> Common Lights </cx:pt>
          <cx:pt idx="4933"> Bedroom Outlets </cx:pt>
          <cx:pt idx="4934"> Bedroom Lights </cx:pt>
          <cx:pt idx="4935"> Bathroom </cx:pt>
          <cx:pt idx="4936">Total</cx:pt>
          <cx:pt idx="4937">Refrigerator</cx:pt>
          <cx:pt idx="4938">Other Kitchen</cx:pt>
          <cx:pt idx="4939"> Common outlets </cx:pt>
          <cx:pt idx="4940"> Common Lights </cx:pt>
          <cx:pt idx="4941"> Bedroom Outlets </cx:pt>
          <cx:pt idx="4942"> Bedroom Lights </cx:pt>
          <cx:pt idx="4943"> Bathroom </cx:pt>
          <cx:pt idx="4944">Total</cx:pt>
          <cx:pt idx="4945">Refrigerator</cx:pt>
          <cx:pt idx="4946">Other Kitchen</cx:pt>
          <cx:pt idx="4947"> Common outlets </cx:pt>
          <cx:pt idx="4948"> Common Lights </cx:pt>
          <cx:pt idx="4949"> Bedroom Outlets </cx:pt>
          <cx:pt idx="4950"> Bedroom Lights </cx:pt>
          <cx:pt idx="4951"> Bathroom </cx:pt>
          <cx:pt idx="4952">Total</cx:pt>
          <cx:pt idx="4953">Refrigerator</cx:pt>
          <cx:pt idx="4954">Other Kitchen</cx:pt>
          <cx:pt idx="4955"> Common outlets </cx:pt>
          <cx:pt idx="4956"> Common Lights </cx:pt>
          <cx:pt idx="4957"> Bedroom Outlets </cx:pt>
          <cx:pt idx="4958"> Bedroom Lights </cx:pt>
          <cx:pt idx="4959"> Bathroom </cx:pt>
          <cx:pt idx="4960">Total</cx:pt>
          <cx:pt idx="4961">Refrigerator</cx:pt>
          <cx:pt idx="4962">Other Kitchen</cx:pt>
          <cx:pt idx="4963"> Common outlets </cx:pt>
          <cx:pt idx="4964"> Common Lights </cx:pt>
          <cx:pt idx="4965"> Bedroom Outlets </cx:pt>
          <cx:pt idx="4966"> Bedroom Lights </cx:pt>
          <cx:pt idx="4967"> Bathroom </cx:pt>
          <cx:pt idx="4968">Total</cx:pt>
          <cx:pt idx="4969">Refrigerator</cx:pt>
          <cx:pt idx="4970">Other Kitchen</cx:pt>
          <cx:pt idx="4971"> Common outlets </cx:pt>
          <cx:pt idx="4972"> Common Lights </cx:pt>
          <cx:pt idx="4973"> Bedroom Outlets </cx:pt>
          <cx:pt idx="4974"> Bedroom Lights </cx:pt>
          <cx:pt idx="4975"> Bathroom </cx:pt>
          <cx:pt idx="4976">Total</cx:pt>
          <cx:pt idx="4977">Refrigerator</cx:pt>
          <cx:pt idx="4978">Other Kitchen</cx:pt>
          <cx:pt idx="4979"> Common outlets </cx:pt>
          <cx:pt idx="4980"> Common Lights </cx:pt>
          <cx:pt idx="4981"> Bedroom Outlets </cx:pt>
          <cx:pt idx="4982"> Bedroom Lights </cx:pt>
          <cx:pt idx="4983"> Bathroom </cx:pt>
          <cx:pt idx="4984">Total</cx:pt>
          <cx:pt idx="4985">Refrigerator</cx:pt>
          <cx:pt idx="4986">Other Kitchen</cx:pt>
          <cx:pt idx="4987"> Common outlets </cx:pt>
          <cx:pt idx="4988"> Common Lights </cx:pt>
          <cx:pt idx="4989"> Bedroom Outlets </cx:pt>
          <cx:pt idx="4990"> Bedroom Lights </cx:pt>
          <cx:pt idx="4991"> Bathroom </cx:pt>
          <cx:pt idx="4992">Total</cx:pt>
          <cx:pt idx="4993">Refrigerator</cx:pt>
          <cx:pt idx="4994">Other Kitchen</cx:pt>
          <cx:pt idx="4995"> Common outlets </cx:pt>
          <cx:pt idx="4996"> Common Lights </cx:pt>
          <cx:pt idx="4997"> Bedroom Outlets </cx:pt>
          <cx:pt idx="4998"> Bedroom Lights </cx:pt>
          <cx:pt idx="4999"> Bathroom </cx:pt>
          <cx:pt idx="5000">Total</cx:pt>
          <cx:pt idx="5001">Refrigerator</cx:pt>
          <cx:pt idx="5002">Other Kitchen</cx:pt>
          <cx:pt idx="5003"> Common outlets </cx:pt>
          <cx:pt idx="5004"> Common Lights </cx:pt>
          <cx:pt idx="5005"> Bedroom Outlets </cx:pt>
          <cx:pt idx="5006"> Bedroom Lights </cx:pt>
          <cx:pt idx="5007"> Bathroom </cx:pt>
          <cx:pt idx="5008">Total</cx:pt>
          <cx:pt idx="5009">Refrigerator</cx:pt>
          <cx:pt idx="5010">Other Kitchen</cx:pt>
          <cx:pt idx="5011"> Common outlets </cx:pt>
          <cx:pt idx="5012"> Common Lights </cx:pt>
          <cx:pt idx="5013"> Bedroom Outlets </cx:pt>
          <cx:pt idx="5014"> Bedroom Lights </cx:pt>
          <cx:pt idx="5015"> Bathroom </cx:pt>
          <cx:pt idx="5016">Total</cx:pt>
          <cx:pt idx="5017">Refrigerator</cx:pt>
          <cx:pt idx="5018">Other Kitchen</cx:pt>
          <cx:pt idx="5019"> Common outlets </cx:pt>
          <cx:pt idx="5020"> Common Lights </cx:pt>
          <cx:pt idx="5021"> Bedroom Outlets </cx:pt>
          <cx:pt idx="5022"> Bedroom Lights </cx:pt>
          <cx:pt idx="5023"> Bathroom </cx:pt>
          <cx:pt idx="5024">Total</cx:pt>
          <cx:pt idx="5025">Refrigerator</cx:pt>
          <cx:pt idx="5026">Other Kitchen</cx:pt>
          <cx:pt idx="5027"> Common outlets </cx:pt>
          <cx:pt idx="5028"> Common Lights </cx:pt>
          <cx:pt idx="5029"> Bedroom Outlets </cx:pt>
          <cx:pt idx="5030"> Bedroom Lights </cx:pt>
          <cx:pt idx="5031"> Bathroom </cx:pt>
          <cx:pt idx="5032">Total</cx:pt>
          <cx:pt idx="5033">Refrigerator</cx:pt>
          <cx:pt idx="5034">Other Kitchen</cx:pt>
          <cx:pt idx="5035"> Common outlets </cx:pt>
          <cx:pt idx="5036"> Common Lights </cx:pt>
          <cx:pt idx="5037"> Bedroom Outlets </cx:pt>
          <cx:pt idx="5038"> Bedroom Lights </cx:pt>
          <cx:pt idx="5039"> Bathroom </cx:pt>
          <cx:pt idx="5040">Total</cx:pt>
          <cx:pt idx="5041">Refrigerator</cx:pt>
          <cx:pt idx="5042">Other Kitchen</cx:pt>
          <cx:pt idx="5043"> Common outlets </cx:pt>
          <cx:pt idx="5044"> Common Lights </cx:pt>
          <cx:pt idx="5045"> Bedroom Outlets </cx:pt>
          <cx:pt idx="5046"> Bedroom Lights </cx:pt>
          <cx:pt idx="5047"> Bathroom </cx:pt>
          <cx:pt idx="5048">Total</cx:pt>
          <cx:pt idx="5049">Refrigerator</cx:pt>
          <cx:pt idx="5050">Other Kitchen</cx:pt>
          <cx:pt idx="5051"> Common outlets </cx:pt>
          <cx:pt idx="5052"> Common Lights </cx:pt>
          <cx:pt idx="5053"> Bedroom Outlets </cx:pt>
          <cx:pt idx="5054"> Bedroom Lights </cx:pt>
          <cx:pt idx="5055"> Bathroom </cx:pt>
          <cx:pt idx="5056">Total</cx:pt>
          <cx:pt idx="5057">Refrigerator</cx:pt>
          <cx:pt idx="5058">Other Kitchen</cx:pt>
          <cx:pt idx="5059"> Common outlets </cx:pt>
          <cx:pt idx="5060"> Common Lights </cx:pt>
          <cx:pt idx="5061"> Bedroom Outlets </cx:pt>
          <cx:pt idx="5062"> Bedroom Lights </cx:pt>
          <cx:pt idx="5063"> Bathroom </cx:pt>
          <cx:pt idx="5064">Total</cx:pt>
          <cx:pt idx="5065">Refrigerator</cx:pt>
          <cx:pt idx="5066">Other Kitchen</cx:pt>
          <cx:pt idx="5067"> Common outlets </cx:pt>
          <cx:pt idx="5068"> Common Lights </cx:pt>
          <cx:pt idx="5069"> Bedroom Outlets </cx:pt>
          <cx:pt idx="5070"> Bedroom Lights </cx:pt>
          <cx:pt idx="5071"> Bathroom </cx:pt>
          <cx:pt idx="5072">Total</cx:pt>
          <cx:pt idx="5073">Refrigerator</cx:pt>
          <cx:pt idx="5074">Other Kitchen</cx:pt>
          <cx:pt idx="5075"> Common outlets </cx:pt>
          <cx:pt idx="5076"> Common Lights </cx:pt>
          <cx:pt idx="5077"> Bedroom Outlets </cx:pt>
          <cx:pt idx="5078"> Bedroom Lights </cx:pt>
          <cx:pt idx="5079"> Bathroom </cx:pt>
          <cx:pt idx="5080">Total</cx:pt>
          <cx:pt idx="5081">Refrigerator</cx:pt>
          <cx:pt idx="5082">Other Kitchen</cx:pt>
          <cx:pt idx="5083"> Common outlets </cx:pt>
          <cx:pt idx="5084"> Common Lights </cx:pt>
          <cx:pt idx="5085"> Bedroom Outlets </cx:pt>
          <cx:pt idx="5086"> Bedroom Lights </cx:pt>
          <cx:pt idx="5087"> Bathroom </cx:pt>
          <cx:pt idx="5088">Total</cx:pt>
          <cx:pt idx="5089">Refrigerator</cx:pt>
          <cx:pt idx="5090">Other Kitchen</cx:pt>
          <cx:pt idx="5091"> Common outlets </cx:pt>
          <cx:pt idx="5092"> Common Lights </cx:pt>
          <cx:pt idx="5093"> Bedroom Outlets </cx:pt>
          <cx:pt idx="5094"> Bedroom Lights </cx:pt>
          <cx:pt idx="5095"> Bathroom </cx:pt>
          <cx:pt idx="5096">Total</cx:pt>
          <cx:pt idx="5097">Refrigerator</cx:pt>
          <cx:pt idx="5098">Other Kitchen</cx:pt>
          <cx:pt idx="5099"> Common outlets </cx:pt>
          <cx:pt idx="5100"> Common Lights </cx:pt>
          <cx:pt idx="5101"> Bedroom Outlets </cx:pt>
          <cx:pt idx="5102"> Bedroom Lights </cx:pt>
          <cx:pt idx="5103"> Bathroom </cx:pt>
          <cx:pt idx="5104">Total</cx:pt>
          <cx:pt idx="5105">Refrigerator</cx:pt>
          <cx:pt idx="5106">Other Kitchen</cx:pt>
          <cx:pt idx="5107"> Common outlets </cx:pt>
          <cx:pt idx="5108"> Common Lights </cx:pt>
          <cx:pt idx="5109"> Bedroom Outlets </cx:pt>
          <cx:pt idx="5110"> Bedroom Lights </cx:pt>
          <cx:pt idx="5111"> Bathroom </cx:pt>
          <cx:pt idx="5112">Total</cx:pt>
          <cx:pt idx="5113">Refrigerator</cx:pt>
          <cx:pt idx="5114">Other Kitchen</cx:pt>
          <cx:pt idx="5115"> Common outlets </cx:pt>
          <cx:pt idx="5116"> Common Lights </cx:pt>
          <cx:pt idx="5117"> Bedroom Outlets </cx:pt>
          <cx:pt idx="5118"> Bedroom Lights </cx:pt>
          <cx:pt idx="5119"> Bathroom </cx:pt>
          <cx:pt idx="5120">Total</cx:pt>
          <cx:pt idx="5121">Refrigerator</cx:pt>
          <cx:pt idx="5122">Other Kitchen</cx:pt>
          <cx:pt idx="5123"> Common outlets </cx:pt>
          <cx:pt idx="5124"> Common Lights </cx:pt>
          <cx:pt idx="5125"> Bedroom Outlets </cx:pt>
          <cx:pt idx="5126"> Bedroom Lights </cx:pt>
          <cx:pt idx="5127"> Bathroom </cx:pt>
          <cx:pt idx="5128">Total</cx:pt>
          <cx:pt idx="5129">Refrigerator</cx:pt>
          <cx:pt idx="5130">Other Kitchen</cx:pt>
          <cx:pt idx="5131"> Common outlets </cx:pt>
          <cx:pt idx="5132"> Common Lights </cx:pt>
          <cx:pt idx="5133"> Bedroom Outlets </cx:pt>
          <cx:pt idx="5134"> Bedroom Lights </cx:pt>
          <cx:pt idx="5135"> Bathroom </cx:pt>
          <cx:pt idx="5136">Total</cx:pt>
          <cx:pt idx="5137">Refrigerator</cx:pt>
          <cx:pt idx="5138">Other Kitchen</cx:pt>
          <cx:pt idx="5139"> Common outlets </cx:pt>
          <cx:pt idx="5140"> Common Lights </cx:pt>
          <cx:pt idx="5141"> Bedroom Outlets </cx:pt>
          <cx:pt idx="5142"> Bedroom Lights </cx:pt>
          <cx:pt idx="5143"> Bathroom </cx:pt>
          <cx:pt idx="5144">Total</cx:pt>
          <cx:pt idx="5145">Refrigerator</cx:pt>
          <cx:pt idx="5146">Other Kitchen</cx:pt>
          <cx:pt idx="5147"> Common outlets </cx:pt>
          <cx:pt idx="5148"> Common Lights </cx:pt>
          <cx:pt idx="5149"> Bedroom Outlets </cx:pt>
          <cx:pt idx="5150"> Bedroom Lights </cx:pt>
          <cx:pt idx="5151"> Bathroom </cx:pt>
          <cx:pt idx="5152">Total</cx:pt>
          <cx:pt idx="5153">Refrigerator</cx:pt>
          <cx:pt idx="5154">Other Kitchen</cx:pt>
          <cx:pt idx="5155"> Common outlets </cx:pt>
          <cx:pt idx="5156"> Common Lights </cx:pt>
          <cx:pt idx="5157"> Bedroom Outlets </cx:pt>
          <cx:pt idx="5158"> Bedroom Lights </cx:pt>
          <cx:pt idx="5159"> Bathroom </cx:pt>
          <cx:pt idx="5160">Total</cx:pt>
          <cx:pt idx="5161">Refrigerator</cx:pt>
          <cx:pt idx="5162">Other Kitchen</cx:pt>
          <cx:pt idx="5163"> Common outlets </cx:pt>
          <cx:pt idx="5164"> Common Lights </cx:pt>
          <cx:pt idx="5165"> Bedroom Outlets </cx:pt>
          <cx:pt idx="5166"> Bedroom Lights </cx:pt>
          <cx:pt idx="5167"> Bathroom </cx:pt>
          <cx:pt idx="5168">Total</cx:pt>
          <cx:pt idx="5169">Refrigerator</cx:pt>
          <cx:pt idx="5170">Other Kitchen</cx:pt>
          <cx:pt idx="5171"> Common outlets </cx:pt>
          <cx:pt idx="5172"> Common Lights </cx:pt>
          <cx:pt idx="5173"> Bedroom Outlets </cx:pt>
          <cx:pt idx="5174"> Bedroom Lights </cx:pt>
          <cx:pt idx="5175"> Bathroom </cx:pt>
          <cx:pt idx="5176">Total</cx:pt>
          <cx:pt idx="5177">Refrigerator</cx:pt>
          <cx:pt idx="5178">Other Kitchen</cx:pt>
          <cx:pt idx="5179"> Common outlets </cx:pt>
          <cx:pt idx="5180"> Common Lights </cx:pt>
          <cx:pt idx="5181"> Bedroom Outlets </cx:pt>
          <cx:pt idx="5182"> Bedroom Lights </cx:pt>
          <cx:pt idx="5183"> Bathroom </cx:pt>
          <cx:pt idx="5184">Total</cx:pt>
          <cx:pt idx="5185">Refrigerator</cx:pt>
          <cx:pt idx="5186">Other Kitchen</cx:pt>
          <cx:pt idx="5187"> Common outlets </cx:pt>
          <cx:pt idx="5188"> Common Lights </cx:pt>
          <cx:pt idx="5189"> Bedroom Outlets </cx:pt>
          <cx:pt idx="5190"> Bedroom Lights </cx:pt>
          <cx:pt idx="5191"> Bathroom </cx:pt>
          <cx:pt idx="5192">Total</cx:pt>
          <cx:pt idx="5193">Refrigerator</cx:pt>
          <cx:pt idx="5194">Other Kitchen</cx:pt>
          <cx:pt idx="5195"> Common outlets </cx:pt>
          <cx:pt idx="5196"> Common Lights </cx:pt>
          <cx:pt idx="5197"> Bedroom Outlets </cx:pt>
          <cx:pt idx="5198"> Bedroom Lights </cx:pt>
          <cx:pt idx="5199"> Bathroom </cx:pt>
          <cx:pt idx="5200">Total</cx:pt>
          <cx:pt idx="5201">Refrigerator</cx:pt>
          <cx:pt idx="5202">Other Kitchen</cx:pt>
          <cx:pt idx="5203"> Common outlets </cx:pt>
          <cx:pt idx="5204"> Common Lights </cx:pt>
          <cx:pt idx="5205"> Bedroom Outlets </cx:pt>
          <cx:pt idx="5206"> Bedroom Lights </cx:pt>
          <cx:pt idx="5207"> Bathroom </cx:pt>
          <cx:pt idx="5208">Total</cx:pt>
          <cx:pt idx="5209">Refrigerator</cx:pt>
          <cx:pt idx="5210">Other Kitchen</cx:pt>
          <cx:pt idx="5211"> Common outlets </cx:pt>
          <cx:pt idx="5212"> Common Lights </cx:pt>
          <cx:pt idx="5213"> Bedroom Outlets </cx:pt>
          <cx:pt idx="5214"> Bedroom Lights </cx:pt>
          <cx:pt idx="5215"> Bathroom </cx:pt>
          <cx:pt idx="5216">Total</cx:pt>
          <cx:pt idx="5217">Refrigerator</cx:pt>
          <cx:pt idx="5218">Other Kitchen</cx:pt>
          <cx:pt idx="5219"> Common outlets </cx:pt>
          <cx:pt idx="5220"> Common Lights </cx:pt>
          <cx:pt idx="5221"> Bedroom Outlets </cx:pt>
          <cx:pt idx="5222"> Bedroom Lights </cx:pt>
          <cx:pt idx="5223"> Bathroom </cx:pt>
          <cx:pt idx="5224">Total</cx:pt>
          <cx:pt idx="5225">Refrigerator</cx:pt>
          <cx:pt idx="5226">Other Kitchen</cx:pt>
          <cx:pt idx="5227"> Common outlets </cx:pt>
          <cx:pt idx="5228"> Common Lights </cx:pt>
          <cx:pt idx="5229"> Bedroom Outlets </cx:pt>
          <cx:pt idx="5230"> Bedroom Lights </cx:pt>
          <cx:pt idx="5231"> Bathroom </cx:pt>
          <cx:pt idx="5232">Total</cx:pt>
          <cx:pt idx="5233">Refrigerator</cx:pt>
          <cx:pt idx="5234">Other Kitchen</cx:pt>
          <cx:pt idx="5235"> Common outlets </cx:pt>
          <cx:pt idx="5236"> Common Lights </cx:pt>
          <cx:pt idx="5237"> Bedroom Outlets </cx:pt>
          <cx:pt idx="5238"> Bedroom Lights </cx:pt>
          <cx:pt idx="5239"> Bathroom </cx:pt>
          <cx:pt idx="5240">Total</cx:pt>
          <cx:pt idx="5241">Refrigerator</cx:pt>
          <cx:pt idx="5242">Other Kitchen</cx:pt>
          <cx:pt idx="5243"> Common outlets </cx:pt>
          <cx:pt idx="5244"> Common Lights </cx:pt>
          <cx:pt idx="5245"> Bedroom Outlets </cx:pt>
          <cx:pt idx="5246"> Bedroom Lights </cx:pt>
          <cx:pt idx="5247"> Bathroom </cx:pt>
          <cx:pt idx="5248">Total</cx:pt>
          <cx:pt idx="5249">Refrigerator</cx:pt>
          <cx:pt idx="5250">Other Kitchen</cx:pt>
          <cx:pt idx="5251"> Common outlets </cx:pt>
          <cx:pt idx="5252"> Common Lights </cx:pt>
          <cx:pt idx="5253"> Bedroom Outlets </cx:pt>
          <cx:pt idx="5254"> Bedroom Lights </cx:pt>
          <cx:pt idx="5255"> Bathroom </cx:pt>
          <cx:pt idx="5256">Total</cx:pt>
          <cx:pt idx="5257">Refrigerator</cx:pt>
          <cx:pt idx="5258">Other Kitchen</cx:pt>
          <cx:pt idx="5259"> Common outlets </cx:pt>
          <cx:pt idx="5260"> Common Lights </cx:pt>
          <cx:pt idx="5261"> Bedroom Outlets </cx:pt>
          <cx:pt idx="5262"> Bedroom Lights </cx:pt>
          <cx:pt idx="5263"> Bathroom </cx:pt>
          <cx:pt idx="5264">Total</cx:pt>
          <cx:pt idx="5265">Refrigerator</cx:pt>
          <cx:pt idx="5266">Other Kitchen</cx:pt>
          <cx:pt idx="5267"> Common outlets </cx:pt>
          <cx:pt idx="5268"> Common Lights </cx:pt>
          <cx:pt idx="5269"> Bedroom Outlets </cx:pt>
          <cx:pt idx="5270"> Bedroom Lights </cx:pt>
          <cx:pt idx="5271"> Bathroom </cx:pt>
          <cx:pt idx="5272">Total</cx:pt>
          <cx:pt idx="5273">Refrigerator</cx:pt>
          <cx:pt idx="5274">Other Kitchen</cx:pt>
          <cx:pt idx="5275"> Common outlets </cx:pt>
          <cx:pt idx="5276"> Common Lights </cx:pt>
          <cx:pt idx="5277"> Bedroom Outlets </cx:pt>
          <cx:pt idx="5278"> Bedroom Lights </cx:pt>
          <cx:pt idx="5279"> Bathroom </cx:pt>
          <cx:pt idx="5280">Total</cx:pt>
          <cx:pt idx="5281">Refrigerator</cx:pt>
          <cx:pt idx="5282">Other Kitchen</cx:pt>
          <cx:pt idx="5283"> Common outlets </cx:pt>
          <cx:pt idx="5284"> Common Lights </cx:pt>
          <cx:pt idx="5285"> Bedroom Outlets </cx:pt>
          <cx:pt idx="5286"> Bedroom Lights </cx:pt>
          <cx:pt idx="5287"> Bathroom </cx:pt>
          <cx:pt idx="5288">Total</cx:pt>
          <cx:pt idx="5289">Refrigerator</cx:pt>
          <cx:pt idx="5290">Other Kitchen</cx:pt>
          <cx:pt idx="5291"> Common outlets </cx:pt>
          <cx:pt idx="5292"> Common Lights </cx:pt>
          <cx:pt idx="5293"> Bedroom Outlets </cx:pt>
          <cx:pt idx="5294"> Bedroom Lights </cx:pt>
          <cx:pt idx="5295"> Bathroom </cx:pt>
          <cx:pt idx="5296">Total</cx:pt>
          <cx:pt idx="5297">Refrigerator</cx:pt>
          <cx:pt idx="5298">Other Kitchen</cx:pt>
          <cx:pt idx="5299"> Common outlets </cx:pt>
          <cx:pt idx="5300"> Common Lights </cx:pt>
          <cx:pt idx="5301"> Bedroom Outlets </cx:pt>
          <cx:pt idx="5302"> Bedroom Lights </cx:pt>
          <cx:pt idx="5303"> Bathroom </cx:pt>
          <cx:pt idx="5304">Total</cx:pt>
          <cx:pt idx="5305">Refrigerator</cx:pt>
          <cx:pt idx="5306">Other Kitchen</cx:pt>
          <cx:pt idx="5307"> Common outlets </cx:pt>
          <cx:pt idx="5308"> Common Lights </cx:pt>
          <cx:pt idx="5309"> Bedroom Outlets </cx:pt>
          <cx:pt idx="5310"> Bedroom Lights </cx:pt>
          <cx:pt idx="5311"> Bathroom </cx:pt>
          <cx:pt idx="5312">Total</cx:pt>
          <cx:pt idx="5313">Refrigerator</cx:pt>
          <cx:pt idx="5314">Other Kitchen</cx:pt>
          <cx:pt idx="5315"> Common outlets </cx:pt>
          <cx:pt idx="5316"> Common Lights </cx:pt>
          <cx:pt idx="5317"> Bedroom Outlets </cx:pt>
          <cx:pt idx="5318"> Bedroom Lights </cx:pt>
          <cx:pt idx="5319"> Bathroom </cx:pt>
          <cx:pt idx="5320">Total</cx:pt>
          <cx:pt idx="5321">Refrigerator</cx:pt>
          <cx:pt idx="5322">Other Kitchen</cx:pt>
          <cx:pt idx="5323"> Common outlets </cx:pt>
          <cx:pt idx="5324"> Common Lights </cx:pt>
          <cx:pt idx="5325"> Bedroom Outlets </cx:pt>
          <cx:pt idx="5326"> Bedroom Lights </cx:pt>
          <cx:pt idx="5327"> Bathroom </cx:pt>
          <cx:pt idx="5328">Total</cx:pt>
          <cx:pt idx="5329">Refrigerator</cx:pt>
          <cx:pt idx="5330">Other Kitchen</cx:pt>
          <cx:pt idx="5331"> Common outlets </cx:pt>
          <cx:pt idx="5332"> Common Lights </cx:pt>
          <cx:pt idx="5333"> Bedroom Outlets </cx:pt>
          <cx:pt idx="5334"> Bedroom Lights </cx:pt>
          <cx:pt idx="5335"> Bathroom </cx:pt>
          <cx:pt idx="5336">Total</cx:pt>
          <cx:pt idx="5337">Refrigerator</cx:pt>
          <cx:pt idx="5338">Other Kitchen</cx:pt>
          <cx:pt idx="5339"> Common outlets </cx:pt>
          <cx:pt idx="5340"> Common Lights </cx:pt>
          <cx:pt idx="5341"> Bedroom Outlets </cx:pt>
          <cx:pt idx="5342"> Bedroom Lights </cx:pt>
          <cx:pt idx="5343"> Bathroom </cx:pt>
          <cx:pt idx="5344">Total</cx:pt>
          <cx:pt idx="5345">Refrigerator</cx:pt>
          <cx:pt idx="5346">Other Kitchen</cx:pt>
          <cx:pt idx="5347"> Common outlets </cx:pt>
          <cx:pt idx="5348"> Common Lights </cx:pt>
          <cx:pt idx="5349"> Bedroom Outlets </cx:pt>
          <cx:pt idx="5350"> Bedroom Lights </cx:pt>
          <cx:pt idx="5351"> Bathroom </cx:pt>
          <cx:pt idx="5352">Total</cx:pt>
          <cx:pt idx="5353">Refrigerator</cx:pt>
          <cx:pt idx="5354">Other Kitchen</cx:pt>
          <cx:pt idx="5355"> Common outlets </cx:pt>
          <cx:pt idx="5356"> Common Lights </cx:pt>
          <cx:pt idx="5357"> Bedroom Outlets </cx:pt>
          <cx:pt idx="5358"> Bedroom Lights </cx:pt>
          <cx:pt idx="5359"> Bathroom </cx:pt>
          <cx:pt idx="5360">Total</cx:pt>
          <cx:pt idx="5361">Refrigerator</cx:pt>
          <cx:pt idx="5362">Other Kitchen</cx:pt>
          <cx:pt idx="5363"> Common outlets </cx:pt>
          <cx:pt idx="5364"> Common Lights </cx:pt>
          <cx:pt idx="5365"> Bedroom Outlets </cx:pt>
          <cx:pt idx="5366"> Bedroom Lights </cx:pt>
          <cx:pt idx="5367"> Bathroom </cx:pt>
          <cx:pt idx="5368">Total</cx:pt>
          <cx:pt idx="5369">Refrigerator</cx:pt>
          <cx:pt idx="5370">Other Kitchen</cx:pt>
          <cx:pt idx="5371"> Common outlets </cx:pt>
          <cx:pt idx="5372"> Common Lights </cx:pt>
          <cx:pt idx="5373"> Bedroom Outlets </cx:pt>
          <cx:pt idx="5374"> Bedroom Lights </cx:pt>
          <cx:pt idx="5375"> Bathroom </cx:pt>
          <cx:pt idx="5376">Total</cx:pt>
          <cx:pt idx="5377">Refrigerator</cx:pt>
          <cx:pt idx="5378">Other Kitchen</cx:pt>
          <cx:pt idx="5379"> Common outlets </cx:pt>
          <cx:pt idx="5380"> Common Lights </cx:pt>
          <cx:pt idx="5381"> Bedroom Outlets </cx:pt>
          <cx:pt idx="5382"> Bedroom Lights </cx:pt>
          <cx:pt idx="5383"> Bathroom </cx:pt>
          <cx:pt idx="5384">Total</cx:pt>
          <cx:pt idx="5385">Refrigerator</cx:pt>
          <cx:pt idx="5386">Other Kitchen</cx:pt>
          <cx:pt idx="5387"> Common outlets </cx:pt>
          <cx:pt idx="5388"> Common Lights </cx:pt>
          <cx:pt idx="5389"> Bedroom Outlets </cx:pt>
          <cx:pt idx="5390"> Bedroom Lights </cx:pt>
          <cx:pt idx="5391"> Bathroom </cx:pt>
          <cx:pt idx="5392">Total</cx:pt>
          <cx:pt idx="5393">Refrigerator</cx:pt>
          <cx:pt idx="5394">Other Kitchen</cx:pt>
          <cx:pt idx="5395"> Common outlets </cx:pt>
          <cx:pt idx="5396"> Common Lights </cx:pt>
          <cx:pt idx="5397"> Bedroom Outlets </cx:pt>
          <cx:pt idx="5398"> Bedroom Lights </cx:pt>
          <cx:pt idx="5399"> Bathroom </cx:pt>
          <cx:pt idx="5400">Total</cx:pt>
          <cx:pt idx="5401">Refrigerator</cx:pt>
          <cx:pt idx="5402">Other Kitchen</cx:pt>
          <cx:pt idx="5403"> Common outlets </cx:pt>
          <cx:pt idx="5404"> Common Lights </cx:pt>
          <cx:pt idx="5405"> Bedroom Outlets </cx:pt>
          <cx:pt idx="5406"> Bedroom Lights </cx:pt>
          <cx:pt idx="5407"> Bathroom </cx:pt>
          <cx:pt idx="5408">Total</cx:pt>
          <cx:pt idx="5409">Refrigerator</cx:pt>
          <cx:pt idx="5410">Other Kitchen</cx:pt>
          <cx:pt idx="5411"> Common outlets </cx:pt>
          <cx:pt idx="5412"> Common Lights </cx:pt>
          <cx:pt idx="5413"> Bedroom Outlets </cx:pt>
          <cx:pt idx="5414"> Bedroom Lights </cx:pt>
          <cx:pt idx="5415"> Bathroom </cx:pt>
          <cx:pt idx="5416">Total</cx:pt>
          <cx:pt idx="5417">Refrigerator</cx:pt>
          <cx:pt idx="5418">Other Kitchen</cx:pt>
          <cx:pt idx="5419"> Common outlets </cx:pt>
          <cx:pt idx="5420"> Common Lights </cx:pt>
          <cx:pt idx="5421"> Bedroom Outlets </cx:pt>
          <cx:pt idx="5422"> Bedroom Lights </cx:pt>
          <cx:pt idx="5423"> Bathroom </cx:pt>
          <cx:pt idx="5424">Total</cx:pt>
          <cx:pt idx="5425">Refrigerator</cx:pt>
          <cx:pt idx="5426">Other Kitchen</cx:pt>
          <cx:pt idx="5427"> Common outlets </cx:pt>
          <cx:pt idx="5428"> Common Lights </cx:pt>
          <cx:pt idx="5429"> Bedroom Outlets </cx:pt>
          <cx:pt idx="5430"> Bedroom Lights </cx:pt>
          <cx:pt idx="5431"> Bathroom </cx:pt>
          <cx:pt idx="5432">Total</cx:pt>
          <cx:pt idx="5433">Refrigerator</cx:pt>
          <cx:pt idx="5434">Other Kitchen</cx:pt>
          <cx:pt idx="5435"> Common outlets </cx:pt>
          <cx:pt idx="5436"> Common Lights </cx:pt>
          <cx:pt idx="5437"> Bedroom Outlets </cx:pt>
          <cx:pt idx="5438"> Bedroom Lights </cx:pt>
          <cx:pt idx="5439"> Bathroom </cx:pt>
          <cx:pt idx="5440">Total</cx:pt>
          <cx:pt idx="5441">Refrigerator</cx:pt>
          <cx:pt idx="5442">Other Kitchen</cx:pt>
          <cx:pt idx="5443"> Common outlets </cx:pt>
          <cx:pt idx="5444"> Common Lights </cx:pt>
          <cx:pt idx="5445"> Bedroom Outlets </cx:pt>
          <cx:pt idx="5446"> Bedroom Lights </cx:pt>
          <cx:pt idx="5447"> Bathroom </cx:pt>
          <cx:pt idx="5448">Total</cx:pt>
          <cx:pt idx="5449">Refrigerator</cx:pt>
          <cx:pt idx="5450">Other Kitchen</cx:pt>
          <cx:pt idx="5451"> Common outlets </cx:pt>
          <cx:pt idx="5452"> Common Lights </cx:pt>
          <cx:pt idx="5453"> Bedroom Outlets </cx:pt>
          <cx:pt idx="5454"> Bedroom Lights </cx:pt>
          <cx:pt idx="5455"> Bathroom </cx:pt>
          <cx:pt idx="5456">Total</cx:pt>
          <cx:pt idx="5457">Refrigerator</cx:pt>
          <cx:pt idx="5458">Other Kitchen</cx:pt>
          <cx:pt idx="5459"> Common outlets </cx:pt>
          <cx:pt idx="5460"> Common Lights </cx:pt>
          <cx:pt idx="5461"> Bedroom Outlets </cx:pt>
          <cx:pt idx="5462"> Bedroom Lights </cx:pt>
          <cx:pt idx="5463"> Bathroom </cx:pt>
          <cx:pt idx="5464">Total</cx:pt>
          <cx:pt idx="5465">Refrigerator</cx:pt>
          <cx:pt idx="5466">Other Kitchen</cx:pt>
          <cx:pt idx="5467"> Common outlets </cx:pt>
          <cx:pt idx="5468"> Common Lights </cx:pt>
          <cx:pt idx="5469"> Bedroom Outlets </cx:pt>
          <cx:pt idx="5470"> Bedroom Lights </cx:pt>
          <cx:pt idx="5471"> Bathroom </cx:pt>
          <cx:pt idx="5472">Total</cx:pt>
          <cx:pt idx="5473">Refrigerator</cx:pt>
          <cx:pt idx="5474">Other Kitchen</cx:pt>
          <cx:pt idx="5475"> Common outlets </cx:pt>
          <cx:pt idx="5476"> Common Lights </cx:pt>
          <cx:pt idx="5477"> Bedroom Outlets </cx:pt>
          <cx:pt idx="5478"> Bedroom Lights </cx:pt>
          <cx:pt idx="5479"> Bathroom </cx:pt>
          <cx:pt idx="5480">Total</cx:pt>
          <cx:pt idx="5481">Refrigerator</cx:pt>
          <cx:pt idx="5482">Other Kitchen</cx:pt>
          <cx:pt idx="5483"> Common outlets </cx:pt>
          <cx:pt idx="5484"> Common Lights </cx:pt>
          <cx:pt idx="5485"> Bedroom Outlets </cx:pt>
          <cx:pt idx="5486"> Bedroom Lights </cx:pt>
          <cx:pt idx="5487"> Bathroom </cx:pt>
          <cx:pt idx="5488">Total</cx:pt>
          <cx:pt idx="5489">Refrigerator</cx:pt>
          <cx:pt idx="5490">Other Kitchen</cx:pt>
          <cx:pt idx="5491"> Common outlets </cx:pt>
          <cx:pt idx="5492"> Common Lights </cx:pt>
          <cx:pt idx="5493"> Bedroom Outlets </cx:pt>
          <cx:pt idx="5494"> Bedroom Lights </cx:pt>
          <cx:pt idx="5495"> Bathroom </cx:pt>
          <cx:pt idx="5496">Total</cx:pt>
          <cx:pt idx="5497">Refrigerator</cx:pt>
          <cx:pt idx="5498">Other Kitchen</cx:pt>
          <cx:pt idx="5499"> Common outlets </cx:pt>
          <cx:pt idx="5500"> Common Lights </cx:pt>
          <cx:pt idx="5501"> Bedroom Outlets </cx:pt>
          <cx:pt idx="5502"> Bedroom Lights </cx:pt>
          <cx:pt idx="5503"> Bathroom </cx:pt>
          <cx:pt idx="5504">Total</cx:pt>
          <cx:pt idx="5505">Refrigerator</cx:pt>
          <cx:pt idx="5506">Other Kitchen</cx:pt>
          <cx:pt idx="5507"> Common outlets </cx:pt>
          <cx:pt idx="5508"> Common Lights </cx:pt>
          <cx:pt idx="5509"> Bedroom Outlets </cx:pt>
          <cx:pt idx="5510"> Bedroom Lights </cx:pt>
          <cx:pt idx="5511"> Bathroom </cx:pt>
          <cx:pt idx="5512">Total</cx:pt>
          <cx:pt idx="5513">Refrigerator</cx:pt>
          <cx:pt idx="5514">Other Kitchen</cx:pt>
          <cx:pt idx="5515"> Common outlets </cx:pt>
          <cx:pt idx="5516"> Common Lights </cx:pt>
          <cx:pt idx="5517"> Bedroom Outlets </cx:pt>
          <cx:pt idx="5518"> Bedroom Lights </cx:pt>
          <cx:pt idx="5519"> Bathroom </cx:pt>
          <cx:pt idx="5520">Total</cx:pt>
          <cx:pt idx="5521">Refrigerator</cx:pt>
          <cx:pt idx="5522">Other Kitchen</cx:pt>
          <cx:pt idx="5523"> Common outlets </cx:pt>
          <cx:pt idx="5524"> Common Lights </cx:pt>
          <cx:pt idx="5525"> Bedroom Outlets </cx:pt>
          <cx:pt idx="5526"> Bedroom Lights </cx:pt>
          <cx:pt idx="5527"> Bathroom </cx:pt>
          <cx:pt idx="5528">Total</cx:pt>
          <cx:pt idx="5529">Refrigerator</cx:pt>
          <cx:pt idx="5530">Other Kitchen</cx:pt>
          <cx:pt idx="5531"> Common outlets </cx:pt>
          <cx:pt idx="5532"> Common Lights </cx:pt>
          <cx:pt idx="5533"> Bedroom Outlets </cx:pt>
          <cx:pt idx="5534"> Bedroom Lights </cx:pt>
          <cx:pt idx="5535"> Bathroom </cx:pt>
          <cx:pt idx="5536">Total</cx:pt>
          <cx:pt idx="5537">Refrigerator</cx:pt>
          <cx:pt idx="5538">Other Kitchen</cx:pt>
          <cx:pt idx="5539"> Common outlets </cx:pt>
          <cx:pt idx="5540"> Common Lights </cx:pt>
          <cx:pt idx="5541"> Bedroom Outlets </cx:pt>
          <cx:pt idx="5542"> Bedroom Lights </cx:pt>
          <cx:pt idx="5543"> Bathroom </cx:pt>
          <cx:pt idx="5544">Total</cx:pt>
          <cx:pt idx="5545">Refrigerator</cx:pt>
          <cx:pt idx="5546">Other Kitchen</cx:pt>
          <cx:pt idx="5547"> Common outlets </cx:pt>
          <cx:pt idx="5548"> Common Lights </cx:pt>
          <cx:pt idx="5549"> Bedroom Outlets </cx:pt>
          <cx:pt idx="5550"> Bedroom Lights </cx:pt>
          <cx:pt idx="5551"> Bathroom </cx:pt>
          <cx:pt idx="5552">Total</cx:pt>
          <cx:pt idx="5553">Refrigerator</cx:pt>
          <cx:pt idx="5554">Other Kitchen</cx:pt>
          <cx:pt idx="5555"> Common outlets </cx:pt>
          <cx:pt idx="5556"> Common Lights </cx:pt>
          <cx:pt idx="5557"> Bedroom Outlets </cx:pt>
          <cx:pt idx="5558"> Bedroom Lights </cx:pt>
          <cx:pt idx="5559"> Bathroom </cx:pt>
          <cx:pt idx="5560">Total</cx:pt>
          <cx:pt idx="5561">Refrigerator</cx:pt>
          <cx:pt idx="5562">Other Kitchen</cx:pt>
          <cx:pt idx="5563"> Common outlets </cx:pt>
          <cx:pt idx="5564"> Common Lights </cx:pt>
          <cx:pt idx="5565"> Bedroom Outlets </cx:pt>
          <cx:pt idx="5566"> Bedroom Lights </cx:pt>
          <cx:pt idx="5567"> Bathroom </cx:pt>
          <cx:pt idx="5568">Total</cx:pt>
          <cx:pt idx="5569">Refrigerator</cx:pt>
          <cx:pt idx="5570">Other Kitchen</cx:pt>
          <cx:pt idx="5571"> Common outlets </cx:pt>
          <cx:pt idx="5572"> Common Lights </cx:pt>
          <cx:pt idx="5573"> Bedroom Outlets </cx:pt>
          <cx:pt idx="5574"> Bedroom Lights </cx:pt>
          <cx:pt idx="5575"> Bathroom </cx:pt>
          <cx:pt idx="5576">Total</cx:pt>
          <cx:pt idx="5577">Refrigerator</cx:pt>
          <cx:pt idx="5578">Other Kitchen</cx:pt>
          <cx:pt idx="5579"> Common outlets </cx:pt>
          <cx:pt idx="5580"> Common Lights </cx:pt>
          <cx:pt idx="5581"> Bedroom Outlets </cx:pt>
          <cx:pt idx="5582"> Bedroom Lights </cx:pt>
          <cx:pt idx="5583"> Bathroom </cx:pt>
          <cx:pt idx="5584">Total</cx:pt>
          <cx:pt idx="5585">Refrigerator</cx:pt>
          <cx:pt idx="5586">Other Kitchen</cx:pt>
          <cx:pt idx="5587"> Common outlets </cx:pt>
          <cx:pt idx="5588"> Common Lights </cx:pt>
          <cx:pt idx="5589"> Bedroom Outlets </cx:pt>
          <cx:pt idx="5590"> Bedroom Lights </cx:pt>
          <cx:pt idx="5591"> Bathroom </cx:pt>
          <cx:pt idx="5592">Total</cx:pt>
          <cx:pt idx="5593">Refrigerator</cx:pt>
          <cx:pt idx="5594">Other Kitchen</cx:pt>
          <cx:pt idx="5595"> Common outlets </cx:pt>
          <cx:pt idx="5596"> Common Lights </cx:pt>
          <cx:pt idx="5597"> Bedroom Outlets </cx:pt>
          <cx:pt idx="5598"> Bedroom Lights </cx:pt>
          <cx:pt idx="5599"> Bathroom </cx:pt>
          <cx:pt idx="5600">Total</cx:pt>
          <cx:pt idx="5601">Refrigerator</cx:pt>
          <cx:pt idx="5602">Other Kitchen</cx:pt>
          <cx:pt idx="5603"> Common outlets </cx:pt>
          <cx:pt idx="5604"> Common Lights </cx:pt>
          <cx:pt idx="5605"> Bedroom Outlets </cx:pt>
          <cx:pt idx="5606"> Bedroom Lights </cx:pt>
          <cx:pt idx="5607"> Bathroom </cx:pt>
          <cx:pt idx="5608">Total</cx:pt>
          <cx:pt idx="5609">Refrigerator</cx:pt>
          <cx:pt idx="5610">Other Kitchen</cx:pt>
          <cx:pt idx="5611"> Common outlets </cx:pt>
          <cx:pt idx="5612"> Common Lights </cx:pt>
          <cx:pt idx="5613"> Bedroom Outlets </cx:pt>
          <cx:pt idx="5614"> Bedroom Lights </cx:pt>
          <cx:pt idx="5615"> Bathroom </cx:pt>
          <cx:pt idx="5616">Total</cx:pt>
          <cx:pt idx="5617">Refrigerator</cx:pt>
          <cx:pt idx="5618">Other Kitchen</cx:pt>
          <cx:pt idx="5619"> Common outlets </cx:pt>
          <cx:pt idx="5620"> Common Lights </cx:pt>
          <cx:pt idx="5621"> Bedroom Outlets </cx:pt>
          <cx:pt idx="5622"> Bedroom Lights </cx:pt>
          <cx:pt idx="5623"> Bathroom </cx:pt>
          <cx:pt idx="5624">Total</cx:pt>
          <cx:pt idx="5625">Refrigerator</cx:pt>
          <cx:pt idx="5626">Other Kitchen</cx:pt>
          <cx:pt idx="5627"> Common outlets </cx:pt>
          <cx:pt idx="5628"> Common Lights </cx:pt>
          <cx:pt idx="5629"> Bedroom Outlets </cx:pt>
          <cx:pt idx="5630"> Bedroom Lights </cx:pt>
          <cx:pt idx="5631"> Bathroom </cx:pt>
          <cx:pt idx="5632">Total</cx:pt>
          <cx:pt idx="5633">Refrigerator</cx:pt>
          <cx:pt idx="5634">Other Kitchen</cx:pt>
          <cx:pt idx="5635"> Common outlets </cx:pt>
          <cx:pt idx="5636"> Common Lights </cx:pt>
          <cx:pt idx="5637"> Bedroom Outlets </cx:pt>
          <cx:pt idx="5638"> Bedroom Lights </cx:pt>
          <cx:pt idx="5639"> Bathroom </cx:pt>
          <cx:pt idx="5640">Total</cx:pt>
          <cx:pt idx="5641">Refrigerator</cx:pt>
          <cx:pt idx="5642">Other Kitchen</cx:pt>
          <cx:pt idx="5643"> Common outlets </cx:pt>
          <cx:pt idx="5644"> Common Lights </cx:pt>
          <cx:pt idx="5645"> Bedroom Outlets </cx:pt>
          <cx:pt idx="5646"> Bedroom Lights </cx:pt>
          <cx:pt idx="5647"> Bathroom </cx:pt>
          <cx:pt idx="5648">Total</cx:pt>
          <cx:pt idx="5649">Refrigerator</cx:pt>
          <cx:pt idx="5650">Other Kitchen</cx:pt>
          <cx:pt idx="5651"> Common outlets </cx:pt>
          <cx:pt idx="5652"> Common Lights </cx:pt>
          <cx:pt idx="5653"> Bedroom Outlets </cx:pt>
          <cx:pt idx="5654"> Bedroom Lights </cx:pt>
          <cx:pt idx="5655"> Bathroom </cx:pt>
          <cx:pt idx="5656">Total</cx:pt>
          <cx:pt idx="5657">Refrigerator</cx:pt>
          <cx:pt idx="5658">Other Kitchen</cx:pt>
          <cx:pt idx="5659"> Common outlets </cx:pt>
          <cx:pt idx="5660"> Common Lights </cx:pt>
          <cx:pt idx="5661"> Bedroom Outlets </cx:pt>
          <cx:pt idx="5662"> Bedroom Lights </cx:pt>
          <cx:pt idx="5663"> Bathroom </cx:pt>
          <cx:pt idx="5664">Total</cx:pt>
          <cx:pt idx="5665">Refrigerator</cx:pt>
          <cx:pt idx="5666">Other Kitchen</cx:pt>
          <cx:pt idx="5667"> Common outlets </cx:pt>
          <cx:pt idx="5668"> Common Lights </cx:pt>
          <cx:pt idx="5669"> Bedroom Outlets </cx:pt>
          <cx:pt idx="5670"> Bedroom Lights </cx:pt>
          <cx:pt idx="5671"> Bathroom </cx:pt>
          <cx:pt idx="5672">Total</cx:pt>
          <cx:pt idx="5673">Refrigerator</cx:pt>
          <cx:pt idx="5674">Other Kitchen</cx:pt>
          <cx:pt idx="5675"> Common outlets </cx:pt>
          <cx:pt idx="5676"> Common Lights </cx:pt>
          <cx:pt idx="5677"> Bedroom Outlets </cx:pt>
          <cx:pt idx="5678"> Bedroom Lights </cx:pt>
          <cx:pt idx="5679"> Bathroom </cx:pt>
          <cx:pt idx="5680">Total</cx:pt>
          <cx:pt idx="5681">Refrigerator</cx:pt>
          <cx:pt idx="5682">Other Kitchen</cx:pt>
          <cx:pt idx="5683"> Common outlets </cx:pt>
          <cx:pt idx="5684"> Common Lights </cx:pt>
          <cx:pt idx="5685"> Bedroom Outlets </cx:pt>
          <cx:pt idx="5686"> Bedroom Lights </cx:pt>
          <cx:pt idx="5687"> Bathroom </cx:pt>
          <cx:pt idx="5688">Total</cx:pt>
          <cx:pt idx="5689">Refrigerator</cx:pt>
          <cx:pt idx="5690">Other Kitchen</cx:pt>
          <cx:pt idx="5691"> Common outlets </cx:pt>
          <cx:pt idx="5692"> Common Lights </cx:pt>
          <cx:pt idx="5693"> Bedroom Outlets </cx:pt>
          <cx:pt idx="5694"> Bedroom Lights </cx:pt>
          <cx:pt idx="5695"> Bathroom </cx:pt>
          <cx:pt idx="5696">Total</cx:pt>
          <cx:pt idx="5697">Refrigerator</cx:pt>
          <cx:pt idx="5698">Other Kitchen</cx:pt>
          <cx:pt idx="5699"> Common outlets </cx:pt>
          <cx:pt idx="5700"> Common Lights </cx:pt>
          <cx:pt idx="5701"> Bedroom Outlets </cx:pt>
          <cx:pt idx="5702"> Bedroom Lights </cx:pt>
          <cx:pt idx="5703"> Bathroom </cx:pt>
          <cx:pt idx="5704">Total</cx:pt>
          <cx:pt idx="5705">Refrigerator</cx:pt>
          <cx:pt idx="5706">Other Kitchen</cx:pt>
          <cx:pt idx="5707"> Common outlets </cx:pt>
          <cx:pt idx="5708"> Common Lights </cx:pt>
          <cx:pt idx="5709"> Bedroom Outlets </cx:pt>
          <cx:pt idx="5710"> Bedroom Lights </cx:pt>
          <cx:pt idx="5711"> Bathroom </cx:pt>
          <cx:pt idx="5712">Total</cx:pt>
          <cx:pt idx="5713">Refrigerator</cx:pt>
          <cx:pt idx="5714">Other Kitchen</cx:pt>
          <cx:pt idx="5715"> Common outlets </cx:pt>
          <cx:pt idx="5716"> Common Lights </cx:pt>
          <cx:pt idx="5717"> Bedroom Outlets </cx:pt>
          <cx:pt idx="5718"> Bedroom Lights </cx:pt>
          <cx:pt idx="5719"> Bathroom </cx:pt>
          <cx:pt idx="5720">Total</cx:pt>
          <cx:pt idx="5721">Refrigerator</cx:pt>
          <cx:pt idx="5722">Other Kitchen</cx:pt>
          <cx:pt idx="5723"> Common outlets </cx:pt>
          <cx:pt idx="5724"> Common Lights </cx:pt>
          <cx:pt idx="5725"> Bedroom Outlets </cx:pt>
          <cx:pt idx="5726"> Bedroom Lights </cx:pt>
          <cx:pt idx="5727"> Bathroom </cx:pt>
          <cx:pt idx="5728">Total</cx:pt>
          <cx:pt idx="5729">Refrigerator</cx:pt>
          <cx:pt idx="5730">Other Kitchen</cx:pt>
          <cx:pt idx="5731"> Common outlets </cx:pt>
          <cx:pt idx="5732"> Common Lights </cx:pt>
          <cx:pt idx="5733"> Bedroom Outlets </cx:pt>
          <cx:pt idx="5734"> Bedroom Lights </cx:pt>
          <cx:pt idx="5735"> Bathroom </cx:pt>
          <cx:pt idx="5736">Total</cx:pt>
          <cx:pt idx="5737">Refrigerator</cx:pt>
          <cx:pt idx="5738">Other Kitchen</cx:pt>
          <cx:pt idx="5739"> Common outlets </cx:pt>
          <cx:pt idx="5740"> Common Lights </cx:pt>
          <cx:pt idx="5741"> Bedroom Outlets </cx:pt>
          <cx:pt idx="5742"> Bedroom Lights </cx:pt>
          <cx:pt idx="5743"> Bathroom </cx:pt>
          <cx:pt idx="5744">Total</cx:pt>
          <cx:pt idx="5745">Refrigerator</cx:pt>
          <cx:pt idx="5746">Other Kitchen</cx:pt>
          <cx:pt idx="5747"> Common outlets </cx:pt>
          <cx:pt idx="5748"> Common Lights </cx:pt>
          <cx:pt idx="5749"> Bedroom Outlets </cx:pt>
          <cx:pt idx="5750"> Bedroom Lights </cx:pt>
          <cx:pt idx="5751"> Bathroom </cx:pt>
          <cx:pt idx="5752">Total</cx:pt>
          <cx:pt idx="5753">Refrigerator</cx:pt>
          <cx:pt idx="5754">Other Kitchen</cx:pt>
          <cx:pt idx="5755"> Common outlets </cx:pt>
          <cx:pt idx="5756"> Common Lights </cx:pt>
          <cx:pt idx="5757"> Bedroom Outlets </cx:pt>
          <cx:pt idx="5758"> Bedroom Lights </cx:pt>
          <cx:pt idx="5759"> Bathroom </cx:pt>
          <cx:pt idx="5760">Total</cx:pt>
          <cx:pt idx="5761">Refrigerator</cx:pt>
          <cx:pt idx="5762">Other Kitchen</cx:pt>
          <cx:pt idx="5763"> Common outlets </cx:pt>
          <cx:pt idx="5764"> Common Lights </cx:pt>
          <cx:pt idx="5765"> Bedroom Outlets </cx:pt>
          <cx:pt idx="5766"> Bedroom Lights </cx:pt>
          <cx:pt idx="5767"> Bathroom </cx:pt>
          <cx:pt idx="5768">Total</cx:pt>
          <cx:pt idx="5769">Refrigerator</cx:pt>
          <cx:pt idx="5770">Other Kitchen</cx:pt>
          <cx:pt idx="5771"> Common outlets </cx:pt>
          <cx:pt idx="5772"> Common Lights </cx:pt>
          <cx:pt idx="5773"> Bedroom Outlets </cx:pt>
          <cx:pt idx="5774"> Bedroom Lights </cx:pt>
          <cx:pt idx="5775"> Bathroom </cx:pt>
          <cx:pt idx="5776">Total</cx:pt>
          <cx:pt idx="5777">Refrigerator</cx:pt>
          <cx:pt idx="5778">Other Kitchen</cx:pt>
          <cx:pt idx="5779"> Common outlets </cx:pt>
          <cx:pt idx="5780"> Common Lights </cx:pt>
          <cx:pt idx="5781"> Bedroom Outlets </cx:pt>
          <cx:pt idx="5782"> Bedroom Lights </cx:pt>
          <cx:pt idx="5783"> Bathroom </cx:pt>
          <cx:pt idx="5784">Total</cx:pt>
          <cx:pt idx="5785">Refrigerator</cx:pt>
          <cx:pt idx="5786">Other Kitchen</cx:pt>
          <cx:pt idx="5787"> Common outlets </cx:pt>
          <cx:pt idx="5788"> Common Lights </cx:pt>
          <cx:pt idx="5789"> Bedroom Outlets </cx:pt>
          <cx:pt idx="5790"> Bedroom Lights </cx:pt>
          <cx:pt idx="5791"> Bathroom </cx:pt>
          <cx:pt idx="5792">Total</cx:pt>
          <cx:pt idx="5793">Refrigerator</cx:pt>
          <cx:pt idx="5794">Other Kitchen</cx:pt>
          <cx:pt idx="5795"> Common outlets </cx:pt>
          <cx:pt idx="5796"> Common Lights </cx:pt>
          <cx:pt idx="5797"> Bedroom Outlets </cx:pt>
          <cx:pt idx="5798"> Bedroom Lights </cx:pt>
          <cx:pt idx="5799"> Bathroom </cx:pt>
          <cx:pt idx="5800">Total</cx:pt>
          <cx:pt idx="5801">Refrigerator</cx:pt>
          <cx:pt idx="5802">Other Kitchen</cx:pt>
          <cx:pt idx="5803"> Common outlets </cx:pt>
          <cx:pt idx="5804"> Common Lights </cx:pt>
          <cx:pt idx="5805"> Bedroom Outlets </cx:pt>
          <cx:pt idx="5806"> Bedroom Lights </cx:pt>
          <cx:pt idx="5807"> Bathroom </cx:pt>
          <cx:pt idx="5808">Total</cx:pt>
          <cx:pt idx="5809">Refrigerator</cx:pt>
          <cx:pt idx="5810">Other Kitchen</cx:pt>
          <cx:pt idx="5811"> Common outlets </cx:pt>
          <cx:pt idx="5812"> Common Lights </cx:pt>
          <cx:pt idx="5813"> Bedroom Outlets </cx:pt>
          <cx:pt idx="5814"> Bedroom Lights </cx:pt>
          <cx:pt idx="5815"> Bathroom </cx:pt>
          <cx:pt idx="5816">Total</cx:pt>
          <cx:pt idx="5817">Refrigerator</cx:pt>
          <cx:pt idx="5818">Other Kitchen</cx:pt>
          <cx:pt idx="5819"> Common outlets </cx:pt>
          <cx:pt idx="5820"> Common Lights </cx:pt>
          <cx:pt idx="5821"> Bedroom Outlets </cx:pt>
          <cx:pt idx="5822"> Bedroom Lights </cx:pt>
          <cx:pt idx="5823"> Bathroom </cx:pt>
          <cx:pt idx="5824">Total</cx:pt>
          <cx:pt idx="5825">Refrigerator</cx:pt>
          <cx:pt idx="5826">Other Kitchen</cx:pt>
          <cx:pt idx="5827"> Common outlets </cx:pt>
          <cx:pt idx="5828"> Common Lights </cx:pt>
          <cx:pt idx="5829"> Bedroom Outlets </cx:pt>
          <cx:pt idx="5830"> Bedroom Lights </cx:pt>
          <cx:pt idx="5831"> Bathroom </cx:pt>
          <cx:pt idx="5832">Total</cx:pt>
          <cx:pt idx="5833">Refrigerator</cx:pt>
          <cx:pt idx="5834">Other Kitchen</cx:pt>
          <cx:pt idx="5835"> Common outlets </cx:pt>
          <cx:pt idx="5836"> Common Lights </cx:pt>
          <cx:pt idx="5837"> Bedroom Outlets </cx:pt>
          <cx:pt idx="5838"> Bedroom Lights </cx:pt>
          <cx:pt idx="5839"> Bathroom </cx:pt>
          <cx:pt idx="5840">Total</cx:pt>
          <cx:pt idx="5841">Refrigerator</cx:pt>
          <cx:pt idx="5842">Other Kitchen</cx:pt>
          <cx:pt idx="5843"> Common outlets </cx:pt>
          <cx:pt idx="5844"> Common Lights </cx:pt>
          <cx:pt idx="5845"> Bedroom Outlets </cx:pt>
          <cx:pt idx="5846"> Bedroom Lights </cx:pt>
          <cx:pt idx="5847"> Bathroom </cx:pt>
          <cx:pt idx="5848">Total</cx:pt>
          <cx:pt idx="5849">Refrigerator</cx:pt>
          <cx:pt idx="5850">Other Kitchen</cx:pt>
          <cx:pt idx="5851"> Common outlets </cx:pt>
          <cx:pt idx="5852"> Common Lights </cx:pt>
          <cx:pt idx="5853"> Bedroom Outlets </cx:pt>
          <cx:pt idx="5854"> Bedroom Lights </cx:pt>
          <cx:pt idx="5855"> Bathroom </cx:pt>
          <cx:pt idx="5856">Total</cx:pt>
          <cx:pt idx="5857">Refrigerator</cx:pt>
          <cx:pt idx="5858">Other Kitchen</cx:pt>
          <cx:pt idx="5859"> Common outlets </cx:pt>
          <cx:pt idx="5860"> Common Lights </cx:pt>
          <cx:pt idx="5861"> Bedroom Outlets </cx:pt>
          <cx:pt idx="5862"> Bedroom Lights </cx:pt>
          <cx:pt idx="5863"> Bathroom </cx:pt>
          <cx:pt idx="5864">Total</cx:pt>
          <cx:pt idx="5865">Refrigerator</cx:pt>
          <cx:pt idx="5866">Other Kitchen</cx:pt>
          <cx:pt idx="5867"> Common outlets </cx:pt>
          <cx:pt idx="5868"> Common Lights </cx:pt>
          <cx:pt idx="5869"> Bedroom Outlets </cx:pt>
          <cx:pt idx="5870"> Bedroom Lights </cx:pt>
          <cx:pt idx="5871"> Bathroom </cx:pt>
          <cx:pt idx="5872">Total</cx:pt>
          <cx:pt idx="5873">Refrigerator</cx:pt>
          <cx:pt idx="5874">Other Kitchen</cx:pt>
          <cx:pt idx="5875"> Common outlets </cx:pt>
          <cx:pt idx="5876"> Common Lights </cx:pt>
          <cx:pt idx="5877"> Bedroom Outlets </cx:pt>
          <cx:pt idx="5878"> Bedroom Lights </cx:pt>
          <cx:pt idx="5879"> Bathroom </cx:pt>
          <cx:pt idx="5880">Total</cx:pt>
          <cx:pt idx="5881">Refrigerator</cx:pt>
          <cx:pt idx="5882">Other Kitchen</cx:pt>
          <cx:pt idx="5883"> Common outlets </cx:pt>
          <cx:pt idx="5884"> Common Lights </cx:pt>
          <cx:pt idx="5885"> Bedroom Outlets </cx:pt>
          <cx:pt idx="5886"> Bedroom Lights </cx:pt>
          <cx:pt idx="5887"> Bathroom </cx:pt>
          <cx:pt idx="5888">Total</cx:pt>
          <cx:pt idx="5889">Refrigerator</cx:pt>
          <cx:pt idx="5890">Other Kitchen</cx:pt>
          <cx:pt idx="5891"> Common outlets </cx:pt>
          <cx:pt idx="5892"> Common Lights </cx:pt>
          <cx:pt idx="5893"> Bedroom Outlets </cx:pt>
          <cx:pt idx="5894"> Bedroom Lights </cx:pt>
          <cx:pt idx="5895"> Bathroom </cx:pt>
          <cx:pt idx="5896">Total</cx:pt>
          <cx:pt idx="5897">Refrigerator</cx:pt>
          <cx:pt idx="5898">Other Kitchen</cx:pt>
          <cx:pt idx="5899"> Common outlets </cx:pt>
          <cx:pt idx="5900"> Common Lights </cx:pt>
          <cx:pt idx="5901"> Bedroom Outlets </cx:pt>
          <cx:pt idx="5902"> Bedroom Lights </cx:pt>
          <cx:pt idx="5903"> Bathroom </cx:pt>
          <cx:pt idx="5904">Total</cx:pt>
          <cx:pt idx="5905">Refrigerator</cx:pt>
          <cx:pt idx="5906">Other Kitchen</cx:pt>
          <cx:pt idx="5907"> Common outlets </cx:pt>
          <cx:pt idx="5908"> Common Lights </cx:pt>
          <cx:pt idx="5909"> Bedroom Outlets </cx:pt>
          <cx:pt idx="5910"> Bedroom Lights </cx:pt>
          <cx:pt idx="5911"> Bathroom </cx:pt>
          <cx:pt idx="5912">Total</cx:pt>
          <cx:pt idx="5913">Refrigerator</cx:pt>
          <cx:pt idx="5914">Other Kitchen</cx:pt>
          <cx:pt idx="5915"> Common outlets </cx:pt>
          <cx:pt idx="5916"> Common Lights </cx:pt>
          <cx:pt idx="5917"> Bedroom Outlets </cx:pt>
          <cx:pt idx="5918"> Bedroom Lights </cx:pt>
          <cx:pt idx="5919"> Bathroom </cx:pt>
          <cx:pt idx="5920">Total</cx:pt>
          <cx:pt idx="5921">Refrigerator</cx:pt>
          <cx:pt idx="5922">Other Kitchen</cx:pt>
          <cx:pt idx="5923"> Common outlets </cx:pt>
          <cx:pt idx="5924"> Common Lights </cx:pt>
          <cx:pt idx="5925"> Bedroom Outlets </cx:pt>
          <cx:pt idx="5926"> Bedroom Lights </cx:pt>
          <cx:pt idx="5927"> Bathroom </cx:pt>
          <cx:pt idx="5928">Total</cx:pt>
          <cx:pt idx="5929">Refrigerator</cx:pt>
          <cx:pt idx="5930">Other Kitchen</cx:pt>
          <cx:pt idx="5931"> Common outlets </cx:pt>
          <cx:pt idx="5932"> Common Lights </cx:pt>
          <cx:pt idx="5933"> Bedroom Outlets </cx:pt>
          <cx:pt idx="5934"> Bedroom Lights </cx:pt>
          <cx:pt idx="5935"> Bathroom </cx:pt>
          <cx:pt idx="5936">Total</cx:pt>
          <cx:pt idx="5937">Refrigerator</cx:pt>
          <cx:pt idx="5938">Other Kitchen</cx:pt>
          <cx:pt idx="5939"> Common outlets </cx:pt>
          <cx:pt idx="5940"> Common Lights </cx:pt>
          <cx:pt idx="5941"> Bedroom Outlets </cx:pt>
          <cx:pt idx="5942"> Bedroom Lights </cx:pt>
          <cx:pt idx="5943"> Bathroom </cx:pt>
          <cx:pt idx="5944">Total</cx:pt>
          <cx:pt idx="5945">Refrigerator</cx:pt>
          <cx:pt idx="5946">Other Kitchen</cx:pt>
          <cx:pt idx="5947"> Common outlets </cx:pt>
          <cx:pt idx="5948"> Common Lights </cx:pt>
          <cx:pt idx="5949"> Bedroom Outlets </cx:pt>
          <cx:pt idx="5950"> Bedroom Lights </cx:pt>
          <cx:pt idx="5951"> Bathroom </cx:pt>
          <cx:pt idx="5952">Total</cx:pt>
          <cx:pt idx="5953">Refrigerator</cx:pt>
          <cx:pt idx="5954">Other Kitchen</cx:pt>
          <cx:pt idx="5955"> Common outlets </cx:pt>
          <cx:pt idx="5956"> Common Lights </cx:pt>
          <cx:pt idx="5957"> Bedroom Outlets </cx:pt>
          <cx:pt idx="5958"> Bedroom Lights </cx:pt>
          <cx:pt idx="5959"> Bathroom </cx:pt>
          <cx:pt idx="5960">Total</cx:pt>
          <cx:pt idx="5961">Refrigerator</cx:pt>
          <cx:pt idx="5962">Other Kitchen</cx:pt>
          <cx:pt idx="5963"> Common outlets </cx:pt>
          <cx:pt idx="5964"> Common Lights </cx:pt>
          <cx:pt idx="5965"> Bedroom Outlets </cx:pt>
          <cx:pt idx="5966"> Bedroom Lights </cx:pt>
          <cx:pt idx="5967"> Bathroom </cx:pt>
          <cx:pt idx="5968">Total</cx:pt>
          <cx:pt idx="5969">Refrigerator</cx:pt>
          <cx:pt idx="5970">Other Kitchen</cx:pt>
          <cx:pt idx="5971"> Common outlets </cx:pt>
          <cx:pt idx="5972"> Common Lights </cx:pt>
          <cx:pt idx="5973"> Bedroom Outlets </cx:pt>
          <cx:pt idx="5974"> Bedroom Lights </cx:pt>
          <cx:pt idx="5975"> Bathroom </cx:pt>
          <cx:pt idx="5976">Total</cx:pt>
          <cx:pt idx="5977">Refrigerator</cx:pt>
          <cx:pt idx="5978">Other Kitchen</cx:pt>
          <cx:pt idx="5979"> Common outlets </cx:pt>
          <cx:pt idx="5980"> Common Lights </cx:pt>
          <cx:pt idx="5981"> Bedroom Outlets </cx:pt>
          <cx:pt idx="5982"> Bedroom Lights </cx:pt>
          <cx:pt idx="5983"> Bathroom </cx:pt>
          <cx:pt idx="5984">Total</cx:pt>
          <cx:pt idx="5985">Refrigerator</cx:pt>
          <cx:pt idx="5986">Other Kitchen</cx:pt>
          <cx:pt idx="5987"> Common outlets </cx:pt>
          <cx:pt idx="5988"> Common Lights </cx:pt>
          <cx:pt idx="5989"> Bedroom Outlets </cx:pt>
          <cx:pt idx="5990"> Bedroom Lights </cx:pt>
          <cx:pt idx="5991"> Bathroom </cx:pt>
          <cx:pt idx="5992">Total</cx:pt>
          <cx:pt idx="5993">Refrigerator</cx:pt>
          <cx:pt idx="5994">Other Kitchen</cx:pt>
          <cx:pt idx="5995"> Common outlets </cx:pt>
          <cx:pt idx="5996"> Common Lights </cx:pt>
          <cx:pt idx="5997"> Bedroom Outlets </cx:pt>
          <cx:pt idx="5998"> Bedroom Lights </cx:pt>
          <cx:pt idx="5999"> Bathroom </cx:pt>
          <cx:pt idx="6000">Total</cx:pt>
          <cx:pt idx="6001">Refrigerator</cx:pt>
          <cx:pt idx="6002">Other Kitchen</cx:pt>
          <cx:pt idx="6003"> Common outlets </cx:pt>
          <cx:pt idx="6004"> Common Lights </cx:pt>
          <cx:pt idx="6005"> Bedroom Outlets </cx:pt>
          <cx:pt idx="6006"> Bedroom Lights </cx:pt>
          <cx:pt idx="6007"> Bathroom </cx:pt>
          <cx:pt idx="6008">Total</cx:pt>
          <cx:pt idx="6009">Refrigerator</cx:pt>
          <cx:pt idx="6010">Other Kitchen</cx:pt>
          <cx:pt idx="6011"> Common outlets </cx:pt>
          <cx:pt idx="6012"> Common Lights </cx:pt>
          <cx:pt idx="6013"> Bedroom Outlets </cx:pt>
          <cx:pt idx="6014"> Bedroom Lights </cx:pt>
          <cx:pt idx="6015"> Bathroom </cx:pt>
          <cx:pt idx="6016">Total</cx:pt>
          <cx:pt idx="6017">Refrigerator</cx:pt>
          <cx:pt idx="6018">Other Kitchen</cx:pt>
          <cx:pt idx="6019"> Common outlets </cx:pt>
          <cx:pt idx="6020"> Common Lights </cx:pt>
          <cx:pt idx="6021"> Bedroom Outlets </cx:pt>
          <cx:pt idx="6022"> Bedroom Lights </cx:pt>
          <cx:pt idx="6023"> Bathroom </cx:pt>
          <cx:pt idx="6024">Total</cx:pt>
          <cx:pt idx="6025">Refrigerator</cx:pt>
          <cx:pt idx="6026">Other Kitchen</cx:pt>
          <cx:pt idx="6027"> Common outlets </cx:pt>
          <cx:pt idx="6028"> Common Lights </cx:pt>
          <cx:pt idx="6029"> Bedroom Outlets </cx:pt>
          <cx:pt idx="6030"> Bedroom Lights </cx:pt>
          <cx:pt idx="6031"> Bathroom </cx:pt>
          <cx:pt idx="6032">Total</cx:pt>
          <cx:pt idx="6033">Refrigerator</cx:pt>
          <cx:pt idx="6034">Other Kitchen</cx:pt>
          <cx:pt idx="6035"> Common outlets </cx:pt>
          <cx:pt idx="6036"> Common Lights </cx:pt>
          <cx:pt idx="6037"> Bedroom Outlets </cx:pt>
          <cx:pt idx="6038"> Bedroom Lights </cx:pt>
          <cx:pt idx="6039"> Bathroom </cx:pt>
          <cx:pt idx="6040">Total</cx:pt>
          <cx:pt idx="6041">Refrigerator</cx:pt>
          <cx:pt idx="6042">Other Kitchen</cx:pt>
          <cx:pt idx="6043"> Common outlets </cx:pt>
          <cx:pt idx="6044"> Common Lights </cx:pt>
          <cx:pt idx="6045"> Bedroom Outlets </cx:pt>
          <cx:pt idx="6046"> Bedroom Lights </cx:pt>
          <cx:pt idx="6047"> Bathroom </cx:pt>
          <cx:pt idx="6048">Total</cx:pt>
          <cx:pt idx="6049">Refrigerator</cx:pt>
          <cx:pt idx="6050">Other Kitchen</cx:pt>
          <cx:pt idx="6051"> Common outlets </cx:pt>
          <cx:pt idx="6052"> Common Lights </cx:pt>
          <cx:pt idx="6053"> Bedroom Outlets </cx:pt>
          <cx:pt idx="6054"> Bedroom Lights </cx:pt>
          <cx:pt idx="6055"> Bathroom </cx:pt>
          <cx:pt idx="6056">Total</cx:pt>
          <cx:pt idx="6057">Refrigerator</cx:pt>
          <cx:pt idx="6058">Other Kitchen</cx:pt>
          <cx:pt idx="6059"> Common outlets </cx:pt>
          <cx:pt idx="6060"> Common Lights </cx:pt>
          <cx:pt idx="6061"> Bedroom Outlets </cx:pt>
          <cx:pt idx="6062"> Bedroom Lights </cx:pt>
          <cx:pt idx="6063"> Bathroom </cx:pt>
          <cx:pt idx="6064">Total</cx:pt>
          <cx:pt idx="6065">Refrigerator</cx:pt>
          <cx:pt idx="6066">Other Kitchen</cx:pt>
          <cx:pt idx="6067"> Common outlets </cx:pt>
          <cx:pt idx="6068"> Common Lights </cx:pt>
          <cx:pt idx="6069"> Bedroom Outlets </cx:pt>
          <cx:pt idx="6070"> Bedroom Lights </cx:pt>
          <cx:pt idx="6071"> Bathroom </cx:pt>
          <cx:pt idx="6072">Total</cx:pt>
          <cx:pt idx="6073">Refrigerator</cx:pt>
          <cx:pt idx="6074">Other Kitchen</cx:pt>
          <cx:pt idx="6075"> Common outlets </cx:pt>
          <cx:pt idx="6076"> Common Lights </cx:pt>
          <cx:pt idx="6077"> Bedroom Outlets </cx:pt>
          <cx:pt idx="6078"> Bedroom Lights </cx:pt>
          <cx:pt idx="6079"> Bathroom </cx:pt>
          <cx:pt idx="6080">Total</cx:pt>
          <cx:pt idx="6081">Refrigerator</cx:pt>
          <cx:pt idx="6082">Other Kitchen</cx:pt>
          <cx:pt idx="6083"> Common outlets </cx:pt>
          <cx:pt idx="6084"> Common Lights </cx:pt>
          <cx:pt idx="6085"> Bedroom Outlets </cx:pt>
          <cx:pt idx="6086"> Bedroom Lights </cx:pt>
          <cx:pt idx="6087"> Bathroom </cx:pt>
          <cx:pt idx="6088">Total</cx:pt>
          <cx:pt idx="6089">Refrigerator</cx:pt>
          <cx:pt idx="6090">Other Kitchen</cx:pt>
          <cx:pt idx="6091"> Common outlets </cx:pt>
          <cx:pt idx="6092"> Common Lights </cx:pt>
          <cx:pt idx="6093"> Bedroom Outlets </cx:pt>
          <cx:pt idx="6094"> Bedroom Lights </cx:pt>
          <cx:pt idx="6095"> Bathroom </cx:pt>
          <cx:pt idx="6096">Total</cx:pt>
          <cx:pt idx="6097">Refrigerator</cx:pt>
          <cx:pt idx="6098">Other Kitchen</cx:pt>
          <cx:pt idx="6099"> Common outlets </cx:pt>
          <cx:pt idx="6100"> Common Lights </cx:pt>
          <cx:pt idx="6101"> Bedroom Outlets </cx:pt>
          <cx:pt idx="6102"> Bedroom Lights </cx:pt>
          <cx:pt idx="6103"> Bathroom </cx:pt>
          <cx:pt idx="6104">Total</cx:pt>
          <cx:pt idx="6105">Refrigerator</cx:pt>
          <cx:pt idx="6106">Other Kitchen</cx:pt>
          <cx:pt idx="6107"> Common outlets </cx:pt>
          <cx:pt idx="6108"> Common Lights </cx:pt>
          <cx:pt idx="6109"> Bedroom Outlets </cx:pt>
          <cx:pt idx="6110"> Bedroom Lights </cx:pt>
          <cx:pt idx="6111"> Bathroom </cx:pt>
          <cx:pt idx="6112">Total</cx:pt>
          <cx:pt idx="6113">Refrigerator</cx:pt>
          <cx:pt idx="6114">Other Kitchen</cx:pt>
          <cx:pt idx="6115"> Common outlets </cx:pt>
          <cx:pt idx="6116"> Common Lights </cx:pt>
          <cx:pt idx="6117"> Bedroom Outlets </cx:pt>
          <cx:pt idx="6118"> Bedroom Lights </cx:pt>
          <cx:pt idx="6119"> Bathroom </cx:pt>
          <cx:pt idx="6120">Total</cx:pt>
          <cx:pt idx="6121">Refrigerator</cx:pt>
          <cx:pt idx="6122">Other Kitchen</cx:pt>
          <cx:pt idx="6123"> Common outlets </cx:pt>
          <cx:pt idx="6124"> Common Lights </cx:pt>
          <cx:pt idx="6125"> Bedroom Outlets </cx:pt>
          <cx:pt idx="6126"> Bedroom Lights </cx:pt>
          <cx:pt idx="6127"> Bathroom </cx:pt>
          <cx:pt idx="6128">Total</cx:pt>
          <cx:pt idx="6129">Refrigerator</cx:pt>
          <cx:pt idx="6130">Other Kitchen</cx:pt>
          <cx:pt idx="6131"> Common outlets </cx:pt>
          <cx:pt idx="6132"> Common Lights </cx:pt>
          <cx:pt idx="6133"> Bedroom Outlets </cx:pt>
          <cx:pt idx="6134"> Bedroom Lights </cx:pt>
          <cx:pt idx="6135"> Bathroom </cx:pt>
          <cx:pt idx="6136">Total</cx:pt>
          <cx:pt idx="6137">Refrigerator</cx:pt>
          <cx:pt idx="6138">Other Kitchen</cx:pt>
          <cx:pt idx="6139"> Common outlets </cx:pt>
          <cx:pt idx="6140"> Common Lights </cx:pt>
          <cx:pt idx="6141"> Bedroom Outlets </cx:pt>
          <cx:pt idx="6142"> Bedroom Lights </cx:pt>
          <cx:pt idx="6143"> Bathroom </cx:pt>
          <cx:pt idx="6144">Total</cx:pt>
          <cx:pt idx="6145">Refrigerator</cx:pt>
          <cx:pt idx="6146">Other Kitchen</cx:pt>
          <cx:pt idx="6147"> Common outlets </cx:pt>
          <cx:pt idx="6148"> Common Lights </cx:pt>
          <cx:pt idx="6149"> Bedroom Outlets </cx:pt>
          <cx:pt idx="6150"> Bedroom Lights </cx:pt>
          <cx:pt idx="6151"> Bathroom </cx:pt>
          <cx:pt idx="6152">Total</cx:pt>
          <cx:pt idx="6153">Refrigerator</cx:pt>
          <cx:pt idx="6154">Other Kitchen</cx:pt>
          <cx:pt idx="6155"> Common outlets </cx:pt>
          <cx:pt idx="6156"> Common Lights </cx:pt>
          <cx:pt idx="6157"> Bedroom Outlets </cx:pt>
          <cx:pt idx="6158"> Bedroom Lights </cx:pt>
          <cx:pt idx="6159"> Bathroom </cx:pt>
          <cx:pt idx="6160">Total</cx:pt>
          <cx:pt idx="6161">Refrigerator</cx:pt>
          <cx:pt idx="6162">Other Kitchen</cx:pt>
          <cx:pt idx="6163"> Common outlets </cx:pt>
          <cx:pt idx="6164"> Common Lights </cx:pt>
          <cx:pt idx="6165"> Bedroom Outlets </cx:pt>
          <cx:pt idx="6166"> Bedroom Lights </cx:pt>
          <cx:pt idx="6167"> Bathroom </cx:pt>
          <cx:pt idx="6168">Total</cx:pt>
          <cx:pt idx="6169">Refrigerator</cx:pt>
          <cx:pt idx="6170">Other Kitchen</cx:pt>
          <cx:pt idx="6171"> Common outlets </cx:pt>
          <cx:pt idx="6172"> Common Lights </cx:pt>
          <cx:pt idx="6173"> Bedroom Outlets </cx:pt>
          <cx:pt idx="6174"> Bedroom Lights </cx:pt>
          <cx:pt idx="6175"> Bathroom </cx:pt>
          <cx:pt idx="6176">Total</cx:pt>
          <cx:pt idx="6177">Refrigerator</cx:pt>
          <cx:pt idx="6178">Other Kitchen</cx:pt>
          <cx:pt idx="6179"> Common outlets </cx:pt>
          <cx:pt idx="6180"> Common Lights </cx:pt>
          <cx:pt idx="6181"> Bedroom Outlets </cx:pt>
          <cx:pt idx="6182"> Bedroom Lights </cx:pt>
          <cx:pt idx="6183"> Bathroom </cx:pt>
          <cx:pt idx="6184">Total</cx:pt>
          <cx:pt idx="6185">Refrigerator</cx:pt>
          <cx:pt idx="6186">Other Kitchen</cx:pt>
          <cx:pt idx="6187"> Common outlets </cx:pt>
          <cx:pt idx="6188"> Common Lights </cx:pt>
          <cx:pt idx="6189"> Bedroom Outlets </cx:pt>
          <cx:pt idx="6190"> Bedroom Lights </cx:pt>
          <cx:pt idx="6191"> Bathroom </cx:pt>
          <cx:pt idx="6192">Total</cx:pt>
          <cx:pt idx="6193">Refrigerator</cx:pt>
          <cx:pt idx="6194">Other Kitchen</cx:pt>
          <cx:pt idx="6195"> Common outlets </cx:pt>
          <cx:pt idx="6196"> Common Lights </cx:pt>
          <cx:pt idx="6197"> Bedroom Outlets </cx:pt>
          <cx:pt idx="6198"> Bedroom Lights </cx:pt>
          <cx:pt idx="6199"> Bathroom </cx:pt>
          <cx:pt idx="6200">Total</cx:pt>
          <cx:pt idx="6201">Refrigerator</cx:pt>
          <cx:pt idx="6202">Other Kitchen</cx:pt>
          <cx:pt idx="6203"> Common outlets </cx:pt>
          <cx:pt idx="6204"> Common Lights </cx:pt>
          <cx:pt idx="6205"> Bedroom Outlets </cx:pt>
          <cx:pt idx="6206"> Bedroom Lights </cx:pt>
          <cx:pt idx="6207"> Bathroom </cx:pt>
          <cx:pt idx="6208">Total</cx:pt>
          <cx:pt idx="6209">Refrigerator</cx:pt>
          <cx:pt idx="6210">Other Kitchen</cx:pt>
          <cx:pt idx="6211"> Common outlets </cx:pt>
          <cx:pt idx="6212"> Common Lights </cx:pt>
          <cx:pt idx="6213"> Bedroom Outlets </cx:pt>
          <cx:pt idx="6214"> Bedroom Lights </cx:pt>
          <cx:pt idx="6215"> Bathroom </cx:pt>
          <cx:pt idx="6216">Total</cx:pt>
          <cx:pt idx="6217">Refrigerator</cx:pt>
          <cx:pt idx="6218">Other Kitchen</cx:pt>
          <cx:pt idx="6219"> Common outlets </cx:pt>
          <cx:pt idx="6220"> Common Lights </cx:pt>
          <cx:pt idx="6221"> Bedroom Outlets </cx:pt>
          <cx:pt idx="6222"> Bedroom Lights </cx:pt>
          <cx:pt idx="6223"> Bathroom </cx:pt>
          <cx:pt idx="6224">Total</cx:pt>
          <cx:pt idx="6225">Refrigerator</cx:pt>
          <cx:pt idx="6226">Other Kitchen</cx:pt>
          <cx:pt idx="6227"> Common outlets </cx:pt>
          <cx:pt idx="6228"> Common Lights </cx:pt>
          <cx:pt idx="6229"> Bedroom Outlets </cx:pt>
          <cx:pt idx="6230"> Bedroom Lights </cx:pt>
          <cx:pt idx="6231"> Bathroom </cx:pt>
          <cx:pt idx="6232">Total</cx:pt>
          <cx:pt idx="6233">Refrigerator</cx:pt>
          <cx:pt idx="6234">Other Kitchen</cx:pt>
          <cx:pt idx="6235"> Common outlets </cx:pt>
          <cx:pt idx="6236"> Common Lights </cx:pt>
          <cx:pt idx="6237"> Bedroom Outlets </cx:pt>
          <cx:pt idx="6238"> Bedroom Lights </cx:pt>
          <cx:pt idx="6239"> Bathroom </cx:pt>
          <cx:pt idx="6240">Total</cx:pt>
          <cx:pt idx="6241">Refrigerator</cx:pt>
          <cx:pt idx="6242">Other Kitchen</cx:pt>
          <cx:pt idx="6243"> Common outlets </cx:pt>
          <cx:pt idx="6244"> Common Lights </cx:pt>
          <cx:pt idx="6245"> Bedroom Outlets </cx:pt>
          <cx:pt idx="6246"> Bedroom Lights </cx:pt>
          <cx:pt idx="6247"> Bathroom </cx:pt>
          <cx:pt idx="6248">Total</cx:pt>
          <cx:pt idx="6249">Refrigerator</cx:pt>
          <cx:pt idx="6250">Other Kitchen</cx:pt>
          <cx:pt idx="6251"> Common outlets </cx:pt>
          <cx:pt idx="6252"> Common Lights </cx:pt>
          <cx:pt idx="6253"> Bedroom Outlets </cx:pt>
          <cx:pt idx="6254"> Bedroom Lights </cx:pt>
          <cx:pt idx="6255"> Bathroom </cx:pt>
          <cx:pt idx="6256">Total</cx:pt>
          <cx:pt idx="6257">Refrigerator</cx:pt>
          <cx:pt idx="6258">Other Kitchen</cx:pt>
          <cx:pt idx="6259"> Common outlets </cx:pt>
          <cx:pt idx="6260"> Common Lights </cx:pt>
          <cx:pt idx="6261"> Bedroom Outlets </cx:pt>
          <cx:pt idx="6262"> Bedroom Lights </cx:pt>
          <cx:pt idx="6263"> Bathroom </cx:pt>
          <cx:pt idx="6264">Total</cx:pt>
          <cx:pt idx="6265">Refrigerator</cx:pt>
          <cx:pt idx="6266">Other Kitchen</cx:pt>
          <cx:pt idx="6267"> Common outlets </cx:pt>
          <cx:pt idx="6268"> Common Lights </cx:pt>
          <cx:pt idx="6269"> Bedroom Outlets </cx:pt>
          <cx:pt idx="6270"> Bedroom Lights </cx:pt>
          <cx:pt idx="6271"> Bathroom </cx:pt>
          <cx:pt idx="6272">Total</cx:pt>
          <cx:pt idx="6273">Refrigerator</cx:pt>
          <cx:pt idx="6274">Other Kitchen</cx:pt>
          <cx:pt idx="6275"> Common outlets </cx:pt>
          <cx:pt idx="6276"> Common Lights </cx:pt>
          <cx:pt idx="6277"> Bedroom Outlets </cx:pt>
          <cx:pt idx="6278"> Bedroom Lights </cx:pt>
          <cx:pt idx="6279"> Bathroom </cx:pt>
          <cx:pt idx="6280">Total</cx:pt>
          <cx:pt idx="6281">Refrigerator</cx:pt>
          <cx:pt idx="6282">Other Kitchen</cx:pt>
          <cx:pt idx="6283"> Common outlets </cx:pt>
          <cx:pt idx="6284"> Common Lights </cx:pt>
          <cx:pt idx="6285"> Bedroom Outlets </cx:pt>
          <cx:pt idx="6286"> Bedroom Lights </cx:pt>
          <cx:pt idx="6287"> Bathroom </cx:pt>
          <cx:pt idx="6288">Total</cx:pt>
          <cx:pt idx="6289">Refrigerator</cx:pt>
          <cx:pt idx="6290">Other Kitchen</cx:pt>
          <cx:pt idx="6291"> Common outlets </cx:pt>
          <cx:pt idx="6292"> Common Lights </cx:pt>
          <cx:pt idx="6293"> Bedroom Outlets </cx:pt>
          <cx:pt idx="6294"> Bedroom Lights </cx:pt>
          <cx:pt idx="6295"> Bathroom </cx:pt>
          <cx:pt idx="6296">Total</cx:pt>
          <cx:pt idx="6297">Refrigerator</cx:pt>
          <cx:pt idx="6298">Other Kitchen</cx:pt>
          <cx:pt idx="6299"> Common outlets </cx:pt>
          <cx:pt idx="6300"> Common Lights </cx:pt>
          <cx:pt idx="6301"> Bedroom Outlets </cx:pt>
          <cx:pt idx="6302"> Bedroom Lights </cx:pt>
          <cx:pt idx="6303"> Bathroom </cx:pt>
          <cx:pt idx="6304">Total</cx:pt>
          <cx:pt idx="6305">Refrigerator</cx:pt>
          <cx:pt idx="6306">Other Kitchen</cx:pt>
          <cx:pt idx="6307"> Common outlets </cx:pt>
          <cx:pt idx="6308"> Common Lights </cx:pt>
          <cx:pt idx="6309"> Bedroom Outlets </cx:pt>
          <cx:pt idx="6310"> Bedroom Lights </cx:pt>
          <cx:pt idx="6311"> Bathroom </cx:pt>
          <cx:pt idx="6312">Total</cx:pt>
          <cx:pt idx="6313">Refrigerator</cx:pt>
          <cx:pt idx="6314">Other Kitchen</cx:pt>
          <cx:pt idx="6315"> Common outlets </cx:pt>
          <cx:pt idx="6316"> Common Lights </cx:pt>
          <cx:pt idx="6317"> Bedroom Outlets </cx:pt>
          <cx:pt idx="6318"> Bedroom Lights </cx:pt>
          <cx:pt idx="6319"> Bathroom </cx:pt>
          <cx:pt idx="6320">Total</cx:pt>
          <cx:pt idx="6321">Refrigerator</cx:pt>
          <cx:pt idx="6322">Other Kitchen</cx:pt>
          <cx:pt idx="6323"> Common outlets </cx:pt>
          <cx:pt idx="6324"> Common Lights </cx:pt>
          <cx:pt idx="6325"> Bedroom Outlets </cx:pt>
          <cx:pt idx="6326"> Bedroom Lights </cx:pt>
          <cx:pt idx="6327"> Bathroom </cx:pt>
          <cx:pt idx="6328">Total</cx:pt>
          <cx:pt idx="6329">Refrigerator</cx:pt>
          <cx:pt idx="6330">Other Kitchen</cx:pt>
          <cx:pt idx="6331"> Common outlets </cx:pt>
          <cx:pt idx="6332"> Common Lights </cx:pt>
          <cx:pt idx="6333"> Bedroom Outlets </cx:pt>
          <cx:pt idx="6334"> Bedroom Lights </cx:pt>
          <cx:pt idx="6335"> Bathroom </cx:pt>
          <cx:pt idx="6336">Total</cx:pt>
          <cx:pt idx="6337">Refrigerator</cx:pt>
          <cx:pt idx="6338">Other Kitchen</cx:pt>
          <cx:pt idx="6339"> Common outlets </cx:pt>
          <cx:pt idx="6340"> Common Lights </cx:pt>
          <cx:pt idx="6341"> Bedroom Outlets </cx:pt>
          <cx:pt idx="6342"> Bedroom Lights </cx:pt>
          <cx:pt idx="6343"> Bathroom </cx:pt>
          <cx:pt idx="6344">Total</cx:pt>
          <cx:pt idx="6345">Refrigerator</cx:pt>
          <cx:pt idx="6346">Other Kitchen</cx:pt>
          <cx:pt idx="6347"> Common outlets </cx:pt>
          <cx:pt idx="6348"> Common Lights </cx:pt>
          <cx:pt idx="6349"> Bedroom Outlets </cx:pt>
          <cx:pt idx="6350"> Bedroom Lights </cx:pt>
          <cx:pt idx="6351"> Bathroom </cx:pt>
          <cx:pt idx="6352">Total</cx:pt>
          <cx:pt idx="6353">Refrigerator</cx:pt>
          <cx:pt idx="6354">Other Kitchen</cx:pt>
          <cx:pt idx="6355"> Common outlets </cx:pt>
          <cx:pt idx="6356"> Common Lights </cx:pt>
          <cx:pt idx="6357"> Bedroom Outlets </cx:pt>
          <cx:pt idx="6358"> Bedroom Lights </cx:pt>
          <cx:pt idx="6359"> Bathroom </cx:pt>
          <cx:pt idx="6360">Total</cx:pt>
          <cx:pt idx="6361">Refrigerator</cx:pt>
          <cx:pt idx="6362">Other Kitchen</cx:pt>
          <cx:pt idx="6363"> Common outlets </cx:pt>
          <cx:pt idx="6364"> Common Lights </cx:pt>
          <cx:pt idx="6365"> Bedroom Outlets </cx:pt>
          <cx:pt idx="6366"> Bedroom Lights </cx:pt>
          <cx:pt idx="6367"> Bathroom </cx:pt>
          <cx:pt idx="6368">Total</cx:pt>
          <cx:pt idx="6369">Refrigerator</cx:pt>
          <cx:pt idx="6370">Other Kitchen</cx:pt>
          <cx:pt idx="6371"> Common outlets </cx:pt>
          <cx:pt idx="6372"> Common Lights </cx:pt>
          <cx:pt idx="6373"> Bedroom Outlets </cx:pt>
          <cx:pt idx="6374"> Bedroom Lights </cx:pt>
          <cx:pt idx="6375"> Bathroom </cx:pt>
          <cx:pt idx="6376">Total</cx:pt>
          <cx:pt idx="6377">Refrigerator</cx:pt>
          <cx:pt idx="6378">Other Kitchen</cx:pt>
          <cx:pt idx="6379"> Common outlets </cx:pt>
          <cx:pt idx="6380"> Common Lights </cx:pt>
          <cx:pt idx="6381"> Bedroom Outlets </cx:pt>
          <cx:pt idx="6382"> Bedroom Lights </cx:pt>
          <cx:pt idx="6383"> Bathroom </cx:pt>
          <cx:pt idx="6384">Total</cx:pt>
          <cx:pt idx="6385">Refrigerator</cx:pt>
          <cx:pt idx="6386">Other Kitchen</cx:pt>
          <cx:pt idx="6387"> Common outlets </cx:pt>
          <cx:pt idx="6388"> Common Lights </cx:pt>
          <cx:pt idx="6389"> Bedroom Outlets </cx:pt>
          <cx:pt idx="6390"> Bedroom Lights </cx:pt>
          <cx:pt idx="6391"> Bathroom </cx:pt>
          <cx:pt idx="6392">Total</cx:pt>
          <cx:pt idx="6393">Refrigerator</cx:pt>
          <cx:pt idx="6394">Other Kitchen</cx:pt>
          <cx:pt idx="6395"> Common outlets </cx:pt>
          <cx:pt idx="6396"> Common Lights </cx:pt>
          <cx:pt idx="6397"> Bedroom Outlets </cx:pt>
          <cx:pt idx="6398"> Bedroom Lights </cx:pt>
          <cx:pt idx="6399"> Bathroom </cx:pt>
          <cx:pt idx="6400">Total</cx:pt>
          <cx:pt idx="6401">Refrigerator</cx:pt>
          <cx:pt idx="6402">Other Kitchen</cx:pt>
          <cx:pt idx="6403"> Common outlets </cx:pt>
          <cx:pt idx="6404"> Common Lights </cx:pt>
          <cx:pt idx="6405"> Bedroom Outlets </cx:pt>
          <cx:pt idx="6406"> Bedroom Lights </cx:pt>
          <cx:pt idx="6407"> Bathroom </cx:pt>
          <cx:pt idx="6408">Total</cx:pt>
          <cx:pt idx="6409">Refrigerator</cx:pt>
          <cx:pt idx="6410">Other Kitchen</cx:pt>
          <cx:pt idx="6411"> Common outlets </cx:pt>
          <cx:pt idx="6412"> Common Lights </cx:pt>
          <cx:pt idx="6413"> Bedroom Outlets </cx:pt>
          <cx:pt idx="6414"> Bedroom Lights </cx:pt>
          <cx:pt idx="6415"> Bathroom </cx:pt>
          <cx:pt idx="6416">Total</cx:pt>
          <cx:pt idx="6417">Refrigerator</cx:pt>
          <cx:pt idx="6418">Other Kitchen</cx:pt>
          <cx:pt idx="6419"> Common outlets </cx:pt>
          <cx:pt idx="6420"> Common Lights </cx:pt>
          <cx:pt idx="6421"> Bedroom Outlets </cx:pt>
          <cx:pt idx="6422"> Bedroom Lights </cx:pt>
          <cx:pt idx="6423"> Bathroom </cx:pt>
          <cx:pt idx="6424">Total</cx:pt>
          <cx:pt idx="6425">Refrigerator</cx:pt>
          <cx:pt idx="6426">Other Kitchen</cx:pt>
          <cx:pt idx="6427"> Common outlets </cx:pt>
          <cx:pt idx="6428"> Common Lights </cx:pt>
          <cx:pt idx="6429"> Bedroom Outlets </cx:pt>
          <cx:pt idx="6430"> Bedroom Lights </cx:pt>
          <cx:pt idx="6431"> Bathroom </cx:pt>
          <cx:pt idx="6432">Total</cx:pt>
          <cx:pt idx="6433">Refrigerator</cx:pt>
          <cx:pt idx="6434">Other Kitchen</cx:pt>
          <cx:pt idx="6435"> Common outlets </cx:pt>
          <cx:pt idx="6436"> Common Lights </cx:pt>
          <cx:pt idx="6437"> Bedroom Outlets </cx:pt>
          <cx:pt idx="6438"> Bedroom Lights </cx:pt>
          <cx:pt idx="6439"> Bathroom </cx:pt>
          <cx:pt idx="6440">Total</cx:pt>
          <cx:pt idx="6441">Refrigerator</cx:pt>
          <cx:pt idx="6442">Other Kitchen</cx:pt>
          <cx:pt idx="6443"> Common outlets </cx:pt>
          <cx:pt idx="6444"> Common Lights </cx:pt>
          <cx:pt idx="6445"> Bedroom Outlets </cx:pt>
          <cx:pt idx="6446"> Bedroom Lights </cx:pt>
          <cx:pt idx="6447"> Bathroom </cx:pt>
          <cx:pt idx="6448">Total</cx:pt>
          <cx:pt idx="6449">Refrigerator</cx:pt>
          <cx:pt idx="6450">Other Kitchen</cx:pt>
          <cx:pt idx="6451"> Common outlets </cx:pt>
          <cx:pt idx="6452"> Common Lights </cx:pt>
          <cx:pt idx="6453"> Bedroom Outlets </cx:pt>
          <cx:pt idx="6454"> Bedroom Lights </cx:pt>
          <cx:pt idx="6455"> Bathroom </cx:pt>
          <cx:pt idx="6456">Total</cx:pt>
          <cx:pt idx="6457">Refrigerator</cx:pt>
          <cx:pt idx="6458">Other Kitchen</cx:pt>
          <cx:pt idx="6459"> Common outlets </cx:pt>
          <cx:pt idx="6460"> Common Lights </cx:pt>
          <cx:pt idx="6461"> Bedroom Outlets </cx:pt>
          <cx:pt idx="6462"> Bedroom Lights </cx:pt>
          <cx:pt idx="6463"> Bathroom </cx:pt>
          <cx:pt idx="6464">Total</cx:pt>
          <cx:pt idx="6465">Refrigerator</cx:pt>
          <cx:pt idx="6466">Other Kitchen</cx:pt>
          <cx:pt idx="6467"> Common outlets </cx:pt>
          <cx:pt idx="6468"> Common Lights </cx:pt>
          <cx:pt idx="6469"> Bedroom Outlets </cx:pt>
          <cx:pt idx="6470"> Bedroom Lights </cx:pt>
          <cx:pt idx="6471"> Bathroom </cx:pt>
          <cx:pt idx="6472">Total</cx:pt>
          <cx:pt idx="6473">Refrigerator</cx:pt>
          <cx:pt idx="6474">Other Kitchen</cx:pt>
          <cx:pt idx="6475"> Common outlets </cx:pt>
          <cx:pt idx="6476"> Common Lights </cx:pt>
          <cx:pt idx="6477"> Bedroom Outlets </cx:pt>
          <cx:pt idx="6478"> Bedroom Lights </cx:pt>
          <cx:pt idx="6479"> Bathroom </cx:pt>
          <cx:pt idx="6480">Total</cx:pt>
          <cx:pt idx="6481">Refrigerator</cx:pt>
          <cx:pt idx="6482">Other Kitchen</cx:pt>
          <cx:pt idx="6483"> Common outlets </cx:pt>
          <cx:pt idx="6484"> Common Lights </cx:pt>
          <cx:pt idx="6485"> Bedroom Outlets </cx:pt>
          <cx:pt idx="6486"> Bedroom Lights </cx:pt>
          <cx:pt idx="6487"> Bathroom </cx:pt>
          <cx:pt idx="6488">Total</cx:pt>
          <cx:pt idx="6489">Refrigerator</cx:pt>
          <cx:pt idx="6490">Other Kitchen</cx:pt>
          <cx:pt idx="6491"> Common outlets </cx:pt>
          <cx:pt idx="6492"> Common Lights </cx:pt>
          <cx:pt idx="6493"> Bedroom Outlets </cx:pt>
          <cx:pt idx="6494"> Bedroom Lights </cx:pt>
          <cx:pt idx="6495"> Bathroom </cx:pt>
          <cx:pt idx="6496">Total</cx:pt>
          <cx:pt idx="6497">Refrigerator</cx:pt>
          <cx:pt idx="6498">Other Kitchen</cx:pt>
          <cx:pt idx="6499"> Common outlets </cx:pt>
          <cx:pt idx="6500"> Common Lights </cx:pt>
          <cx:pt idx="6501"> Bedroom Outlets </cx:pt>
          <cx:pt idx="6502"> Bedroom Lights </cx:pt>
          <cx:pt idx="6503"> Bathroom </cx:pt>
          <cx:pt idx="6504">Total</cx:pt>
          <cx:pt idx="6505">Refrigerator</cx:pt>
          <cx:pt idx="6506">Other Kitchen</cx:pt>
          <cx:pt idx="6507"> Common outlets </cx:pt>
          <cx:pt idx="6508"> Common Lights </cx:pt>
          <cx:pt idx="6509"> Bedroom Outlets </cx:pt>
          <cx:pt idx="6510"> Bedroom Lights </cx:pt>
          <cx:pt idx="6511"> Bathroom </cx:pt>
          <cx:pt idx="6512">Total</cx:pt>
          <cx:pt idx="6513">Refrigerator</cx:pt>
          <cx:pt idx="6514">Other Kitchen</cx:pt>
          <cx:pt idx="6515"> Common outlets </cx:pt>
          <cx:pt idx="6516"> Common Lights </cx:pt>
          <cx:pt idx="6517"> Bedroom Outlets </cx:pt>
          <cx:pt idx="6518"> Bedroom Lights </cx:pt>
          <cx:pt idx="6519"> Bathroom </cx:pt>
          <cx:pt idx="6520">Total</cx:pt>
          <cx:pt idx="6521">Refrigerator</cx:pt>
          <cx:pt idx="6522">Other Kitchen</cx:pt>
          <cx:pt idx="6523"> Common outlets </cx:pt>
          <cx:pt idx="6524"> Common Lights </cx:pt>
          <cx:pt idx="6525"> Bedroom Outlets </cx:pt>
          <cx:pt idx="6526"> Bedroom Lights </cx:pt>
          <cx:pt idx="6527"> Bathroom </cx:pt>
          <cx:pt idx="6528">Total</cx:pt>
          <cx:pt idx="6529">Refrigerator</cx:pt>
          <cx:pt idx="6530">Other Kitchen</cx:pt>
          <cx:pt idx="6531"> Common outlets </cx:pt>
          <cx:pt idx="6532"> Common Lights </cx:pt>
          <cx:pt idx="6533"> Bedroom Outlets </cx:pt>
          <cx:pt idx="6534"> Bedroom Lights </cx:pt>
          <cx:pt idx="6535"> Bathroom </cx:pt>
          <cx:pt idx="6536">Total</cx:pt>
          <cx:pt idx="6537">Refrigerator</cx:pt>
          <cx:pt idx="6538">Other Kitchen</cx:pt>
          <cx:pt idx="6539"> Common outlets </cx:pt>
          <cx:pt idx="6540"> Common Lights </cx:pt>
          <cx:pt idx="6541"> Bedroom Outlets </cx:pt>
          <cx:pt idx="6542"> Bedroom Lights </cx:pt>
          <cx:pt idx="6543"> Bathroom </cx:pt>
          <cx:pt idx="6544">Total</cx:pt>
          <cx:pt idx="6545">Refrigerator</cx:pt>
          <cx:pt idx="6546">Other Kitchen</cx:pt>
          <cx:pt idx="6547"> Common outlets </cx:pt>
          <cx:pt idx="6548"> Common Lights </cx:pt>
          <cx:pt idx="6549"> Bedroom Outlets </cx:pt>
          <cx:pt idx="6550"> Bedroom Lights </cx:pt>
          <cx:pt idx="6551"> Bathroom </cx:pt>
          <cx:pt idx="6552">Total</cx:pt>
          <cx:pt idx="6553">Refrigerator</cx:pt>
          <cx:pt idx="6554">Other Kitchen</cx:pt>
          <cx:pt idx="6555"> Common outlets </cx:pt>
          <cx:pt idx="6556"> Common Lights </cx:pt>
          <cx:pt idx="6557"> Bedroom Outlets </cx:pt>
          <cx:pt idx="6558"> Bedroom Lights </cx:pt>
          <cx:pt idx="6559"> Bathroom </cx:pt>
          <cx:pt idx="6560">Total</cx:pt>
          <cx:pt idx="6561">Refrigerator</cx:pt>
          <cx:pt idx="6562">Other Kitchen</cx:pt>
          <cx:pt idx="6563"> Common outlets </cx:pt>
          <cx:pt idx="6564"> Common Lights </cx:pt>
          <cx:pt idx="6565"> Bedroom Outlets </cx:pt>
          <cx:pt idx="6566"> Bedroom Lights </cx:pt>
          <cx:pt idx="6567"> Bathroom </cx:pt>
          <cx:pt idx="6568">Total</cx:pt>
          <cx:pt idx="6569">Refrigerator</cx:pt>
          <cx:pt idx="6570">Other Kitchen</cx:pt>
          <cx:pt idx="6571"> Common outlets </cx:pt>
          <cx:pt idx="6572"> Common Lights </cx:pt>
          <cx:pt idx="6573"> Bedroom Outlets </cx:pt>
          <cx:pt idx="6574"> Bedroom Lights </cx:pt>
          <cx:pt idx="6575"> Bathroom </cx:pt>
          <cx:pt idx="6576">Total</cx:pt>
          <cx:pt idx="6577">Refrigerator</cx:pt>
          <cx:pt idx="6578">Other Kitchen</cx:pt>
          <cx:pt idx="6579"> Common outlets </cx:pt>
          <cx:pt idx="6580"> Common Lights </cx:pt>
          <cx:pt idx="6581"> Bedroom Outlets </cx:pt>
          <cx:pt idx="6582"> Bedroom Lights </cx:pt>
          <cx:pt idx="6583"> Bathroom </cx:pt>
          <cx:pt idx="6584">Total</cx:pt>
          <cx:pt idx="6585">Refrigerator</cx:pt>
          <cx:pt idx="6586">Other Kitchen</cx:pt>
          <cx:pt idx="6587"> Common outlets </cx:pt>
          <cx:pt idx="6588"> Common Lights </cx:pt>
          <cx:pt idx="6589"> Bedroom Outlets </cx:pt>
          <cx:pt idx="6590"> Bedroom Lights </cx:pt>
          <cx:pt idx="6591"> Bathroom </cx:pt>
          <cx:pt idx="6592">Total</cx:pt>
          <cx:pt idx="6593">Refrigerator</cx:pt>
          <cx:pt idx="6594">Other Kitchen</cx:pt>
          <cx:pt idx="6595"> Common outlets </cx:pt>
          <cx:pt idx="6596"> Common Lights </cx:pt>
          <cx:pt idx="6597"> Bedroom Outlets </cx:pt>
          <cx:pt idx="6598"> Bedroom Lights </cx:pt>
          <cx:pt idx="6599"> Bathroom </cx:pt>
          <cx:pt idx="6600">Total</cx:pt>
          <cx:pt idx="6601">Refrigerator</cx:pt>
          <cx:pt idx="6602">Other Kitchen</cx:pt>
          <cx:pt idx="6603"> Common outlets </cx:pt>
          <cx:pt idx="6604"> Common Lights </cx:pt>
          <cx:pt idx="6605"> Bedroom Outlets </cx:pt>
          <cx:pt idx="6606"> Bedroom Lights </cx:pt>
          <cx:pt idx="6607"> Bathroom </cx:pt>
          <cx:pt idx="6608">Total</cx:pt>
          <cx:pt idx="6609">Refrigerator</cx:pt>
          <cx:pt idx="6610">Other Kitchen</cx:pt>
          <cx:pt idx="6611"> Common outlets </cx:pt>
          <cx:pt idx="6612"> Common Lights </cx:pt>
          <cx:pt idx="6613"> Bedroom Outlets </cx:pt>
          <cx:pt idx="6614"> Bedroom Lights </cx:pt>
          <cx:pt idx="6615"> Bathroom </cx:pt>
          <cx:pt idx="6616">Total</cx:pt>
          <cx:pt idx="6617">Refrigerator</cx:pt>
          <cx:pt idx="6618">Other Kitchen</cx:pt>
          <cx:pt idx="6619"> Common outlets </cx:pt>
          <cx:pt idx="6620"> Common Lights </cx:pt>
          <cx:pt idx="6621"> Bedroom Outlets </cx:pt>
          <cx:pt idx="6622"> Bedroom Lights </cx:pt>
          <cx:pt idx="6623"> Bathroom </cx:pt>
          <cx:pt idx="6624">Total</cx:pt>
          <cx:pt idx="6625">Refrigerator</cx:pt>
          <cx:pt idx="6626">Other Kitchen</cx:pt>
          <cx:pt idx="6627"> Common outlets </cx:pt>
          <cx:pt idx="6628"> Common Lights </cx:pt>
          <cx:pt idx="6629"> Bedroom Outlets </cx:pt>
          <cx:pt idx="6630"> Bedroom Lights </cx:pt>
          <cx:pt idx="6631"> Bathroom </cx:pt>
          <cx:pt idx="6632">Total</cx:pt>
          <cx:pt idx="6633">Refrigerator</cx:pt>
          <cx:pt idx="6634">Other Kitchen</cx:pt>
          <cx:pt idx="6635"> Common outlets </cx:pt>
          <cx:pt idx="6636"> Common Lights </cx:pt>
          <cx:pt idx="6637"> Bedroom Outlets </cx:pt>
          <cx:pt idx="6638"> Bedroom Lights </cx:pt>
          <cx:pt idx="6639"> Bathroom </cx:pt>
          <cx:pt idx="6640">Total</cx:pt>
          <cx:pt idx="6641">Refrigerator</cx:pt>
          <cx:pt idx="6642">Other Kitchen</cx:pt>
          <cx:pt idx="6643"> Common outlets </cx:pt>
          <cx:pt idx="6644"> Common Lights </cx:pt>
          <cx:pt idx="6645"> Bedroom Outlets </cx:pt>
          <cx:pt idx="6646"> Bedroom Lights </cx:pt>
          <cx:pt idx="6647"> Bathroom </cx:pt>
          <cx:pt idx="6648">Total</cx:pt>
          <cx:pt idx="6649">Refrigerator</cx:pt>
          <cx:pt idx="6650">Other Kitchen</cx:pt>
          <cx:pt idx="6651"> Common outlets </cx:pt>
          <cx:pt idx="6652"> Common Lights </cx:pt>
          <cx:pt idx="6653"> Bedroom Outlets </cx:pt>
          <cx:pt idx="6654"> Bedroom Lights </cx:pt>
          <cx:pt idx="6655"> Bathroom </cx:pt>
          <cx:pt idx="6656">Total</cx:pt>
          <cx:pt idx="6657">Refrigerator</cx:pt>
          <cx:pt idx="6658">Other Kitchen</cx:pt>
          <cx:pt idx="6659"> Common outlets </cx:pt>
          <cx:pt idx="6660"> Common Lights </cx:pt>
          <cx:pt idx="6661"> Bedroom Outlets </cx:pt>
          <cx:pt idx="6662"> Bedroom Lights </cx:pt>
          <cx:pt idx="6663"> Bathroom </cx:pt>
          <cx:pt idx="6664">Total</cx:pt>
          <cx:pt idx="6665">Refrigerator</cx:pt>
          <cx:pt idx="6666">Other Kitchen</cx:pt>
          <cx:pt idx="6667"> Common outlets </cx:pt>
          <cx:pt idx="6668"> Common Lights </cx:pt>
          <cx:pt idx="6669"> Bedroom Outlets </cx:pt>
          <cx:pt idx="6670"> Bedroom Lights </cx:pt>
          <cx:pt idx="6671"> Bathroom </cx:pt>
          <cx:pt idx="6672">Total</cx:pt>
          <cx:pt idx="6673">Refrigerator</cx:pt>
          <cx:pt idx="6674">Other Kitchen</cx:pt>
          <cx:pt idx="6675"> Common outlets </cx:pt>
          <cx:pt idx="6676"> Common Lights </cx:pt>
          <cx:pt idx="6677"> Bedroom Outlets </cx:pt>
          <cx:pt idx="6678"> Bedroom Lights </cx:pt>
          <cx:pt idx="6679"> Bathroom </cx:pt>
          <cx:pt idx="6680">Total</cx:pt>
          <cx:pt idx="6681">Refrigerator</cx:pt>
          <cx:pt idx="6682">Other Kitchen</cx:pt>
          <cx:pt idx="6683"> Common outlets </cx:pt>
          <cx:pt idx="6684"> Common Lights </cx:pt>
          <cx:pt idx="6685"> Bedroom Outlets </cx:pt>
          <cx:pt idx="6686"> Bedroom Lights </cx:pt>
          <cx:pt idx="6687"> Bathroom </cx:pt>
          <cx:pt idx="6688">Total</cx:pt>
          <cx:pt idx="6689">Refrigerator</cx:pt>
          <cx:pt idx="6690">Other Kitchen</cx:pt>
          <cx:pt idx="6691"> Common outlets </cx:pt>
          <cx:pt idx="6692"> Common Lights </cx:pt>
          <cx:pt idx="6693"> Bedroom Outlets </cx:pt>
          <cx:pt idx="6694"> Bedroom Lights </cx:pt>
          <cx:pt idx="6695"> Bathroom </cx:pt>
          <cx:pt idx="6696">Total</cx:pt>
          <cx:pt idx="6697">Refrigerator</cx:pt>
          <cx:pt idx="6698">Other Kitchen</cx:pt>
          <cx:pt idx="6699"> Common outlets </cx:pt>
          <cx:pt idx="6700"> Common Lights </cx:pt>
          <cx:pt idx="6701"> Bedroom Outlets </cx:pt>
          <cx:pt idx="6702"> Bedroom Lights </cx:pt>
          <cx:pt idx="6703"> Bathroom </cx:pt>
          <cx:pt idx="6704">Total</cx:pt>
          <cx:pt idx="6705">Refrigerator</cx:pt>
          <cx:pt idx="6706">Other Kitchen</cx:pt>
          <cx:pt idx="6707"> Common outlets </cx:pt>
          <cx:pt idx="6708"> Common Lights </cx:pt>
          <cx:pt idx="6709"> Bedroom Outlets </cx:pt>
          <cx:pt idx="6710"> Bedroom Lights </cx:pt>
          <cx:pt idx="6711"> Bathroom </cx:pt>
          <cx:pt idx="6712">Total</cx:pt>
          <cx:pt idx="6713">Refrigerator</cx:pt>
          <cx:pt idx="6714">Other Kitchen</cx:pt>
          <cx:pt idx="6715"> Common outlets </cx:pt>
          <cx:pt idx="6716"> Common Lights </cx:pt>
          <cx:pt idx="6717"> Bedroom Outlets </cx:pt>
          <cx:pt idx="6718"> Bedroom Lights </cx:pt>
          <cx:pt idx="6719"> Bathroom </cx:pt>
          <cx:pt idx="6720">Total</cx:pt>
          <cx:pt idx="6721">Refrigerator</cx:pt>
          <cx:pt idx="6722">Other Kitchen</cx:pt>
          <cx:pt idx="6723"> Common outlets </cx:pt>
          <cx:pt idx="6724"> Common Lights </cx:pt>
          <cx:pt idx="6725"> Bedroom Outlets </cx:pt>
          <cx:pt idx="6726"> Bedroom Lights </cx:pt>
          <cx:pt idx="6727"> Bathroom </cx:pt>
          <cx:pt idx="6728">Total</cx:pt>
          <cx:pt idx="6729">Refrigerator</cx:pt>
          <cx:pt idx="6730">Other Kitchen</cx:pt>
          <cx:pt idx="6731"> Common outlets </cx:pt>
          <cx:pt idx="6732"> Common Lights </cx:pt>
          <cx:pt idx="6733"> Bedroom Outlets </cx:pt>
          <cx:pt idx="6734"> Bedroom Lights </cx:pt>
          <cx:pt idx="6735"> Bathroom </cx:pt>
          <cx:pt idx="6736">Total</cx:pt>
          <cx:pt idx="6737">Refrigerator</cx:pt>
          <cx:pt idx="6738">Other Kitchen</cx:pt>
          <cx:pt idx="6739"> Common outlets </cx:pt>
          <cx:pt idx="6740"> Common Lights </cx:pt>
          <cx:pt idx="6741"> Bedroom Outlets </cx:pt>
          <cx:pt idx="6742"> Bedroom Lights </cx:pt>
          <cx:pt idx="6743"> Bathroom </cx:pt>
          <cx:pt idx="6744">Total</cx:pt>
          <cx:pt idx="6745">Refrigerator</cx:pt>
          <cx:pt idx="6746">Other Kitchen</cx:pt>
          <cx:pt idx="6747"> Common outlets </cx:pt>
          <cx:pt idx="6748"> Common Lights </cx:pt>
          <cx:pt idx="6749"> Bedroom Outlets </cx:pt>
          <cx:pt idx="6750"> Bedroom Lights </cx:pt>
          <cx:pt idx="6751"> Bathroom </cx:pt>
          <cx:pt idx="6752">Total</cx:pt>
          <cx:pt idx="6753">Refrigerator</cx:pt>
          <cx:pt idx="6754">Other Kitchen</cx:pt>
          <cx:pt idx="6755"> Common outlets </cx:pt>
          <cx:pt idx="6756"> Common Lights </cx:pt>
          <cx:pt idx="6757"> Bedroom Outlets </cx:pt>
          <cx:pt idx="6758"> Bedroom Lights </cx:pt>
          <cx:pt idx="6759"> Bathroom </cx:pt>
          <cx:pt idx="6760">Total</cx:pt>
          <cx:pt idx="6761">Refrigerator</cx:pt>
          <cx:pt idx="6762">Other Kitchen</cx:pt>
          <cx:pt idx="6763"> Common outlets </cx:pt>
          <cx:pt idx="6764"> Common Lights </cx:pt>
          <cx:pt idx="6765"> Bedroom Outlets </cx:pt>
          <cx:pt idx="6766"> Bedroom Lights </cx:pt>
          <cx:pt idx="6767"> Bathroom </cx:pt>
          <cx:pt idx="6768">Total</cx:pt>
          <cx:pt idx="6769">Refrigerator</cx:pt>
          <cx:pt idx="6770">Other Kitchen</cx:pt>
          <cx:pt idx="6771"> Common outlets </cx:pt>
          <cx:pt idx="6772"> Common Lights </cx:pt>
          <cx:pt idx="6773"> Bedroom Outlets </cx:pt>
          <cx:pt idx="6774"> Bedroom Lights </cx:pt>
          <cx:pt idx="6775"> Bathroom </cx:pt>
          <cx:pt idx="6776">Total</cx:pt>
          <cx:pt idx="6777">Refrigerator</cx:pt>
          <cx:pt idx="6778">Other Kitchen</cx:pt>
          <cx:pt idx="6779"> Common outlets </cx:pt>
          <cx:pt idx="6780"> Common Lights </cx:pt>
          <cx:pt idx="6781"> Bedroom Outlets </cx:pt>
          <cx:pt idx="6782"> Bedroom Lights </cx:pt>
          <cx:pt idx="6783"> Bathroom </cx:pt>
          <cx:pt idx="6784">Total</cx:pt>
          <cx:pt idx="6785">Refrigerator</cx:pt>
          <cx:pt idx="6786">Other Kitchen</cx:pt>
          <cx:pt idx="6787"> Common outlets </cx:pt>
          <cx:pt idx="6788"> Common Lights </cx:pt>
          <cx:pt idx="6789"> Bedroom Outlets </cx:pt>
          <cx:pt idx="6790"> Bedroom Lights </cx:pt>
          <cx:pt idx="6791"> Bathroom </cx:pt>
          <cx:pt idx="6792">Total</cx:pt>
          <cx:pt idx="6793">Refrigerator</cx:pt>
          <cx:pt idx="6794">Other Kitchen</cx:pt>
          <cx:pt idx="6795"> Common outlets </cx:pt>
          <cx:pt idx="6796"> Common Lights </cx:pt>
          <cx:pt idx="6797"> Bedroom Outlets </cx:pt>
          <cx:pt idx="6798"> Bedroom Lights </cx:pt>
          <cx:pt idx="6799"> Bathroom </cx:pt>
          <cx:pt idx="6800">Total</cx:pt>
          <cx:pt idx="6801">Refrigerator</cx:pt>
          <cx:pt idx="6802">Other Kitchen</cx:pt>
          <cx:pt idx="6803"> Common outlets </cx:pt>
          <cx:pt idx="6804"> Common Lights </cx:pt>
          <cx:pt idx="6805"> Bedroom Outlets </cx:pt>
          <cx:pt idx="6806"> Bedroom Lights </cx:pt>
          <cx:pt idx="6807"> Bathroom </cx:pt>
          <cx:pt idx="6808">Total</cx:pt>
          <cx:pt idx="6809">Refrigerator</cx:pt>
          <cx:pt idx="6810">Other Kitchen</cx:pt>
          <cx:pt idx="6811"> Common outlets </cx:pt>
          <cx:pt idx="6812"> Common Lights </cx:pt>
          <cx:pt idx="6813"> Bedroom Outlets </cx:pt>
          <cx:pt idx="6814"> Bedroom Lights </cx:pt>
          <cx:pt idx="6815"> Bathroom </cx:pt>
          <cx:pt idx="6816">Total</cx:pt>
          <cx:pt idx="6817">Refrigerator</cx:pt>
          <cx:pt idx="6818">Other Kitchen</cx:pt>
          <cx:pt idx="6819"> Common outlets </cx:pt>
          <cx:pt idx="6820"> Common Lights </cx:pt>
          <cx:pt idx="6821"> Bedroom Outlets </cx:pt>
          <cx:pt idx="6822"> Bedroom Lights </cx:pt>
          <cx:pt idx="6823"> Bathroom </cx:pt>
          <cx:pt idx="6824">Total</cx:pt>
          <cx:pt idx="6825">Refrigerator</cx:pt>
          <cx:pt idx="6826">Other Kitchen</cx:pt>
          <cx:pt idx="6827"> Common outlets </cx:pt>
          <cx:pt idx="6828"> Common Lights </cx:pt>
          <cx:pt idx="6829"> Bedroom Outlets </cx:pt>
          <cx:pt idx="6830"> Bedroom Lights </cx:pt>
          <cx:pt idx="6831"> Bathroom </cx:pt>
          <cx:pt idx="6832">Total</cx:pt>
          <cx:pt idx="6833">Refrigerator</cx:pt>
          <cx:pt idx="6834">Other Kitchen</cx:pt>
          <cx:pt idx="6835"> Common outlets </cx:pt>
          <cx:pt idx="6836"> Common Lights </cx:pt>
          <cx:pt idx="6837"> Bedroom Outlets </cx:pt>
          <cx:pt idx="6838"> Bedroom Lights </cx:pt>
          <cx:pt idx="6839"> Bathroom </cx:pt>
          <cx:pt idx="6840">Total</cx:pt>
          <cx:pt idx="6841">Refrigerator</cx:pt>
          <cx:pt idx="6842">Other Kitchen</cx:pt>
          <cx:pt idx="6843"> Common outlets </cx:pt>
          <cx:pt idx="6844"> Common Lights </cx:pt>
          <cx:pt idx="6845"> Bedroom Outlets </cx:pt>
          <cx:pt idx="6846"> Bedroom Lights </cx:pt>
          <cx:pt idx="6847"> Bathroom </cx:pt>
          <cx:pt idx="6848">Total</cx:pt>
          <cx:pt idx="6849">Refrigerator</cx:pt>
          <cx:pt idx="6850">Other Kitchen</cx:pt>
          <cx:pt idx="6851"> Common outlets </cx:pt>
          <cx:pt idx="6852"> Common Lights </cx:pt>
          <cx:pt idx="6853"> Bedroom Outlets </cx:pt>
          <cx:pt idx="6854"> Bedroom Lights </cx:pt>
          <cx:pt idx="6855"> Bathroom </cx:pt>
          <cx:pt idx="6856">Total</cx:pt>
          <cx:pt idx="6857">Refrigerator</cx:pt>
          <cx:pt idx="6858">Other Kitchen</cx:pt>
          <cx:pt idx="6859"> Common outlets </cx:pt>
          <cx:pt idx="6860"> Common Lights </cx:pt>
          <cx:pt idx="6861"> Bedroom Outlets </cx:pt>
          <cx:pt idx="6862"> Bedroom Lights </cx:pt>
          <cx:pt idx="6863"> Bathroom </cx:pt>
          <cx:pt idx="6864">Total</cx:pt>
          <cx:pt idx="6865">Refrigerator</cx:pt>
          <cx:pt idx="6866">Other Kitchen</cx:pt>
          <cx:pt idx="6867"> Common outlets </cx:pt>
          <cx:pt idx="6868"> Common Lights </cx:pt>
          <cx:pt idx="6869"> Bedroom Outlets </cx:pt>
          <cx:pt idx="6870"> Bedroom Lights </cx:pt>
          <cx:pt idx="6871"> Bathroom </cx:pt>
          <cx:pt idx="6872">Total</cx:pt>
          <cx:pt idx="6873">Refrigerator</cx:pt>
          <cx:pt idx="6874">Other Kitchen</cx:pt>
          <cx:pt idx="6875"> Common outlets </cx:pt>
          <cx:pt idx="6876"> Common Lights </cx:pt>
          <cx:pt idx="6877"> Bedroom Outlets </cx:pt>
          <cx:pt idx="6878"> Bedroom Lights </cx:pt>
          <cx:pt idx="6879"> Bathroom </cx:pt>
          <cx:pt idx="6880">Total</cx:pt>
          <cx:pt idx="6881">Refrigerator</cx:pt>
          <cx:pt idx="6882">Other Kitchen</cx:pt>
          <cx:pt idx="6883"> Common outlets </cx:pt>
          <cx:pt idx="6884"> Common Lights </cx:pt>
          <cx:pt idx="6885"> Bedroom Outlets </cx:pt>
          <cx:pt idx="6886"> Bedroom Lights </cx:pt>
          <cx:pt idx="6887"> Bathroom </cx:pt>
          <cx:pt idx="6888">Total</cx:pt>
          <cx:pt idx="6889">Refrigerator</cx:pt>
          <cx:pt idx="6890">Other Kitchen</cx:pt>
          <cx:pt idx="6891"> Common outlets </cx:pt>
          <cx:pt idx="6892"> Common Lights </cx:pt>
          <cx:pt idx="6893"> Bedroom Outlets </cx:pt>
          <cx:pt idx="6894"> Bedroom Lights </cx:pt>
          <cx:pt idx="6895"> Bathroom </cx:pt>
          <cx:pt idx="6896">Total</cx:pt>
          <cx:pt idx="6897">Refrigerator</cx:pt>
          <cx:pt idx="6898">Other Kitchen</cx:pt>
          <cx:pt idx="6899"> Common outlets </cx:pt>
          <cx:pt idx="6900"> Common Lights </cx:pt>
          <cx:pt idx="6901"> Bedroom Outlets </cx:pt>
          <cx:pt idx="6902"> Bedroom Lights </cx:pt>
          <cx:pt idx="6903"> Bathroom </cx:pt>
          <cx:pt idx="6904">Total</cx:pt>
          <cx:pt idx="6905">Refrigerator</cx:pt>
          <cx:pt idx="6906">Other Kitchen</cx:pt>
          <cx:pt idx="6907"> Common outlets </cx:pt>
          <cx:pt idx="6908"> Common Lights </cx:pt>
          <cx:pt idx="6909"> Bedroom Outlets </cx:pt>
          <cx:pt idx="6910"> Bedroom Lights </cx:pt>
          <cx:pt idx="6911"> Bathroom </cx:pt>
          <cx:pt idx="6912">Total</cx:pt>
          <cx:pt idx="6913">Refrigerator</cx:pt>
          <cx:pt idx="6914">Other Kitchen</cx:pt>
          <cx:pt idx="6915"> Common outlets </cx:pt>
          <cx:pt idx="6916"> Common Lights </cx:pt>
          <cx:pt idx="6917"> Bedroom Outlets </cx:pt>
          <cx:pt idx="6918"> Bedroom Lights </cx:pt>
          <cx:pt idx="6919"> Bathroom </cx:pt>
          <cx:pt idx="6920">Total</cx:pt>
          <cx:pt idx="6921">Refrigerator</cx:pt>
          <cx:pt idx="6922">Other Kitchen</cx:pt>
          <cx:pt idx="6923"> Common outlets </cx:pt>
          <cx:pt idx="6924"> Common Lights </cx:pt>
          <cx:pt idx="6925"> Bedroom Outlets </cx:pt>
          <cx:pt idx="6926"> Bedroom Lights </cx:pt>
          <cx:pt idx="6927"> Bathroom </cx:pt>
          <cx:pt idx="6928">Total</cx:pt>
          <cx:pt idx="6929">Refrigerator</cx:pt>
          <cx:pt idx="6930">Other Kitchen</cx:pt>
          <cx:pt idx="6931"> Common outlets </cx:pt>
          <cx:pt idx="6932"> Common Lights </cx:pt>
          <cx:pt idx="6933"> Bedroom Outlets </cx:pt>
          <cx:pt idx="6934"> Bedroom Lights </cx:pt>
          <cx:pt idx="6935"> Bathroom </cx:pt>
          <cx:pt idx="6936">Total</cx:pt>
          <cx:pt idx="6937">Refrigerator</cx:pt>
          <cx:pt idx="6938">Other Kitchen</cx:pt>
          <cx:pt idx="6939"> Common outlets </cx:pt>
          <cx:pt idx="6940"> Common Lights </cx:pt>
          <cx:pt idx="6941"> Bedroom Outlets </cx:pt>
          <cx:pt idx="6942"> Bedroom Lights </cx:pt>
          <cx:pt idx="6943"> Bathroom </cx:pt>
          <cx:pt idx="6944">Total</cx:pt>
          <cx:pt idx="6945">Refrigerator</cx:pt>
          <cx:pt idx="6946">Other Kitchen</cx:pt>
          <cx:pt idx="6947"> Common outlets </cx:pt>
          <cx:pt idx="6948"> Common Lights </cx:pt>
          <cx:pt idx="6949"> Bedroom Outlets </cx:pt>
          <cx:pt idx="6950"> Bedroom Lights </cx:pt>
          <cx:pt idx="6951"> Bathroom </cx:pt>
          <cx:pt idx="6952">Total</cx:pt>
          <cx:pt idx="6953">Refrigerator</cx:pt>
          <cx:pt idx="6954">Other Kitchen</cx:pt>
          <cx:pt idx="6955"> Common outlets </cx:pt>
          <cx:pt idx="6956"> Common Lights </cx:pt>
          <cx:pt idx="6957"> Bedroom Outlets </cx:pt>
          <cx:pt idx="6958"> Bedroom Lights </cx:pt>
          <cx:pt idx="6959"> Bathroom </cx:pt>
          <cx:pt idx="6960">Total</cx:pt>
          <cx:pt idx="6961">Refrigerator</cx:pt>
          <cx:pt idx="6962">Other Kitchen</cx:pt>
          <cx:pt idx="6963"> Common outlets </cx:pt>
          <cx:pt idx="6964"> Common Lights </cx:pt>
          <cx:pt idx="6965"> Bedroom Outlets </cx:pt>
          <cx:pt idx="6966"> Bedroom Lights </cx:pt>
          <cx:pt idx="6967"> Bathroom </cx:pt>
          <cx:pt idx="6968">Total</cx:pt>
          <cx:pt idx="6969">Refrigerator</cx:pt>
          <cx:pt idx="6970">Other Kitchen</cx:pt>
          <cx:pt idx="6971"> Common outlets </cx:pt>
          <cx:pt idx="6972"> Common Lights </cx:pt>
          <cx:pt idx="6973"> Bedroom Outlets </cx:pt>
          <cx:pt idx="6974"> Bedroom Lights </cx:pt>
          <cx:pt idx="6975"> Bathroom </cx:pt>
          <cx:pt idx="6976">Total</cx:pt>
          <cx:pt idx="6977">Refrigerator</cx:pt>
          <cx:pt idx="6978">Other Kitchen</cx:pt>
          <cx:pt idx="6979"> Common outlets </cx:pt>
          <cx:pt idx="6980"> Common Lights </cx:pt>
          <cx:pt idx="6981"> Bedroom Outlets </cx:pt>
          <cx:pt idx="6982"> Bedroom Lights </cx:pt>
          <cx:pt idx="6983"> Bathroom </cx:pt>
          <cx:pt idx="6984">Total</cx:pt>
          <cx:pt idx="6985">Refrigerator</cx:pt>
          <cx:pt idx="6986">Other Kitchen</cx:pt>
          <cx:pt idx="6987"> Common outlets </cx:pt>
          <cx:pt idx="6988"> Common Lights </cx:pt>
          <cx:pt idx="6989"> Bedroom Outlets </cx:pt>
          <cx:pt idx="6990"> Bedroom Lights </cx:pt>
          <cx:pt idx="6991"> Bathroom </cx:pt>
          <cx:pt idx="6992">Total</cx:pt>
          <cx:pt idx="6993">Refrigerator</cx:pt>
          <cx:pt idx="6994">Other Kitchen</cx:pt>
          <cx:pt idx="6995"> Common outlets </cx:pt>
          <cx:pt idx="6996"> Common Lights </cx:pt>
          <cx:pt idx="6997"> Bedroom Outlets </cx:pt>
          <cx:pt idx="6998"> Bedroom Lights </cx:pt>
          <cx:pt idx="6999"> Bathroom </cx:pt>
          <cx:pt idx="7000">Total</cx:pt>
          <cx:pt idx="7001">Refrigerator</cx:pt>
          <cx:pt idx="7002">Other Kitchen</cx:pt>
          <cx:pt idx="7003"> Common outlets </cx:pt>
          <cx:pt idx="7004"> Common Lights </cx:pt>
          <cx:pt idx="7005"> Bedroom Outlets </cx:pt>
          <cx:pt idx="7006"> Bedroom Lights </cx:pt>
          <cx:pt idx="7007"> Bathroom </cx:pt>
          <cx:pt idx="7008">Total</cx:pt>
          <cx:pt idx="7009">Refrigerator</cx:pt>
          <cx:pt idx="7010">Other Kitchen</cx:pt>
          <cx:pt idx="7011"> Common outlets </cx:pt>
          <cx:pt idx="7012"> Common Lights </cx:pt>
          <cx:pt idx="7013"> Bedroom Outlets </cx:pt>
          <cx:pt idx="7014"> Bedroom Lights </cx:pt>
          <cx:pt idx="7015"> Bathroom </cx:pt>
          <cx:pt idx="7016">Total</cx:pt>
          <cx:pt idx="7017">Refrigerator</cx:pt>
          <cx:pt idx="7018">Other Kitchen</cx:pt>
          <cx:pt idx="7019"> Common outlets </cx:pt>
          <cx:pt idx="7020"> Common Lights </cx:pt>
          <cx:pt idx="7021"> Bedroom Outlets </cx:pt>
          <cx:pt idx="7022"> Bedroom Lights </cx:pt>
          <cx:pt idx="7023"> Bathroom </cx:pt>
          <cx:pt idx="7024">Total</cx:pt>
          <cx:pt idx="7025">Refrigerator</cx:pt>
          <cx:pt idx="7026">Other Kitchen</cx:pt>
          <cx:pt idx="7027"> Common outlets </cx:pt>
          <cx:pt idx="7028"> Common Lights </cx:pt>
          <cx:pt idx="7029"> Bedroom Outlets </cx:pt>
          <cx:pt idx="7030"> Bedroom Lights </cx:pt>
          <cx:pt idx="7031"> Bathroom </cx:pt>
          <cx:pt idx="7032">Total</cx:pt>
          <cx:pt idx="7033">Refrigerator</cx:pt>
          <cx:pt idx="7034">Other Kitchen</cx:pt>
          <cx:pt idx="7035"> Common outlets </cx:pt>
          <cx:pt idx="7036"> Common Lights </cx:pt>
          <cx:pt idx="7037"> Bedroom Outlets </cx:pt>
          <cx:pt idx="7038"> Bedroom Lights </cx:pt>
          <cx:pt idx="7039"> Bathroom </cx:pt>
          <cx:pt idx="7040">Total</cx:pt>
          <cx:pt idx="7041">Refrigerator</cx:pt>
          <cx:pt idx="7042">Other Kitchen</cx:pt>
          <cx:pt idx="7043"> Common outlets </cx:pt>
          <cx:pt idx="7044"> Common Lights </cx:pt>
          <cx:pt idx="7045"> Bedroom Outlets </cx:pt>
          <cx:pt idx="7046"> Bedroom Lights </cx:pt>
          <cx:pt idx="7047"> Bathroom </cx:pt>
          <cx:pt idx="7048">Total</cx:pt>
          <cx:pt idx="7049">Refrigerator</cx:pt>
          <cx:pt idx="7050">Other Kitchen</cx:pt>
          <cx:pt idx="7051"> Common outlets </cx:pt>
          <cx:pt idx="7052"> Common Lights </cx:pt>
          <cx:pt idx="7053"> Bedroom Outlets </cx:pt>
          <cx:pt idx="7054"> Bedroom Lights </cx:pt>
          <cx:pt idx="7055"> Bathroom </cx:pt>
          <cx:pt idx="7056">Total</cx:pt>
          <cx:pt idx="7057">Refrigerator</cx:pt>
          <cx:pt idx="7058">Other Kitchen</cx:pt>
          <cx:pt idx="7059"> Common outlets </cx:pt>
          <cx:pt idx="7060"> Common Lights </cx:pt>
          <cx:pt idx="7061"> Bedroom Outlets </cx:pt>
          <cx:pt idx="7062"> Bedroom Lights </cx:pt>
          <cx:pt idx="7063"> Bathroom </cx:pt>
          <cx:pt idx="7064">Total</cx:pt>
          <cx:pt idx="7065">Refrigerator</cx:pt>
          <cx:pt idx="7066">Other Kitchen</cx:pt>
          <cx:pt idx="7067"> Common outlets </cx:pt>
          <cx:pt idx="7068"> Common Lights </cx:pt>
          <cx:pt idx="7069"> Bedroom Outlets </cx:pt>
          <cx:pt idx="7070"> Bedroom Lights </cx:pt>
          <cx:pt idx="7071"> Bathroom </cx:pt>
          <cx:pt idx="7072">Total</cx:pt>
          <cx:pt idx="7073">Refrigerator</cx:pt>
          <cx:pt idx="7074">Other Kitchen</cx:pt>
          <cx:pt idx="7075"> Common outlets </cx:pt>
          <cx:pt idx="7076"> Common Lights </cx:pt>
          <cx:pt idx="7077"> Bedroom Outlets </cx:pt>
          <cx:pt idx="7078"> Bedroom Lights </cx:pt>
          <cx:pt idx="7079"> Bathroom </cx:pt>
          <cx:pt idx="7080">Total</cx:pt>
          <cx:pt idx="7081">Refrigerator</cx:pt>
          <cx:pt idx="7082">Other Kitchen</cx:pt>
          <cx:pt idx="7083"> Common outlets </cx:pt>
          <cx:pt idx="7084"> Common Lights </cx:pt>
          <cx:pt idx="7085"> Bedroom Outlets </cx:pt>
          <cx:pt idx="7086"> Bedroom Lights </cx:pt>
          <cx:pt idx="7087"> Bathroom </cx:pt>
          <cx:pt idx="7088">Total</cx:pt>
          <cx:pt idx="7089">Refrigerator</cx:pt>
          <cx:pt idx="7090">Other Kitchen</cx:pt>
          <cx:pt idx="7091"> Common outlets </cx:pt>
          <cx:pt idx="7092"> Common Lights </cx:pt>
          <cx:pt idx="7093"> Bedroom Outlets </cx:pt>
          <cx:pt idx="7094"> Bedroom Lights </cx:pt>
          <cx:pt idx="7095"> Bathroom </cx:pt>
          <cx:pt idx="7096">Total</cx:pt>
          <cx:pt idx="7097">Refrigerator</cx:pt>
          <cx:pt idx="7098">Other Kitchen</cx:pt>
          <cx:pt idx="7099"> Common outlets </cx:pt>
          <cx:pt idx="7100"> Common Lights </cx:pt>
          <cx:pt idx="7101"> Bedroom Outlets </cx:pt>
          <cx:pt idx="7102"> Bedroom Lights </cx:pt>
          <cx:pt idx="7103"> Bathroom </cx:pt>
          <cx:pt idx="7104">Total</cx:pt>
          <cx:pt idx="7105">Refrigerator</cx:pt>
          <cx:pt idx="7106">Other Kitchen</cx:pt>
          <cx:pt idx="7107"> Common outlets </cx:pt>
          <cx:pt idx="7108"> Common Lights </cx:pt>
          <cx:pt idx="7109"> Bedroom Outlets </cx:pt>
          <cx:pt idx="7110"> Bedroom Lights </cx:pt>
          <cx:pt idx="7111"> Bathroom </cx:pt>
          <cx:pt idx="7112">Total</cx:pt>
          <cx:pt idx="7113">Refrigerator</cx:pt>
          <cx:pt idx="7114">Other Kitchen</cx:pt>
          <cx:pt idx="7115"> Common outlets </cx:pt>
          <cx:pt idx="7116"> Common Lights </cx:pt>
          <cx:pt idx="7117"> Bedroom Outlets </cx:pt>
          <cx:pt idx="7118"> Bedroom Lights </cx:pt>
          <cx:pt idx="7119"> Bathroom </cx:pt>
          <cx:pt idx="7120">Total</cx:pt>
          <cx:pt idx="7121">Refrigerator</cx:pt>
          <cx:pt idx="7122">Other Kitchen</cx:pt>
          <cx:pt idx="7123"> Common outlets </cx:pt>
          <cx:pt idx="7124"> Common Lights </cx:pt>
          <cx:pt idx="7125"> Bedroom Outlets </cx:pt>
          <cx:pt idx="7126"> Bedroom Lights </cx:pt>
          <cx:pt idx="7127"> Bathroom </cx:pt>
          <cx:pt idx="7128">Total</cx:pt>
          <cx:pt idx="7129">Refrigerator</cx:pt>
          <cx:pt idx="7130">Other Kitchen</cx:pt>
          <cx:pt idx="7131"> Common outlets </cx:pt>
          <cx:pt idx="7132"> Common Lights </cx:pt>
          <cx:pt idx="7133"> Bedroom Outlets </cx:pt>
          <cx:pt idx="7134"> Bedroom Lights </cx:pt>
          <cx:pt idx="7135"> Bathroom </cx:pt>
          <cx:pt idx="7136">Total</cx:pt>
          <cx:pt idx="7137">Refrigerator</cx:pt>
          <cx:pt idx="7138">Other Kitchen</cx:pt>
          <cx:pt idx="7139"> Common outlets </cx:pt>
          <cx:pt idx="7140"> Common Lights </cx:pt>
          <cx:pt idx="7141"> Bedroom Outlets </cx:pt>
          <cx:pt idx="7142"> Bedroom Lights </cx:pt>
          <cx:pt idx="7143"> Bathroom </cx:pt>
          <cx:pt idx="7144">Total</cx:pt>
          <cx:pt idx="7145">Refrigerator</cx:pt>
          <cx:pt idx="7146">Other Kitchen</cx:pt>
          <cx:pt idx="7147"> Common outlets </cx:pt>
          <cx:pt idx="7148"> Common Lights </cx:pt>
          <cx:pt idx="7149"> Bedroom Outlets </cx:pt>
          <cx:pt idx="7150"> Bedroom Lights </cx:pt>
          <cx:pt idx="7151"> Bathroom </cx:pt>
          <cx:pt idx="7152">Total</cx:pt>
          <cx:pt idx="7153">Refrigerator</cx:pt>
          <cx:pt idx="7154">Other Kitchen</cx:pt>
          <cx:pt idx="7155"> Common outlets </cx:pt>
          <cx:pt idx="7156"> Common Lights </cx:pt>
          <cx:pt idx="7157"> Bedroom Outlets </cx:pt>
          <cx:pt idx="7158"> Bedroom Lights </cx:pt>
          <cx:pt idx="7159"> Bathroom </cx:pt>
          <cx:pt idx="7160">Total</cx:pt>
          <cx:pt idx="7161">Refrigerator</cx:pt>
          <cx:pt idx="7162">Other Kitchen</cx:pt>
          <cx:pt idx="7163"> Common outlets </cx:pt>
          <cx:pt idx="7164"> Common Lights </cx:pt>
          <cx:pt idx="7165"> Bedroom Outlets </cx:pt>
          <cx:pt idx="7166"> Bedroom Lights </cx:pt>
          <cx:pt idx="7167"> Bathroom </cx:pt>
          <cx:pt idx="7168">Total</cx:pt>
          <cx:pt idx="7169">Refrigerator</cx:pt>
          <cx:pt idx="7170">Other Kitchen</cx:pt>
          <cx:pt idx="7171"> Common outlets </cx:pt>
          <cx:pt idx="7172"> Common Lights </cx:pt>
          <cx:pt idx="7173"> Bedroom Outlets </cx:pt>
          <cx:pt idx="7174"> Bedroom Lights </cx:pt>
          <cx:pt idx="7175"> Bathroom </cx:pt>
          <cx:pt idx="7176">Total</cx:pt>
          <cx:pt idx="7177">Refrigerator</cx:pt>
          <cx:pt idx="7178">Other Kitchen</cx:pt>
          <cx:pt idx="7179"> Common outlets </cx:pt>
          <cx:pt idx="7180"> Common Lights </cx:pt>
          <cx:pt idx="7181"> Bedroom Outlets </cx:pt>
          <cx:pt idx="7182"> Bedroom Lights </cx:pt>
          <cx:pt idx="7183"> Bathroom </cx:pt>
          <cx:pt idx="7184">Total</cx:pt>
          <cx:pt idx="7185">Refrigerator</cx:pt>
          <cx:pt idx="7186">Other Kitchen</cx:pt>
          <cx:pt idx="7187"> Common outlets </cx:pt>
          <cx:pt idx="7188"> Common Lights </cx:pt>
          <cx:pt idx="7189"> Bedroom Outlets </cx:pt>
          <cx:pt idx="7190"> Bedroom Lights </cx:pt>
          <cx:pt idx="7191"> Bathroom </cx:pt>
          <cx:pt idx="7192">Total</cx:pt>
          <cx:pt idx="7193">Refrigerator</cx:pt>
          <cx:pt idx="7194">Other Kitchen</cx:pt>
          <cx:pt idx="7195"> Common outlets </cx:pt>
          <cx:pt idx="7196"> Common Lights </cx:pt>
          <cx:pt idx="7197"> Bedroom Outlets </cx:pt>
          <cx:pt idx="7198"> Bedroom Lights </cx:pt>
          <cx:pt idx="7199"> Bathroom </cx:pt>
          <cx:pt idx="7200">Total</cx:pt>
          <cx:pt idx="7201">Refrigerator</cx:pt>
          <cx:pt idx="7202">Other Kitchen</cx:pt>
          <cx:pt idx="7203"> Common outlets </cx:pt>
          <cx:pt idx="7204"> Common Lights </cx:pt>
          <cx:pt idx="7205"> Bedroom Outlets </cx:pt>
          <cx:pt idx="7206"> Bedroom Lights </cx:pt>
          <cx:pt idx="7207"> Bathroom </cx:pt>
          <cx:pt idx="7208">Total</cx:pt>
          <cx:pt idx="7209">Refrigerator</cx:pt>
          <cx:pt idx="7210">Other Kitchen</cx:pt>
          <cx:pt idx="7211"> Common outlets </cx:pt>
          <cx:pt idx="7212"> Common Lights </cx:pt>
          <cx:pt idx="7213"> Bedroom Outlets </cx:pt>
          <cx:pt idx="7214"> Bedroom Lights </cx:pt>
          <cx:pt idx="7215"> Bathroom </cx:pt>
          <cx:pt idx="7216">Total</cx:pt>
          <cx:pt idx="7217">Refrigerator</cx:pt>
          <cx:pt idx="7218">Other Kitchen</cx:pt>
          <cx:pt idx="7219"> Common outlets </cx:pt>
          <cx:pt idx="7220"> Common Lights </cx:pt>
          <cx:pt idx="7221"> Bedroom Outlets </cx:pt>
          <cx:pt idx="7222"> Bedroom Lights </cx:pt>
          <cx:pt idx="7223"> Bathroom </cx:pt>
          <cx:pt idx="7224">Total</cx:pt>
          <cx:pt idx="7225">Refrigerator</cx:pt>
          <cx:pt idx="7226">Other Kitchen</cx:pt>
          <cx:pt idx="7227"> Common outlets </cx:pt>
          <cx:pt idx="7228"> Common Lights </cx:pt>
          <cx:pt idx="7229"> Bedroom Outlets </cx:pt>
          <cx:pt idx="7230"> Bedroom Lights </cx:pt>
          <cx:pt idx="7231"> Bathroom </cx:pt>
          <cx:pt idx="7232">Total</cx:pt>
          <cx:pt idx="7233">Refrigerator</cx:pt>
          <cx:pt idx="7234">Other Kitchen</cx:pt>
          <cx:pt idx="7235"> Common outlets </cx:pt>
          <cx:pt idx="7236"> Common Lights </cx:pt>
          <cx:pt idx="7237"> Bedroom Outlets </cx:pt>
          <cx:pt idx="7238"> Bedroom Lights </cx:pt>
          <cx:pt idx="7239"> Bathroom </cx:pt>
          <cx:pt idx="7240">Total</cx:pt>
          <cx:pt idx="7241">Refrigerator</cx:pt>
          <cx:pt idx="7242">Other Kitchen</cx:pt>
          <cx:pt idx="7243"> Common outlets </cx:pt>
          <cx:pt idx="7244"> Common Lights </cx:pt>
          <cx:pt idx="7245"> Bedroom Outlets </cx:pt>
          <cx:pt idx="7246"> Bedroom Lights </cx:pt>
          <cx:pt idx="7247"> Bathroom </cx:pt>
          <cx:pt idx="7248">Total</cx:pt>
          <cx:pt idx="7249">Refrigerator</cx:pt>
          <cx:pt idx="7250">Other Kitchen</cx:pt>
          <cx:pt idx="7251"> Common outlets </cx:pt>
          <cx:pt idx="7252"> Common Lights </cx:pt>
          <cx:pt idx="7253"> Bedroom Outlets </cx:pt>
          <cx:pt idx="7254"> Bedroom Lights </cx:pt>
          <cx:pt idx="7255"> Bathroom </cx:pt>
          <cx:pt idx="7256">Total</cx:pt>
          <cx:pt idx="7257">Refrigerator</cx:pt>
          <cx:pt idx="7258">Other Kitchen</cx:pt>
          <cx:pt idx="7259"> Common outlets </cx:pt>
          <cx:pt idx="7260"> Common Lights </cx:pt>
          <cx:pt idx="7261"> Bedroom Outlets </cx:pt>
          <cx:pt idx="7262"> Bedroom Lights </cx:pt>
          <cx:pt idx="7263"> Bathroom </cx:pt>
          <cx:pt idx="7264">Total</cx:pt>
          <cx:pt idx="7265">Refrigerator</cx:pt>
          <cx:pt idx="7266">Other Kitchen</cx:pt>
          <cx:pt idx="7267"> Common outlets </cx:pt>
          <cx:pt idx="7268"> Common Lights </cx:pt>
          <cx:pt idx="7269"> Bedroom Outlets </cx:pt>
          <cx:pt idx="7270"> Bedroom Lights </cx:pt>
          <cx:pt idx="7271"> Bathroom </cx:pt>
          <cx:pt idx="7272">Total</cx:pt>
          <cx:pt idx="7273">Refrigerator</cx:pt>
          <cx:pt idx="7274">Other Kitchen</cx:pt>
          <cx:pt idx="7275"> Common outlets </cx:pt>
          <cx:pt idx="7276"> Common Lights </cx:pt>
          <cx:pt idx="7277"> Bedroom Outlets </cx:pt>
          <cx:pt idx="7278"> Bedroom Lights </cx:pt>
          <cx:pt idx="7279"> Bathroom </cx:pt>
          <cx:pt idx="7280">Total</cx:pt>
          <cx:pt idx="7281">Refrigerator</cx:pt>
          <cx:pt idx="7282">Other Kitchen</cx:pt>
          <cx:pt idx="7283"> Common outlets </cx:pt>
          <cx:pt idx="7284"> Common Lights </cx:pt>
          <cx:pt idx="7285"> Bedroom Outlets </cx:pt>
          <cx:pt idx="7286"> Bedroom Lights </cx:pt>
          <cx:pt idx="7287"> Bathroom </cx:pt>
          <cx:pt idx="7288">Total</cx:pt>
          <cx:pt idx="7289">Refrigerator</cx:pt>
          <cx:pt idx="7290">Other Kitchen</cx:pt>
          <cx:pt idx="7291"> Common outlets </cx:pt>
          <cx:pt idx="7292"> Common Lights </cx:pt>
          <cx:pt idx="7293"> Bedroom Outlets </cx:pt>
          <cx:pt idx="7294"> Bedroom Lights </cx:pt>
          <cx:pt idx="7295"> Bathroom </cx:pt>
          <cx:pt idx="7296">Total</cx:pt>
          <cx:pt idx="7297">Refrigerator</cx:pt>
          <cx:pt idx="7298">Other Kitchen</cx:pt>
          <cx:pt idx="7299"> Common outlets </cx:pt>
          <cx:pt idx="7300"> Common Lights </cx:pt>
          <cx:pt idx="7301"> Bedroom Outlets </cx:pt>
          <cx:pt idx="7302"> Bedroom Lights </cx:pt>
          <cx:pt idx="7303"> Bathroom </cx:pt>
          <cx:pt idx="7304">Total</cx:pt>
          <cx:pt idx="7305">Refrigerator</cx:pt>
          <cx:pt idx="7306">Other Kitchen</cx:pt>
          <cx:pt idx="7307"> Common outlets </cx:pt>
          <cx:pt idx="7308"> Common Lights </cx:pt>
          <cx:pt idx="7309"> Bedroom Outlets </cx:pt>
          <cx:pt idx="7310"> Bedroom Lights </cx:pt>
          <cx:pt idx="7311"> Bathroom </cx:pt>
          <cx:pt idx="7312">Total</cx:pt>
          <cx:pt idx="7313">Refrigerator</cx:pt>
          <cx:pt idx="7314">Other Kitchen</cx:pt>
          <cx:pt idx="7315"> Common outlets </cx:pt>
          <cx:pt idx="7316"> Common Lights </cx:pt>
          <cx:pt idx="7317"> Bedroom Outlets </cx:pt>
          <cx:pt idx="7318"> Bedroom Lights </cx:pt>
          <cx:pt idx="7319"> Bathroom </cx:pt>
          <cx:pt idx="7320">Total</cx:pt>
          <cx:pt idx="7321">Refrigerator</cx:pt>
          <cx:pt idx="7322">Other Kitchen</cx:pt>
          <cx:pt idx="7323"> Common outlets </cx:pt>
          <cx:pt idx="7324"> Common Lights </cx:pt>
          <cx:pt idx="7325"> Bedroom Outlets </cx:pt>
          <cx:pt idx="7326"> Bedroom Lights </cx:pt>
          <cx:pt idx="7327"> Bathroom </cx:pt>
          <cx:pt idx="7328">Total</cx:pt>
          <cx:pt idx="7329">Refrigerator</cx:pt>
          <cx:pt idx="7330">Other Kitchen</cx:pt>
          <cx:pt idx="7331"> Common outlets </cx:pt>
          <cx:pt idx="7332"> Common Lights </cx:pt>
          <cx:pt idx="7333"> Bedroom Outlets </cx:pt>
          <cx:pt idx="7334"> Bedroom Lights </cx:pt>
          <cx:pt idx="7335"> Bathroom </cx:pt>
          <cx:pt idx="7336">Total</cx:pt>
          <cx:pt idx="7337">Refrigerator</cx:pt>
          <cx:pt idx="7338">Other Kitchen</cx:pt>
          <cx:pt idx="7339"> Common outlets </cx:pt>
          <cx:pt idx="7340"> Common Lights </cx:pt>
          <cx:pt idx="7341"> Bedroom Outlets </cx:pt>
          <cx:pt idx="7342"> Bedroom Lights </cx:pt>
          <cx:pt idx="7343"> Bathroom </cx:pt>
          <cx:pt idx="7344">Total</cx:pt>
          <cx:pt idx="7345">Refrigerator</cx:pt>
          <cx:pt idx="7346">Other Kitchen</cx:pt>
          <cx:pt idx="7347"> Common outlets </cx:pt>
          <cx:pt idx="7348"> Common Lights </cx:pt>
          <cx:pt idx="7349"> Bedroom Outlets </cx:pt>
          <cx:pt idx="7350"> Bedroom Lights </cx:pt>
          <cx:pt idx="7351"> Bathroom </cx:pt>
          <cx:pt idx="7352">Total</cx:pt>
          <cx:pt idx="7353">Refrigerator</cx:pt>
          <cx:pt idx="7354">Other Kitchen</cx:pt>
          <cx:pt idx="7355"> Common outlets </cx:pt>
          <cx:pt idx="7356"> Common Lights </cx:pt>
          <cx:pt idx="7357"> Bedroom Outlets </cx:pt>
          <cx:pt idx="7358"> Bedroom Lights </cx:pt>
          <cx:pt idx="7359"> Bathroom </cx:pt>
          <cx:pt idx="7360">Total</cx:pt>
          <cx:pt idx="7361">Refrigerator</cx:pt>
          <cx:pt idx="7362">Other Kitchen</cx:pt>
          <cx:pt idx="7363"> Common outlets </cx:pt>
          <cx:pt idx="7364"> Common Lights </cx:pt>
          <cx:pt idx="7365"> Bedroom Outlets </cx:pt>
          <cx:pt idx="7366"> Bedroom Lights </cx:pt>
          <cx:pt idx="7367"> Bathroom </cx:pt>
          <cx:pt idx="7368">Total</cx:pt>
          <cx:pt idx="7369">Refrigerator</cx:pt>
          <cx:pt idx="7370">Other Kitchen</cx:pt>
          <cx:pt idx="7371"> Common outlets </cx:pt>
          <cx:pt idx="7372"> Common Lights </cx:pt>
          <cx:pt idx="7373"> Bedroom Outlets </cx:pt>
          <cx:pt idx="7374"> Bedroom Lights </cx:pt>
          <cx:pt idx="7375"> Bathroom </cx:pt>
          <cx:pt idx="7376">Total</cx:pt>
          <cx:pt idx="7377">Refrigerator</cx:pt>
          <cx:pt idx="7378">Other Kitchen</cx:pt>
          <cx:pt idx="7379"> Common outlets </cx:pt>
          <cx:pt idx="7380"> Common Lights </cx:pt>
          <cx:pt idx="7381"> Bedroom Outlets </cx:pt>
          <cx:pt idx="7382"> Bedroom Lights </cx:pt>
          <cx:pt idx="7383"> Bathroom </cx:pt>
          <cx:pt idx="7384">Total</cx:pt>
          <cx:pt idx="7385">Refrigerator</cx:pt>
          <cx:pt idx="7386">Other Kitchen</cx:pt>
          <cx:pt idx="7387"> Common outlets </cx:pt>
          <cx:pt idx="7388"> Common Lights </cx:pt>
          <cx:pt idx="7389"> Bedroom Outlets </cx:pt>
          <cx:pt idx="7390"> Bedroom Lights </cx:pt>
          <cx:pt idx="7391"> Bathroom </cx:pt>
          <cx:pt idx="7392">Total</cx:pt>
          <cx:pt idx="7393">Refrigerator</cx:pt>
          <cx:pt idx="7394">Other Kitchen</cx:pt>
          <cx:pt idx="7395"> Common outlets </cx:pt>
          <cx:pt idx="7396"> Common Lights </cx:pt>
          <cx:pt idx="7397"> Bedroom Outlets </cx:pt>
          <cx:pt idx="7398"> Bedroom Lights </cx:pt>
          <cx:pt idx="7399"> Bathroom </cx:pt>
          <cx:pt idx="7400">Total</cx:pt>
          <cx:pt idx="7401">Refrigerator</cx:pt>
          <cx:pt idx="7402">Other Kitchen</cx:pt>
          <cx:pt idx="7403"> Common outlets </cx:pt>
          <cx:pt idx="7404"> Common Lights </cx:pt>
          <cx:pt idx="7405"> Bedroom Outlets </cx:pt>
          <cx:pt idx="7406"> Bedroom Lights </cx:pt>
          <cx:pt idx="7407"> Bathroom </cx:pt>
          <cx:pt idx="7408">Total</cx:pt>
          <cx:pt idx="7409">Refrigerator</cx:pt>
          <cx:pt idx="7410">Other Kitchen</cx:pt>
          <cx:pt idx="7411"> Common outlets </cx:pt>
          <cx:pt idx="7412"> Common Lights </cx:pt>
          <cx:pt idx="7413"> Bedroom Outlets </cx:pt>
          <cx:pt idx="7414"> Bedroom Lights </cx:pt>
          <cx:pt idx="7415"> Bathroom </cx:pt>
          <cx:pt idx="7416">Total</cx:pt>
          <cx:pt idx="7417">Refrigerator</cx:pt>
          <cx:pt idx="7418">Other Kitchen</cx:pt>
          <cx:pt idx="7419"> Common outlets </cx:pt>
          <cx:pt idx="7420"> Common Lights </cx:pt>
          <cx:pt idx="7421"> Bedroom Outlets </cx:pt>
          <cx:pt idx="7422"> Bedroom Lights </cx:pt>
          <cx:pt idx="7423"> Bathroom </cx:pt>
          <cx:pt idx="7424">Total</cx:pt>
          <cx:pt idx="7425">Refrigerator</cx:pt>
          <cx:pt idx="7426">Other Kitchen</cx:pt>
          <cx:pt idx="7427"> Common outlets </cx:pt>
          <cx:pt idx="7428"> Common Lights </cx:pt>
          <cx:pt idx="7429"> Bedroom Outlets </cx:pt>
          <cx:pt idx="7430"> Bedroom Lights </cx:pt>
          <cx:pt idx="7431"> Bathroom </cx:pt>
          <cx:pt idx="7432">Total</cx:pt>
          <cx:pt idx="7433">Refrigerator</cx:pt>
          <cx:pt idx="7434">Other Kitchen</cx:pt>
          <cx:pt idx="7435"> Common outlets </cx:pt>
          <cx:pt idx="7436"> Common Lights </cx:pt>
          <cx:pt idx="7437"> Bedroom Outlets </cx:pt>
          <cx:pt idx="7438"> Bedroom Lights </cx:pt>
          <cx:pt idx="7439"> Bathroom </cx:pt>
          <cx:pt idx="7440">Total</cx:pt>
          <cx:pt idx="7441">Refrigerator</cx:pt>
          <cx:pt idx="7442">Other Kitchen</cx:pt>
          <cx:pt idx="7443"> Common outlets </cx:pt>
          <cx:pt idx="7444"> Common Lights </cx:pt>
          <cx:pt idx="7445"> Bedroom Outlets </cx:pt>
          <cx:pt idx="7446"> Bedroom Lights </cx:pt>
          <cx:pt idx="7447"> Bathroom </cx:pt>
          <cx:pt idx="7448">Total</cx:pt>
          <cx:pt idx="7449">Refrigerator</cx:pt>
          <cx:pt idx="7450">Other Kitchen</cx:pt>
          <cx:pt idx="7451"> Common outlets </cx:pt>
          <cx:pt idx="7452"> Common Lights </cx:pt>
          <cx:pt idx="7453"> Bedroom Outlets </cx:pt>
          <cx:pt idx="7454"> Bedroom Lights </cx:pt>
          <cx:pt idx="7455"> Bathroom </cx:pt>
          <cx:pt idx="7456">Total</cx:pt>
          <cx:pt idx="7457">Refrigerator</cx:pt>
          <cx:pt idx="7458">Other Kitchen</cx:pt>
          <cx:pt idx="7459"> Common outlets </cx:pt>
          <cx:pt idx="7460"> Common Lights </cx:pt>
          <cx:pt idx="7461"> Bedroom Outlets </cx:pt>
          <cx:pt idx="7462"> Bedroom Lights </cx:pt>
          <cx:pt idx="7463"> Bathroom </cx:pt>
          <cx:pt idx="7464">Total</cx:pt>
          <cx:pt idx="7465">Refrigerator</cx:pt>
          <cx:pt idx="7466">Other Kitchen</cx:pt>
          <cx:pt idx="7467"> Common outlets </cx:pt>
          <cx:pt idx="7468"> Common Lights </cx:pt>
          <cx:pt idx="7469"> Bedroom Outlets </cx:pt>
          <cx:pt idx="7470"> Bedroom Lights </cx:pt>
          <cx:pt idx="7471"> Bathroom </cx:pt>
          <cx:pt idx="7472">Total</cx:pt>
          <cx:pt idx="7473">Refrigerator</cx:pt>
          <cx:pt idx="7474">Other Kitchen</cx:pt>
          <cx:pt idx="7475"> Common outlets </cx:pt>
          <cx:pt idx="7476"> Common Lights </cx:pt>
          <cx:pt idx="7477"> Bedroom Outlets </cx:pt>
          <cx:pt idx="7478"> Bedroom Lights </cx:pt>
          <cx:pt idx="7479"> Bathroom </cx:pt>
          <cx:pt idx="7480">Total</cx:pt>
          <cx:pt idx="7481">Refrigerator</cx:pt>
          <cx:pt idx="7482">Other Kitchen</cx:pt>
          <cx:pt idx="7483"> Common outlets </cx:pt>
          <cx:pt idx="7484"> Common Lights </cx:pt>
          <cx:pt idx="7485"> Bedroom Outlets </cx:pt>
          <cx:pt idx="7486"> Bedroom Lights </cx:pt>
          <cx:pt idx="7487"> Bathroom </cx:pt>
          <cx:pt idx="7488">Total</cx:pt>
          <cx:pt idx="7489">Refrigerator</cx:pt>
          <cx:pt idx="7490">Other Kitchen</cx:pt>
          <cx:pt idx="7491"> Common outlets </cx:pt>
          <cx:pt idx="7492"> Common Lights </cx:pt>
          <cx:pt idx="7493"> Bedroom Outlets </cx:pt>
          <cx:pt idx="7494"> Bedroom Lights </cx:pt>
          <cx:pt idx="7495"> Bathroom </cx:pt>
          <cx:pt idx="7496">Total</cx:pt>
          <cx:pt idx="7497">Refrigerator</cx:pt>
          <cx:pt idx="7498">Other Kitchen</cx:pt>
          <cx:pt idx="7499"> Common outlets </cx:pt>
          <cx:pt idx="7500"> Common Lights </cx:pt>
          <cx:pt idx="7501"> Bedroom Outlets </cx:pt>
          <cx:pt idx="7502"> Bedroom Lights </cx:pt>
          <cx:pt idx="7503"> Bathroom </cx:pt>
          <cx:pt idx="7504">Total</cx:pt>
          <cx:pt idx="7505">Refrigerator</cx:pt>
          <cx:pt idx="7506">Other Kitchen</cx:pt>
          <cx:pt idx="7507"> Common outlets </cx:pt>
          <cx:pt idx="7508"> Common Lights </cx:pt>
          <cx:pt idx="7509"> Bedroom Outlets </cx:pt>
          <cx:pt idx="7510"> Bedroom Lights </cx:pt>
          <cx:pt idx="7511"> Bathroom </cx:pt>
          <cx:pt idx="7512">Total</cx:pt>
          <cx:pt idx="7513">Refrigerator</cx:pt>
          <cx:pt idx="7514">Other Kitchen</cx:pt>
          <cx:pt idx="7515"> Common outlets </cx:pt>
          <cx:pt idx="7516"> Common Lights </cx:pt>
          <cx:pt idx="7517"> Bedroom Outlets </cx:pt>
          <cx:pt idx="7518"> Bedroom Lights </cx:pt>
          <cx:pt idx="7519"> Bathroom </cx:pt>
          <cx:pt idx="7520">Total</cx:pt>
          <cx:pt idx="7521">Refrigerator</cx:pt>
          <cx:pt idx="7522">Other Kitchen</cx:pt>
          <cx:pt idx="7523"> Common outlets </cx:pt>
          <cx:pt idx="7524"> Common Lights </cx:pt>
          <cx:pt idx="7525"> Bedroom Outlets </cx:pt>
          <cx:pt idx="7526"> Bedroom Lights </cx:pt>
          <cx:pt idx="7527"> Bathroom </cx:pt>
          <cx:pt idx="7528">Total</cx:pt>
          <cx:pt idx="7529">Refrigerator</cx:pt>
          <cx:pt idx="7530">Other Kitchen</cx:pt>
          <cx:pt idx="7531"> Common outlets </cx:pt>
          <cx:pt idx="7532"> Common Lights </cx:pt>
          <cx:pt idx="7533"> Bedroom Outlets </cx:pt>
          <cx:pt idx="7534"> Bedroom Lights </cx:pt>
          <cx:pt idx="7535"> Bathroom </cx:pt>
          <cx:pt idx="7536">Total</cx:pt>
          <cx:pt idx="7537">Refrigerator</cx:pt>
          <cx:pt idx="7538">Other Kitchen</cx:pt>
          <cx:pt idx="7539"> Common outlets </cx:pt>
          <cx:pt idx="7540"> Common Lights </cx:pt>
          <cx:pt idx="7541"> Bedroom Outlets </cx:pt>
          <cx:pt idx="7542"> Bedroom Lights </cx:pt>
          <cx:pt idx="7543"> Bathroom </cx:pt>
          <cx:pt idx="7544">Total</cx:pt>
          <cx:pt idx="7545">Refrigerator</cx:pt>
          <cx:pt idx="7546">Other Kitchen</cx:pt>
          <cx:pt idx="7547"> Common outlets </cx:pt>
          <cx:pt idx="7548"> Common Lights </cx:pt>
          <cx:pt idx="7549"> Bedroom Outlets </cx:pt>
          <cx:pt idx="7550"> Bedroom Lights </cx:pt>
          <cx:pt idx="7551"> Bathroom </cx:pt>
          <cx:pt idx="7552">Total</cx:pt>
          <cx:pt idx="7553">Refrigerator</cx:pt>
          <cx:pt idx="7554">Other Kitchen</cx:pt>
          <cx:pt idx="7555"> Common outlets </cx:pt>
          <cx:pt idx="7556"> Common Lights </cx:pt>
          <cx:pt idx="7557"> Bedroom Outlets </cx:pt>
          <cx:pt idx="7558"> Bedroom Lights </cx:pt>
          <cx:pt idx="7559"> Bathroom </cx:pt>
          <cx:pt idx="7560">Total</cx:pt>
          <cx:pt idx="7561">Refrigerator</cx:pt>
          <cx:pt idx="7562">Other Kitchen</cx:pt>
          <cx:pt idx="7563"> Common outlets </cx:pt>
          <cx:pt idx="7564"> Common Lights </cx:pt>
          <cx:pt idx="7565"> Bedroom Outlets </cx:pt>
          <cx:pt idx="7566"> Bedroom Lights </cx:pt>
          <cx:pt idx="7567"> Bathroom </cx:pt>
          <cx:pt idx="7568">Total</cx:pt>
          <cx:pt idx="7569">Refrigerator</cx:pt>
          <cx:pt idx="7570">Other Kitchen</cx:pt>
          <cx:pt idx="7571"> Common outlets </cx:pt>
          <cx:pt idx="7572"> Common Lights </cx:pt>
          <cx:pt idx="7573"> Bedroom Outlets </cx:pt>
          <cx:pt idx="7574"> Bedroom Lights </cx:pt>
          <cx:pt idx="7575"> Bathroom </cx:pt>
          <cx:pt idx="7576">Total</cx:pt>
          <cx:pt idx="7577">Refrigerator</cx:pt>
          <cx:pt idx="7578">Other Kitchen</cx:pt>
          <cx:pt idx="7579"> Common outlets </cx:pt>
          <cx:pt idx="7580"> Common Lights </cx:pt>
          <cx:pt idx="7581"> Bedroom Outlets </cx:pt>
          <cx:pt idx="7582"> Bedroom Lights </cx:pt>
          <cx:pt idx="7583"> Bathroom </cx:pt>
          <cx:pt idx="7584">Total</cx:pt>
          <cx:pt idx="7585">Refrigerator</cx:pt>
          <cx:pt idx="7586">Other Kitchen</cx:pt>
          <cx:pt idx="7587"> Common outlets </cx:pt>
          <cx:pt idx="7588"> Common Lights </cx:pt>
          <cx:pt idx="7589"> Bedroom Outlets </cx:pt>
          <cx:pt idx="7590"> Bedroom Lights </cx:pt>
          <cx:pt idx="7591"> Bathroom </cx:pt>
          <cx:pt idx="7592">Total</cx:pt>
          <cx:pt idx="7593">Refrigerator</cx:pt>
          <cx:pt idx="7594">Other Kitchen</cx:pt>
          <cx:pt idx="7595"> Common outlets </cx:pt>
          <cx:pt idx="7596"> Common Lights </cx:pt>
          <cx:pt idx="7597"> Bedroom Outlets </cx:pt>
          <cx:pt idx="7598"> Bedroom Lights </cx:pt>
          <cx:pt idx="7599"> Bathroom </cx:pt>
          <cx:pt idx="7600">Total</cx:pt>
          <cx:pt idx="7601">Refrigerator</cx:pt>
          <cx:pt idx="7602">Other Kitchen</cx:pt>
          <cx:pt idx="7603"> Common outlets </cx:pt>
          <cx:pt idx="7604"> Common Lights </cx:pt>
          <cx:pt idx="7605"> Bedroom Outlets </cx:pt>
          <cx:pt idx="7606"> Bedroom Lights </cx:pt>
          <cx:pt idx="7607"> Bathroom </cx:pt>
          <cx:pt idx="7608">Total</cx:pt>
          <cx:pt idx="7609">Refrigerator</cx:pt>
          <cx:pt idx="7610">Other Kitchen</cx:pt>
          <cx:pt idx="7611"> Common outlets </cx:pt>
          <cx:pt idx="7612"> Common Lights </cx:pt>
          <cx:pt idx="7613"> Bedroom Outlets </cx:pt>
          <cx:pt idx="7614"> Bedroom Lights </cx:pt>
          <cx:pt idx="7615"> Bathroom </cx:pt>
          <cx:pt idx="7616">Total</cx:pt>
          <cx:pt idx="7617">Refrigerator</cx:pt>
          <cx:pt idx="7618">Other Kitchen</cx:pt>
          <cx:pt idx="7619"> Common outlets </cx:pt>
          <cx:pt idx="7620"> Common Lights </cx:pt>
          <cx:pt idx="7621"> Bedroom Outlets </cx:pt>
          <cx:pt idx="7622"> Bedroom Lights </cx:pt>
          <cx:pt idx="7623"> Bathroom </cx:pt>
          <cx:pt idx="7624">Total</cx:pt>
          <cx:pt idx="7625">Refrigerator</cx:pt>
          <cx:pt idx="7626">Other Kitchen</cx:pt>
          <cx:pt idx="7627"> Common outlets </cx:pt>
          <cx:pt idx="7628"> Common Lights </cx:pt>
          <cx:pt idx="7629"> Bedroom Outlets </cx:pt>
          <cx:pt idx="7630"> Bedroom Lights </cx:pt>
          <cx:pt idx="7631"> Bathroom </cx:pt>
          <cx:pt idx="7632">Total</cx:pt>
          <cx:pt idx="7633">Refrigerator</cx:pt>
          <cx:pt idx="7634">Other Kitchen</cx:pt>
          <cx:pt idx="7635"> Common outlets </cx:pt>
          <cx:pt idx="7636"> Common Lights </cx:pt>
          <cx:pt idx="7637"> Bedroom Outlets </cx:pt>
          <cx:pt idx="7638"> Bedroom Lights </cx:pt>
          <cx:pt idx="7639"> Bathroom </cx:pt>
          <cx:pt idx="7640">Total</cx:pt>
          <cx:pt idx="7641">Refrigerator</cx:pt>
          <cx:pt idx="7642">Other Kitchen</cx:pt>
          <cx:pt idx="7643"> Common outlets </cx:pt>
          <cx:pt idx="7644"> Common Lights </cx:pt>
          <cx:pt idx="7645"> Bedroom Outlets </cx:pt>
          <cx:pt idx="7646"> Bedroom Lights </cx:pt>
          <cx:pt idx="7647"> Bathroom </cx:pt>
          <cx:pt idx="7648">Total</cx:pt>
          <cx:pt idx="7649">Refrigerator</cx:pt>
          <cx:pt idx="7650">Other Kitchen</cx:pt>
          <cx:pt idx="7651"> Common outlets </cx:pt>
          <cx:pt idx="7652"> Common Lights </cx:pt>
          <cx:pt idx="7653"> Bedroom Outlets </cx:pt>
          <cx:pt idx="7654"> Bedroom Lights </cx:pt>
          <cx:pt idx="7655"> Bathroom </cx:pt>
          <cx:pt idx="7656">Total</cx:pt>
          <cx:pt idx="7657">Refrigerator</cx:pt>
          <cx:pt idx="7658">Other Kitchen</cx:pt>
          <cx:pt idx="7659"> Common outlets </cx:pt>
          <cx:pt idx="7660"> Common Lights </cx:pt>
          <cx:pt idx="7661"> Bedroom Outlets </cx:pt>
          <cx:pt idx="7662"> Bedroom Lights </cx:pt>
          <cx:pt idx="7663"> Bathroom </cx:pt>
          <cx:pt idx="7664">Total</cx:pt>
          <cx:pt idx="7665">Refrigerator</cx:pt>
          <cx:pt idx="7666">Other Kitchen</cx:pt>
          <cx:pt idx="7667"> Common outlets </cx:pt>
          <cx:pt idx="7668"> Common Lights </cx:pt>
          <cx:pt idx="7669"> Bedroom Outlets </cx:pt>
          <cx:pt idx="7670"> Bedroom Lights </cx:pt>
          <cx:pt idx="7671"> Bathroom </cx:pt>
          <cx:pt idx="7672">Total</cx:pt>
          <cx:pt idx="7673">Refrigerator</cx:pt>
          <cx:pt idx="7674">Other Kitchen</cx:pt>
          <cx:pt idx="7675"> Common outlets </cx:pt>
          <cx:pt idx="7676"> Common Lights </cx:pt>
          <cx:pt idx="7677"> Bedroom Outlets </cx:pt>
          <cx:pt idx="7678"> Bedroom Lights </cx:pt>
          <cx:pt idx="7679"> Bathroom </cx:pt>
          <cx:pt idx="7680">Total</cx:pt>
          <cx:pt idx="7681">Refrigerator</cx:pt>
          <cx:pt idx="7682">Other Kitchen</cx:pt>
          <cx:pt idx="7683"> Common outlets </cx:pt>
          <cx:pt idx="7684"> Common Lights </cx:pt>
          <cx:pt idx="7685"> Bedroom Outlets </cx:pt>
          <cx:pt idx="7686"> Bedroom Lights </cx:pt>
          <cx:pt idx="7687"> Bathroom </cx:pt>
          <cx:pt idx="7688">Total</cx:pt>
          <cx:pt idx="7689">Refrigerator</cx:pt>
          <cx:pt idx="7690">Other Kitchen</cx:pt>
          <cx:pt idx="7691"> Common outlets </cx:pt>
          <cx:pt idx="7692"> Common Lights </cx:pt>
          <cx:pt idx="7693"> Bedroom Outlets </cx:pt>
          <cx:pt idx="7694"> Bedroom Lights </cx:pt>
          <cx:pt idx="7695"> Bathroom </cx:pt>
          <cx:pt idx="7696">Total</cx:pt>
          <cx:pt idx="7697">Refrigerator</cx:pt>
          <cx:pt idx="7698">Other Kitchen</cx:pt>
          <cx:pt idx="7699"> Common outlets </cx:pt>
          <cx:pt idx="7700"> Common Lights </cx:pt>
          <cx:pt idx="7701"> Bedroom Outlets </cx:pt>
          <cx:pt idx="7702"> Bedroom Lights </cx:pt>
          <cx:pt idx="7703"> Bathroom </cx:pt>
          <cx:pt idx="7704">Total</cx:pt>
          <cx:pt idx="7705">Refrigerator</cx:pt>
          <cx:pt idx="7706">Other Kitchen</cx:pt>
          <cx:pt idx="7707"> Common outlets </cx:pt>
          <cx:pt idx="7708"> Common Lights </cx:pt>
          <cx:pt idx="7709"> Bedroom Outlets </cx:pt>
          <cx:pt idx="7710"> Bedroom Lights </cx:pt>
          <cx:pt idx="7711"> Bathroom </cx:pt>
          <cx:pt idx="7712">Total</cx:pt>
          <cx:pt idx="7713">Refrigerator</cx:pt>
          <cx:pt idx="7714">Other Kitchen</cx:pt>
          <cx:pt idx="7715"> Common outlets </cx:pt>
          <cx:pt idx="7716"> Common Lights </cx:pt>
          <cx:pt idx="7717"> Bedroom Outlets </cx:pt>
          <cx:pt idx="7718"> Bedroom Lights </cx:pt>
          <cx:pt idx="7719"> Bathroom </cx:pt>
          <cx:pt idx="7720">Total</cx:pt>
          <cx:pt idx="7721">Refrigerator</cx:pt>
          <cx:pt idx="7722">Other Kitchen</cx:pt>
          <cx:pt idx="7723"> Common outlets </cx:pt>
          <cx:pt idx="7724"> Common Lights </cx:pt>
          <cx:pt idx="7725"> Bedroom Outlets </cx:pt>
          <cx:pt idx="7726"> Bedroom Lights </cx:pt>
          <cx:pt idx="7727"> Bathroom </cx:pt>
          <cx:pt idx="7728">Total</cx:pt>
          <cx:pt idx="7729">Refrigerator</cx:pt>
          <cx:pt idx="7730">Other Kitchen</cx:pt>
          <cx:pt idx="7731"> Common outlets </cx:pt>
          <cx:pt idx="7732"> Common Lights </cx:pt>
          <cx:pt idx="7733"> Bedroom Outlets </cx:pt>
          <cx:pt idx="7734"> Bedroom Lights </cx:pt>
          <cx:pt idx="7735"> Bathroom </cx:pt>
          <cx:pt idx="7736">Total</cx:pt>
          <cx:pt idx="7737">Refrigerator</cx:pt>
          <cx:pt idx="7738">Other Kitchen</cx:pt>
          <cx:pt idx="7739"> Common outlets </cx:pt>
          <cx:pt idx="7740"> Common Lights </cx:pt>
          <cx:pt idx="7741"> Bedroom Outlets </cx:pt>
          <cx:pt idx="7742"> Bedroom Lights </cx:pt>
          <cx:pt idx="7743"> Bathroom </cx:pt>
          <cx:pt idx="7744">Total</cx:pt>
          <cx:pt idx="7745">Refrigerator</cx:pt>
          <cx:pt idx="7746">Other Kitchen</cx:pt>
          <cx:pt idx="7747"> Common outlets </cx:pt>
          <cx:pt idx="7748"> Common Lights </cx:pt>
          <cx:pt idx="7749"> Bedroom Outlets </cx:pt>
          <cx:pt idx="7750"> Bedroom Lights </cx:pt>
          <cx:pt idx="7751"> Bathroom </cx:pt>
          <cx:pt idx="7752">Total</cx:pt>
          <cx:pt idx="7753">Refrigerator</cx:pt>
          <cx:pt idx="7754">Other Kitchen</cx:pt>
          <cx:pt idx="7755"> Common outlets </cx:pt>
          <cx:pt idx="7756"> Common Lights </cx:pt>
          <cx:pt idx="7757"> Bedroom Outlets </cx:pt>
          <cx:pt idx="7758"> Bedroom Lights </cx:pt>
          <cx:pt idx="7759"> Bathroom </cx:pt>
          <cx:pt idx="7760">Total</cx:pt>
          <cx:pt idx="7761">Refrigerator</cx:pt>
          <cx:pt idx="7762">Other Kitchen</cx:pt>
          <cx:pt idx="7763"> Common outlets </cx:pt>
          <cx:pt idx="7764"> Common Lights </cx:pt>
          <cx:pt idx="7765"> Bedroom Outlets </cx:pt>
          <cx:pt idx="7766"> Bedroom Lights </cx:pt>
          <cx:pt idx="7767"> Bathroom </cx:pt>
          <cx:pt idx="7768">Total</cx:pt>
          <cx:pt idx="7769">Refrigerator</cx:pt>
          <cx:pt idx="7770">Other Kitchen</cx:pt>
          <cx:pt idx="7771"> Common outlets </cx:pt>
          <cx:pt idx="7772"> Common Lights </cx:pt>
          <cx:pt idx="7773"> Bedroom Outlets </cx:pt>
          <cx:pt idx="7774"> Bedroom Lights </cx:pt>
          <cx:pt idx="7775"> Bathroom </cx:pt>
          <cx:pt idx="7776">Total</cx:pt>
          <cx:pt idx="7777">Refrigerator</cx:pt>
          <cx:pt idx="7778">Other Kitchen</cx:pt>
          <cx:pt idx="7779"> Common outlets </cx:pt>
          <cx:pt idx="7780"> Common Lights </cx:pt>
          <cx:pt idx="7781"> Bedroom Outlets </cx:pt>
          <cx:pt idx="7782"> Bedroom Lights </cx:pt>
          <cx:pt idx="7783"> Bathroom </cx:pt>
          <cx:pt idx="7784">Total</cx:pt>
          <cx:pt idx="7785">Refrigerator</cx:pt>
          <cx:pt idx="7786">Other Kitchen</cx:pt>
          <cx:pt idx="7787"> Common outlets </cx:pt>
          <cx:pt idx="7788"> Common Lights </cx:pt>
          <cx:pt idx="7789"> Bedroom Outlets </cx:pt>
          <cx:pt idx="7790"> Bedroom Lights </cx:pt>
          <cx:pt idx="7791"> Bathroom </cx:pt>
          <cx:pt idx="7792">Total</cx:pt>
          <cx:pt idx="7793">Refrigerator</cx:pt>
          <cx:pt idx="7794">Other Kitchen</cx:pt>
          <cx:pt idx="7795"> Common outlets </cx:pt>
          <cx:pt idx="7796"> Common Lights </cx:pt>
          <cx:pt idx="7797"> Bedroom Outlets </cx:pt>
          <cx:pt idx="7798"> Bedroom Lights </cx:pt>
          <cx:pt idx="7799"> Bathroom </cx:pt>
          <cx:pt idx="7800">Total</cx:pt>
          <cx:pt idx="7801">Refrigerator</cx:pt>
          <cx:pt idx="7802">Other Kitchen</cx:pt>
          <cx:pt idx="7803"> Common outlets </cx:pt>
          <cx:pt idx="7804"> Common Lights </cx:pt>
          <cx:pt idx="7805"> Bedroom Outlets </cx:pt>
          <cx:pt idx="7806"> Bedroom Lights </cx:pt>
          <cx:pt idx="7807"> Bathroom </cx:pt>
          <cx:pt idx="7808">Total</cx:pt>
          <cx:pt idx="7809">Refrigerator</cx:pt>
          <cx:pt idx="7810">Other Kitchen</cx:pt>
          <cx:pt idx="7811"> Common outlets </cx:pt>
          <cx:pt idx="7812"> Common Lights </cx:pt>
          <cx:pt idx="7813"> Bedroom Outlets </cx:pt>
          <cx:pt idx="7814"> Bedroom Lights </cx:pt>
          <cx:pt idx="7815"> Bathroom </cx:pt>
          <cx:pt idx="7816">Total</cx:pt>
          <cx:pt idx="7817">Refrigerator</cx:pt>
          <cx:pt idx="7818">Other Kitchen</cx:pt>
          <cx:pt idx="7819"> Common outlets </cx:pt>
          <cx:pt idx="7820"> Common Lights </cx:pt>
          <cx:pt idx="7821"> Bedroom Outlets </cx:pt>
          <cx:pt idx="7822"> Bedroom Lights </cx:pt>
          <cx:pt idx="7823"> Bathroom </cx:pt>
          <cx:pt idx="7824">Total</cx:pt>
          <cx:pt idx="7825">Refrigerator</cx:pt>
          <cx:pt idx="7826">Other Kitchen</cx:pt>
          <cx:pt idx="7827"> Common outlets </cx:pt>
          <cx:pt idx="7828"> Common Lights </cx:pt>
          <cx:pt idx="7829"> Bedroom Outlets </cx:pt>
          <cx:pt idx="7830"> Bedroom Lights </cx:pt>
          <cx:pt idx="7831"> Bathroom </cx:pt>
          <cx:pt idx="7832">Total</cx:pt>
          <cx:pt idx="7833">Refrigerator</cx:pt>
          <cx:pt idx="7834">Other Kitchen</cx:pt>
          <cx:pt idx="7835"> Common outlets </cx:pt>
          <cx:pt idx="7836"> Common Lights </cx:pt>
          <cx:pt idx="7837"> Bedroom Outlets </cx:pt>
          <cx:pt idx="7838"> Bedroom Lights </cx:pt>
          <cx:pt idx="7839"> Bathroom </cx:pt>
          <cx:pt idx="7840">Total</cx:pt>
          <cx:pt idx="7841">Refrigerator</cx:pt>
          <cx:pt idx="7842">Other Kitchen</cx:pt>
          <cx:pt idx="7843"> Common outlets </cx:pt>
          <cx:pt idx="7844"> Common Lights </cx:pt>
          <cx:pt idx="7845"> Bedroom Outlets </cx:pt>
          <cx:pt idx="7846"> Bedroom Lights </cx:pt>
          <cx:pt idx="7847"> Bathroom </cx:pt>
          <cx:pt idx="7848">Total</cx:pt>
          <cx:pt idx="7849">Refrigerator</cx:pt>
          <cx:pt idx="7850">Other Kitchen</cx:pt>
          <cx:pt idx="7851"> Common outlets </cx:pt>
          <cx:pt idx="7852"> Common Lights </cx:pt>
          <cx:pt idx="7853"> Bedroom Outlets </cx:pt>
          <cx:pt idx="7854"> Bedroom Lights </cx:pt>
          <cx:pt idx="7855"> Bathroom </cx:pt>
          <cx:pt idx="7856">Total</cx:pt>
          <cx:pt idx="7857">Refrigerator</cx:pt>
          <cx:pt idx="7858">Other Kitchen</cx:pt>
          <cx:pt idx="7859"> Common outlets </cx:pt>
          <cx:pt idx="7860"> Common Lights </cx:pt>
          <cx:pt idx="7861"> Bedroom Outlets </cx:pt>
          <cx:pt idx="7862"> Bedroom Lights </cx:pt>
          <cx:pt idx="7863"> Bathroom </cx:pt>
          <cx:pt idx="7864">Total</cx:pt>
          <cx:pt idx="7865">Refrigerator</cx:pt>
          <cx:pt idx="7866">Other Kitchen</cx:pt>
          <cx:pt idx="7867"> Common outlets </cx:pt>
          <cx:pt idx="7868"> Common Lights </cx:pt>
          <cx:pt idx="7869"> Bedroom Outlets </cx:pt>
          <cx:pt idx="7870"> Bedroom Lights </cx:pt>
          <cx:pt idx="7871"> Bathroom </cx:pt>
          <cx:pt idx="7872">Total</cx:pt>
          <cx:pt idx="7873">Refrigerator</cx:pt>
          <cx:pt idx="7874">Other Kitchen</cx:pt>
          <cx:pt idx="7875"> Common outlets </cx:pt>
          <cx:pt idx="7876"> Common Lights </cx:pt>
          <cx:pt idx="7877"> Bedroom Outlets </cx:pt>
          <cx:pt idx="7878"> Bedroom Lights </cx:pt>
          <cx:pt idx="7879"> Bathroom </cx:pt>
          <cx:pt idx="7880">Total</cx:pt>
          <cx:pt idx="7881">Refrigerator</cx:pt>
          <cx:pt idx="7882">Other Kitchen</cx:pt>
          <cx:pt idx="7883"> Common outlets </cx:pt>
          <cx:pt idx="7884"> Common Lights </cx:pt>
          <cx:pt idx="7885"> Bedroom Outlets </cx:pt>
          <cx:pt idx="7886"> Bedroom Lights </cx:pt>
          <cx:pt idx="7887"> Bathroom </cx:pt>
          <cx:pt idx="7888">Total</cx:pt>
          <cx:pt idx="7889">Refrigerator</cx:pt>
          <cx:pt idx="7890">Other Kitchen</cx:pt>
          <cx:pt idx="7891"> Common outlets </cx:pt>
          <cx:pt idx="7892"> Common Lights </cx:pt>
          <cx:pt idx="7893"> Bedroom Outlets </cx:pt>
          <cx:pt idx="7894"> Bedroom Lights </cx:pt>
          <cx:pt idx="7895"> Bathroom </cx:pt>
          <cx:pt idx="7896">Total</cx:pt>
          <cx:pt idx="7897">Refrigerator</cx:pt>
          <cx:pt idx="7898">Other Kitchen</cx:pt>
          <cx:pt idx="7899"> Common outlets </cx:pt>
          <cx:pt idx="7900"> Common Lights </cx:pt>
          <cx:pt idx="7901"> Bedroom Outlets </cx:pt>
          <cx:pt idx="7902"> Bedroom Lights </cx:pt>
          <cx:pt idx="7903"> Bathroom </cx:pt>
          <cx:pt idx="7904">Total</cx:pt>
          <cx:pt idx="7905">Refrigerator</cx:pt>
          <cx:pt idx="7906">Other Kitchen</cx:pt>
          <cx:pt idx="7907"> Common outlets </cx:pt>
          <cx:pt idx="7908"> Common Lights </cx:pt>
          <cx:pt idx="7909"> Bedroom Outlets </cx:pt>
          <cx:pt idx="7910"> Bedroom Lights </cx:pt>
          <cx:pt idx="7911"> Bathroom </cx:pt>
          <cx:pt idx="7912">Total</cx:pt>
          <cx:pt idx="7913">Refrigerator</cx:pt>
          <cx:pt idx="7914">Other Kitchen</cx:pt>
          <cx:pt idx="7915"> Common outlets </cx:pt>
          <cx:pt idx="7916"> Common Lights </cx:pt>
          <cx:pt idx="7917"> Bedroom Outlets </cx:pt>
          <cx:pt idx="7918"> Bedroom Lights </cx:pt>
          <cx:pt idx="7919"> Bathroom </cx:pt>
          <cx:pt idx="7920">Total</cx:pt>
          <cx:pt idx="7921">Refrigerator</cx:pt>
          <cx:pt idx="7922">Other Kitchen</cx:pt>
          <cx:pt idx="7923"> Common outlets </cx:pt>
          <cx:pt idx="7924"> Common Lights </cx:pt>
          <cx:pt idx="7925"> Bedroom Outlets </cx:pt>
          <cx:pt idx="7926"> Bedroom Lights </cx:pt>
          <cx:pt idx="7927"> Bathroom </cx:pt>
          <cx:pt idx="7928">Total</cx:pt>
          <cx:pt idx="7929">Refrigerator</cx:pt>
          <cx:pt idx="7930">Other Kitchen</cx:pt>
          <cx:pt idx="7931"> Common outlets </cx:pt>
          <cx:pt idx="7932"> Common Lights </cx:pt>
          <cx:pt idx="7933"> Bedroom Outlets </cx:pt>
          <cx:pt idx="7934"> Bedroom Lights </cx:pt>
          <cx:pt idx="7935"> Bathroom </cx:pt>
          <cx:pt idx="7936">Total</cx:pt>
          <cx:pt idx="7937">Refrigerator</cx:pt>
          <cx:pt idx="7938">Other Kitchen</cx:pt>
          <cx:pt idx="7939"> Common outlets </cx:pt>
          <cx:pt idx="7940"> Common Lights </cx:pt>
          <cx:pt idx="7941"> Bedroom Outlets </cx:pt>
          <cx:pt idx="7942"> Bedroom Lights </cx:pt>
          <cx:pt idx="7943"> Bathroom </cx:pt>
          <cx:pt idx="7944">Total</cx:pt>
          <cx:pt idx="7945">Refrigerator</cx:pt>
          <cx:pt idx="7946">Other Kitchen</cx:pt>
          <cx:pt idx="7947"> Common outlets </cx:pt>
          <cx:pt idx="7948"> Common Lights </cx:pt>
          <cx:pt idx="7949"> Bedroom Outlets </cx:pt>
          <cx:pt idx="7950"> Bedroom Lights </cx:pt>
          <cx:pt idx="7951"> Bathroom </cx:pt>
          <cx:pt idx="7952">Total</cx:pt>
          <cx:pt idx="7953">Refrigerator</cx:pt>
          <cx:pt idx="7954">Other Kitchen</cx:pt>
          <cx:pt idx="7955"> Common outlets </cx:pt>
          <cx:pt idx="7956"> Common Lights </cx:pt>
          <cx:pt idx="7957"> Bedroom Outlets </cx:pt>
          <cx:pt idx="7958"> Bedroom Lights </cx:pt>
          <cx:pt idx="7959"> Bathroom </cx:pt>
          <cx:pt idx="7960">Total</cx:pt>
          <cx:pt idx="7961">Refrigerator</cx:pt>
          <cx:pt idx="7962">Other Kitchen</cx:pt>
          <cx:pt idx="7963"> Common outlets </cx:pt>
          <cx:pt idx="7964"> Common Lights </cx:pt>
          <cx:pt idx="7965"> Bedroom Outlets </cx:pt>
          <cx:pt idx="7966"> Bedroom Lights </cx:pt>
          <cx:pt idx="7967"> Bathroom </cx:pt>
          <cx:pt idx="7968">Total</cx:pt>
          <cx:pt idx="7969">Refrigerator</cx:pt>
          <cx:pt idx="7970">Other Kitchen</cx:pt>
          <cx:pt idx="7971"> Common outlets </cx:pt>
          <cx:pt idx="7972"> Common Lights </cx:pt>
          <cx:pt idx="7973"> Bedroom Outlets </cx:pt>
          <cx:pt idx="7974"> Bedroom Lights </cx:pt>
          <cx:pt idx="7975"> Bathroom </cx:pt>
          <cx:pt idx="7976">Total</cx:pt>
          <cx:pt idx="7977">Refrigerator</cx:pt>
          <cx:pt idx="7978">Other Kitchen</cx:pt>
          <cx:pt idx="7979"> Common outlets </cx:pt>
          <cx:pt idx="7980"> Common Lights </cx:pt>
          <cx:pt idx="7981"> Bedroom Outlets </cx:pt>
          <cx:pt idx="7982"> Bedroom Lights </cx:pt>
          <cx:pt idx="7983"> Bathroom </cx:pt>
          <cx:pt idx="7984">Total</cx:pt>
          <cx:pt idx="7985">Refrigerator</cx:pt>
          <cx:pt idx="7986">Other Kitchen</cx:pt>
          <cx:pt idx="7987"> Common outlets </cx:pt>
          <cx:pt idx="7988"> Common Lights </cx:pt>
          <cx:pt idx="7989"> Bedroom Outlets </cx:pt>
          <cx:pt idx="7990"> Bedroom Lights </cx:pt>
          <cx:pt idx="7991"> Bathroom </cx:pt>
          <cx:pt idx="7992">Total</cx:pt>
          <cx:pt idx="7993">Refrigerator</cx:pt>
          <cx:pt idx="7994">Other Kitchen</cx:pt>
          <cx:pt idx="7995"> Common outlets </cx:pt>
          <cx:pt idx="7996"> Common Lights </cx:pt>
          <cx:pt idx="7997"> Bedroom Outlets </cx:pt>
          <cx:pt idx="7998"> Bedroom Lights </cx:pt>
          <cx:pt idx="7999"> Bathroom </cx:pt>
          <cx:pt idx="8000">Total</cx:pt>
          <cx:pt idx="8001">Refrigerator</cx:pt>
          <cx:pt idx="8002">Other Kitchen</cx:pt>
          <cx:pt idx="8003"> Common outlets </cx:pt>
          <cx:pt idx="8004"> Common Lights </cx:pt>
          <cx:pt idx="8005"> Bedroom Outlets </cx:pt>
          <cx:pt idx="8006"> Bedroom Lights </cx:pt>
          <cx:pt idx="8007"> Bathroom </cx:pt>
          <cx:pt idx="8008">Total</cx:pt>
          <cx:pt idx="8009">Refrigerator</cx:pt>
          <cx:pt idx="8010">Other Kitchen</cx:pt>
          <cx:pt idx="8011"> Common outlets </cx:pt>
          <cx:pt idx="8012"> Common Lights </cx:pt>
          <cx:pt idx="8013"> Bedroom Outlets </cx:pt>
          <cx:pt idx="8014"> Bedroom Lights </cx:pt>
          <cx:pt idx="8015"> Bathroom </cx:pt>
          <cx:pt idx="8016">Total</cx:pt>
          <cx:pt idx="8017">Refrigerator</cx:pt>
          <cx:pt idx="8018">Other Kitchen</cx:pt>
          <cx:pt idx="8019"> Common outlets </cx:pt>
          <cx:pt idx="8020"> Common Lights </cx:pt>
          <cx:pt idx="8021"> Bedroom Outlets </cx:pt>
          <cx:pt idx="8022"> Bedroom Lights </cx:pt>
          <cx:pt idx="8023"> Bathroom </cx:pt>
          <cx:pt idx="8024">Total</cx:pt>
          <cx:pt idx="8025">Refrigerator</cx:pt>
          <cx:pt idx="8026">Other Kitchen</cx:pt>
          <cx:pt idx="8027"> Common outlets </cx:pt>
          <cx:pt idx="8028"> Common Lights </cx:pt>
          <cx:pt idx="8029"> Bedroom Outlets </cx:pt>
          <cx:pt idx="8030"> Bedroom Lights </cx:pt>
          <cx:pt idx="8031"> Bathroom </cx:pt>
          <cx:pt idx="8032">Total</cx:pt>
          <cx:pt idx="8033">Refrigerator</cx:pt>
          <cx:pt idx="8034">Other Kitchen</cx:pt>
          <cx:pt idx="8035"> Common outlets </cx:pt>
          <cx:pt idx="8036"> Common Lights </cx:pt>
          <cx:pt idx="8037"> Bedroom Outlets </cx:pt>
          <cx:pt idx="8038"> Bedroom Lights </cx:pt>
          <cx:pt idx="8039"> Bathroom </cx:pt>
          <cx:pt idx="8040">Total</cx:pt>
          <cx:pt idx="8041">Refrigerator</cx:pt>
          <cx:pt idx="8042">Other Kitchen</cx:pt>
          <cx:pt idx="8043"> Common outlets </cx:pt>
          <cx:pt idx="8044"> Common Lights </cx:pt>
          <cx:pt idx="8045"> Bedroom Outlets </cx:pt>
          <cx:pt idx="8046"> Bedroom Lights </cx:pt>
          <cx:pt idx="8047"> Bathroom </cx:pt>
          <cx:pt idx="8048">Total</cx:pt>
          <cx:pt idx="8049">Refrigerator</cx:pt>
          <cx:pt idx="8050">Other Kitchen</cx:pt>
          <cx:pt idx="8051"> Common outlets </cx:pt>
          <cx:pt idx="8052"> Common Lights </cx:pt>
          <cx:pt idx="8053"> Bedroom Outlets </cx:pt>
          <cx:pt idx="8054"> Bedroom Lights </cx:pt>
          <cx:pt idx="8055"> Bathroom </cx:pt>
          <cx:pt idx="8056">Total</cx:pt>
          <cx:pt idx="8057">Refrigerator</cx:pt>
          <cx:pt idx="8058">Other Kitchen</cx:pt>
          <cx:pt idx="8059"> Common outlets </cx:pt>
          <cx:pt idx="8060"> Common Lights </cx:pt>
          <cx:pt idx="8061"> Bedroom Outlets </cx:pt>
          <cx:pt idx="8062"> Bedroom Lights </cx:pt>
          <cx:pt idx="8063"> Bathroom </cx:pt>
          <cx:pt idx="8064">Total</cx:pt>
          <cx:pt idx="8065">Refrigerator</cx:pt>
          <cx:pt idx="8066">Other Kitchen</cx:pt>
          <cx:pt idx="8067"> Common outlets </cx:pt>
          <cx:pt idx="8068"> Common Lights </cx:pt>
          <cx:pt idx="8069"> Bedroom Outlets </cx:pt>
          <cx:pt idx="8070"> Bedroom Lights </cx:pt>
          <cx:pt idx="8071"> Bathroom </cx:pt>
          <cx:pt idx="8072">Total</cx:pt>
          <cx:pt idx="8073">Refrigerator</cx:pt>
          <cx:pt idx="8074">Other Kitchen</cx:pt>
          <cx:pt idx="8075"> Common outlets </cx:pt>
          <cx:pt idx="8076"> Common Lights </cx:pt>
          <cx:pt idx="8077"> Bedroom Outlets </cx:pt>
          <cx:pt idx="8078"> Bedroom Lights </cx:pt>
          <cx:pt idx="8079"> Bathroom </cx:pt>
          <cx:pt idx="8080">Total</cx:pt>
          <cx:pt idx="8081">Refrigerator</cx:pt>
          <cx:pt idx="8082">Other Kitchen</cx:pt>
          <cx:pt idx="8083"> Common outlets </cx:pt>
          <cx:pt idx="8084"> Common Lights </cx:pt>
          <cx:pt idx="8085"> Bedroom Outlets </cx:pt>
          <cx:pt idx="8086"> Bedroom Lights </cx:pt>
          <cx:pt idx="8087"> Bathroom </cx:pt>
          <cx:pt idx="8088">Total</cx:pt>
          <cx:pt idx="8089">Refrigerator</cx:pt>
          <cx:pt idx="8090">Other Kitchen</cx:pt>
          <cx:pt idx="8091"> Common outlets </cx:pt>
          <cx:pt idx="8092"> Common Lights </cx:pt>
          <cx:pt idx="8093"> Bedroom Outlets </cx:pt>
          <cx:pt idx="8094"> Bedroom Lights </cx:pt>
          <cx:pt idx="8095"> Bathroom </cx:pt>
          <cx:pt idx="8096">Total</cx:pt>
          <cx:pt idx="8097">Refrigerator</cx:pt>
          <cx:pt idx="8098">Other Kitchen</cx:pt>
          <cx:pt idx="8099"> Common outlets </cx:pt>
          <cx:pt idx="8100"> Common Lights </cx:pt>
          <cx:pt idx="8101"> Bedroom Outlets </cx:pt>
          <cx:pt idx="8102"> Bedroom Lights </cx:pt>
          <cx:pt idx="8103"> Bathroom </cx:pt>
          <cx:pt idx="8104">Total</cx:pt>
          <cx:pt idx="8105">Refrigerator</cx:pt>
          <cx:pt idx="8106">Other Kitchen</cx:pt>
          <cx:pt idx="8107"> Common outlets </cx:pt>
          <cx:pt idx="8108"> Common Lights </cx:pt>
          <cx:pt idx="8109"> Bedroom Outlets </cx:pt>
          <cx:pt idx="8110"> Bedroom Lights </cx:pt>
          <cx:pt idx="8111"> Bathroom </cx:pt>
          <cx:pt idx="8112">Total</cx:pt>
          <cx:pt idx="8113">Refrigerator</cx:pt>
          <cx:pt idx="8114">Other Kitchen</cx:pt>
          <cx:pt idx="8115"> Common outlets </cx:pt>
          <cx:pt idx="8116"> Common Lights </cx:pt>
          <cx:pt idx="8117"> Bedroom Outlets </cx:pt>
          <cx:pt idx="8118"> Bedroom Lights </cx:pt>
          <cx:pt idx="8119"> Bathroom </cx:pt>
          <cx:pt idx="8120">Total</cx:pt>
          <cx:pt idx="8121">Refrigerator</cx:pt>
          <cx:pt idx="8122">Other Kitchen</cx:pt>
          <cx:pt idx="8123"> Common outlets </cx:pt>
          <cx:pt idx="8124"> Common Lights </cx:pt>
          <cx:pt idx="8125"> Bedroom Outlets </cx:pt>
          <cx:pt idx="8126"> Bedroom Lights </cx:pt>
          <cx:pt idx="8127"> Bathroom </cx:pt>
          <cx:pt idx="8128">Total</cx:pt>
          <cx:pt idx="8129">Refrigerator</cx:pt>
          <cx:pt idx="8130">Other Kitchen</cx:pt>
          <cx:pt idx="8131"> Common outlets </cx:pt>
          <cx:pt idx="8132"> Common Lights </cx:pt>
          <cx:pt idx="8133"> Bedroom Outlets </cx:pt>
          <cx:pt idx="8134"> Bedroom Lights </cx:pt>
          <cx:pt idx="8135"> Bathroom </cx:pt>
          <cx:pt idx="8136">Total</cx:pt>
          <cx:pt idx="8137">Refrigerator</cx:pt>
          <cx:pt idx="8138">Other Kitchen</cx:pt>
          <cx:pt idx="8139"> Common outlets </cx:pt>
          <cx:pt idx="8140"> Common Lights </cx:pt>
          <cx:pt idx="8141"> Bedroom Outlets </cx:pt>
          <cx:pt idx="8142"> Bedroom Lights </cx:pt>
          <cx:pt idx="8143"> Bathroom </cx:pt>
          <cx:pt idx="8144">Total</cx:pt>
          <cx:pt idx="8145">Refrigerator</cx:pt>
          <cx:pt idx="8146">Other Kitchen</cx:pt>
          <cx:pt idx="8147"> Common outlets </cx:pt>
          <cx:pt idx="8148"> Common Lights </cx:pt>
          <cx:pt idx="8149"> Bedroom Outlets </cx:pt>
          <cx:pt idx="8150"> Bedroom Lights </cx:pt>
          <cx:pt idx="8151"> Bathroom </cx:pt>
          <cx:pt idx="8152">Total</cx:pt>
          <cx:pt idx="8153">Refrigerator</cx:pt>
          <cx:pt idx="8154">Other Kitchen</cx:pt>
          <cx:pt idx="8155"> Common outlets </cx:pt>
          <cx:pt idx="8156"> Common Lights </cx:pt>
          <cx:pt idx="8157"> Bedroom Outlets </cx:pt>
          <cx:pt idx="8158"> Bedroom Lights </cx:pt>
          <cx:pt idx="8159"> Bathroom </cx:pt>
          <cx:pt idx="8160">Total</cx:pt>
          <cx:pt idx="8161">Refrigerator</cx:pt>
          <cx:pt idx="8162">Other Kitchen</cx:pt>
          <cx:pt idx="8163"> Common outlets </cx:pt>
          <cx:pt idx="8164"> Common Lights </cx:pt>
          <cx:pt idx="8165"> Bedroom Outlets </cx:pt>
          <cx:pt idx="8166"> Bedroom Lights </cx:pt>
          <cx:pt idx="8167"> Bathroom </cx:pt>
          <cx:pt idx="8168">Total</cx:pt>
          <cx:pt idx="8169">Refrigerator</cx:pt>
          <cx:pt idx="8170">Other Kitchen</cx:pt>
          <cx:pt idx="8171"> Common outlets </cx:pt>
          <cx:pt idx="8172"> Common Lights </cx:pt>
          <cx:pt idx="8173"> Bedroom Outlets </cx:pt>
          <cx:pt idx="8174"> Bedroom Lights </cx:pt>
          <cx:pt idx="8175"> Bathroom </cx:pt>
          <cx:pt idx="8176">Total</cx:pt>
          <cx:pt idx="8177">Refrigerator</cx:pt>
          <cx:pt idx="8178">Other Kitchen</cx:pt>
          <cx:pt idx="8179"> Common outlets </cx:pt>
          <cx:pt idx="8180"> Common Lights </cx:pt>
          <cx:pt idx="8181"> Bedroom Outlets </cx:pt>
          <cx:pt idx="8182"> Bedroom Lights </cx:pt>
          <cx:pt idx="8183"> Bathroom </cx:pt>
          <cx:pt idx="8184">Total</cx:pt>
          <cx:pt idx="8185">Refrigerator</cx:pt>
          <cx:pt idx="8186">Other Kitchen</cx:pt>
          <cx:pt idx="8187"> Common outlets </cx:pt>
          <cx:pt idx="8188"> Common Lights </cx:pt>
          <cx:pt idx="8189"> Bedroom Outlets </cx:pt>
          <cx:pt idx="8190"> Bedroom Lights </cx:pt>
          <cx:pt idx="8191"> Bathroom </cx:pt>
          <cx:pt idx="8192">Total</cx:pt>
          <cx:pt idx="8193">Refrigerator</cx:pt>
          <cx:pt idx="8194">Other Kitchen</cx:pt>
          <cx:pt idx="8195"> Common outlets </cx:pt>
          <cx:pt idx="8196"> Common Lights </cx:pt>
          <cx:pt idx="8197"> Bedroom Outlets </cx:pt>
          <cx:pt idx="8198"> Bedroom Lights </cx:pt>
          <cx:pt idx="8199"> Bathroom </cx:pt>
          <cx:pt idx="8200">Total</cx:pt>
          <cx:pt idx="8201">Refrigerator</cx:pt>
          <cx:pt idx="8202">Other Kitchen</cx:pt>
          <cx:pt idx="8203"> Common outlets </cx:pt>
          <cx:pt idx="8204"> Common Lights </cx:pt>
          <cx:pt idx="8205"> Bedroom Outlets </cx:pt>
          <cx:pt idx="8206"> Bedroom Lights </cx:pt>
          <cx:pt idx="8207"> Bathroom </cx:pt>
          <cx:pt idx="8208">Total</cx:pt>
          <cx:pt idx="8209">Refrigerator</cx:pt>
          <cx:pt idx="8210">Other Kitchen</cx:pt>
          <cx:pt idx="8211"> Common outlets </cx:pt>
          <cx:pt idx="8212"> Common Lights </cx:pt>
          <cx:pt idx="8213"> Bedroom Outlets </cx:pt>
          <cx:pt idx="8214"> Bedroom Lights </cx:pt>
          <cx:pt idx="8215"> Bathroom </cx:pt>
          <cx:pt idx="8216">Total</cx:pt>
          <cx:pt idx="8217">Refrigerator</cx:pt>
          <cx:pt idx="8218">Other Kitchen</cx:pt>
          <cx:pt idx="8219"> Common outlets </cx:pt>
          <cx:pt idx="8220"> Common Lights </cx:pt>
          <cx:pt idx="8221"> Bedroom Outlets </cx:pt>
          <cx:pt idx="8222"> Bedroom Lights </cx:pt>
          <cx:pt idx="8223"> Bathroom </cx:pt>
          <cx:pt idx="8224">Total</cx:pt>
          <cx:pt idx="8225">Refrigerator</cx:pt>
          <cx:pt idx="8226">Other Kitchen</cx:pt>
          <cx:pt idx="8227"> Common outlets </cx:pt>
          <cx:pt idx="8228"> Common Lights </cx:pt>
          <cx:pt idx="8229"> Bedroom Outlets </cx:pt>
          <cx:pt idx="8230"> Bedroom Lights </cx:pt>
          <cx:pt idx="8231"> Bathroom </cx:pt>
          <cx:pt idx="8232">Total</cx:pt>
          <cx:pt idx="8233">Refrigerator</cx:pt>
          <cx:pt idx="8234">Other Kitchen</cx:pt>
          <cx:pt idx="8235"> Common outlets </cx:pt>
          <cx:pt idx="8236"> Common Lights </cx:pt>
          <cx:pt idx="8237"> Bedroom Outlets </cx:pt>
          <cx:pt idx="8238"> Bedroom Lights </cx:pt>
          <cx:pt idx="8239"> Bathroom </cx:pt>
          <cx:pt idx="8240">Total</cx:pt>
          <cx:pt idx="8241">Refrigerator</cx:pt>
          <cx:pt idx="8242">Other Kitchen</cx:pt>
          <cx:pt idx="8243"> Common outlets </cx:pt>
          <cx:pt idx="8244"> Common Lights </cx:pt>
          <cx:pt idx="8245"> Bedroom Outlets </cx:pt>
          <cx:pt idx="8246"> Bedroom Lights </cx:pt>
          <cx:pt idx="8247"> Bathroom </cx:pt>
          <cx:pt idx="8248">Total</cx:pt>
          <cx:pt idx="8249">Refrigerator</cx:pt>
          <cx:pt idx="8250">Other Kitchen</cx:pt>
          <cx:pt idx="8251"> Common outlets </cx:pt>
          <cx:pt idx="8252"> Common Lights </cx:pt>
          <cx:pt idx="8253"> Bedroom Outlets </cx:pt>
          <cx:pt idx="8254"> Bedroom Lights </cx:pt>
          <cx:pt idx="8255"> Bathroom </cx:pt>
          <cx:pt idx="8256">Total</cx:pt>
          <cx:pt idx="8257">Refrigerator</cx:pt>
          <cx:pt idx="8258">Other Kitchen</cx:pt>
          <cx:pt idx="8259"> Common outlets </cx:pt>
          <cx:pt idx="8260"> Common Lights </cx:pt>
          <cx:pt idx="8261"> Bedroom Outlets </cx:pt>
          <cx:pt idx="8262"> Bedroom Lights </cx:pt>
          <cx:pt idx="8263"> Bathroom </cx:pt>
          <cx:pt idx="8264">Total</cx:pt>
          <cx:pt idx="8265">Refrigerator</cx:pt>
          <cx:pt idx="8266">Other Kitchen</cx:pt>
          <cx:pt idx="8267"> Common outlets </cx:pt>
          <cx:pt idx="8268"> Common Lights </cx:pt>
          <cx:pt idx="8269"> Bedroom Outlets </cx:pt>
          <cx:pt idx="8270"> Bedroom Lights </cx:pt>
          <cx:pt idx="8271"> Bathroom </cx:pt>
          <cx:pt idx="8272">Total</cx:pt>
          <cx:pt idx="8273">Refrigerator</cx:pt>
          <cx:pt idx="8274">Other Kitchen</cx:pt>
          <cx:pt idx="8275"> Common outlets </cx:pt>
          <cx:pt idx="8276"> Common Lights </cx:pt>
          <cx:pt idx="8277"> Bedroom Outlets </cx:pt>
          <cx:pt idx="8278"> Bedroom Lights </cx:pt>
          <cx:pt idx="8279"> Bathroom </cx:pt>
          <cx:pt idx="8280">Total</cx:pt>
          <cx:pt idx="8281">Refrigerator</cx:pt>
          <cx:pt idx="8282">Other Kitchen</cx:pt>
          <cx:pt idx="8283"> Common outlets </cx:pt>
          <cx:pt idx="8284"> Common Lights </cx:pt>
          <cx:pt idx="8285"> Bedroom Outlets </cx:pt>
          <cx:pt idx="8286"> Bedroom Lights </cx:pt>
          <cx:pt idx="8287"> Bathroom </cx:pt>
          <cx:pt idx="8288">Total</cx:pt>
          <cx:pt idx="8289">Refrigerator</cx:pt>
          <cx:pt idx="8290">Other Kitchen</cx:pt>
          <cx:pt idx="8291"> Common outlets </cx:pt>
          <cx:pt idx="8292"> Common Lights </cx:pt>
          <cx:pt idx="8293"> Bedroom Outlets </cx:pt>
          <cx:pt idx="8294"> Bedroom Lights </cx:pt>
          <cx:pt idx="8295"> Bathroom </cx:pt>
          <cx:pt idx="8296">Total</cx:pt>
          <cx:pt idx="8297">Refrigerator</cx:pt>
          <cx:pt idx="8298">Other Kitchen</cx:pt>
          <cx:pt idx="8299"> Common outlets </cx:pt>
          <cx:pt idx="8300"> Common Lights </cx:pt>
          <cx:pt idx="8301"> Bedroom Outlets </cx:pt>
          <cx:pt idx="8302"> Bedroom Lights </cx:pt>
          <cx:pt idx="8303"> Bathroom </cx:pt>
          <cx:pt idx="8304">Total</cx:pt>
          <cx:pt idx="8305">Refrigerator</cx:pt>
          <cx:pt idx="8306">Other Kitchen</cx:pt>
          <cx:pt idx="8307"> Common outlets </cx:pt>
          <cx:pt idx="8308"> Common Lights </cx:pt>
          <cx:pt idx="8309"> Bedroom Outlets </cx:pt>
          <cx:pt idx="8310"> Bedroom Lights </cx:pt>
          <cx:pt idx="8311"> Bathroom </cx:pt>
          <cx:pt idx="8312">Total</cx:pt>
          <cx:pt idx="8313">Refrigerator</cx:pt>
          <cx:pt idx="8314">Other Kitchen</cx:pt>
          <cx:pt idx="8315"> Common outlets </cx:pt>
          <cx:pt idx="8316"> Common Lights </cx:pt>
          <cx:pt idx="8317"> Bedroom Outlets </cx:pt>
          <cx:pt idx="8318"> Bedroom Lights </cx:pt>
          <cx:pt idx="8319"> Bathroom </cx:pt>
          <cx:pt idx="8320">Total</cx:pt>
          <cx:pt idx="8321">Refrigerator</cx:pt>
          <cx:pt idx="8322">Other Kitchen</cx:pt>
          <cx:pt idx="8323"> Common outlets </cx:pt>
          <cx:pt idx="8324"> Common Lights </cx:pt>
          <cx:pt idx="8325"> Bedroom Outlets </cx:pt>
          <cx:pt idx="8326"> Bedroom Lights </cx:pt>
          <cx:pt idx="8327"> Bathroom </cx:pt>
          <cx:pt idx="8328">Total</cx:pt>
          <cx:pt idx="8329">Refrigerator</cx:pt>
          <cx:pt idx="8330">Other Kitchen</cx:pt>
          <cx:pt idx="8331"> Common outlets </cx:pt>
          <cx:pt idx="8332"> Common Lights </cx:pt>
          <cx:pt idx="8333"> Bedroom Outlets </cx:pt>
          <cx:pt idx="8334"> Bedroom Lights </cx:pt>
          <cx:pt idx="8335"> Bathroom </cx:pt>
          <cx:pt idx="8336">Total</cx:pt>
          <cx:pt idx="8337">Refrigerator</cx:pt>
          <cx:pt idx="8338">Other Kitchen</cx:pt>
          <cx:pt idx="8339"> Common outlets </cx:pt>
          <cx:pt idx="8340"> Common Lights </cx:pt>
          <cx:pt idx="8341"> Bedroom Outlets </cx:pt>
          <cx:pt idx="8342"> Bedroom Lights </cx:pt>
          <cx:pt idx="8343"> Bathroom </cx:pt>
          <cx:pt idx="8344">Total</cx:pt>
          <cx:pt idx="8345">Refrigerator</cx:pt>
          <cx:pt idx="8346">Other Kitchen</cx:pt>
          <cx:pt idx="8347"> Common outlets </cx:pt>
          <cx:pt idx="8348"> Common Lights </cx:pt>
          <cx:pt idx="8349"> Bedroom Outlets </cx:pt>
          <cx:pt idx="8350"> Bedroom Lights </cx:pt>
          <cx:pt idx="8351"> Bathroom </cx:pt>
          <cx:pt idx="8352">Total</cx:pt>
          <cx:pt idx="8353">Refrigerator</cx:pt>
          <cx:pt idx="8354">Other Kitchen</cx:pt>
          <cx:pt idx="8355"> Common outlets </cx:pt>
          <cx:pt idx="8356"> Common Lights </cx:pt>
          <cx:pt idx="8357"> Bedroom Outlets </cx:pt>
          <cx:pt idx="8358"> Bedroom Lights </cx:pt>
          <cx:pt idx="8359"> Bathroom </cx:pt>
          <cx:pt idx="8360">Total</cx:pt>
          <cx:pt idx="8361">Refrigerator</cx:pt>
          <cx:pt idx="8362">Other Kitchen</cx:pt>
          <cx:pt idx="8363"> Common outlets </cx:pt>
          <cx:pt idx="8364"> Common Lights </cx:pt>
          <cx:pt idx="8365"> Bedroom Outlets </cx:pt>
          <cx:pt idx="8366"> Bedroom Lights </cx:pt>
          <cx:pt idx="8367"> Bathroom </cx:pt>
          <cx:pt idx="8368">Total</cx:pt>
          <cx:pt idx="8369">Refrigerator</cx:pt>
          <cx:pt idx="8370">Other Kitchen</cx:pt>
          <cx:pt idx="8371"> Common outlets </cx:pt>
          <cx:pt idx="8372"> Common Lights </cx:pt>
          <cx:pt idx="8373"> Bedroom Outlets </cx:pt>
          <cx:pt idx="8374"> Bedroom Lights </cx:pt>
          <cx:pt idx="8375"> Bathroom </cx:pt>
          <cx:pt idx="8376">Total</cx:pt>
          <cx:pt idx="8377">Refrigerator</cx:pt>
          <cx:pt idx="8378">Other Kitchen</cx:pt>
          <cx:pt idx="8379"> Common outlets </cx:pt>
          <cx:pt idx="8380"> Common Lights </cx:pt>
          <cx:pt idx="8381"> Bedroom Outlets </cx:pt>
          <cx:pt idx="8382"> Bedroom Lights </cx:pt>
          <cx:pt idx="8383"> Bathroom </cx:pt>
          <cx:pt idx="8384">Total</cx:pt>
          <cx:pt idx="8385">Refrigerator</cx:pt>
          <cx:pt idx="8386">Other Kitchen</cx:pt>
          <cx:pt idx="8387"> Common outlets </cx:pt>
          <cx:pt idx="8388"> Common Lights </cx:pt>
          <cx:pt idx="8389"> Bedroom Outlets </cx:pt>
          <cx:pt idx="8390"> Bedroom Lights </cx:pt>
          <cx:pt idx="8391"> Bathroom </cx:pt>
          <cx:pt idx="8392">Total</cx:pt>
          <cx:pt idx="8393">Refrigerator</cx:pt>
          <cx:pt idx="8394">Other Kitchen</cx:pt>
          <cx:pt idx="8395"> Common outlets </cx:pt>
          <cx:pt idx="8396"> Common Lights </cx:pt>
          <cx:pt idx="8397"> Bedroom Outlets </cx:pt>
          <cx:pt idx="8398"> Bedroom Lights </cx:pt>
          <cx:pt idx="8399"> Bathroom </cx:pt>
          <cx:pt idx="8400">Total</cx:pt>
          <cx:pt idx="8401">Refrigerator</cx:pt>
          <cx:pt idx="8402">Other Kitchen</cx:pt>
          <cx:pt idx="8403"> Common outlets </cx:pt>
          <cx:pt idx="8404"> Common Lights </cx:pt>
          <cx:pt idx="8405"> Bedroom Outlets </cx:pt>
          <cx:pt idx="8406"> Bedroom Lights </cx:pt>
          <cx:pt idx="8407"> Bathroom </cx:pt>
          <cx:pt idx="8408">Total</cx:pt>
          <cx:pt idx="8409">Refrigerator</cx:pt>
          <cx:pt idx="8410">Other Kitchen</cx:pt>
          <cx:pt idx="8411"> Common outlets </cx:pt>
          <cx:pt idx="8412"> Common Lights </cx:pt>
          <cx:pt idx="8413"> Bedroom Outlets </cx:pt>
          <cx:pt idx="8414"> Bedroom Lights </cx:pt>
          <cx:pt idx="8415"> Bathroom </cx:pt>
          <cx:pt idx="8416">Total</cx:pt>
          <cx:pt idx="8417">Refrigerator</cx:pt>
          <cx:pt idx="8418">Other Kitchen</cx:pt>
          <cx:pt idx="8419"> Common outlets </cx:pt>
          <cx:pt idx="8420"> Common Lights </cx:pt>
          <cx:pt idx="8421"> Bedroom Outlets </cx:pt>
          <cx:pt idx="8422"> Bedroom Lights </cx:pt>
          <cx:pt idx="8423"> Bathroom </cx:pt>
          <cx:pt idx="8424">Total</cx:pt>
          <cx:pt idx="8425">Refrigerator</cx:pt>
          <cx:pt idx="8426">Other Kitchen</cx:pt>
          <cx:pt idx="8427"> Common outlets </cx:pt>
          <cx:pt idx="8428"> Common Lights </cx:pt>
          <cx:pt idx="8429"> Bedroom Outlets </cx:pt>
          <cx:pt idx="8430"> Bedroom Lights </cx:pt>
          <cx:pt idx="8431"> Bathroom </cx:pt>
          <cx:pt idx="8432">Total</cx:pt>
          <cx:pt idx="8433">Refrigerator</cx:pt>
          <cx:pt idx="8434">Other Kitchen</cx:pt>
          <cx:pt idx="8435"> Common outlets </cx:pt>
          <cx:pt idx="8436"> Common Lights </cx:pt>
          <cx:pt idx="8437"> Bedroom Outlets </cx:pt>
          <cx:pt idx="8438"> Bedroom Lights </cx:pt>
          <cx:pt idx="8439"> Bathroom </cx:pt>
          <cx:pt idx="8440">Total</cx:pt>
          <cx:pt idx="8441">Refrigerator</cx:pt>
          <cx:pt idx="8442">Other Kitchen</cx:pt>
          <cx:pt idx="8443"> Common outlets </cx:pt>
          <cx:pt idx="8444"> Common Lights </cx:pt>
          <cx:pt idx="8445"> Bedroom Outlets </cx:pt>
          <cx:pt idx="8446"> Bedroom Lights </cx:pt>
          <cx:pt idx="8447"> Bathroom </cx:pt>
          <cx:pt idx="8448">Total</cx:pt>
          <cx:pt idx="8449">Refrigerator</cx:pt>
          <cx:pt idx="8450">Other Kitchen</cx:pt>
          <cx:pt idx="8451"> Common outlets </cx:pt>
          <cx:pt idx="8452"> Common Lights </cx:pt>
          <cx:pt idx="8453"> Bedroom Outlets </cx:pt>
          <cx:pt idx="8454"> Bedroom Lights </cx:pt>
          <cx:pt idx="8455"> Bathroom </cx:pt>
          <cx:pt idx="8456">Total</cx:pt>
          <cx:pt idx="8457">Refrigerator</cx:pt>
          <cx:pt idx="8458">Other Kitchen</cx:pt>
          <cx:pt idx="8459"> Common outlets </cx:pt>
          <cx:pt idx="8460"> Common Lights </cx:pt>
          <cx:pt idx="8461"> Bedroom Outlets </cx:pt>
          <cx:pt idx="8462"> Bedroom Lights </cx:pt>
          <cx:pt idx="8463"> Bathroom </cx:pt>
          <cx:pt idx="8464">Total</cx:pt>
          <cx:pt idx="8465">Refrigerator</cx:pt>
          <cx:pt idx="8466">Other Kitchen</cx:pt>
          <cx:pt idx="8467"> Common outlets </cx:pt>
          <cx:pt idx="8468"> Common Lights </cx:pt>
          <cx:pt idx="8469"> Bedroom Outlets </cx:pt>
          <cx:pt idx="8470"> Bedroom Lights </cx:pt>
          <cx:pt idx="8471"> Bathroom </cx:pt>
          <cx:pt idx="8472">Total</cx:pt>
          <cx:pt idx="8473">Refrigerator</cx:pt>
          <cx:pt idx="8474">Other Kitchen</cx:pt>
          <cx:pt idx="8475"> Common outlets </cx:pt>
          <cx:pt idx="8476"> Common Lights </cx:pt>
          <cx:pt idx="8477"> Bedroom Outlets </cx:pt>
          <cx:pt idx="8478"> Bedroom Lights </cx:pt>
          <cx:pt idx="8479"> Bathroom </cx:pt>
          <cx:pt idx="8480">Total</cx:pt>
          <cx:pt idx="8481">Refrigerator</cx:pt>
          <cx:pt idx="8482">Other Kitchen</cx:pt>
          <cx:pt idx="8483"> Common outlets </cx:pt>
          <cx:pt idx="8484"> Common Lights </cx:pt>
          <cx:pt idx="8485"> Bedroom Outlets </cx:pt>
          <cx:pt idx="8486"> Bedroom Lights </cx:pt>
          <cx:pt idx="8487"> Bathroom </cx:pt>
          <cx:pt idx="8488">Total</cx:pt>
          <cx:pt idx="8489">Refrigerator</cx:pt>
          <cx:pt idx="8490">Other Kitchen</cx:pt>
          <cx:pt idx="8491"> Common outlets </cx:pt>
          <cx:pt idx="8492"> Common Lights </cx:pt>
          <cx:pt idx="8493"> Bedroom Outlets </cx:pt>
          <cx:pt idx="8494"> Bedroom Lights </cx:pt>
          <cx:pt idx="8495"> Bathroom </cx:pt>
          <cx:pt idx="8496">Total</cx:pt>
          <cx:pt idx="8497">Refrigerator</cx:pt>
          <cx:pt idx="8498">Other Kitchen</cx:pt>
          <cx:pt idx="8499"> Common outlets </cx:pt>
          <cx:pt idx="8500"> Common Lights </cx:pt>
          <cx:pt idx="8501"> Bedroom Outlets </cx:pt>
          <cx:pt idx="8502"> Bedroom Lights </cx:pt>
          <cx:pt idx="8503"> Bathroom </cx:pt>
          <cx:pt idx="8504">Total</cx:pt>
          <cx:pt idx="8505">Refrigerator</cx:pt>
          <cx:pt idx="8506">Other Kitchen</cx:pt>
          <cx:pt idx="8507"> Common outlets </cx:pt>
          <cx:pt idx="8508"> Common Lights </cx:pt>
          <cx:pt idx="8509"> Bedroom Outlets </cx:pt>
          <cx:pt idx="8510"> Bedroom Lights </cx:pt>
          <cx:pt idx="8511"> Bathroom </cx:pt>
          <cx:pt idx="8512">Total</cx:pt>
          <cx:pt idx="8513">Refrigerator</cx:pt>
          <cx:pt idx="8514">Other Kitchen</cx:pt>
          <cx:pt idx="8515"> Common outlets </cx:pt>
          <cx:pt idx="8516"> Common Lights </cx:pt>
          <cx:pt idx="8517"> Bedroom Outlets </cx:pt>
          <cx:pt idx="8518"> Bedroom Lights </cx:pt>
          <cx:pt idx="8519"> Bathroom </cx:pt>
          <cx:pt idx="8520">Total</cx:pt>
          <cx:pt idx="8521">Refrigerator</cx:pt>
          <cx:pt idx="8522">Other Kitchen</cx:pt>
          <cx:pt idx="8523"> Common outlets </cx:pt>
          <cx:pt idx="8524"> Common Lights </cx:pt>
          <cx:pt idx="8525"> Bedroom Outlets </cx:pt>
          <cx:pt idx="8526"> Bedroom Lights </cx:pt>
          <cx:pt idx="8527"> Bathroom </cx:pt>
          <cx:pt idx="8528">Total</cx:pt>
          <cx:pt idx="8529">Refrigerator</cx:pt>
          <cx:pt idx="8530">Other Kitchen</cx:pt>
          <cx:pt idx="8531"> Common outlets </cx:pt>
          <cx:pt idx="8532"> Common Lights </cx:pt>
          <cx:pt idx="8533"> Bedroom Outlets </cx:pt>
          <cx:pt idx="8534"> Bedroom Lights </cx:pt>
          <cx:pt idx="8535"> Bathroom </cx:pt>
          <cx:pt idx="8536">Total</cx:pt>
          <cx:pt idx="8537">Refrigerator</cx:pt>
          <cx:pt idx="8538">Other Kitchen</cx:pt>
          <cx:pt idx="8539"> Common outlets </cx:pt>
          <cx:pt idx="8540"> Common Lights </cx:pt>
          <cx:pt idx="8541"> Bedroom Outlets </cx:pt>
          <cx:pt idx="8542"> Bedroom Lights </cx:pt>
          <cx:pt idx="8543"> Bathroom </cx:pt>
          <cx:pt idx="8544">Total</cx:pt>
          <cx:pt idx="8545">Refrigerator</cx:pt>
          <cx:pt idx="8546">Other Kitchen</cx:pt>
          <cx:pt idx="8547"> Common outlets </cx:pt>
          <cx:pt idx="8548"> Common Lights </cx:pt>
          <cx:pt idx="8549"> Bedroom Outlets </cx:pt>
          <cx:pt idx="8550"> Bedroom Lights </cx:pt>
          <cx:pt idx="8551"> Bathroom </cx:pt>
          <cx:pt idx="8552">Total</cx:pt>
          <cx:pt idx="8553">Refrigerator</cx:pt>
          <cx:pt idx="8554">Other Kitchen</cx:pt>
          <cx:pt idx="8555"> Common outlets </cx:pt>
          <cx:pt idx="8556"> Common Lights </cx:pt>
          <cx:pt idx="8557"> Bedroom Outlets </cx:pt>
          <cx:pt idx="8558"> Bedroom Lights </cx:pt>
          <cx:pt idx="8559"> Bathroom </cx:pt>
          <cx:pt idx="8560">Total</cx:pt>
          <cx:pt idx="8561">Refrigerator</cx:pt>
          <cx:pt idx="8562">Other Kitchen</cx:pt>
          <cx:pt idx="8563"> Common outlets </cx:pt>
          <cx:pt idx="8564"> Common Lights </cx:pt>
          <cx:pt idx="8565"> Bedroom Outlets </cx:pt>
          <cx:pt idx="8566"> Bedroom Lights </cx:pt>
          <cx:pt idx="8567"> Bathroom </cx:pt>
          <cx:pt idx="8568">Total</cx:pt>
          <cx:pt idx="8569">Refrigerator</cx:pt>
          <cx:pt idx="8570">Other Kitchen</cx:pt>
          <cx:pt idx="8571"> Common outlets </cx:pt>
          <cx:pt idx="8572"> Common Lights </cx:pt>
          <cx:pt idx="8573"> Bedroom Outlets </cx:pt>
          <cx:pt idx="8574"> Bedroom Lights </cx:pt>
          <cx:pt idx="8575"> Bathroom </cx:pt>
          <cx:pt idx="8576">Total</cx:pt>
          <cx:pt idx="8577">Refrigerator</cx:pt>
          <cx:pt idx="8578">Other Kitchen</cx:pt>
          <cx:pt idx="8579"> Common outlets </cx:pt>
          <cx:pt idx="8580"> Common Lights </cx:pt>
          <cx:pt idx="8581"> Bedroom Outlets </cx:pt>
          <cx:pt idx="8582"> Bedroom Lights </cx:pt>
          <cx:pt idx="8583"> Bathroom </cx:pt>
          <cx:pt idx="8584">Total</cx:pt>
          <cx:pt idx="8585">Refrigerator</cx:pt>
          <cx:pt idx="8586">Other Kitchen</cx:pt>
          <cx:pt idx="8587"> Common outlets </cx:pt>
          <cx:pt idx="8588"> Common Lights </cx:pt>
          <cx:pt idx="8589"> Bedroom Outlets </cx:pt>
          <cx:pt idx="8590"> Bedroom Lights </cx:pt>
          <cx:pt idx="8591"> Bathroom </cx:pt>
          <cx:pt idx="8592">Total</cx:pt>
          <cx:pt idx="8593">Refrigerator</cx:pt>
          <cx:pt idx="8594">Other Kitchen</cx:pt>
          <cx:pt idx="8595"> Common outlets </cx:pt>
          <cx:pt idx="8596"> Common Lights </cx:pt>
          <cx:pt idx="8597"> Bedroom Outlets </cx:pt>
          <cx:pt idx="8598"> Bedroom Lights </cx:pt>
          <cx:pt idx="8599"> Bathroom </cx:pt>
          <cx:pt idx="8600">Total</cx:pt>
          <cx:pt idx="8601">Refrigerator</cx:pt>
          <cx:pt idx="8602">Other Kitchen</cx:pt>
          <cx:pt idx="8603"> Common outlets </cx:pt>
          <cx:pt idx="8604"> Common Lights </cx:pt>
          <cx:pt idx="8605"> Bedroom Outlets </cx:pt>
          <cx:pt idx="8606"> Bedroom Lights </cx:pt>
          <cx:pt idx="8607"> Bathroom </cx:pt>
          <cx:pt idx="8608">Total</cx:pt>
          <cx:pt idx="8609">Refrigerator</cx:pt>
          <cx:pt idx="8610">Other Kitchen</cx:pt>
          <cx:pt idx="8611"> Common outlets </cx:pt>
          <cx:pt idx="8612"> Common Lights </cx:pt>
          <cx:pt idx="8613"> Bedroom Outlets </cx:pt>
          <cx:pt idx="8614"> Bedroom Lights </cx:pt>
          <cx:pt idx="8615"> Bathroom </cx:pt>
          <cx:pt idx="8616">Total</cx:pt>
          <cx:pt idx="8617">Refrigerator</cx:pt>
          <cx:pt idx="8618">Other Kitchen</cx:pt>
          <cx:pt idx="8619"> Common outlets </cx:pt>
          <cx:pt idx="8620"> Common Lights </cx:pt>
          <cx:pt idx="8621"> Bedroom Outlets </cx:pt>
          <cx:pt idx="8622"> Bedroom Lights </cx:pt>
          <cx:pt idx="8623"> Bathroom </cx:pt>
          <cx:pt idx="8624">Total</cx:pt>
          <cx:pt idx="8625">Refrigerator</cx:pt>
          <cx:pt idx="8626">Other Kitchen</cx:pt>
          <cx:pt idx="8627"> Common outlets </cx:pt>
          <cx:pt idx="8628"> Common Lights </cx:pt>
          <cx:pt idx="8629"> Bedroom Outlets </cx:pt>
          <cx:pt idx="8630"> Bedroom Lights </cx:pt>
          <cx:pt idx="8631"> Bathroom </cx:pt>
          <cx:pt idx="8632">Total</cx:pt>
          <cx:pt idx="8633">Refrigerator</cx:pt>
          <cx:pt idx="8634">Other Kitchen</cx:pt>
          <cx:pt idx="8635"> Common outlets </cx:pt>
          <cx:pt idx="8636"> Common Lights </cx:pt>
          <cx:pt idx="8637"> Bedroom Outlets </cx:pt>
          <cx:pt idx="8638"> Bedroom Lights </cx:pt>
          <cx:pt idx="8639"> Bathroom </cx:pt>
          <cx:pt idx="8640">Total</cx:pt>
          <cx:pt idx="8641">Refrigerator</cx:pt>
          <cx:pt idx="8642">Other Kitchen</cx:pt>
          <cx:pt idx="8643"> Common outlets </cx:pt>
          <cx:pt idx="8644"> Common Lights </cx:pt>
          <cx:pt idx="8645"> Bedroom Outlets </cx:pt>
          <cx:pt idx="8646"> Bedroom Lights </cx:pt>
          <cx:pt idx="8647"> Bathroom </cx:pt>
          <cx:pt idx="8648">Total</cx:pt>
          <cx:pt idx="8649">Refrigerator</cx:pt>
          <cx:pt idx="8650">Other Kitchen</cx:pt>
          <cx:pt idx="8651"> Common outlets </cx:pt>
          <cx:pt idx="8652"> Common Lights </cx:pt>
          <cx:pt idx="8653"> Bedroom Outlets </cx:pt>
          <cx:pt idx="8654"> Bedroom Lights </cx:pt>
          <cx:pt idx="8655"> Bathroom </cx:pt>
          <cx:pt idx="8656">Total</cx:pt>
          <cx:pt idx="8657">Refrigerator</cx:pt>
          <cx:pt idx="8658">Other Kitchen</cx:pt>
          <cx:pt idx="8659"> Common outlets </cx:pt>
          <cx:pt idx="8660"> Common Lights </cx:pt>
          <cx:pt idx="8661"> Bedroom Outlets </cx:pt>
          <cx:pt idx="8662"> Bedroom Lights </cx:pt>
          <cx:pt idx="8663"> Bathroom </cx:pt>
          <cx:pt idx="8664">Total</cx:pt>
          <cx:pt idx="8665">Refrigerator</cx:pt>
          <cx:pt idx="8666">Other Kitchen</cx:pt>
          <cx:pt idx="8667"> Common outlets </cx:pt>
          <cx:pt idx="8668"> Common Lights </cx:pt>
          <cx:pt idx="8669"> Bedroom Outlets </cx:pt>
          <cx:pt idx="8670"> Bedroom Lights </cx:pt>
          <cx:pt idx="8671"> Bathroom </cx:pt>
          <cx:pt idx="8672">Total</cx:pt>
          <cx:pt idx="8673">Refrigerator</cx:pt>
          <cx:pt idx="8674">Other Kitchen</cx:pt>
          <cx:pt idx="8675"> Common outlets </cx:pt>
          <cx:pt idx="8676"> Common Lights </cx:pt>
          <cx:pt idx="8677"> Bedroom Outlets </cx:pt>
          <cx:pt idx="8678"> Bedroom Lights </cx:pt>
          <cx:pt idx="8679"> Bathroom </cx:pt>
          <cx:pt idx="8680">Total</cx:pt>
          <cx:pt idx="8681">Refrigerator</cx:pt>
          <cx:pt idx="8682">Other Kitchen</cx:pt>
          <cx:pt idx="8683"> Common outlets </cx:pt>
          <cx:pt idx="8684"> Common Lights </cx:pt>
          <cx:pt idx="8685"> Bedroom Outlets </cx:pt>
          <cx:pt idx="8686"> Bedroom Lights </cx:pt>
          <cx:pt idx="8687"> Bathroom </cx:pt>
          <cx:pt idx="8688">Total</cx:pt>
          <cx:pt idx="8689">Refrigerator</cx:pt>
          <cx:pt idx="8690">Other Kitchen</cx:pt>
          <cx:pt idx="8691"> Common outlets </cx:pt>
          <cx:pt idx="8692"> Common Lights </cx:pt>
          <cx:pt idx="8693"> Bedroom Outlets </cx:pt>
          <cx:pt idx="8694"> Bedroom Lights </cx:pt>
          <cx:pt idx="8695"> Bathroom </cx:pt>
          <cx:pt idx="8696">Total</cx:pt>
          <cx:pt idx="8697">Refrigerator</cx:pt>
          <cx:pt idx="8698">Other Kitchen</cx:pt>
          <cx:pt idx="8699"> Common outlets </cx:pt>
          <cx:pt idx="8700"> Common Lights </cx:pt>
          <cx:pt idx="8701"> Bedroom Outlets </cx:pt>
          <cx:pt idx="8702"> Bedroom Lights </cx:pt>
          <cx:pt idx="8703"> Bathroom </cx:pt>
          <cx:pt idx="8704">Total</cx:pt>
          <cx:pt idx="8705">Refrigerator</cx:pt>
          <cx:pt idx="8706">Other Kitchen</cx:pt>
          <cx:pt idx="8707"> Common outlets </cx:pt>
          <cx:pt idx="8708"> Common Lights </cx:pt>
          <cx:pt idx="8709"> Bedroom Outlets </cx:pt>
          <cx:pt idx="8710"> Bedroom Lights </cx:pt>
          <cx:pt idx="8711"> Bathroom </cx:pt>
          <cx:pt idx="8712">Total</cx:pt>
          <cx:pt idx="8713">Refrigerator</cx:pt>
          <cx:pt idx="8714">Other Kitchen</cx:pt>
          <cx:pt idx="8715"> Common outlets </cx:pt>
          <cx:pt idx="8716"> Common Lights </cx:pt>
          <cx:pt idx="8717"> Bedroom Outlets </cx:pt>
          <cx:pt idx="8718"> Bedroom Lights </cx:pt>
          <cx:pt idx="8719"> Bathroom </cx:pt>
          <cx:pt idx="8720">Total</cx:pt>
          <cx:pt idx="8721">Refrigerator</cx:pt>
          <cx:pt idx="8722">Other Kitchen</cx:pt>
          <cx:pt idx="8723"> Common outlets </cx:pt>
          <cx:pt idx="8724"> Common Lights </cx:pt>
          <cx:pt idx="8725"> Bedroom Outlets </cx:pt>
          <cx:pt idx="8726"> Bedroom Lights </cx:pt>
          <cx:pt idx="8727"> Bathroom </cx:pt>
          <cx:pt idx="8728">Total</cx:pt>
          <cx:pt idx="8729">Refrigerator</cx:pt>
          <cx:pt idx="8730">Other Kitchen</cx:pt>
          <cx:pt idx="8731"> Common outlets </cx:pt>
          <cx:pt idx="8732"> Common Lights </cx:pt>
          <cx:pt idx="8733"> Bedroom Outlets </cx:pt>
          <cx:pt idx="8734"> Bedroom Lights </cx:pt>
          <cx:pt idx="8735"> Bathroom </cx:pt>
          <cx:pt idx="8736">Total</cx:pt>
          <cx:pt idx="8737">Refrigerator</cx:pt>
          <cx:pt idx="8738">Other Kitchen</cx:pt>
          <cx:pt idx="8739"> Common outlets </cx:pt>
          <cx:pt idx="8740"> Common Lights </cx:pt>
          <cx:pt idx="8741"> Bedroom Outlets </cx:pt>
          <cx:pt idx="8742"> Bedroom Lights </cx:pt>
          <cx:pt idx="8743"> Bathroom </cx:pt>
          <cx:pt idx="8744">Total</cx:pt>
          <cx:pt idx="8745">Refrigerator</cx:pt>
          <cx:pt idx="8746">Other Kitchen</cx:pt>
          <cx:pt idx="8747"> Common outlets </cx:pt>
          <cx:pt idx="8748"> Common Lights </cx:pt>
          <cx:pt idx="8749"> Bedroom Outlets </cx:pt>
          <cx:pt idx="8750"> Bedroom Lights </cx:pt>
          <cx:pt idx="8751"> Bathroom </cx:pt>
          <cx:pt idx="8752">Total</cx:pt>
          <cx:pt idx="8753">Refrigerator</cx:pt>
          <cx:pt idx="8754">Other Kitchen</cx:pt>
          <cx:pt idx="8755"> Common outlets </cx:pt>
          <cx:pt idx="8756"> Common Lights </cx:pt>
          <cx:pt idx="8757"> Bedroom Outlets </cx:pt>
          <cx:pt idx="8758"> Bedroom Lights </cx:pt>
          <cx:pt idx="8759"> Bathroom </cx:pt>
          <cx:pt idx="8760">Total</cx:pt>
          <cx:pt idx="8761">Refrigerator</cx:pt>
          <cx:pt idx="8762">Other Kitchen</cx:pt>
          <cx:pt idx="8763"> Common outlets </cx:pt>
          <cx:pt idx="8764"> Common Lights </cx:pt>
          <cx:pt idx="8765"> Bedroom Outlets </cx:pt>
          <cx:pt idx="8766"> Bedroom Lights </cx:pt>
          <cx:pt idx="8767"> Bathroom </cx:pt>
          <cx:pt idx="8768">Total</cx:pt>
          <cx:pt idx="8769">Refrigerator</cx:pt>
          <cx:pt idx="8770">Other Kitchen</cx:pt>
          <cx:pt idx="8771"> Common outlets </cx:pt>
          <cx:pt idx="8772"> Common Lights </cx:pt>
          <cx:pt idx="8773"> Bedroom Outlets </cx:pt>
          <cx:pt idx="8774"> Bedroom Lights </cx:pt>
          <cx:pt idx="8775"> Bathroom </cx:pt>
          <cx:pt idx="8776">Total</cx:pt>
          <cx:pt idx="8777">Refrigerator</cx:pt>
          <cx:pt idx="8778">Other Kitchen</cx:pt>
          <cx:pt idx="8779"> Common outlets </cx:pt>
          <cx:pt idx="8780"> Common Lights </cx:pt>
          <cx:pt idx="8781"> Bedroom Outlets </cx:pt>
          <cx:pt idx="8782"> Bedroom Lights </cx:pt>
          <cx:pt idx="8783"> Bathroom </cx:pt>
          <cx:pt idx="8784">Total</cx:pt>
          <cx:pt idx="8785">Refrigerator</cx:pt>
          <cx:pt idx="8786">Other Kitchen</cx:pt>
          <cx:pt idx="8787"> Common outlets </cx:pt>
          <cx:pt idx="8788"> Common Lights </cx:pt>
          <cx:pt idx="8789"> Bedroom Outlets </cx:pt>
          <cx:pt idx="8790"> Bedroom Lights </cx:pt>
          <cx:pt idx="8791"> Bathroom </cx:pt>
          <cx:pt idx="8792">Total</cx:pt>
          <cx:pt idx="8793">Refrigerator</cx:pt>
          <cx:pt idx="8794">Other Kitchen</cx:pt>
          <cx:pt idx="8795"> Common outlets </cx:pt>
          <cx:pt idx="8796"> Common Lights </cx:pt>
          <cx:pt idx="8797"> Bedroom Outlets </cx:pt>
          <cx:pt idx="8798"> Bedroom Lights </cx:pt>
          <cx:pt idx="8799"> Bathroom </cx:pt>
          <cx:pt idx="8800">Total</cx:pt>
          <cx:pt idx="8801">Refrigerator</cx:pt>
          <cx:pt idx="8802">Other Kitchen</cx:pt>
          <cx:pt idx="8803"> Common outlets </cx:pt>
          <cx:pt idx="8804"> Common Lights </cx:pt>
          <cx:pt idx="8805"> Bedroom Outlets </cx:pt>
          <cx:pt idx="8806"> Bedroom Lights </cx:pt>
          <cx:pt idx="8807"> Bathroom </cx:pt>
          <cx:pt idx="8808">Total</cx:pt>
          <cx:pt idx="8809">Refrigerator</cx:pt>
          <cx:pt idx="8810">Other Kitchen</cx:pt>
          <cx:pt idx="8811"> Common outlets </cx:pt>
          <cx:pt idx="8812"> Common Lights </cx:pt>
          <cx:pt idx="8813"> Bedroom Outlets </cx:pt>
          <cx:pt idx="8814"> Bedroom Lights </cx:pt>
          <cx:pt idx="8815"> Bathroom </cx:pt>
          <cx:pt idx="8816">Total</cx:pt>
          <cx:pt idx="8817">Refrigerator</cx:pt>
          <cx:pt idx="8818">Other Kitchen</cx:pt>
          <cx:pt idx="8819"> Common outlets </cx:pt>
          <cx:pt idx="8820"> Common Lights </cx:pt>
          <cx:pt idx="8821"> Bedroom Outlets </cx:pt>
          <cx:pt idx="8822"> Bedroom Lights </cx:pt>
          <cx:pt idx="8823"> Bathroom </cx:pt>
          <cx:pt idx="8824">Total</cx:pt>
          <cx:pt idx="8825">Refrigerator</cx:pt>
          <cx:pt idx="8826">Other Kitchen</cx:pt>
          <cx:pt idx="8827"> Common outlets </cx:pt>
          <cx:pt idx="8828"> Common Lights </cx:pt>
          <cx:pt idx="8829"> Bedroom Outlets </cx:pt>
          <cx:pt idx="8830"> Bedroom Lights </cx:pt>
          <cx:pt idx="8831"> Bathroom </cx:pt>
          <cx:pt idx="8832">Total</cx:pt>
          <cx:pt idx="8833">Refrigerator</cx:pt>
          <cx:pt idx="8834">Other Kitchen</cx:pt>
          <cx:pt idx="8835"> Common outlets </cx:pt>
          <cx:pt idx="8836"> Common Lights </cx:pt>
          <cx:pt idx="8837"> Bedroom Outlets </cx:pt>
          <cx:pt idx="8838"> Bedroom Lights </cx:pt>
          <cx:pt idx="8839"> Bathroom </cx:pt>
          <cx:pt idx="8840">Total</cx:pt>
          <cx:pt idx="8841">Refrigerator</cx:pt>
          <cx:pt idx="8842">Other Kitchen</cx:pt>
          <cx:pt idx="8843"> Common outlets </cx:pt>
          <cx:pt idx="8844"> Common Lights </cx:pt>
          <cx:pt idx="8845"> Bedroom Outlets </cx:pt>
          <cx:pt idx="8846"> Bedroom Lights </cx:pt>
          <cx:pt idx="8847"> Bathroom </cx:pt>
          <cx:pt idx="8848">Total</cx:pt>
          <cx:pt idx="8849">Refrigerator</cx:pt>
          <cx:pt idx="8850">Other Kitchen</cx:pt>
          <cx:pt idx="8851"> Common outlets </cx:pt>
          <cx:pt idx="8852"> Common Lights </cx:pt>
          <cx:pt idx="8853"> Bedroom Outlets </cx:pt>
          <cx:pt idx="8854"> Bedroom Lights </cx:pt>
          <cx:pt idx="8855"> Bathroom </cx:pt>
          <cx:pt idx="8856">Total</cx:pt>
          <cx:pt idx="8857">Refrigerator</cx:pt>
          <cx:pt idx="8858">Other Kitchen</cx:pt>
          <cx:pt idx="8859"> Common outlets </cx:pt>
          <cx:pt idx="8860"> Common Lights </cx:pt>
          <cx:pt idx="8861"> Bedroom Outlets </cx:pt>
          <cx:pt idx="8862"> Bedroom Lights </cx:pt>
          <cx:pt idx="8863"> Bathroom </cx:pt>
          <cx:pt idx="8864">Total</cx:pt>
          <cx:pt idx="8865">Refrigerator</cx:pt>
          <cx:pt idx="8866">Other Kitchen</cx:pt>
          <cx:pt idx="8867"> Common outlets </cx:pt>
          <cx:pt idx="8868"> Common Lights </cx:pt>
          <cx:pt idx="8869"> Bedroom Outlets </cx:pt>
          <cx:pt idx="8870"> Bedroom Lights </cx:pt>
          <cx:pt idx="8871"> Bathroom </cx:pt>
          <cx:pt idx="8872">Total</cx:pt>
          <cx:pt idx="8873">Refrigerator</cx:pt>
          <cx:pt idx="8874">Other Kitchen</cx:pt>
          <cx:pt idx="8875"> Common outlets </cx:pt>
          <cx:pt idx="8876"> Common Lights </cx:pt>
          <cx:pt idx="8877"> Bedroom Outlets </cx:pt>
          <cx:pt idx="8878"> Bedroom Lights </cx:pt>
          <cx:pt idx="8879"> Bathroom </cx:pt>
          <cx:pt idx="8880">Total</cx:pt>
          <cx:pt idx="8881">Refrigerator</cx:pt>
          <cx:pt idx="8882">Other Kitchen</cx:pt>
          <cx:pt idx="8883"> Common outlets </cx:pt>
          <cx:pt idx="8884"> Common Lights </cx:pt>
          <cx:pt idx="8885"> Bedroom Outlets </cx:pt>
          <cx:pt idx="8886"> Bedroom Lights </cx:pt>
          <cx:pt idx="8887"> Bathroom </cx:pt>
          <cx:pt idx="8888">Total</cx:pt>
          <cx:pt idx="8889">Refrigerator</cx:pt>
          <cx:pt idx="8890">Other Kitchen</cx:pt>
          <cx:pt idx="8891"> Common outlets </cx:pt>
          <cx:pt idx="8892"> Common Lights </cx:pt>
          <cx:pt idx="8893"> Bedroom Outlets </cx:pt>
          <cx:pt idx="8894"> Bedroom Lights </cx:pt>
          <cx:pt idx="8895"> Bathroom </cx:pt>
          <cx:pt idx="8896">Total</cx:pt>
          <cx:pt idx="8897">Refrigerator</cx:pt>
          <cx:pt idx="8898">Other Kitchen</cx:pt>
          <cx:pt idx="8899"> Common outlets </cx:pt>
          <cx:pt idx="8900"> Common Lights </cx:pt>
          <cx:pt idx="8901"> Bedroom Outlets </cx:pt>
          <cx:pt idx="8902"> Bedroom Lights </cx:pt>
          <cx:pt idx="8903"> Bathroom </cx:pt>
          <cx:pt idx="8904">Total</cx:pt>
          <cx:pt idx="8905">Refrigerator</cx:pt>
          <cx:pt idx="8906">Other Kitchen</cx:pt>
          <cx:pt idx="8907"> Common outlets </cx:pt>
          <cx:pt idx="8908"> Common Lights </cx:pt>
          <cx:pt idx="8909"> Bedroom Outlets </cx:pt>
          <cx:pt idx="8910"> Bedroom Lights </cx:pt>
          <cx:pt idx="8911"> Bathroom </cx:pt>
          <cx:pt idx="8912">Total</cx:pt>
          <cx:pt idx="8913">Refrigerator</cx:pt>
          <cx:pt idx="8914">Other Kitchen</cx:pt>
          <cx:pt idx="8915"> Common outlets </cx:pt>
          <cx:pt idx="8916"> Common Lights </cx:pt>
          <cx:pt idx="8917"> Bedroom Outlets </cx:pt>
          <cx:pt idx="8918"> Bedroom Lights </cx:pt>
          <cx:pt idx="8919"> Bathroom </cx:pt>
          <cx:pt idx="8920">Total</cx:pt>
          <cx:pt idx="8921">Refrigerator</cx:pt>
          <cx:pt idx="8922">Other Kitchen</cx:pt>
          <cx:pt idx="8923"> Common outlets </cx:pt>
          <cx:pt idx="8924"> Common Lights </cx:pt>
          <cx:pt idx="8925"> Bedroom Outlets </cx:pt>
          <cx:pt idx="8926"> Bedroom Lights </cx:pt>
          <cx:pt idx="8927"> Bathroom </cx:pt>
          <cx:pt idx="8928">Total</cx:pt>
          <cx:pt idx="8929">Refrigerator</cx:pt>
          <cx:pt idx="8930">Other Kitchen</cx:pt>
          <cx:pt idx="8931"> Common outlets </cx:pt>
          <cx:pt idx="8932"> Common Lights </cx:pt>
          <cx:pt idx="8933"> Bedroom Outlets </cx:pt>
          <cx:pt idx="8934"> Bedroom Lights </cx:pt>
          <cx:pt idx="8935"> Bathroom </cx:pt>
          <cx:pt idx="8936">Total</cx:pt>
          <cx:pt idx="8937">Refrigerator</cx:pt>
          <cx:pt idx="8938">Other Kitchen</cx:pt>
          <cx:pt idx="8939"> Common outlets </cx:pt>
          <cx:pt idx="8940"> Common Lights </cx:pt>
          <cx:pt idx="8941"> Bedroom Outlets </cx:pt>
          <cx:pt idx="8942"> Bedroom Lights </cx:pt>
          <cx:pt idx="8943"> Bathroom </cx:pt>
          <cx:pt idx="8944">Total</cx:pt>
          <cx:pt idx="8945">Refrigerator</cx:pt>
          <cx:pt idx="8946">Other Kitchen</cx:pt>
          <cx:pt idx="8947"> Common outlets </cx:pt>
          <cx:pt idx="8948"> Common Lights </cx:pt>
          <cx:pt idx="8949"> Bedroom Outlets </cx:pt>
          <cx:pt idx="8950"> Bedroom Lights </cx:pt>
          <cx:pt idx="8951"> Bathroom </cx:pt>
          <cx:pt idx="8952">Total</cx:pt>
          <cx:pt idx="8953">Refrigerator</cx:pt>
          <cx:pt idx="8954">Other Kitchen</cx:pt>
          <cx:pt idx="8955"> Common outlets </cx:pt>
          <cx:pt idx="8956"> Common Lights </cx:pt>
          <cx:pt idx="8957"> Bedroom Outlets </cx:pt>
          <cx:pt idx="8958"> Bedroom Lights </cx:pt>
          <cx:pt idx="8959"> Bathroom </cx:pt>
          <cx:pt idx="8960">Total</cx:pt>
          <cx:pt idx="8961">Refrigerator</cx:pt>
          <cx:pt idx="8962">Other Kitchen</cx:pt>
          <cx:pt idx="8963"> Common outlets </cx:pt>
          <cx:pt idx="8964"> Common Lights </cx:pt>
          <cx:pt idx="8965"> Bedroom Outlets </cx:pt>
          <cx:pt idx="8966"> Bedroom Lights </cx:pt>
          <cx:pt idx="8967"> Bathroom </cx:pt>
          <cx:pt idx="8968">Total</cx:pt>
          <cx:pt idx="8969">Refrigerator</cx:pt>
          <cx:pt idx="8970">Other Kitchen</cx:pt>
          <cx:pt idx="8971"> Common outlets </cx:pt>
          <cx:pt idx="8972"> Common Lights </cx:pt>
          <cx:pt idx="8973"> Bedroom Outlets </cx:pt>
          <cx:pt idx="8974"> Bedroom Lights </cx:pt>
          <cx:pt idx="8975"> Bathroom </cx:pt>
          <cx:pt idx="8976">Total</cx:pt>
          <cx:pt idx="8977">Refrigerator</cx:pt>
          <cx:pt idx="8978">Other Kitchen</cx:pt>
          <cx:pt idx="8979"> Common outlets </cx:pt>
          <cx:pt idx="8980"> Common Lights </cx:pt>
          <cx:pt idx="8981"> Bedroom Outlets </cx:pt>
          <cx:pt idx="8982"> Bedroom Lights </cx:pt>
          <cx:pt idx="8983"> Bathroom </cx:pt>
          <cx:pt idx="8984">Total</cx:pt>
          <cx:pt idx="8985">Refrigerator</cx:pt>
          <cx:pt idx="8986">Other Kitchen</cx:pt>
          <cx:pt idx="8987"> Common outlets </cx:pt>
          <cx:pt idx="8988"> Common Lights </cx:pt>
          <cx:pt idx="8989"> Bedroom Outlets </cx:pt>
          <cx:pt idx="8990"> Bedroom Lights </cx:pt>
          <cx:pt idx="8991"> Bathroom </cx:pt>
          <cx:pt idx="8992">Total</cx:pt>
          <cx:pt idx="8993">Refrigerator</cx:pt>
          <cx:pt idx="8994">Other Kitchen</cx:pt>
          <cx:pt idx="8995"> Common outlets </cx:pt>
          <cx:pt idx="8996"> Common Lights </cx:pt>
          <cx:pt idx="8997"> Bedroom Outlets </cx:pt>
          <cx:pt idx="8998"> Bedroom Lights </cx:pt>
          <cx:pt idx="8999"> Bathroom </cx:pt>
          <cx:pt idx="9000">Total</cx:pt>
          <cx:pt idx="9001">Refrigerator</cx:pt>
          <cx:pt idx="9002">Other Kitchen</cx:pt>
          <cx:pt idx="9003"> Common outlets </cx:pt>
          <cx:pt idx="9004"> Common Lights </cx:pt>
          <cx:pt idx="9005"> Bedroom Outlets </cx:pt>
          <cx:pt idx="9006"> Bedroom Lights </cx:pt>
          <cx:pt idx="9007"> Bathroom </cx:pt>
          <cx:pt idx="9008">Total</cx:pt>
          <cx:pt idx="9009">Refrigerator</cx:pt>
          <cx:pt idx="9010">Other Kitchen</cx:pt>
          <cx:pt idx="9011"> Common outlets </cx:pt>
          <cx:pt idx="9012"> Common Lights </cx:pt>
          <cx:pt idx="9013"> Bedroom Outlets </cx:pt>
          <cx:pt idx="9014"> Bedroom Lights </cx:pt>
          <cx:pt idx="9015"> Bathroom </cx:pt>
          <cx:pt idx="9016">Total</cx:pt>
          <cx:pt idx="9017">Refrigerator</cx:pt>
          <cx:pt idx="9018">Other Kitchen</cx:pt>
          <cx:pt idx="9019"> Common outlets </cx:pt>
          <cx:pt idx="9020"> Common Lights </cx:pt>
          <cx:pt idx="9021"> Bedroom Outlets </cx:pt>
          <cx:pt idx="9022"> Bedroom Lights </cx:pt>
          <cx:pt idx="9023"> Bathroom </cx:pt>
          <cx:pt idx="9024">Total</cx:pt>
          <cx:pt idx="9025">Refrigerator</cx:pt>
          <cx:pt idx="9026">Other Kitchen</cx:pt>
          <cx:pt idx="9027"> Common outlets </cx:pt>
          <cx:pt idx="9028"> Common Lights </cx:pt>
          <cx:pt idx="9029"> Bedroom Outlets </cx:pt>
          <cx:pt idx="9030"> Bedroom Lights </cx:pt>
          <cx:pt idx="9031"> Bathroom </cx:pt>
          <cx:pt idx="9032">Total</cx:pt>
          <cx:pt idx="9033">Refrigerator</cx:pt>
          <cx:pt idx="9034">Other Kitchen</cx:pt>
          <cx:pt idx="9035"> Common outlets </cx:pt>
          <cx:pt idx="9036"> Common Lights </cx:pt>
          <cx:pt idx="9037"> Bedroom Outlets </cx:pt>
          <cx:pt idx="9038"> Bedroom Lights </cx:pt>
          <cx:pt idx="9039"> Bathroom </cx:pt>
          <cx:pt idx="9040">Total</cx:pt>
          <cx:pt idx="9041">Refrigerator</cx:pt>
          <cx:pt idx="9042">Other Kitchen</cx:pt>
          <cx:pt idx="9043"> Common outlets </cx:pt>
          <cx:pt idx="9044"> Common Lights </cx:pt>
          <cx:pt idx="9045"> Bedroom Outlets </cx:pt>
          <cx:pt idx="9046"> Bedroom Lights </cx:pt>
          <cx:pt idx="9047"> Bathroom </cx:pt>
          <cx:pt idx="9048">Total</cx:pt>
          <cx:pt idx="9049">Refrigerator</cx:pt>
          <cx:pt idx="9050">Other Kitchen</cx:pt>
          <cx:pt idx="9051"> Common outlets </cx:pt>
          <cx:pt idx="9052"> Common Lights </cx:pt>
          <cx:pt idx="9053"> Bedroom Outlets </cx:pt>
          <cx:pt idx="9054"> Bedroom Lights </cx:pt>
          <cx:pt idx="9055"> Bathroom </cx:pt>
          <cx:pt idx="9056">Total</cx:pt>
          <cx:pt idx="9057">Refrigerator</cx:pt>
          <cx:pt idx="9058">Other Kitchen</cx:pt>
          <cx:pt idx="9059"> Common outlets </cx:pt>
          <cx:pt idx="9060"> Common Lights </cx:pt>
          <cx:pt idx="9061"> Bedroom Outlets </cx:pt>
          <cx:pt idx="9062"> Bedroom Lights </cx:pt>
          <cx:pt idx="9063"> Bathroom </cx:pt>
          <cx:pt idx="9064">Total</cx:pt>
          <cx:pt idx="9065">Refrigerator</cx:pt>
          <cx:pt idx="9066">Other Kitchen</cx:pt>
          <cx:pt idx="9067"> Common outlets </cx:pt>
          <cx:pt idx="9068"> Common Lights </cx:pt>
          <cx:pt idx="9069"> Bedroom Outlets </cx:pt>
          <cx:pt idx="9070"> Bedroom Lights </cx:pt>
          <cx:pt idx="9071"> Bathroom </cx:pt>
          <cx:pt idx="9072">Total</cx:pt>
          <cx:pt idx="9073">Refrigerator</cx:pt>
          <cx:pt idx="9074">Other Kitchen</cx:pt>
          <cx:pt idx="9075"> Common outlets </cx:pt>
          <cx:pt idx="9076"> Common Lights </cx:pt>
          <cx:pt idx="9077"> Bedroom Outlets </cx:pt>
          <cx:pt idx="9078"> Bedroom Lights </cx:pt>
          <cx:pt idx="9079"> Bathroom </cx:pt>
          <cx:pt idx="9080">Total</cx:pt>
          <cx:pt idx="9081">Refrigerator</cx:pt>
          <cx:pt idx="9082">Other Kitchen</cx:pt>
          <cx:pt idx="9083"> Common outlets </cx:pt>
          <cx:pt idx="9084"> Common Lights </cx:pt>
          <cx:pt idx="9085"> Bedroom Outlets </cx:pt>
          <cx:pt idx="9086"> Bedroom Lights </cx:pt>
          <cx:pt idx="9087"> Bathroom </cx:pt>
          <cx:pt idx="9088">Total</cx:pt>
          <cx:pt idx="9089">Refrigerator</cx:pt>
          <cx:pt idx="9090">Other Kitchen</cx:pt>
          <cx:pt idx="9091"> Common outlets </cx:pt>
          <cx:pt idx="9092"> Common Lights </cx:pt>
          <cx:pt idx="9093"> Bedroom Outlets </cx:pt>
          <cx:pt idx="9094"> Bedroom Lights </cx:pt>
          <cx:pt idx="9095"> Bathroom </cx:pt>
          <cx:pt idx="9096">Total</cx:pt>
          <cx:pt idx="9097">Refrigerator</cx:pt>
          <cx:pt idx="9098">Other Kitchen</cx:pt>
          <cx:pt idx="9099"> Common outlets </cx:pt>
          <cx:pt idx="9100"> Common Lights </cx:pt>
          <cx:pt idx="9101"> Bedroom Outlets </cx:pt>
          <cx:pt idx="9102"> Bedroom Lights </cx:pt>
          <cx:pt idx="9103"> Bathroom </cx:pt>
          <cx:pt idx="9104">Total</cx:pt>
          <cx:pt idx="9105">Refrigerator</cx:pt>
          <cx:pt idx="9106">Other Kitchen</cx:pt>
          <cx:pt idx="9107"> Common outlets </cx:pt>
          <cx:pt idx="9108"> Common Lights </cx:pt>
          <cx:pt idx="9109"> Bedroom Outlets </cx:pt>
          <cx:pt idx="9110"> Bedroom Lights </cx:pt>
          <cx:pt idx="9111"> Bathroom </cx:pt>
          <cx:pt idx="9112">Total</cx:pt>
          <cx:pt idx="9113">Refrigerator</cx:pt>
          <cx:pt idx="9114">Other Kitchen</cx:pt>
          <cx:pt idx="9115"> Common outlets </cx:pt>
          <cx:pt idx="9116"> Common Lights </cx:pt>
          <cx:pt idx="9117"> Bedroom Outlets </cx:pt>
          <cx:pt idx="9118"> Bedroom Lights </cx:pt>
          <cx:pt idx="9119"> Bathroom </cx:pt>
          <cx:pt idx="9120">Total</cx:pt>
          <cx:pt idx="9121">Refrigerator</cx:pt>
          <cx:pt idx="9122">Other Kitchen</cx:pt>
          <cx:pt idx="9123"> Common outlets </cx:pt>
          <cx:pt idx="9124"> Common Lights </cx:pt>
          <cx:pt idx="9125"> Bedroom Outlets </cx:pt>
          <cx:pt idx="9126"> Bedroom Lights </cx:pt>
          <cx:pt idx="9127"> Bathroom </cx:pt>
          <cx:pt idx="9128">Total</cx:pt>
          <cx:pt idx="9129">Refrigerator</cx:pt>
          <cx:pt idx="9130">Other Kitchen</cx:pt>
          <cx:pt idx="9131"> Common outlets </cx:pt>
          <cx:pt idx="9132"> Common Lights </cx:pt>
          <cx:pt idx="9133"> Bedroom Outlets </cx:pt>
          <cx:pt idx="9134"> Bedroom Lights </cx:pt>
          <cx:pt idx="9135"> Bathroom </cx:pt>
          <cx:pt idx="9136">Total</cx:pt>
          <cx:pt idx="9137">Refrigerator</cx:pt>
          <cx:pt idx="9138">Other Kitchen</cx:pt>
          <cx:pt idx="9139"> Common outlets </cx:pt>
          <cx:pt idx="9140"> Common Lights </cx:pt>
          <cx:pt idx="9141"> Bedroom Outlets </cx:pt>
          <cx:pt idx="9142"> Bedroom Lights </cx:pt>
          <cx:pt idx="9143"> Bathroom </cx:pt>
          <cx:pt idx="9144">Total</cx:pt>
          <cx:pt idx="9145">Refrigerator</cx:pt>
          <cx:pt idx="9146">Other Kitchen</cx:pt>
          <cx:pt idx="9147"> Common outlets </cx:pt>
          <cx:pt idx="9148"> Common Lights </cx:pt>
          <cx:pt idx="9149"> Bedroom Outlets </cx:pt>
          <cx:pt idx="9150"> Bedroom Lights </cx:pt>
          <cx:pt idx="9151"> Bathroom </cx:pt>
          <cx:pt idx="9152">Total</cx:pt>
          <cx:pt idx="9153">Refrigerator</cx:pt>
          <cx:pt idx="9154">Other Kitchen</cx:pt>
          <cx:pt idx="9155"> Common outlets </cx:pt>
          <cx:pt idx="9156"> Common Lights </cx:pt>
          <cx:pt idx="9157"> Bedroom Outlets </cx:pt>
          <cx:pt idx="9158"> Bedroom Lights </cx:pt>
          <cx:pt idx="9159"> Bathroom </cx:pt>
          <cx:pt idx="9160">Total</cx:pt>
          <cx:pt idx="9161">Refrigerator</cx:pt>
          <cx:pt idx="9162">Other Kitchen</cx:pt>
          <cx:pt idx="9163"> Common outlets </cx:pt>
          <cx:pt idx="9164"> Common Lights </cx:pt>
          <cx:pt idx="9165"> Bedroom Outlets </cx:pt>
          <cx:pt idx="9166"> Bedroom Lights </cx:pt>
          <cx:pt idx="9167"> Bathroom </cx:pt>
          <cx:pt idx="9168">Total</cx:pt>
          <cx:pt idx="9169">Refrigerator</cx:pt>
          <cx:pt idx="9170">Other Kitchen</cx:pt>
          <cx:pt idx="9171"> Common outlets </cx:pt>
          <cx:pt idx="9172"> Common Lights </cx:pt>
          <cx:pt idx="9173"> Bedroom Outlets </cx:pt>
          <cx:pt idx="9174"> Bedroom Lights </cx:pt>
          <cx:pt idx="9175"> Bathroom </cx:pt>
          <cx:pt idx="9176">Total</cx:pt>
          <cx:pt idx="9177">Refrigerator</cx:pt>
          <cx:pt idx="9178">Other Kitchen</cx:pt>
          <cx:pt idx="9179"> Common outlets </cx:pt>
          <cx:pt idx="9180"> Common Lights </cx:pt>
          <cx:pt idx="9181"> Bedroom Outlets </cx:pt>
          <cx:pt idx="9182"> Bedroom Lights </cx:pt>
          <cx:pt idx="9183"> Bathroom </cx:pt>
          <cx:pt idx="9184">Total</cx:pt>
          <cx:pt idx="9185">Refrigerator</cx:pt>
          <cx:pt idx="9186">Other Kitchen</cx:pt>
          <cx:pt idx="9187"> Common outlets </cx:pt>
          <cx:pt idx="9188"> Common Lights </cx:pt>
          <cx:pt idx="9189"> Bedroom Outlets </cx:pt>
          <cx:pt idx="9190"> Bedroom Lights </cx:pt>
          <cx:pt idx="9191"> Bathroom </cx:pt>
          <cx:pt idx="9192">Total</cx:pt>
          <cx:pt idx="9193">Refrigerator</cx:pt>
          <cx:pt idx="9194">Other Kitchen</cx:pt>
          <cx:pt idx="9195"> Common outlets </cx:pt>
          <cx:pt idx="9196"> Common Lights </cx:pt>
          <cx:pt idx="9197"> Bedroom Outlets </cx:pt>
          <cx:pt idx="9198"> Bedroom Lights </cx:pt>
          <cx:pt idx="9199"> Bathroom </cx:pt>
          <cx:pt idx="9200">Total</cx:pt>
          <cx:pt idx="9201">Refrigerator</cx:pt>
          <cx:pt idx="9202">Other Kitchen</cx:pt>
          <cx:pt idx="9203"> Common outlets </cx:pt>
          <cx:pt idx="9204"> Common Lights </cx:pt>
          <cx:pt idx="9205"> Bedroom Outlets </cx:pt>
          <cx:pt idx="9206"> Bedroom Lights </cx:pt>
          <cx:pt idx="9207"> Bathroom </cx:pt>
          <cx:pt idx="9208">Total</cx:pt>
          <cx:pt idx="9209">Refrigerator</cx:pt>
          <cx:pt idx="9210">Other Kitchen</cx:pt>
          <cx:pt idx="9211"> Common outlets </cx:pt>
          <cx:pt idx="9212"> Common Lights </cx:pt>
          <cx:pt idx="9213"> Bedroom Outlets </cx:pt>
          <cx:pt idx="9214"> Bedroom Lights </cx:pt>
          <cx:pt idx="9215"> Bathroom </cx:pt>
          <cx:pt idx="9216">Total</cx:pt>
          <cx:pt idx="9217">Refrigerator</cx:pt>
          <cx:pt idx="9218">Other Kitchen</cx:pt>
          <cx:pt idx="9219"> Common outlets </cx:pt>
          <cx:pt idx="9220"> Common Lights </cx:pt>
          <cx:pt idx="9221"> Bedroom Outlets </cx:pt>
          <cx:pt idx="9222"> Bedroom Lights </cx:pt>
          <cx:pt idx="9223"> Bathroom </cx:pt>
          <cx:pt idx="9224">Total</cx:pt>
          <cx:pt idx="9225">Refrigerator</cx:pt>
          <cx:pt idx="9226">Other Kitchen</cx:pt>
          <cx:pt idx="9227"> Common outlets </cx:pt>
          <cx:pt idx="9228"> Common Lights </cx:pt>
          <cx:pt idx="9229"> Bedroom Outlets </cx:pt>
          <cx:pt idx="9230"> Bedroom Lights </cx:pt>
          <cx:pt idx="9231"> Bathroom </cx:pt>
          <cx:pt idx="9232">Total</cx:pt>
          <cx:pt idx="9233">Refrigerator</cx:pt>
          <cx:pt idx="9234">Other Kitchen</cx:pt>
          <cx:pt idx="9235"> Common outlets </cx:pt>
          <cx:pt idx="9236"> Common Lights </cx:pt>
          <cx:pt idx="9237"> Bedroom Outlets </cx:pt>
          <cx:pt idx="9238"> Bedroom Lights </cx:pt>
          <cx:pt idx="9239"> Bathroom </cx:pt>
          <cx:pt idx="9240">Total</cx:pt>
          <cx:pt idx="9241">Refrigerator</cx:pt>
          <cx:pt idx="9242">Other Kitchen</cx:pt>
          <cx:pt idx="9243"> Common outlets </cx:pt>
          <cx:pt idx="9244"> Common Lights </cx:pt>
          <cx:pt idx="9245"> Bedroom Outlets </cx:pt>
          <cx:pt idx="9246"> Bedroom Lights </cx:pt>
          <cx:pt idx="9247"> Bathroom </cx:pt>
          <cx:pt idx="9248">Total</cx:pt>
          <cx:pt idx="9249">Refrigerator</cx:pt>
          <cx:pt idx="9250">Other Kitchen</cx:pt>
          <cx:pt idx="9251"> Common outlets </cx:pt>
          <cx:pt idx="9252"> Common Lights </cx:pt>
          <cx:pt idx="9253"> Bedroom Outlets </cx:pt>
          <cx:pt idx="9254"> Bedroom Lights </cx:pt>
          <cx:pt idx="9255"> Bathroom </cx:pt>
          <cx:pt idx="9256">Total</cx:pt>
          <cx:pt idx="9257">Refrigerator</cx:pt>
          <cx:pt idx="9258">Other Kitchen</cx:pt>
          <cx:pt idx="9259"> Common outlets </cx:pt>
          <cx:pt idx="9260"> Common Lights </cx:pt>
          <cx:pt idx="9261"> Bedroom Outlets </cx:pt>
          <cx:pt idx="9262"> Bedroom Lights </cx:pt>
          <cx:pt idx="9263"> Bathroom </cx:pt>
          <cx:pt idx="9264">Total</cx:pt>
          <cx:pt idx="9265">Refrigerator</cx:pt>
          <cx:pt idx="9266">Other Kitchen</cx:pt>
          <cx:pt idx="9267"> Common outlets </cx:pt>
          <cx:pt idx="9268"> Common Lights </cx:pt>
          <cx:pt idx="9269"> Bedroom Outlets </cx:pt>
          <cx:pt idx="9270"> Bedroom Lights </cx:pt>
          <cx:pt idx="9271"> Bathroom </cx:pt>
          <cx:pt idx="9272">Total</cx:pt>
          <cx:pt idx="9273">Refrigerator</cx:pt>
          <cx:pt idx="9274">Other Kitchen</cx:pt>
          <cx:pt idx="9275"> Common outlets </cx:pt>
          <cx:pt idx="9276"> Common Lights </cx:pt>
          <cx:pt idx="9277"> Bedroom Outlets </cx:pt>
          <cx:pt idx="9278"> Bedroom Lights </cx:pt>
          <cx:pt idx="9279"> Bathroom </cx:pt>
          <cx:pt idx="9280">Total</cx:pt>
          <cx:pt idx="9281">Refrigerator</cx:pt>
          <cx:pt idx="9282">Other Kitchen</cx:pt>
          <cx:pt idx="9283"> Common outlets </cx:pt>
          <cx:pt idx="9284"> Common Lights </cx:pt>
          <cx:pt idx="9285"> Bedroom Outlets </cx:pt>
          <cx:pt idx="9286"> Bedroom Lights </cx:pt>
          <cx:pt idx="9287"> Bathroom </cx:pt>
          <cx:pt idx="9288">Total</cx:pt>
          <cx:pt idx="9289">Refrigerator</cx:pt>
          <cx:pt idx="9290">Other Kitchen</cx:pt>
          <cx:pt idx="9291"> Common outlets </cx:pt>
          <cx:pt idx="9292"> Common Lights </cx:pt>
          <cx:pt idx="9293"> Bedroom Outlets </cx:pt>
          <cx:pt idx="9294"> Bedroom Lights </cx:pt>
          <cx:pt idx="9295"> Bathroom </cx:pt>
          <cx:pt idx="9296">Total</cx:pt>
          <cx:pt idx="9297">Refrigerator</cx:pt>
          <cx:pt idx="9298">Other Kitchen</cx:pt>
          <cx:pt idx="9299"> Common outlets </cx:pt>
          <cx:pt idx="9300"> Common Lights </cx:pt>
          <cx:pt idx="9301"> Bedroom Outlets </cx:pt>
          <cx:pt idx="9302"> Bedroom Lights </cx:pt>
          <cx:pt idx="9303"> Bathroom </cx:pt>
          <cx:pt idx="9304">Total</cx:pt>
          <cx:pt idx="9305">Refrigerator</cx:pt>
          <cx:pt idx="9306">Other Kitchen</cx:pt>
          <cx:pt idx="9307"> Common outlets </cx:pt>
          <cx:pt idx="9308"> Common Lights </cx:pt>
          <cx:pt idx="9309"> Bedroom Outlets </cx:pt>
          <cx:pt idx="9310"> Bedroom Lights </cx:pt>
          <cx:pt idx="9311"> Bathroom </cx:pt>
          <cx:pt idx="9312">Total</cx:pt>
          <cx:pt idx="9313">Refrigerator</cx:pt>
          <cx:pt idx="9314">Other Kitchen</cx:pt>
          <cx:pt idx="9315"> Common outlets </cx:pt>
          <cx:pt idx="9316"> Common Lights </cx:pt>
          <cx:pt idx="9317"> Bedroom Outlets </cx:pt>
          <cx:pt idx="9318"> Bedroom Lights </cx:pt>
          <cx:pt idx="9319"> Bathroom </cx:pt>
          <cx:pt idx="9320">Total</cx:pt>
          <cx:pt idx="9321">Refrigerator</cx:pt>
          <cx:pt idx="9322">Other Kitchen</cx:pt>
          <cx:pt idx="9323"> Common outlets </cx:pt>
          <cx:pt idx="9324"> Common Lights </cx:pt>
          <cx:pt idx="9325"> Bedroom Outlets </cx:pt>
          <cx:pt idx="9326"> Bedroom Lights </cx:pt>
          <cx:pt idx="9327"> Bathroom </cx:pt>
          <cx:pt idx="9328">Total</cx:pt>
          <cx:pt idx="9329">Refrigerator</cx:pt>
          <cx:pt idx="9330">Other Kitchen</cx:pt>
          <cx:pt idx="9331"> Common outlets </cx:pt>
          <cx:pt idx="9332"> Common Lights </cx:pt>
          <cx:pt idx="9333"> Bedroom Outlets </cx:pt>
          <cx:pt idx="9334"> Bedroom Lights </cx:pt>
          <cx:pt idx="9335"> Bathroom </cx:pt>
          <cx:pt idx="9336">Total</cx:pt>
          <cx:pt idx="9337">Refrigerator</cx:pt>
          <cx:pt idx="9338">Other Kitchen</cx:pt>
          <cx:pt idx="9339"> Common outlets </cx:pt>
          <cx:pt idx="9340"> Common Lights </cx:pt>
          <cx:pt idx="9341"> Bedroom Outlets </cx:pt>
          <cx:pt idx="9342"> Bedroom Lights </cx:pt>
          <cx:pt idx="9343"> Bathroom </cx:pt>
          <cx:pt idx="9344">Total</cx:pt>
          <cx:pt idx="9345">Refrigerator</cx:pt>
          <cx:pt idx="9346">Other Kitchen</cx:pt>
          <cx:pt idx="9347"> Common outlets </cx:pt>
          <cx:pt idx="9348"> Common Lights </cx:pt>
          <cx:pt idx="9349"> Bedroom Outlets </cx:pt>
          <cx:pt idx="9350"> Bedroom Lights </cx:pt>
          <cx:pt idx="9351"> Bathroom </cx:pt>
          <cx:pt idx="9352">Total</cx:pt>
          <cx:pt idx="9353">Refrigerator</cx:pt>
          <cx:pt idx="9354">Other Kitchen</cx:pt>
          <cx:pt idx="9355"> Common outlets </cx:pt>
          <cx:pt idx="9356"> Common Lights </cx:pt>
          <cx:pt idx="9357"> Bedroom Outlets </cx:pt>
          <cx:pt idx="9358"> Bedroom Lights </cx:pt>
          <cx:pt idx="9359"> Bathroom </cx:pt>
          <cx:pt idx="9360">Total</cx:pt>
          <cx:pt idx="9361">Refrigerator</cx:pt>
          <cx:pt idx="9362">Other Kitchen</cx:pt>
          <cx:pt idx="9363"> Common outlets </cx:pt>
          <cx:pt idx="9364"> Common Lights </cx:pt>
          <cx:pt idx="9365"> Bedroom Outlets </cx:pt>
          <cx:pt idx="9366"> Bedroom Lights </cx:pt>
          <cx:pt idx="9367"> Bathroom </cx:pt>
          <cx:pt idx="9368">Total</cx:pt>
          <cx:pt idx="9369">Refrigerator</cx:pt>
          <cx:pt idx="9370">Other Kitchen</cx:pt>
          <cx:pt idx="9371"> Common outlets </cx:pt>
          <cx:pt idx="9372"> Common Lights </cx:pt>
          <cx:pt idx="9373"> Bedroom Outlets </cx:pt>
          <cx:pt idx="9374"> Bedroom Lights </cx:pt>
          <cx:pt idx="9375"> Bathroom </cx:pt>
          <cx:pt idx="9376">Total</cx:pt>
          <cx:pt idx="9377">Refrigerator</cx:pt>
          <cx:pt idx="9378">Other Kitchen</cx:pt>
          <cx:pt idx="9379"> Common outlets </cx:pt>
          <cx:pt idx="9380"> Common Lights </cx:pt>
          <cx:pt idx="9381"> Bedroom Outlets </cx:pt>
          <cx:pt idx="9382"> Bedroom Lights </cx:pt>
          <cx:pt idx="9383"> Bathroom </cx:pt>
          <cx:pt idx="9384">Total</cx:pt>
          <cx:pt idx="9385">Refrigerator</cx:pt>
          <cx:pt idx="9386">Other Kitchen</cx:pt>
          <cx:pt idx="9387"> Common outlets </cx:pt>
          <cx:pt idx="9388"> Common Lights </cx:pt>
          <cx:pt idx="9389"> Bedroom Outlets </cx:pt>
          <cx:pt idx="9390"> Bedroom Lights </cx:pt>
          <cx:pt idx="9391"> Bathroom </cx:pt>
          <cx:pt idx="9392">Total</cx:pt>
          <cx:pt idx="9393">Refrigerator</cx:pt>
          <cx:pt idx="9394">Other Kitchen</cx:pt>
          <cx:pt idx="9395"> Common outlets </cx:pt>
          <cx:pt idx="9396"> Common Lights </cx:pt>
          <cx:pt idx="9397"> Bedroom Outlets </cx:pt>
          <cx:pt idx="9398"> Bedroom Lights </cx:pt>
          <cx:pt idx="9399"> Bathroom </cx:pt>
          <cx:pt idx="9400">Total</cx:pt>
          <cx:pt idx="9401">Refrigerator</cx:pt>
          <cx:pt idx="9402">Other Kitchen</cx:pt>
          <cx:pt idx="9403"> Common outlets </cx:pt>
          <cx:pt idx="9404"> Common Lights </cx:pt>
          <cx:pt idx="9405"> Bedroom Outlets </cx:pt>
          <cx:pt idx="9406"> Bedroom Lights </cx:pt>
          <cx:pt idx="9407"> Bathroom </cx:pt>
          <cx:pt idx="9408">Total</cx:pt>
          <cx:pt idx="9409">Refrigerator</cx:pt>
          <cx:pt idx="9410">Other Kitchen</cx:pt>
          <cx:pt idx="9411"> Common outlets </cx:pt>
          <cx:pt idx="9412"> Common Lights </cx:pt>
          <cx:pt idx="9413"> Bedroom Outlets </cx:pt>
          <cx:pt idx="9414"> Bedroom Lights </cx:pt>
          <cx:pt idx="9415"> Bathroom </cx:pt>
          <cx:pt idx="9416">Total</cx:pt>
          <cx:pt idx="9417">Refrigerator</cx:pt>
          <cx:pt idx="9418">Other Kitchen</cx:pt>
          <cx:pt idx="9419"> Common outlets </cx:pt>
          <cx:pt idx="9420"> Common Lights </cx:pt>
          <cx:pt idx="9421"> Bedroom Outlets </cx:pt>
          <cx:pt idx="9422"> Bedroom Lights </cx:pt>
          <cx:pt idx="9423"> Bathroom </cx:pt>
          <cx:pt idx="9424">Total</cx:pt>
          <cx:pt idx="9425">Refrigerator</cx:pt>
          <cx:pt idx="9426">Other Kitchen</cx:pt>
          <cx:pt idx="9427"> Common outlets </cx:pt>
          <cx:pt idx="9428"> Common Lights </cx:pt>
          <cx:pt idx="9429"> Bedroom Outlets </cx:pt>
          <cx:pt idx="9430"> Bedroom Lights </cx:pt>
          <cx:pt idx="9431"> Bathroom </cx:pt>
          <cx:pt idx="9432">Total</cx:pt>
          <cx:pt idx="9433">Refrigerator</cx:pt>
          <cx:pt idx="9434">Other Kitchen</cx:pt>
          <cx:pt idx="9435"> Common outlets </cx:pt>
          <cx:pt idx="9436"> Common Lights </cx:pt>
          <cx:pt idx="9437"> Bedroom Outlets </cx:pt>
          <cx:pt idx="9438"> Bedroom Lights </cx:pt>
          <cx:pt idx="9439"> Bathroom </cx:pt>
          <cx:pt idx="9440">Total</cx:pt>
          <cx:pt idx="9441">Refrigerator</cx:pt>
          <cx:pt idx="9442">Other Kitchen</cx:pt>
          <cx:pt idx="9443"> Common outlets </cx:pt>
          <cx:pt idx="9444"> Common Lights </cx:pt>
          <cx:pt idx="9445"> Bedroom Outlets </cx:pt>
          <cx:pt idx="9446"> Bedroom Lights </cx:pt>
          <cx:pt idx="9447"> Bathroom </cx:pt>
          <cx:pt idx="9448">Total</cx:pt>
          <cx:pt idx="9449">Refrigerator</cx:pt>
          <cx:pt idx="9450">Other Kitchen</cx:pt>
          <cx:pt idx="9451"> Common outlets </cx:pt>
          <cx:pt idx="9452"> Common Lights </cx:pt>
          <cx:pt idx="9453"> Bedroom Outlets </cx:pt>
          <cx:pt idx="9454"> Bedroom Lights </cx:pt>
          <cx:pt idx="9455"> Bathroom </cx:pt>
          <cx:pt idx="9456">Total</cx:pt>
          <cx:pt idx="9457">Refrigerator</cx:pt>
          <cx:pt idx="9458">Other Kitchen</cx:pt>
          <cx:pt idx="9459"> Common outlets </cx:pt>
          <cx:pt idx="9460"> Common Lights </cx:pt>
          <cx:pt idx="9461"> Bedroom Outlets </cx:pt>
          <cx:pt idx="9462"> Bedroom Lights </cx:pt>
          <cx:pt idx="9463"> Bathroom </cx:pt>
          <cx:pt idx="9464">Total</cx:pt>
          <cx:pt idx="9465">Refrigerator</cx:pt>
          <cx:pt idx="9466">Other Kitchen</cx:pt>
          <cx:pt idx="9467"> Common outlets </cx:pt>
          <cx:pt idx="9468"> Common Lights </cx:pt>
          <cx:pt idx="9469"> Bedroom Outlets </cx:pt>
          <cx:pt idx="9470"> Bedroom Lights </cx:pt>
          <cx:pt idx="9471"> Bathroom </cx:pt>
          <cx:pt idx="9472">Total</cx:pt>
          <cx:pt idx="9473">Refrigerator</cx:pt>
          <cx:pt idx="9474">Other Kitchen</cx:pt>
          <cx:pt idx="9475"> Common outlets </cx:pt>
          <cx:pt idx="9476"> Common Lights </cx:pt>
          <cx:pt idx="9477"> Bedroom Outlets </cx:pt>
          <cx:pt idx="9478"> Bedroom Lights </cx:pt>
          <cx:pt idx="9479"> Bathroom </cx:pt>
          <cx:pt idx="9480">Total</cx:pt>
          <cx:pt idx="9481">Refrigerator</cx:pt>
          <cx:pt idx="9482">Other Kitchen</cx:pt>
          <cx:pt idx="9483"> Common outlets </cx:pt>
          <cx:pt idx="9484"> Common Lights </cx:pt>
          <cx:pt idx="9485"> Bedroom Outlets </cx:pt>
          <cx:pt idx="9486"> Bedroom Lights </cx:pt>
          <cx:pt idx="9487"> Bathroom </cx:pt>
          <cx:pt idx="9488">Total</cx:pt>
          <cx:pt idx="9489">Refrigerator</cx:pt>
          <cx:pt idx="9490">Other Kitchen</cx:pt>
          <cx:pt idx="9491"> Common outlets </cx:pt>
          <cx:pt idx="9492"> Common Lights </cx:pt>
          <cx:pt idx="9493"> Bedroom Outlets </cx:pt>
          <cx:pt idx="9494"> Bedroom Lights </cx:pt>
          <cx:pt idx="9495"> Bathroom </cx:pt>
          <cx:pt idx="9496">Total</cx:pt>
          <cx:pt idx="9497">Refrigerator</cx:pt>
          <cx:pt idx="9498">Other Kitchen</cx:pt>
          <cx:pt idx="9499"> Common outlets </cx:pt>
          <cx:pt idx="9500"> Common Lights </cx:pt>
          <cx:pt idx="9501"> Bedroom Outlets </cx:pt>
          <cx:pt idx="9502"> Bedroom Lights </cx:pt>
          <cx:pt idx="9503"> Bathroom </cx:pt>
          <cx:pt idx="9504">Total</cx:pt>
          <cx:pt idx="9505">Refrigerator</cx:pt>
          <cx:pt idx="9506">Other Kitchen</cx:pt>
          <cx:pt idx="9507"> Common outlets </cx:pt>
          <cx:pt idx="9508"> Common Lights </cx:pt>
          <cx:pt idx="9509"> Bedroom Outlets </cx:pt>
          <cx:pt idx="9510"> Bedroom Lights </cx:pt>
          <cx:pt idx="9511"> Bathroom </cx:pt>
          <cx:pt idx="9512">Total</cx:pt>
          <cx:pt idx="9513">Refrigerator</cx:pt>
          <cx:pt idx="9514">Other Kitchen</cx:pt>
          <cx:pt idx="9515"> Common outlets </cx:pt>
          <cx:pt idx="9516"> Common Lights </cx:pt>
          <cx:pt idx="9517"> Bedroom Outlets </cx:pt>
          <cx:pt idx="9518"> Bedroom Lights </cx:pt>
          <cx:pt idx="9519"> Bathroom </cx:pt>
          <cx:pt idx="9520">Total</cx:pt>
          <cx:pt idx="9521">Refrigerator</cx:pt>
          <cx:pt idx="9522">Other Kitchen</cx:pt>
          <cx:pt idx="9523"> Common outlets </cx:pt>
          <cx:pt idx="9524"> Common Lights </cx:pt>
          <cx:pt idx="9525"> Bedroom Outlets </cx:pt>
          <cx:pt idx="9526"> Bedroom Lights </cx:pt>
          <cx:pt idx="9527"> Bathroom </cx:pt>
          <cx:pt idx="9528">Total</cx:pt>
          <cx:pt idx="9529">Refrigerator</cx:pt>
          <cx:pt idx="9530">Other Kitchen</cx:pt>
          <cx:pt idx="9531"> Common outlets </cx:pt>
          <cx:pt idx="9532"> Common Lights </cx:pt>
          <cx:pt idx="9533"> Bedroom Outlets </cx:pt>
          <cx:pt idx="9534"> Bedroom Lights </cx:pt>
          <cx:pt idx="9535"> Bathroom </cx:pt>
          <cx:pt idx="9536">Total</cx:pt>
          <cx:pt idx="9537">Refrigerator</cx:pt>
          <cx:pt idx="9538">Other Kitchen</cx:pt>
          <cx:pt idx="9539"> Common outlets </cx:pt>
          <cx:pt idx="9540"> Common Lights </cx:pt>
          <cx:pt idx="9541"> Bedroom Outlets </cx:pt>
          <cx:pt idx="9542"> Bedroom Lights </cx:pt>
          <cx:pt idx="9543"> Bathroom </cx:pt>
          <cx:pt idx="9544">Total</cx:pt>
          <cx:pt idx="9545">Refrigerator</cx:pt>
          <cx:pt idx="9546">Other Kitchen</cx:pt>
          <cx:pt idx="9547"> Common outlets </cx:pt>
          <cx:pt idx="9548"> Common Lights </cx:pt>
          <cx:pt idx="9549"> Bedroom Outlets </cx:pt>
          <cx:pt idx="9550"> Bedroom Lights </cx:pt>
          <cx:pt idx="9551"> Bathroom </cx:pt>
          <cx:pt idx="9552">Total</cx:pt>
          <cx:pt idx="9553">Refrigerator</cx:pt>
          <cx:pt idx="9554">Other Kitchen</cx:pt>
          <cx:pt idx="9555"> Common outlets </cx:pt>
          <cx:pt idx="9556"> Common Lights </cx:pt>
          <cx:pt idx="9557"> Bedroom Outlets </cx:pt>
          <cx:pt idx="9558"> Bedroom Lights </cx:pt>
          <cx:pt idx="9559"> Bathroom </cx:pt>
          <cx:pt idx="9560">Total</cx:pt>
          <cx:pt idx="9561">Refrigerator</cx:pt>
          <cx:pt idx="9562">Other Kitchen</cx:pt>
          <cx:pt idx="9563"> Common outlets </cx:pt>
          <cx:pt idx="9564"> Common Lights </cx:pt>
          <cx:pt idx="9565"> Bedroom Outlets </cx:pt>
          <cx:pt idx="9566"> Bedroom Lights </cx:pt>
          <cx:pt idx="9567"> Bathroom </cx:pt>
          <cx:pt idx="9568">Total</cx:pt>
          <cx:pt idx="9569">Refrigerator</cx:pt>
          <cx:pt idx="9570">Other Kitchen</cx:pt>
          <cx:pt idx="9571"> Common outlets </cx:pt>
          <cx:pt idx="9572"> Common Lights </cx:pt>
          <cx:pt idx="9573"> Bedroom Outlets </cx:pt>
          <cx:pt idx="9574"> Bedroom Lights </cx:pt>
          <cx:pt idx="9575"> Bathroom </cx:pt>
          <cx:pt idx="9576">Total</cx:pt>
          <cx:pt idx="9577">Refrigerator</cx:pt>
          <cx:pt idx="9578">Other Kitchen</cx:pt>
          <cx:pt idx="9579"> Common outlets </cx:pt>
          <cx:pt idx="9580"> Common Lights </cx:pt>
          <cx:pt idx="9581"> Bedroom Outlets </cx:pt>
          <cx:pt idx="9582"> Bedroom Lights </cx:pt>
          <cx:pt idx="9583"> Bathroom </cx:pt>
          <cx:pt idx="9584">Total</cx:pt>
          <cx:pt idx="9585">Refrigerator</cx:pt>
          <cx:pt idx="9586">Other Kitchen</cx:pt>
          <cx:pt idx="9587"> Common outlets </cx:pt>
          <cx:pt idx="9588"> Common Lights </cx:pt>
          <cx:pt idx="9589"> Bedroom Outlets </cx:pt>
          <cx:pt idx="9590"> Bedroom Lights </cx:pt>
          <cx:pt idx="9591"> Bathroom </cx:pt>
          <cx:pt idx="9592">Total</cx:pt>
          <cx:pt idx="9593">Refrigerator</cx:pt>
          <cx:pt idx="9594">Other Kitchen</cx:pt>
          <cx:pt idx="9595"> Common outlets </cx:pt>
          <cx:pt idx="9596"> Common Lights </cx:pt>
          <cx:pt idx="9597"> Bedroom Outlets </cx:pt>
          <cx:pt idx="9598"> Bedroom Lights </cx:pt>
          <cx:pt idx="9599"> Bathroom </cx:pt>
          <cx:pt idx="9600">Total</cx:pt>
          <cx:pt idx="9601">Refrigerator</cx:pt>
          <cx:pt idx="9602">Other Kitchen</cx:pt>
          <cx:pt idx="9603"> Common outlets </cx:pt>
          <cx:pt idx="9604"> Common Lights </cx:pt>
          <cx:pt idx="9605"> Bedroom Outlets </cx:pt>
          <cx:pt idx="9606"> Bedroom Lights </cx:pt>
          <cx:pt idx="9607"> Bathroom </cx:pt>
          <cx:pt idx="9608">Total</cx:pt>
          <cx:pt idx="9609">Refrigerator</cx:pt>
          <cx:pt idx="9610">Other Kitchen</cx:pt>
          <cx:pt idx="9611"> Common outlets </cx:pt>
          <cx:pt idx="9612"> Common Lights </cx:pt>
          <cx:pt idx="9613"> Bedroom Outlets </cx:pt>
          <cx:pt idx="9614"> Bedroom Lights </cx:pt>
          <cx:pt idx="9615"> Bathroom </cx:pt>
          <cx:pt idx="9616">Total</cx:pt>
          <cx:pt idx="9617">Refrigerator</cx:pt>
          <cx:pt idx="9618">Other Kitchen</cx:pt>
          <cx:pt idx="9619"> Common outlets </cx:pt>
          <cx:pt idx="9620"> Common Lights </cx:pt>
          <cx:pt idx="9621"> Bedroom Outlets </cx:pt>
          <cx:pt idx="9622"> Bedroom Lights </cx:pt>
          <cx:pt idx="9623"> Bathroom </cx:pt>
          <cx:pt idx="9624">Total</cx:pt>
          <cx:pt idx="9625">Refrigerator</cx:pt>
          <cx:pt idx="9626">Other Kitchen</cx:pt>
          <cx:pt idx="9627"> Common outlets </cx:pt>
          <cx:pt idx="9628"> Common Lights </cx:pt>
          <cx:pt idx="9629"> Bedroom Outlets </cx:pt>
          <cx:pt idx="9630"> Bedroom Lights </cx:pt>
          <cx:pt idx="9631"> Bathroom </cx:pt>
          <cx:pt idx="9632">Total</cx:pt>
          <cx:pt idx="9633">Refrigerator</cx:pt>
          <cx:pt idx="9634">Other Kitchen</cx:pt>
          <cx:pt idx="9635"> Common outlets </cx:pt>
          <cx:pt idx="9636"> Common Lights </cx:pt>
          <cx:pt idx="9637"> Bedroom Outlets </cx:pt>
          <cx:pt idx="9638"> Bedroom Lights </cx:pt>
          <cx:pt idx="9639"> Bathroom </cx:pt>
          <cx:pt idx="9640">Total</cx:pt>
          <cx:pt idx="9641">Refrigerator</cx:pt>
          <cx:pt idx="9642">Other Kitchen</cx:pt>
          <cx:pt idx="9643"> Common outlets </cx:pt>
          <cx:pt idx="9644"> Common Lights </cx:pt>
          <cx:pt idx="9645"> Bedroom Outlets </cx:pt>
          <cx:pt idx="9646"> Bedroom Lights </cx:pt>
          <cx:pt idx="9647"> Bathroom </cx:pt>
          <cx:pt idx="9648">Total</cx:pt>
          <cx:pt idx="9649">Refrigerator</cx:pt>
          <cx:pt idx="9650">Other Kitchen</cx:pt>
          <cx:pt idx="9651"> Common outlets </cx:pt>
          <cx:pt idx="9652"> Common Lights </cx:pt>
          <cx:pt idx="9653"> Bedroom Outlets </cx:pt>
          <cx:pt idx="9654"> Bedroom Lights </cx:pt>
          <cx:pt idx="9655"> Bathroom </cx:pt>
          <cx:pt idx="9656">Total</cx:pt>
          <cx:pt idx="9657">Refrigerator</cx:pt>
          <cx:pt idx="9658">Other Kitchen</cx:pt>
          <cx:pt idx="9659"> Common outlets </cx:pt>
          <cx:pt idx="9660"> Common Lights </cx:pt>
          <cx:pt idx="9661"> Bedroom Outlets </cx:pt>
          <cx:pt idx="9662"> Bedroom Lights </cx:pt>
          <cx:pt idx="9663"> Bathroom </cx:pt>
          <cx:pt idx="9664">Total</cx:pt>
          <cx:pt idx="9665">Refrigerator</cx:pt>
          <cx:pt idx="9666">Other Kitchen</cx:pt>
          <cx:pt idx="9667"> Common outlets </cx:pt>
          <cx:pt idx="9668"> Common Lights </cx:pt>
          <cx:pt idx="9669"> Bedroom Outlets </cx:pt>
          <cx:pt idx="9670"> Bedroom Lights </cx:pt>
          <cx:pt idx="9671"> Bathroom </cx:pt>
          <cx:pt idx="9672">Total</cx:pt>
          <cx:pt idx="9673">Refrigerator</cx:pt>
          <cx:pt idx="9674">Other Kitchen</cx:pt>
          <cx:pt idx="9675"> Common outlets </cx:pt>
          <cx:pt idx="9676"> Common Lights </cx:pt>
          <cx:pt idx="9677"> Bedroom Outlets </cx:pt>
          <cx:pt idx="9678"> Bedroom Lights </cx:pt>
          <cx:pt idx="9679"> Bathroom </cx:pt>
          <cx:pt idx="9680">Total</cx:pt>
          <cx:pt idx="9681">Refrigerator</cx:pt>
          <cx:pt idx="9682">Other Kitchen</cx:pt>
          <cx:pt idx="9683"> Common outlets </cx:pt>
          <cx:pt idx="9684"> Common Lights </cx:pt>
          <cx:pt idx="9685"> Bedroom Outlets </cx:pt>
          <cx:pt idx="9686"> Bedroom Lights </cx:pt>
          <cx:pt idx="9687"> Bathroom </cx:pt>
          <cx:pt idx="9688">Total</cx:pt>
          <cx:pt idx="9689">Refrigerator</cx:pt>
          <cx:pt idx="9690">Other Kitchen</cx:pt>
          <cx:pt idx="9691"> Common outlets </cx:pt>
          <cx:pt idx="9692"> Common Lights </cx:pt>
          <cx:pt idx="9693"> Bedroom Outlets </cx:pt>
          <cx:pt idx="9694"> Bedroom Lights </cx:pt>
          <cx:pt idx="9695"> Bathroom </cx:pt>
          <cx:pt idx="9696">Total</cx:pt>
          <cx:pt idx="9697">Refrigerator</cx:pt>
          <cx:pt idx="9698">Other Kitchen</cx:pt>
          <cx:pt idx="9699"> Common outlets </cx:pt>
          <cx:pt idx="9700"> Common Lights </cx:pt>
          <cx:pt idx="9701"> Bedroom Outlets </cx:pt>
          <cx:pt idx="9702"> Bedroom Lights </cx:pt>
          <cx:pt idx="9703"> Bathroom </cx:pt>
          <cx:pt idx="9704">Total</cx:pt>
          <cx:pt idx="9705">Refrigerator</cx:pt>
          <cx:pt idx="9706">Other Kitchen</cx:pt>
          <cx:pt idx="9707"> Common outlets </cx:pt>
          <cx:pt idx="9708"> Common Lights </cx:pt>
          <cx:pt idx="9709"> Bedroom Outlets </cx:pt>
          <cx:pt idx="9710"> Bedroom Lights </cx:pt>
          <cx:pt idx="9711"> Bathroom </cx:pt>
          <cx:pt idx="9712">Total</cx:pt>
          <cx:pt idx="9713">Refrigerator</cx:pt>
          <cx:pt idx="9714">Other Kitchen</cx:pt>
          <cx:pt idx="9715"> Common outlets </cx:pt>
          <cx:pt idx="9716"> Common Lights </cx:pt>
          <cx:pt idx="9717"> Bedroom Outlets </cx:pt>
          <cx:pt idx="9718"> Bedroom Lights </cx:pt>
          <cx:pt idx="9719"> Bathroom </cx:pt>
          <cx:pt idx="9720">Total</cx:pt>
          <cx:pt idx="9721">Refrigerator</cx:pt>
          <cx:pt idx="9722">Other Kitchen</cx:pt>
          <cx:pt idx="9723"> Common outlets </cx:pt>
          <cx:pt idx="9724"> Common Lights </cx:pt>
          <cx:pt idx="9725"> Bedroom Outlets </cx:pt>
          <cx:pt idx="9726"> Bedroom Lights </cx:pt>
          <cx:pt idx="9727"> Bathroom </cx:pt>
          <cx:pt idx="9728">Total</cx:pt>
          <cx:pt idx="9729">Refrigerator</cx:pt>
          <cx:pt idx="9730">Other Kitchen</cx:pt>
          <cx:pt idx="9731"> Common outlets </cx:pt>
          <cx:pt idx="9732"> Common Lights </cx:pt>
          <cx:pt idx="9733"> Bedroom Outlets </cx:pt>
          <cx:pt idx="9734"> Bedroom Lights </cx:pt>
          <cx:pt idx="9735"> Bathroom </cx:pt>
          <cx:pt idx="9736">Total</cx:pt>
          <cx:pt idx="9737">Refrigerator</cx:pt>
          <cx:pt idx="9738">Other Kitchen</cx:pt>
          <cx:pt idx="9739"> Common outlets </cx:pt>
          <cx:pt idx="9740"> Common Lights </cx:pt>
          <cx:pt idx="9741"> Bedroom Outlets </cx:pt>
          <cx:pt idx="9742"> Bedroom Lights </cx:pt>
          <cx:pt idx="9743"> Bathroom </cx:pt>
          <cx:pt idx="9744">Total</cx:pt>
          <cx:pt idx="9745">Refrigerator</cx:pt>
          <cx:pt idx="9746">Other Kitchen</cx:pt>
          <cx:pt idx="9747"> Common outlets </cx:pt>
          <cx:pt idx="9748"> Common Lights </cx:pt>
          <cx:pt idx="9749"> Bedroom Outlets </cx:pt>
          <cx:pt idx="9750"> Bedroom Lights </cx:pt>
          <cx:pt idx="9751"> Bathroom </cx:pt>
          <cx:pt idx="9752">Total</cx:pt>
          <cx:pt idx="9753">Refrigerator</cx:pt>
          <cx:pt idx="9754">Other Kitchen</cx:pt>
          <cx:pt idx="9755"> Common outlets </cx:pt>
          <cx:pt idx="9756"> Common Lights </cx:pt>
          <cx:pt idx="9757"> Bedroom Outlets </cx:pt>
          <cx:pt idx="9758"> Bedroom Lights </cx:pt>
          <cx:pt idx="9759"> Bathroom </cx:pt>
          <cx:pt idx="9760">Total</cx:pt>
          <cx:pt idx="9761">Refrigerator</cx:pt>
          <cx:pt idx="9762">Other Kitchen</cx:pt>
          <cx:pt idx="9763"> Common outlets </cx:pt>
          <cx:pt idx="9764"> Common Lights </cx:pt>
          <cx:pt idx="9765"> Bedroom Outlets </cx:pt>
          <cx:pt idx="9766"> Bedroom Lights </cx:pt>
          <cx:pt idx="9767"> Bathroom </cx:pt>
          <cx:pt idx="9768">Total</cx:pt>
          <cx:pt idx="9769">Refrigerator</cx:pt>
          <cx:pt idx="9770">Other Kitchen</cx:pt>
          <cx:pt idx="9771"> Common outlets </cx:pt>
          <cx:pt idx="9772"> Common Lights </cx:pt>
          <cx:pt idx="9773"> Bedroom Outlets </cx:pt>
          <cx:pt idx="9774"> Bedroom Lights </cx:pt>
          <cx:pt idx="9775"> Bathroom </cx:pt>
          <cx:pt idx="9776">Total</cx:pt>
          <cx:pt idx="9777">Refrigerator</cx:pt>
          <cx:pt idx="9778">Other Kitchen</cx:pt>
          <cx:pt idx="9779"> Common outlets </cx:pt>
          <cx:pt idx="9780"> Common Lights </cx:pt>
          <cx:pt idx="9781"> Bedroom Outlets </cx:pt>
          <cx:pt idx="9782"> Bedroom Lights </cx:pt>
          <cx:pt idx="9783"> Bathroom </cx:pt>
          <cx:pt idx="9784">Total</cx:pt>
          <cx:pt idx="9785">Refrigerator</cx:pt>
          <cx:pt idx="9786">Other Kitchen</cx:pt>
          <cx:pt idx="9787"> Common outlets </cx:pt>
          <cx:pt idx="9788"> Common Lights </cx:pt>
          <cx:pt idx="9789"> Bedroom Outlets </cx:pt>
          <cx:pt idx="9790"> Bedroom Lights </cx:pt>
          <cx:pt idx="9791"> Bathroom </cx:pt>
          <cx:pt idx="9792">Total</cx:pt>
          <cx:pt idx="9793">Refrigerator</cx:pt>
          <cx:pt idx="9794">Other Kitchen</cx:pt>
          <cx:pt idx="9795"> Common outlets </cx:pt>
          <cx:pt idx="9796"> Common Lights </cx:pt>
          <cx:pt idx="9797"> Bedroom Outlets </cx:pt>
          <cx:pt idx="9798"> Bedroom Lights </cx:pt>
          <cx:pt idx="9799"> Bathroom </cx:pt>
          <cx:pt idx="9800">Total</cx:pt>
          <cx:pt idx="9801">Refrigerator</cx:pt>
          <cx:pt idx="9802">Other Kitchen</cx:pt>
          <cx:pt idx="9803"> Common outlets </cx:pt>
          <cx:pt idx="9804"> Common Lights </cx:pt>
          <cx:pt idx="9805"> Bedroom Outlets </cx:pt>
          <cx:pt idx="9806"> Bedroom Lights </cx:pt>
          <cx:pt idx="9807"> Bathroom </cx:pt>
          <cx:pt idx="9808">Total</cx:pt>
          <cx:pt idx="9809">Refrigerator</cx:pt>
          <cx:pt idx="9810">Other Kitchen</cx:pt>
          <cx:pt idx="9811"> Common outlets </cx:pt>
          <cx:pt idx="9812"> Common Lights </cx:pt>
          <cx:pt idx="9813"> Bedroom Outlets </cx:pt>
          <cx:pt idx="9814"> Bedroom Lights </cx:pt>
          <cx:pt idx="9815"> Bathroom </cx:pt>
          <cx:pt idx="9816">Total</cx:pt>
          <cx:pt idx="9817">Refrigerator</cx:pt>
          <cx:pt idx="9818">Other Kitchen</cx:pt>
          <cx:pt idx="9819"> Common outlets </cx:pt>
          <cx:pt idx="9820"> Common Lights </cx:pt>
          <cx:pt idx="9821"> Bedroom Outlets </cx:pt>
          <cx:pt idx="9822"> Bedroom Lights </cx:pt>
          <cx:pt idx="9823"> Bathroom </cx:pt>
          <cx:pt idx="9824">Total</cx:pt>
          <cx:pt idx="9825">Refrigerator</cx:pt>
          <cx:pt idx="9826">Other Kitchen</cx:pt>
          <cx:pt idx="9827"> Common outlets </cx:pt>
          <cx:pt idx="9828"> Common Lights </cx:pt>
          <cx:pt idx="9829"> Bedroom Outlets </cx:pt>
          <cx:pt idx="9830"> Bedroom Lights </cx:pt>
          <cx:pt idx="9831"> Bathroom </cx:pt>
          <cx:pt idx="9832">Total</cx:pt>
          <cx:pt idx="9833">Refrigerator</cx:pt>
          <cx:pt idx="9834">Other Kitchen</cx:pt>
          <cx:pt idx="9835"> Common outlets </cx:pt>
          <cx:pt idx="9836"> Common Lights </cx:pt>
          <cx:pt idx="9837"> Bedroom Outlets </cx:pt>
          <cx:pt idx="9838"> Bedroom Lights </cx:pt>
          <cx:pt idx="9839"> Bathroom </cx:pt>
          <cx:pt idx="9840">Total</cx:pt>
          <cx:pt idx="9841">Refrigerator</cx:pt>
          <cx:pt idx="9842">Other Kitchen</cx:pt>
          <cx:pt idx="9843"> Common outlets </cx:pt>
          <cx:pt idx="9844"> Common Lights </cx:pt>
          <cx:pt idx="9845"> Bedroom Outlets </cx:pt>
          <cx:pt idx="9846"> Bedroom Lights </cx:pt>
          <cx:pt idx="9847"> Bathroom </cx:pt>
          <cx:pt idx="9848">Total</cx:pt>
          <cx:pt idx="9849">Refrigerator</cx:pt>
          <cx:pt idx="9850">Other Kitchen</cx:pt>
          <cx:pt idx="9851"> Common outlets </cx:pt>
          <cx:pt idx="9852"> Common Lights </cx:pt>
          <cx:pt idx="9853"> Bedroom Outlets </cx:pt>
          <cx:pt idx="9854"> Bedroom Lights </cx:pt>
          <cx:pt idx="9855"> Bathroom </cx:pt>
          <cx:pt idx="9856">Total</cx:pt>
          <cx:pt idx="9857">Refrigerator</cx:pt>
          <cx:pt idx="9858">Other Kitchen</cx:pt>
          <cx:pt idx="9859"> Common outlets </cx:pt>
          <cx:pt idx="9860"> Common Lights </cx:pt>
          <cx:pt idx="9861"> Bedroom Outlets </cx:pt>
          <cx:pt idx="9862"> Bedroom Lights </cx:pt>
          <cx:pt idx="9863"> Bathroom </cx:pt>
          <cx:pt idx="9864">Total</cx:pt>
          <cx:pt idx="9865">Refrigerator</cx:pt>
          <cx:pt idx="9866">Other Kitchen</cx:pt>
          <cx:pt idx="9867"> Common outlets </cx:pt>
          <cx:pt idx="9868"> Common Lights </cx:pt>
          <cx:pt idx="9869"> Bedroom Outlets </cx:pt>
          <cx:pt idx="9870"> Bedroom Lights </cx:pt>
          <cx:pt idx="9871"> Bathroom </cx:pt>
          <cx:pt idx="9872">Total</cx:pt>
          <cx:pt idx="9873">Refrigerator</cx:pt>
          <cx:pt idx="9874">Other Kitchen</cx:pt>
          <cx:pt idx="9875"> Common outlets </cx:pt>
          <cx:pt idx="9876"> Common Lights </cx:pt>
          <cx:pt idx="9877"> Bedroom Outlets </cx:pt>
          <cx:pt idx="9878"> Bedroom Lights </cx:pt>
          <cx:pt idx="9879"> Bathroom </cx:pt>
          <cx:pt idx="9880">Total</cx:pt>
          <cx:pt idx="9881">Refrigerator</cx:pt>
          <cx:pt idx="9882">Other Kitchen</cx:pt>
          <cx:pt idx="9883"> Common outlets </cx:pt>
          <cx:pt idx="9884"> Common Lights </cx:pt>
          <cx:pt idx="9885"> Bedroom Outlets </cx:pt>
          <cx:pt idx="9886"> Bedroom Lights </cx:pt>
          <cx:pt idx="9887"> Bathroom </cx:pt>
          <cx:pt idx="9888">Total</cx:pt>
          <cx:pt idx="9889">Refrigerator</cx:pt>
          <cx:pt idx="9890">Other Kitchen</cx:pt>
          <cx:pt idx="9891"> Common outlets </cx:pt>
          <cx:pt idx="9892"> Common Lights </cx:pt>
          <cx:pt idx="9893"> Bedroom Outlets </cx:pt>
          <cx:pt idx="9894"> Bedroom Lights </cx:pt>
          <cx:pt idx="9895"> Bathroom </cx:pt>
          <cx:pt idx="9896">Total</cx:pt>
          <cx:pt idx="9897">Refrigerator</cx:pt>
          <cx:pt idx="9898">Other Kitchen</cx:pt>
          <cx:pt idx="9899"> Common outlets </cx:pt>
          <cx:pt idx="9900"> Common Lights </cx:pt>
          <cx:pt idx="9901"> Bedroom Outlets </cx:pt>
          <cx:pt idx="9902"> Bedroom Lights </cx:pt>
          <cx:pt idx="9903"> Bathroom </cx:pt>
          <cx:pt idx="9904">Total</cx:pt>
          <cx:pt idx="9905">Refrigerator</cx:pt>
          <cx:pt idx="9906">Other Kitchen</cx:pt>
          <cx:pt idx="9907"> Common outlets </cx:pt>
          <cx:pt idx="9908"> Common Lights </cx:pt>
          <cx:pt idx="9909"> Bedroom Outlets </cx:pt>
          <cx:pt idx="9910"> Bedroom Lights </cx:pt>
          <cx:pt idx="9911"> Bathroom </cx:pt>
          <cx:pt idx="9912">Total</cx:pt>
          <cx:pt idx="9913">Refrigerator</cx:pt>
          <cx:pt idx="9914">Other Kitchen</cx:pt>
          <cx:pt idx="9915"> Common outlets </cx:pt>
          <cx:pt idx="9916"> Common Lights </cx:pt>
          <cx:pt idx="9917"> Bedroom Outlets </cx:pt>
          <cx:pt idx="9918"> Bedroom Lights </cx:pt>
          <cx:pt idx="9919"> Bathroom </cx:pt>
          <cx:pt idx="9920">Total</cx:pt>
          <cx:pt idx="9921">Refrigerator</cx:pt>
          <cx:pt idx="9922">Other Kitchen</cx:pt>
          <cx:pt idx="9923"> Common outlets </cx:pt>
          <cx:pt idx="9924"> Common Lights </cx:pt>
          <cx:pt idx="9925"> Bedroom Outlets </cx:pt>
          <cx:pt idx="9926"> Bedroom Lights </cx:pt>
          <cx:pt idx="9927"> Bathroom </cx:pt>
          <cx:pt idx="9928">Total</cx:pt>
          <cx:pt idx="9929">Refrigerator</cx:pt>
          <cx:pt idx="9930">Other Kitchen</cx:pt>
          <cx:pt idx="9931"> Common outlets </cx:pt>
          <cx:pt idx="9932"> Common Lights </cx:pt>
          <cx:pt idx="9933"> Bedroom Outlets </cx:pt>
          <cx:pt idx="9934"> Bedroom Lights </cx:pt>
          <cx:pt idx="9935"> Bathroom </cx:pt>
          <cx:pt idx="9936">Total</cx:pt>
          <cx:pt idx="9937">Refrigerator</cx:pt>
          <cx:pt idx="9938">Other Kitchen</cx:pt>
          <cx:pt idx="9939"> Common outlets </cx:pt>
          <cx:pt idx="9940"> Common Lights </cx:pt>
          <cx:pt idx="9941"> Bedroom Outlets </cx:pt>
          <cx:pt idx="9942"> Bedroom Lights </cx:pt>
          <cx:pt idx="9943"> Bathroom </cx:pt>
          <cx:pt idx="9944">Total</cx:pt>
          <cx:pt idx="9945">Refrigerator</cx:pt>
          <cx:pt idx="9946">Other Kitchen</cx:pt>
          <cx:pt idx="9947"> Common outlets </cx:pt>
          <cx:pt idx="9948"> Common Lights </cx:pt>
          <cx:pt idx="9949"> Bedroom Outlets </cx:pt>
          <cx:pt idx="9950"> Bedroom Lights </cx:pt>
          <cx:pt idx="9951"> Bathroom </cx:pt>
          <cx:pt idx="9952">Total</cx:pt>
          <cx:pt idx="9953">Refrigerator</cx:pt>
          <cx:pt idx="9954">Other Kitchen</cx:pt>
          <cx:pt idx="9955"> Common outlets </cx:pt>
          <cx:pt idx="9956"> Common Lights </cx:pt>
          <cx:pt idx="9957"> Bedroom Outlets </cx:pt>
          <cx:pt idx="9958"> Bedroom Lights </cx:pt>
          <cx:pt idx="9959"> Bathroom </cx:pt>
          <cx:pt idx="9960">Total</cx:pt>
          <cx:pt idx="9961">Refrigerator</cx:pt>
          <cx:pt idx="9962">Other Kitchen</cx:pt>
          <cx:pt idx="9963"> Common outlets </cx:pt>
          <cx:pt idx="9964"> Common Lights </cx:pt>
          <cx:pt idx="9965"> Bedroom Outlets </cx:pt>
          <cx:pt idx="9966"> Bedroom Lights </cx:pt>
          <cx:pt idx="9967"> Bathroom </cx:pt>
          <cx:pt idx="9968">Total</cx:pt>
          <cx:pt idx="9969">Refrigerator</cx:pt>
          <cx:pt idx="9970">Other Kitchen</cx:pt>
          <cx:pt idx="9971"> Common outlets </cx:pt>
          <cx:pt idx="9972"> Common Lights </cx:pt>
          <cx:pt idx="9973"> Bedroom Outlets </cx:pt>
          <cx:pt idx="9974"> Bedroom Lights </cx:pt>
          <cx:pt idx="9975"> Bathroom </cx:pt>
          <cx:pt idx="9976">Total</cx:pt>
          <cx:pt idx="9977">Refrigerator</cx:pt>
          <cx:pt idx="9978">Other Kitchen</cx:pt>
          <cx:pt idx="9979"> Common outlets </cx:pt>
          <cx:pt idx="9980"> Common Lights </cx:pt>
          <cx:pt idx="9981"> Bedroom Outlets </cx:pt>
          <cx:pt idx="9982"> Bedroom Lights </cx:pt>
          <cx:pt idx="9983"> Bathroom </cx:pt>
          <cx:pt idx="9984">Total</cx:pt>
          <cx:pt idx="9985">Refrigerator</cx:pt>
          <cx:pt idx="9986">Other Kitchen</cx:pt>
          <cx:pt idx="9987"> Common outlets </cx:pt>
          <cx:pt idx="9988"> Common Lights </cx:pt>
          <cx:pt idx="9989"> Bedroom Outlets </cx:pt>
          <cx:pt idx="9990"> Bedroom Lights </cx:pt>
          <cx:pt idx="9991"> Bathroom </cx:pt>
          <cx:pt idx="9992">Total</cx:pt>
          <cx:pt idx="9993">Refrigerator</cx:pt>
          <cx:pt idx="9994">Other Kitchen</cx:pt>
          <cx:pt idx="9995"> Common outlets </cx:pt>
          <cx:pt idx="9996"> Common Lights </cx:pt>
          <cx:pt idx="9997"> Bedroom Outlets </cx:pt>
          <cx:pt idx="9998"> Bedroom Lights </cx:pt>
          <cx:pt idx="9999"> Bathroom </cx:pt>
          <cx:pt idx="10000">Total</cx:pt>
          <cx:pt idx="10001">Refrigerator</cx:pt>
          <cx:pt idx="10002">Other Kitchen</cx:pt>
          <cx:pt idx="10003"> Common outlets </cx:pt>
          <cx:pt idx="10004"> Common Lights </cx:pt>
          <cx:pt idx="10005"> Bedroom Outlets </cx:pt>
          <cx:pt idx="10006"> Bedroom Lights </cx:pt>
          <cx:pt idx="10007"> Bathroom </cx:pt>
          <cx:pt idx="10008">Total</cx:pt>
          <cx:pt idx="10009">Refrigerator</cx:pt>
          <cx:pt idx="10010">Other Kitchen</cx:pt>
          <cx:pt idx="10011"> Common outlets </cx:pt>
          <cx:pt idx="10012"> Common Lights </cx:pt>
          <cx:pt idx="10013"> Bedroom Outlets </cx:pt>
          <cx:pt idx="10014"> Bedroom Lights </cx:pt>
          <cx:pt idx="10015"> Bathroom </cx:pt>
          <cx:pt idx="10016">Total</cx:pt>
          <cx:pt idx="10017">Refrigerator</cx:pt>
          <cx:pt idx="10018">Other Kitchen</cx:pt>
          <cx:pt idx="10019"> Common outlets </cx:pt>
          <cx:pt idx="10020"> Common Lights </cx:pt>
          <cx:pt idx="10021"> Bedroom Outlets </cx:pt>
          <cx:pt idx="10022"> Bedroom Lights </cx:pt>
          <cx:pt idx="10023"> Bathroom </cx:pt>
          <cx:pt idx="10024">Total</cx:pt>
          <cx:pt idx="10025">Refrigerator</cx:pt>
          <cx:pt idx="10026">Other Kitchen</cx:pt>
          <cx:pt idx="10027"> Common outlets </cx:pt>
          <cx:pt idx="10028"> Common Lights </cx:pt>
          <cx:pt idx="10029"> Bedroom Outlets </cx:pt>
          <cx:pt idx="10030"> Bedroom Lights </cx:pt>
          <cx:pt idx="10031"> Bathroom </cx:pt>
          <cx:pt idx="10032">Total</cx:pt>
          <cx:pt idx="10033">Refrigerator</cx:pt>
          <cx:pt idx="10034">Other Kitchen</cx:pt>
          <cx:pt idx="10035"> Common outlets </cx:pt>
          <cx:pt idx="10036"> Common Lights </cx:pt>
          <cx:pt idx="10037"> Bedroom Outlets </cx:pt>
          <cx:pt idx="10038"> Bedroom Lights </cx:pt>
          <cx:pt idx="10039"> Bathroom </cx:pt>
          <cx:pt idx="10040">Total</cx:pt>
          <cx:pt idx="10041">Refrigerator</cx:pt>
          <cx:pt idx="10042">Other Kitchen</cx:pt>
          <cx:pt idx="10043"> Common outlets </cx:pt>
          <cx:pt idx="10044"> Common Lights </cx:pt>
          <cx:pt idx="10045"> Bedroom Outlets </cx:pt>
          <cx:pt idx="10046"> Bedroom Lights </cx:pt>
          <cx:pt idx="10047"> Bathroom </cx:pt>
          <cx:pt idx="10048">Total</cx:pt>
          <cx:pt idx="10049">Refrigerator</cx:pt>
          <cx:pt idx="10050">Other Kitchen</cx:pt>
          <cx:pt idx="10051"> Common outlets </cx:pt>
          <cx:pt idx="10052"> Common Lights </cx:pt>
          <cx:pt idx="10053"> Bedroom Outlets </cx:pt>
          <cx:pt idx="10054"> Bedroom Lights </cx:pt>
          <cx:pt idx="10055"> Bathroom </cx:pt>
          <cx:pt idx="10056">Total</cx:pt>
          <cx:pt idx="10057">Refrigerator</cx:pt>
          <cx:pt idx="10058">Other Kitchen</cx:pt>
          <cx:pt idx="10059"> Common outlets </cx:pt>
          <cx:pt idx="10060"> Common Lights </cx:pt>
          <cx:pt idx="10061"> Bedroom Outlets </cx:pt>
          <cx:pt idx="10062"> Bedroom Lights </cx:pt>
          <cx:pt idx="10063"> Bathroom </cx:pt>
          <cx:pt idx="10064">Total</cx:pt>
          <cx:pt idx="10065">Refrigerator</cx:pt>
          <cx:pt idx="10066">Other Kitchen</cx:pt>
          <cx:pt idx="10067"> Common outlets </cx:pt>
          <cx:pt idx="10068"> Common Lights </cx:pt>
          <cx:pt idx="10069"> Bedroom Outlets </cx:pt>
          <cx:pt idx="10070"> Bedroom Lights </cx:pt>
          <cx:pt idx="10071"> Bathroom </cx:pt>
          <cx:pt idx="10072">Total</cx:pt>
          <cx:pt idx="10073">Refrigerator</cx:pt>
          <cx:pt idx="10074">Other Kitchen</cx:pt>
          <cx:pt idx="10075"> Common outlets </cx:pt>
          <cx:pt idx="10076"> Common Lights </cx:pt>
          <cx:pt idx="10077"> Bedroom Outlets </cx:pt>
          <cx:pt idx="10078"> Bedroom Lights </cx:pt>
          <cx:pt idx="10079"> Bathroom </cx:pt>
          <cx:pt idx="10080">Total</cx:pt>
          <cx:pt idx="10081">Refrigerator</cx:pt>
          <cx:pt idx="10082">Other Kitchen</cx:pt>
          <cx:pt idx="10083"> Common outlets </cx:pt>
          <cx:pt idx="10084"> Common Lights </cx:pt>
          <cx:pt idx="10085"> Bedroom Outlets </cx:pt>
          <cx:pt idx="10086"> Bedroom Lights </cx:pt>
          <cx:pt idx="10087"> Bathroom </cx:pt>
          <cx:pt idx="10088">Total</cx:pt>
          <cx:pt idx="10089">Refrigerator</cx:pt>
          <cx:pt idx="10090">Other Kitchen</cx:pt>
          <cx:pt idx="10091"> Common outlets </cx:pt>
          <cx:pt idx="10092"> Common Lights </cx:pt>
          <cx:pt idx="10093"> Bedroom Outlets </cx:pt>
          <cx:pt idx="10094"> Bedroom Lights </cx:pt>
          <cx:pt idx="10095"> Bathroom </cx:pt>
          <cx:pt idx="10096">Total</cx:pt>
          <cx:pt idx="10097">Refrigerator</cx:pt>
          <cx:pt idx="10098">Other Kitchen</cx:pt>
          <cx:pt idx="10099"> Common outlets </cx:pt>
          <cx:pt idx="10100"> Common Lights </cx:pt>
          <cx:pt idx="10101"> Bedroom Outlets </cx:pt>
          <cx:pt idx="10102"> Bedroom Lights </cx:pt>
          <cx:pt idx="10103"> Bathroom </cx:pt>
          <cx:pt idx="10104">Total</cx:pt>
          <cx:pt idx="10105">Refrigerator</cx:pt>
          <cx:pt idx="10106">Other Kitchen</cx:pt>
          <cx:pt idx="10107"> Common outlets </cx:pt>
          <cx:pt idx="10108"> Common Lights </cx:pt>
          <cx:pt idx="10109"> Bedroom Outlets </cx:pt>
          <cx:pt idx="10110"> Bedroom Lights </cx:pt>
          <cx:pt idx="10111"> Bathroom </cx:pt>
          <cx:pt idx="10112">Total</cx:pt>
          <cx:pt idx="10113">Refrigerator</cx:pt>
          <cx:pt idx="10114">Other Kitchen</cx:pt>
          <cx:pt idx="10115"> Common outlets </cx:pt>
          <cx:pt idx="10116"> Common Lights </cx:pt>
          <cx:pt idx="10117"> Bedroom Outlets </cx:pt>
          <cx:pt idx="10118"> Bedroom Lights </cx:pt>
          <cx:pt idx="10119"> Bathroom </cx:pt>
          <cx:pt idx="10120">Total</cx:pt>
          <cx:pt idx="10121">Refrigerator</cx:pt>
          <cx:pt idx="10122">Other Kitchen</cx:pt>
          <cx:pt idx="10123"> Common outlets </cx:pt>
          <cx:pt idx="10124"> Common Lights </cx:pt>
          <cx:pt idx="10125"> Bedroom Outlets </cx:pt>
          <cx:pt idx="10126"> Bedroom Lights </cx:pt>
          <cx:pt idx="10127"> Bathroom </cx:pt>
          <cx:pt idx="10128">Total</cx:pt>
          <cx:pt idx="10129">Refrigerator</cx:pt>
          <cx:pt idx="10130">Other Kitchen</cx:pt>
          <cx:pt idx="10131"> Common outlets </cx:pt>
          <cx:pt idx="10132"> Common Lights </cx:pt>
          <cx:pt idx="10133"> Bedroom Outlets </cx:pt>
          <cx:pt idx="10134"> Bedroom Lights </cx:pt>
          <cx:pt idx="10135"> Bathroom </cx:pt>
          <cx:pt idx="10136">Total</cx:pt>
          <cx:pt idx="10137">Refrigerator</cx:pt>
          <cx:pt idx="10138">Other Kitchen</cx:pt>
          <cx:pt idx="10139"> Common outlets </cx:pt>
          <cx:pt idx="10140"> Common Lights </cx:pt>
          <cx:pt idx="10141"> Bedroom Outlets </cx:pt>
          <cx:pt idx="10142"> Bedroom Lights </cx:pt>
          <cx:pt idx="10143"> Bathroom </cx:pt>
          <cx:pt idx="10144">Total</cx:pt>
          <cx:pt idx="10145">Refrigerator</cx:pt>
          <cx:pt idx="10146">Other Kitchen</cx:pt>
          <cx:pt idx="10147"> Common outlets </cx:pt>
          <cx:pt idx="10148"> Common Lights </cx:pt>
          <cx:pt idx="10149"> Bedroom Outlets </cx:pt>
          <cx:pt idx="10150"> Bedroom Lights </cx:pt>
          <cx:pt idx="10151"> Bathroom </cx:pt>
          <cx:pt idx="10152">Total</cx:pt>
          <cx:pt idx="10153">Refrigerator</cx:pt>
          <cx:pt idx="10154">Other Kitchen</cx:pt>
          <cx:pt idx="10155"> Common outlets </cx:pt>
          <cx:pt idx="10156"> Common Lights </cx:pt>
          <cx:pt idx="10157"> Bedroom Outlets </cx:pt>
          <cx:pt idx="10158"> Bedroom Lights </cx:pt>
          <cx:pt idx="10159"> Bathroom </cx:pt>
          <cx:pt idx="10160">Total</cx:pt>
          <cx:pt idx="10161">Refrigerator</cx:pt>
          <cx:pt idx="10162">Other Kitchen</cx:pt>
          <cx:pt idx="10163"> Common outlets </cx:pt>
          <cx:pt idx="10164"> Common Lights </cx:pt>
          <cx:pt idx="10165"> Bedroom Outlets </cx:pt>
          <cx:pt idx="10166"> Bedroom Lights </cx:pt>
          <cx:pt idx="10167"> Bathroom </cx:pt>
          <cx:pt idx="10168">Total</cx:pt>
          <cx:pt idx="10169">Refrigerator</cx:pt>
          <cx:pt idx="10170">Other Kitchen</cx:pt>
          <cx:pt idx="10171"> Common outlets </cx:pt>
          <cx:pt idx="10172"> Common Lights </cx:pt>
          <cx:pt idx="10173"> Bedroom Outlets </cx:pt>
          <cx:pt idx="10174"> Bedroom Lights </cx:pt>
          <cx:pt idx="10175"> Bathroom </cx:pt>
          <cx:pt idx="10176">Total</cx:pt>
          <cx:pt idx="10177">Refrigerator</cx:pt>
          <cx:pt idx="10178">Other Kitchen</cx:pt>
          <cx:pt idx="10179"> Common outlets </cx:pt>
          <cx:pt idx="10180"> Common Lights </cx:pt>
          <cx:pt idx="10181"> Bedroom Outlets </cx:pt>
          <cx:pt idx="10182"> Bedroom Lights </cx:pt>
          <cx:pt idx="10183"> Bathroom </cx:pt>
          <cx:pt idx="10184">Total</cx:pt>
          <cx:pt idx="10185">Refrigerator</cx:pt>
          <cx:pt idx="10186">Other Kitchen</cx:pt>
          <cx:pt idx="10187"> Common outlets </cx:pt>
          <cx:pt idx="10188"> Common Lights </cx:pt>
          <cx:pt idx="10189"> Bedroom Outlets </cx:pt>
          <cx:pt idx="10190"> Bedroom Lights </cx:pt>
          <cx:pt idx="10191"> Bathroom </cx:pt>
          <cx:pt idx="10192">Total</cx:pt>
          <cx:pt idx="10193">Refrigerator</cx:pt>
          <cx:pt idx="10194">Other Kitchen</cx:pt>
          <cx:pt idx="10195"> Common outlets </cx:pt>
          <cx:pt idx="10196"> Common Lights </cx:pt>
          <cx:pt idx="10197"> Bedroom Outlets </cx:pt>
          <cx:pt idx="10198"> Bedroom Lights </cx:pt>
          <cx:pt idx="10199"> Bathroom </cx:pt>
          <cx:pt idx="10200">Total</cx:pt>
          <cx:pt idx="10201">Refrigerator</cx:pt>
          <cx:pt idx="10202">Other Kitchen</cx:pt>
          <cx:pt idx="10203"> Common outlets </cx:pt>
          <cx:pt idx="10204"> Common Lights </cx:pt>
          <cx:pt idx="10205"> Bedroom Outlets </cx:pt>
          <cx:pt idx="10206"> Bedroom Lights </cx:pt>
          <cx:pt idx="10207"> Bathroom </cx:pt>
          <cx:pt idx="10208">Total</cx:pt>
          <cx:pt idx="10209">Refrigerator</cx:pt>
          <cx:pt idx="10210">Other Kitchen</cx:pt>
          <cx:pt idx="10211"> Common outlets </cx:pt>
          <cx:pt idx="10212"> Common Lights </cx:pt>
          <cx:pt idx="10213"> Bedroom Outlets </cx:pt>
          <cx:pt idx="10214"> Bedroom Lights </cx:pt>
          <cx:pt idx="10215"> Bathroom </cx:pt>
          <cx:pt idx="10216">Total</cx:pt>
          <cx:pt idx="10217">Refrigerator</cx:pt>
          <cx:pt idx="10218">Other Kitchen</cx:pt>
          <cx:pt idx="10219"> Common outlets </cx:pt>
          <cx:pt idx="10220"> Common Lights </cx:pt>
          <cx:pt idx="10221"> Bedroom Outlets </cx:pt>
          <cx:pt idx="10222"> Bedroom Lights </cx:pt>
          <cx:pt idx="10223"> Bathroom </cx:pt>
          <cx:pt idx="10224">Total</cx:pt>
          <cx:pt idx="10225">Refrigerator</cx:pt>
          <cx:pt idx="10226">Other Kitchen</cx:pt>
          <cx:pt idx="10227"> Common outlets </cx:pt>
          <cx:pt idx="10228"> Common Lights </cx:pt>
          <cx:pt idx="10229"> Bedroom Outlets </cx:pt>
          <cx:pt idx="10230"> Bedroom Lights </cx:pt>
          <cx:pt idx="10231"> Bathroom </cx:pt>
          <cx:pt idx="10232">Total</cx:pt>
          <cx:pt idx="10233">Refrigerator</cx:pt>
          <cx:pt idx="10234">Other Kitchen</cx:pt>
          <cx:pt idx="10235"> Common outlets </cx:pt>
          <cx:pt idx="10236"> Common Lights </cx:pt>
          <cx:pt idx="10237"> Bedroom Outlets </cx:pt>
          <cx:pt idx="10238"> Bedroom Lights </cx:pt>
          <cx:pt idx="10239"> Bathroom </cx:pt>
          <cx:pt idx="10240">Total</cx:pt>
          <cx:pt idx="10241">Refrigerator</cx:pt>
          <cx:pt idx="10242">Other Kitchen</cx:pt>
          <cx:pt idx="10243"> Common outlets </cx:pt>
          <cx:pt idx="10244"> Common Lights </cx:pt>
          <cx:pt idx="10245"> Bedroom Outlets </cx:pt>
          <cx:pt idx="10246"> Bedroom Lights </cx:pt>
          <cx:pt idx="10247"> Bathroom </cx:pt>
          <cx:pt idx="10248">Total</cx:pt>
          <cx:pt idx="10249">Refrigerator</cx:pt>
          <cx:pt idx="10250">Other Kitchen</cx:pt>
          <cx:pt idx="10251"> Common outlets </cx:pt>
          <cx:pt idx="10252"> Common Lights </cx:pt>
          <cx:pt idx="10253"> Bedroom Outlets </cx:pt>
          <cx:pt idx="10254"> Bedroom Lights </cx:pt>
          <cx:pt idx="10255"> Bathroom </cx:pt>
          <cx:pt idx="10256">Total</cx:pt>
          <cx:pt idx="10257">Refrigerator</cx:pt>
          <cx:pt idx="10258">Other Kitchen</cx:pt>
          <cx:pt idx="10259"> Common outlets </cx:pt>
          <cx:pt idx="10260"> Common Lights </cx:pt>
          <cx:pt idx="10261"> Bedroom Outlets </cx:pt>
          <cx:pt idx="10262"> Bedroom Lights </cx:pt>
          <cx:pt idx="10263"> Bathroom </cx:pt>
          <cx:pt idx="10264">Total</cx:pt>
          <cx:pt idx="10265">Refrigerator</cx:pt>
          <cx:pt idx="10266">Other Kitchen</cx:pt>
          <cx:pt idx="10267"> Common outlets </cx:pt>
          <cx:pt idx="10268"> Common Lights </cx:pt>
          <cx:pt idx="10269"> Bedroom Outlets </cx:pt>
          <cx:pt idx="10270"> Bedroom Lights </cx:pt>
          <cx:pt idx="10271"> Bathroom </cx:pt>
          <cx:pt idx="10272">Total</cx:pt>
          <cx:pt idx="10273">Refrigerator</cx:pt>
          <cx:pt idx="10274">Other Kitchen</cx:pt>
          <cx:pt idx="10275"> Common outlets </cx:pt>
          <cx:pt idx="10276"> Common Lights </cx:pt>
          <cx:pt idx="10277"> Bedroom Outlets </cx:pt>
          <cx:pt idx="10278"> Bedroom Lights </cx:pt>
          <cx:pt idx="10279"> Bathroom </cx:pt>
          <cx:pt idx="10280">Total</cx:pt>
          <cx:pt idx="10281">Refrigerator</cx:pt>
          <cx:pt idx="10282">Other Kitchen</cx:pt>
          <cx:pt idx="10283"> Common outlets </cx:pt>
          <cx:pt idx="10284"> Common Lights </cx:pt>
          <cx:pt idx="10285"> Bedroom Outlets </cx:pt>
          <cx:pt idx="10286"> Bedroom Lights </cx:pt>
          <cx:pt idx="10287"> Bathroom </cx:pt>
          <cx:pt idx="10288">Total</cx:pt>
          <cx:pt idx="10289">Refrigerator</cx:pt>
          <cx:pt idx="10290">Other Kitchen</cx:pt>
          <cx:pt idx="10291"> Common outlets </cx:pt>
          <cx:pt idx="10292"> Common Lights </cx:pt>
          <cx:pt idx="10293"> Bedroom Outlets </cx:pt>
          <cx:pt idx="10294"> Bedroom Lights </cx:pt>
          <cx:pt idx="10295"> Bathroom </cx:pt>
          <cx:pt idx="10296">Total</cx:pt>
          <cx:pt idx="10297">Refrigerator</cx:pt>
          <cx:pt idx="10298">Other Kitchen</cx:pt>
          <cx:pt idx="10299"> Common outlets </cx:pt>
          <cx:pt idx="10300"> Common Lights </cx:pt>
          <cx:pt idx="10301"> Bedroom Outlets </cx:pt>
          <cx:pt idx="10302"> Bedroom Lights </cx:pt>
          <cx:pt idx="10303"> Bathroom </cx:pt>
          <cx:pt idx="10304">Total</cx:pt>
          <cx:pt idx="10305">Refrigerator</cx:pt>
          <cx:pt idx="10306">Other Kitchen</cx:pt>
          <cx:pt idx="10307"> Common outlets </cx:pt>
          <cx:pt idx="10308"> Common Lights </cx:pt>
          <cx:pt idx="10309"> Bedroom Outlets </cx:pt>
          <cx:pt idx="10310"> Bedroom Lights </cx:pt>
          <cx:pt idx="10311"> Bathroom </cx:pt>
          <cx:pt idx="10312">Total</cx:pt>
          <cx:pt idx="10313">Refrigerator</cx:pt>
          <cx:pt idx="10314">Other Kitchen</cx:pt>
          <cx:pt idx="10315"> Common outlets </cx:pt>
          <cx:pt idx="10316"> Common Lights </cx:pt>
          <cx:pt idx="10317"> Bedroom Outlets </cx:pt>
          <cx:pt idx="10318"> Bedroom Lights </cx:pt>
          <cx:pt idx="10319"> Bathroom </cx:pt>
          <cx:pt idx="10320">Total</cx:pt>
          <cx:pt idx="10321">Refrigerator</cx:pt>
          <cx:pt idx="10322">Other Kitchen</cx:pt>
          <cx:pt idx="10323"> Common outlets </cx:pt>
          <cx:pt idx="10324"> Common Lights </cx:pt>
          <cx:pt idx="10325"> Bedroom Outlets </cx:pt>
          <cx:pt idx="10326"> Bedroom Lights </cx:pt>
          <cx:pt idx="10327"> Bathroom </cx:pt>
          <cx:pt idx="10328">Total</cx:pt>
          <cx:pt idx="10329">Refrigerator</cx:pt>
          <cx:pt idx="10330">Other Kitchen</cx:pt>
          <cx:pt idx="10331"> Common outlets </cx:pt>
          <cx:pt idx="10332"> Common Lights </cx:pt>
          <cx:pt idx="10333"> Bedroom Outlets </cx:pt>
          <cx:pt idx="10334"> Bedroom Lights </cx:pt>
          <cx:pt idx="10335"> Bathroom </cx:pt>
          <cx:pt idx="10336">Total</cx:pt>
          <cx:pt idx="10337">Refrigerator</cx:pt>
          <cx:pt idx="10338">Other Kitchen</cx:pt>
          <cx:pt idx="10339"> Common outlets </cx:pt>
          <cx:pt idx="10340"> Common Lights </cx:pt>
          <cx:pt idx="10341"> Bedroom Outlets </cx:pt>
          <cx:pt idx="10342"> Bedroom Lights </cx:pt>
          <cx:pt idx="10343"> Bathroom </cx:pt>
          <cx:pt idx="10344">Total</cx:pt>
          <cx:pt idx="10345">Refrigerator</cx:pt>
          <cx:pt idx="10346">Other Kitchen</cx:pt>
          <cx:pt idx="10347"> Common outlets </cx:pt>
          <cx:pt idx="10348"> Common Lights </cx:pt>
          <cx:pt idx="10349"> Bedroom Outlets </cx:pt>
          <cx:pt idx="10350"> Bedroom Lights </cx:pt>
          <cx:pt idx="10351"> Bathroom </cx:pt>
          <cx:pt idx="10352">Total</cx:pt>
          <cx:pt idx="10353">Refrigerator</cx:pt>
          <cx:pt idx="10354">Other Kitchen</cx:pt>
          <cx:pt idx="10355"> Common outlets </cx:pt>
          <cx:pt idx="10356"> Common Lights </cx:pt>
          <cx:pt idx="10357"> Bedroom Outlets </cx:pt>
          <cx:pt idx="10358"> Bedroom Lights </cx:pt>
          <cx:pt idx="10359"> Bathroom </cx:pt>
          <cx:pt idx="10360">Total</cx:pt>
          <cx:pt idx="10361">Refrigerator</cx:pt>
          <cx:pt idx="10362">Other Kitchen</cx:pt>
          <cx:pt idx="10363"> Common outlets </cx:pt>
          <cx:pt idx="10364"> Common Lights </cx:pt>
          <cx:pt idx="10365"> Bedroom Outlets </cx:pt>
          <cx:pt idx="10366"> Bedroom Lights </cx:pt>
          <cx:pt idx="10367"> Bathroom </cx:pt>
          <cx:pt idx="10368">Total</cx:pt>
          <cx:pt idx="10369">Refrigerator</cx:pt>
          <cx:pt idx="10370">Other Kitchen</cx:pt>
          <cx:pt idx="10371"> Common outlets </cx:pt>
          <cx:pt idx="10372"> Common Lights </cx:pt>
          <cx:pt idx="10373"> Bedroom Outlets </cx:pt>
          <cx:pt idx="10374"> Bedroom Lights </cx:pt>
          <cx:pt idx="10375"> Bathroom </cx:pt>
          <cx:pt idx="10376">Total</cx:pt>
          <cx:pt idx="10377">Refrigerator</cx:pt>
          <cx:pt idx="10378">Other Kitchen</cx:pt>
          <cx:pt idx="10379"> Common outlets </cx:pt>
          <cx:pt idx="10380"> Common Lights </cx:pt>
          <cx:pt idx="10381"> Bedroom Outlets </cx:pt>
          <cx:pt idx="10382"> Bedroom Lights </cx:pt>
          <cx:pt idx="10383"> Bathroom </cx:pt>
          <cx:pt idx="10384">Total</cx:pt>
          <cx:pt idx="10385">Refrigerator</cx:pt>
          <cx:pt idx="10386">Other Kitchen</cx:pt>
          <cx:pt idx="10387"> Common outlets </cx:pt>
          <cx:pt idx="10388"> Common Lights </cx:pt>
          <cx:pt idx="10389"> Bedroom Outlets </cx:pt>
          <cx:pt idx="10390"> Bedroom Lights </cx:pt>
          <cx:pt idx="10391"> Bathroom </cx:pt>
          <cx:pt idx="10392">Total</cx:pt>
          <cx:pt idx="10393">Refrigerator</cx:pt>
          <cx:pt idx="10394">Other Kitchen</cx:pt>
          <cx:pt idx="10395"> Common outlets </cx:pt>
          <cx:pt idx="10396"> Common Lights </cx:pt>
          <cx:pt idx="10397"> Bedroom Outlets </cx:pt>
          <cx:pt idx="10398"> Bedroom Lights </cx:pt>
          <cx:pt idx="10399"> Bathroom </cx:pt>
          <cx:pt idx="10400">Total</cx:pt>
          <cx:pt idx="10401">Refrigerator</cx:pt>
          <cx:pt idx="10402">Other Kitchen</cx:pt>
          <cx:pt idx="10403"> Common outlets </cx:pt>
          <cx:pt idx="10404"> Common Lights </cx:pt>
          <cx:pt idx="10405"> Bedroom Outlets </cx:pt>
          <cx:pt idx="10406"> Bedroom Lights </cx:pt>
          <cx:pt idx="10407"> Bathroom </cx:pt>
          <cx:pt idx="10408">Total</cx:pt>
          <cx:pt idx="10409">Refrigerator</cx:pt>
          <cx:pt idx="10410">Other Kitchen</cx:pt>
          <cx:pt idx="10411"> Common outlets </cx:pt>
          <cx:pt idx="10412"> Common Lights </cx:pt>
          <cx:pt idx="10413"> Bedroom Outlets </cx:pt>
          <cx:pt idx="10414"> Bedroom Lights </cx:pt>
          <cx:pt idx="10415"> Bathroom </cx:pt>
          <cx:pt idx="10416">Total</cx:pt>
          <cx:pt idx="10417">Refrigerator</cx:pt>
          <cx:pt idx="10418">Other Kitchen</cx:pt>
          <cx:pt idx="10419"> Common outlets </cx:pt>
          <cx:pt idx="10420"> Common Lights </cx:pt>
          <cx:pt idx="10421"> Bedroom Outlets </cx:pt>
          <cx:pt idx="10422"> Bedroom Lights </cx:pt>
          <cx:pt idx="10423"> Bathroom </cx:pt>
          <cx:pt idx="10424">Total</cx:pt>
          <cx:pt idx="10425">Refrigerator</cx:pt>
          <cx:pt idx="10426">Other Kitchen</cx:pt>
          <cx:pt idx="10427"> Common outlets </cx:pt>
          <cx:pt idx="10428"> Common Lights </cx:pt>
          <cx:pt idx="10429"> Bedroom Outlets </cx:pt>
          <cx:pt idx="10430"> Bedroom Lights </cx:pt>
          <cx:pt idx="10431"> Bathroom </cx:pt>
          <cx:pt idx="10432">Total</cx:pt>
          <cx:pt idx="10433">Refrigerator</cx:pt>
          <cx:pt idx="10434">Other Kitchen</cx:pt>
          <cx:pt idx="10435"> Common outlets </cx:pt>
          <cx:pt idx="10436"> Common Lights </cx:pt>
          <cx:pt idx="10437"> Bedroom Outlets </cx:pt>
          <cx:pt idx="10438"> Bedroom Lights </cx:pt>
          <cx:pt idx="10439"> Bathroom </cx:pt>
          <cx:pt idx="10440">Total</cx:pt>
          <cx:pt idx="10441">Refrigerator</cx:pt>
          <cx:pt idx="10442">Other Kitchen</cx:pt>
          <cx:pt idx="10443"> Common outlets </cx:pt>
          <cx:pt idx="10444"> Common Lights </cx:pt>
          <cx:pt idx="10445"> Bedroom Outlets </cx:pt>
          <cx:pt idx="10446"> Bedroom Lights </cx:pt>
          <cx:pt idx="10447"> Bathroom </cx:pt>
          <cx:pt idx="10448">Total</cx:pt>
          <cx:pt idx="10449">Refrigerator</cx:pt>
          <cx:pt idx="10450">Other Kitchen</cx:pt>
          <cx:pt idx="10451"> Common outlets </cx:pt>
          <cx:pt idx="10452"> Common Lights </cx:pt>
          <cx:pt idx="10453"> Bedroom Outlets </cx:pt>
          <cx:pt idx="10454"> Bedroom Lights </cx:pt>
          <cx:pt idx="10455"> Bathroom </cx:pt>
          <cx:pt idx="10456">Total</cx:pt>
          <cx:pt idx="10457">Refrigerator</cx:pt>
          <cx:pt idx="10458">Other Kitchen</cx:pt>
          <cx:pt idx="10459"> Common outlets </cx:pt>
          <cx:pt idx="10460"> Common Lights </cx:pt>
          <cx:pt idx="10461"> Bedroom Outlets </cx:pt>
          <cx:pt idx="10462"> Bedroom Lights </cx:pt>
          <cx:pt idx="10463"> Bathroom </cx:pt>
          <cx:pt idx="10464">Total</cx:pt>
          <cx:pt idx="10465">Refrigerator</cx:pt>
          <cx:pt idx="10466">Other Kitchen</cx:pt>
          <cx:pt idx="10467"> Common outlets </cx:pt>
          <cx:pt idx="10468"> Common Lights </cx:pt>
          <cx:pt idx="10469"> Bedroom Outlets </cx:pt>
          <cx:pt idx="10470"> Bedroom Lights </cx:pt>
          <cx:pt idx="10471"> Bathroom </cx:pt>
          <cx:pt idx="10472">Total</cx:pt>
          <cx:pt idx="10473">Refrigerator</cx:pt>
          <cx:pt idx="10474">Other Kitchen</cx:pt>
          <cx:pt idx="10475"> Common outlets </cx:pt>
          <cx:pt idx="10476"> Common Lights </cx:pt>
          <cx:pt idx="10477"> Bedroom Outlets </cx:pt>
          <cx:pt idx="10478"> Bedroom Lights </cx:pt>
          <cx:pt idx="10479"> Bathroom </cx:pt>
          <cx:pt idx="10480">Total</cx:pt>
          <cx:pt idx="10481">Refrigerator</cx:pt>
          <cx:pt idx="10482">Other Kitchen</cx:pt>
          <cx:pt idx="10483"> Common outlets </cx:pt>
          <cx:pt idx="10484"> Common Lights </cx:pt>
          <cx:pt idx="10485"> Bedroom Outlets </cx:pt>
          <cx:pt idx="10486"> Bedroom Lights </cx:pt>
          <cx:pt idx="10487"> Bathroom </cx:pt>
          <cx:pt idx="10488">Total</cx:pt>
          <cx:pt idx="10489">Refrigerator</cx:pt>
          <cx:pt idx="10490">Other Kitchen</cx:pt>
          <cx:pt idx="10491"> Common outlets </cx:pt>
          <cx:pt idx="10492"> Common Lights </cx:pt>
          <cx:pt idx="10493"> Bedroom Outlets </cx:pt>
          <cx:pt idx="10494"> Bedroom Lights </cx:pt>
          <cx:pt idx="10495"> Bathroom </cx:pt>
          <cx:pt idx="10496">Total</cx:pt>
          <cx:pt idx="10497">Refrigerator</cx:pt>
          <cx:pt idx="10498">Other Kitchen</cx:pt>
          <cx:pt idx="10499"> Common outlets </cx:pt>
          <cx:pt idx="10500"> Common Lights </cx:pt>
          <cx:pt idx="10501"> Bedroom Outlets </cx:pt>
          <cx:pt idx="10502"> Bedroom Lights </cx:pt>
          <cx:pt idx="10503"> Bathroom </cx:pt>
          <cx:pt idx="10504">Total</cx:pt>
          <cx:pt idx="10505">Refrigerator</cx:pt>
          <cx:pt idx="10506">Other Kitchen</cx:pt>
          <cx:pt idx="10507"> Common outlets </cx:pt>
          <cx:pt idx="10508"> Common Lights </cx:pt>
          <cx:pt idx="10509"> Bedroom Outlets </cx:pt>
          <cx:pt idx="10510"> Bedroom Lights </cx:pt>
          <cx:pt idx="10511"> Bathroom </cx:pt>
          <cx:pt idx="10512">Total</cx:pt>
          <cx:pt idx="10513">Refrigerator</cx:pt>
          <cx:pt idx="10514">Other Kitchen</cx:pt>
          <cx:pt idx="10515"> Common outlets </cx:pt>
          <cx:pt idx="10516"> Common Lights </cx:pt>
          <cx:pt idx="10517"> Bedroom Outlets </cx:pt>
          <cx:pt idx="10518"> Bedroom Lights </cx:pt>
          <cx:pt idx="10519"> Bathroom </cx:pt>
          <cx:pt idx="10520">Total</cx:pt>
          <cx:pt idx="10521">Refrigerator</cx:pt>
          <cx:pt idx="10522">Other Kitchen</cx:pt>
          <cx:pt idx="10523"> Common outlets </cx:pt>
          <cx:pt idx="10524"> Common Lights </cx:pt>
          <cx:pt idx="10525"> Bedroom Outlets </cx:pt>
          <cx:pt idx="10526"> Bedroom Lights </cx:pt>
          <cx:pt idx="10527"> Bathroom </cx:pt>
          <cx:pt idx="10528">Total</cx:pt>
          <cx:pt idx="10529">Refrigerator</cx:pt>
          <cx:pt idx="10530">Other Kitchen</cx:pt>
          <cx:pt idx="10531"> Common outlets </cx:pt>
          <cx:pt idx="10532"> Common Lights </cx:pt>
          <cx:pt idx="10533"> Bedroom Outlets </cx:pt>
          <cx:pt idx="10534"> Bedroom Lights </cx:pt>
          <cx:pt idx="10535"> Bathroom </cx:pt>
          <cx:pt idx="10536">Total</cx:pt>
          <cx:pt idx="10537">Refrigerator</cx:pt>
          <cx:pt idx="10538">Other Kitchen</cx:pt>
          <cx:pt idx="10539"> Common outlets </cx:pt>
          <cx:pt idx="10540"> Common Lights </cx:pt>
          <cx:pt idx="10541"> Bedroom Outlets </cx:pt>
          <cx:pt idx="10542"> Bedroom Lights </cx:pt>
          <cx:pt idx="10543"> Bathroom </cx:pt>
          <cx:pt idx="10544">Total</cx:pt>
          <cx:pt idx="10545">Refrigerator</cx:pt>
          <cx:pt idx="10546">Other Kitchen</cx:pt>
          <cx:pt idx="10547"> Common outlets </cx:pt>
          <cx:pt idx="10548"> Common Lights </cx:pt>
          <cx:pt idx="10549"> Bedroom Outlets </cx:pt>
          <cx:pt idx="10550"> Bedroom Lights </cx:pt>
          <cx:pt idx="10551"> Bathroom </cx:pt>
          <cx:pt idx="10552">Total</cx:pt>
          <cx:pt idx="10553">Refrigerator</cx:pt>
          <cx:pt idx="10554">Other Kitchen</cx:pt>
          <cx:pt idx="10555"> Common outlets </cx:pt>
          <cx:pt idx="10556"> Common Lights </cx:pt>
          <cx:pt idx="10557"> Bedroom Outlets </cx:pt>
          <cx:pt idx="10558"> Bedroom Lights </cx:pt>
          <cx:pt idx="10559"> Bathroom </cx:pt>
          <cx:pt idx="10560">Total</cx:pt>
          <cx:pt idx="10561">Refrigerator</cx:pt>
          <cx:pt idx="10562">Other Kitchen</cx:pt>
          <cx:pt idx="10563"> Common outlets </cx:pt>
          <cx:pt idx="10564"> Common Lights </cx:pt>
          <cx:pt idx="10565"> Bedroom Outlets </cx:pt>
          <cx:pt idx="10566"> Bedroom Lights </cx:pt>
          <cx:pt idx="10567"> Bathroom </cx:pt>
          <cx:pt idx="10568">Total</cx:pt>
          <cx:pt idx="10569">Refrigerator</cx:pt>
          <cx:pt idx="10570">Other Kitchen</cx:pt>
          <cx:pt idx="10571"> Common outlets </cx:pt>
          <cx:pt idx="10572"> Common Lights </cx:pt>
          <cx:pt idx="10573"> Bedroom Outlets </cx:pt>
          <cx:pt idx="10574"> Bedroom Lights </cx:pt>
          <cx:pt idx="10575"> Bathroom </cx:pt>
          <cx:pt idx="10576">Total</cx:pt>
          <cx:pt idx="10577">Refrigerator</cx:pt>
          <cx:pt idx="10578">Other Kitchen</cx:pt>
          <cx:pt idx="10579"> Common outlets </cx:pt>
          <cx:pt idx="10580"> Common Lights </cx:pt>
          <cx:pt idx="10581"> Bedroom Outlets </cx:pt>
          <cx:pt idx="10582"> Bedroom Lights </cx:pt>
          <cx:pt idx="10583"> Bathroom </cx:pt>
          <cx:pt idx="10584">Total</cx:pt>
          <cx:pt idx="10585">Refrigerator</cx:pt>
          <cx:pt idx="10586">Other Kitchen</cx:pt>
          <cx:pt idx="10587"> Common outlets </cx:pt>
          <cx:pt idx="10588"> Common Lights </cx:pt>
          <cx:pt idx="10589"> Bedroom Outlets </cx:pt>
          <cx:pt idx="10590"> Bedroom Lights </cx:pt>
          <cx:pt idx="10591"> Bathroom </cx:pt>
          <cx:pt idx="10592">Total</cx:pt>
          <cx:pt idx="10593">Refrigerator</cx:pt>
          <cx:pt idx="10594">Other Kitchen</cx:pt>
          <cx:pt idx="10595"> Common outlets </cx:pt>
          <cx:pt idx="10596"> Common Lights </cx:pt>
          <cx:pt idx="10597"> Bedroom Outlets </cx:pt>
          <cx:pt idx="10598"> Bedroom Lights </cx:pt>
          <cx:pt idx="10599"> Bathroom </cx:pt>
          <cx:pt idx="10600">Total</cx:pt>
          <cx:pt idx="10601">Refrigerator</cx:pt>
          <cx:pt idx="10602">Other Kitchen</cx:pt>
          <cx:pt idx="10603"> Common outlets </cx:pt>
          <cx:pt idx="10604"> Common Lights </cx:pt>
          <cx:pt idx="10605"> Bedroom Outlets </cx:pt>
          <cx:pt idx="10606"> Bedroom Lights </cx:pt>
          <cx:pt idx="10607"> Bathroom </cx:pt>
          <cx:pt idx="10608">Total</cx:pt>
          <cx:pt idx="10609">Refrigerator</cx:pt>
          <cx:pt idx="10610">Other Kitchen</cx:pt>
          <cx:pt idx="10611"> Common outlets </cx:pt>
          <cx:pt idx="10612"> Common Lights </cx:pt>
          <cx:pt idx="10613"> Bedroom Outlets </cx:pt>
          <cx:pt idx="10614"> Bedroom Lights </cx:pt>
          <cx:pt idx="10615"> Bathroom </cx:pt>
          <cx:pt idx="10616">Total</cx:pt>
          <cx:pt idx="10617">Refrigerator</cx:pt>
          <cx:pt idx="10618">Other Kitchen</cx:pt>
          <cx:pt idx="10619"> Common outlets </cx:pt>
          <cx:pt idx="10620"> Common Lights </cx:pt>
          <cx:pt idx="10621"> Bedroom Outlets </cx:pt>
          <cx:pt idx="10622"> Bedroom Lights </cx:pt>
          <cx:pt idx="10623"> Bathroom </cx:pt>
          <cx:pt idx="10624">Total</cx:pt>
          <cx:pt idx="10625">Refrigerator</cx:pt>
          <cx:pt idx="10626">Other Kitchen</cx:pt>
          <cx:pt idx="10627"> Common outlets </cx:pt>
          <cx:pt idx="10628"> Common Lights </cx:pt>
          <cx:pt idx="10629"> Bedroom Outlets </cx:pt>
          <cx:pt idx="10630"> Bedroom Lights </cx:pt>
          <cx:pt idx="10631"> Bathroom </cx:pt>
          <cx:pt idx="10632">Total</cx:pt>
          <cx:pt idx="10633">Refrigerator</cx:pt>
          <cx:pt idx="10634">Other Kitchen</cx:pt>
          <cx:pt idx="10635"> Common outlets </cx:pt>
          <cx:pt idx="10636"> Common Lights </cx:pt>
          <cx:pt idx="10637"> Bedroom Outlets </cx:pt>
          <cx:pt idx="10638"> Bedroom Lights </cx:pt>
          <cx:pt idx="10639"> Bathroom </cx:pt>
          <cx:pt idx="10640">Total</cx:pt>
          <cx:pt idx="10641">Refrigerator</cx:pt>
          <cx:pt idx="10642">Other Kitchen</cx:pt>
          <cx:pt idx="10643"> Common outlets </cx:pt>
          <cx:pt idx="10644"> Common Lights </cx:pt>
          <cx:pt idx="10645"> Bedroom Outlets </cx:pt>
          <cx:pt idx="10646"> Bedroom Lights </cx:pt>
          <cx:pt idx="10647"> Bathroom </cx:pt>
          <cx:pt idx="10648">Total</cx:pt>
          <cx:pt idx="10649">Refrigerator</cx:pt>
          <cx:pt idx="10650">Other Kitchen</cx:pt>
          <cx:pt idx="10651"> Common outlets </cx:pt>
          <cx:pt idx="10652"> Common Lights </cx:pt>
          <cx:pt idx="10653"> Bedroom Outlets </cx:pt>
          <cx:pt idx="10654"> Bedroom Lights </cx:pt>
          <cx:pt idx="10655"> Bathroom </cx:pt>
          <cx:pt idx="10656">Total</cx:pt>
          <cx:pt idx="10657">Refrigerator</cx:pt>
          <cx:pt idx="10658">Other Kitchen</cx:pt>
          <cx:pt idx="10659"> Common outlets </cx:pt>
          <cx:pt idx="10660"> Common Lights </cx:pt>
          <cx:pt idx="10661"> Bedroom Outlets </cx:pt>
          <cx:pt idx="10662"> Bedroom Lights </cx:pt>
          <cx:pt idx="10663"> Bathroom </cx:pt>
          <cx:pt idx="10664">Total</cx:pt>
          <cx:pt idx="10665">Refrigerator</cx:pt>
          <cx:pt idx="10666">Other Kitchen</cx:pt>
          <cx:pt idx="10667"> Common outlets </cx:pt>
          <cx:pt idx="10668"> Common Lights </cx:pt>
          <cx:pt idx="10669"> Bedroom Outlets </cx:pt>
          <cx:pt idx="10670"> Bedroom Lights </cx:pt>
          <cx:pt idx="10671"> Bathroom </cx:pt>
          <cx:pt idx="10672">Total</cx:pt>
          <cx:pt idx="10673">Refrigerator</cx:pt>
          <cx:pt idx="10674">Other Kitchen</cx:pt>
          <cx:pt idx="10675"> Common outlets </cx:pt>
          <cx:pt idx="10676"> Common Lights </cx:pt>
          <cx:pt idx="10677"> Bedroom Outlets </cx:pt>
          <cx:pt idx="10678"> Bedroom Lights </cx:pt>
          <cx:pt idx="10679"> Bathroom </cx:pt>
          <cx:pt idx="10680">Total</cx:pt>
          <cx:pt idx="10681">Refrigerator</cx:pt>
          <cx:pt idx="10682">Other Kitchen</cx:pt>
          <cx:pt idx="10683"> Common outlets </cx:pt>
          <cx:pt idx="10684"> Common Lights </cx:pt>
          <cx:pt idx="10685"> Bedroom Outlets </cx:pt>
          <cx:pt idx="10686"> Bedroom Lights </cx:pt>
          <cx:pt idx="10687"> Bathroom </cx:pt>
          <cx:pt idx="10688">Total</cx:pt>
          <cx:pt idx="10689">Refrigerator</cx:pt>
          <cx:pt idx="10690">Other Kitchen</cx:pt>
          <cx:pt idx="10691"> Common outlets </cx:pt>
          <cx:pt idx="10692"> Common Lights </cx:pt>
          <cx:pt idx="10693"> Bedroom Outlets </cx:pt>
          <cx:pt idx="10694"> Bedroom Lights </cx:pt>
          <cx:pt idx="10695"> Bathroom </cx:pt>
          <cx:pt idx="10696">Total</cx:pt>
          <cx:pt idx="10697">Refrigerator</cx:pt>
          <cx:pt idx="10698">Other Kitchen</cx:pt>
          <cx:pt idx="10699"> Common outlets </cx:pt>
          <cx:pt idx="10700"> Common Lights </cx:pt>
          <cx:pt idx="10701"> Bedroom Outlets </cx:pt>
          <cx:pt idx="10702"> Bedroom Lights </cx:pt>
          <cx:pt idx="10703"> Bathroom </cx:pt>
          <cx:pt idx="10704">Total</cx:pt>
          <cx:pt idx="10705">Refrigerator</cx:pt>
          <cx:pt idx="10706">Other Kitchen</cx:pt>
          <cx:pt idx="10707"> Common outlets </cx:pt>
          <cx:pt idx="10708"> Common Lights </cx:pt>
          <cx:pt idx="10709"> Bedroom Outlets </cx:pt>
          <cx:pt idx="10710"> Bedroom Lights </cx:pt>
          <cx:pt idx="10711"> Bathroom </cx:pt>
          <cx:pt idx="10712">Total</cx:pt>
          <cx:pt idx="10713">Refrigerator</cx:pt>
          <cx:pt idx="10714">Other Kitchen</cx:pt>
          <cx:pt idx="10715"> Common outlets </cx:pt>
          <cx:pt idx="10716"> Common Lights </cx:pt>
          <cx:pt idx="10717"> Bedroom Outlets </cx:pt>
          <cx:pt idx="10718"> Bedroom Lights </cx:pt>
          <cx:pt idx="10719"> Bathroom </cx:pt>
          <cx:pt idx="10720">Total</cx:pt>
          <cx:pt idx="10721">Refrigerator</cx:pt>
          <cx:pt idx="10722">Other Kitchen</cx:pt>
          <cx:pt idx="10723"> Common outlets </cx:pt>
          <cx:pt idx="10724"> Common Lights </cx:pt>
          <cx:pt idx="10725"> Bedroom Outlets </cx:pt>
          <cx:pt idx="10726"> Bedroom Lights </cx:pt>
          <cx:pt idx="10727"> Bathroom </cx:pt>
          <cx:pt idx="10728">Total</cx:pt>
          <cx:pt idx="10729">Refrigerator</cx:pt>
          <cx:pt idx="10730">Other Kitchen</cx:pt>
          <cx:pt idx="10731"> Common outlets </cx:pt>
          <cx:pt idx="10732"> Common Lights </cx:pt>
          <cx:pt idx="10733"> Bedroom Outlets </cx:pt>
          <cx:pt idx="10734"> Bedroom Lights </cx:pt>
          <cx:pt idx="10735"> Bathroom </cx:pt>
          <cx:pt idx="10736">Total</cx:pt>
          <cx:pt idx="10737">Refrigerator</cx:pt>
          <cx:pt idx="10738">Other Kitchen</cx:pt>
          <cx:pt idx="10739"> Common outlets </cx:pt>
          <cx:pt idx="10740"> Common Lights </cx:pt>
          <cx:pt idx="10741"> Bedroom Outlets </cx:pt>
          <cx:pt idx="10742"> Bedroom Lights </cx:pt>
          <cx:pt idx="10743"> Bathroom </cx:pt>
          <cx:pt idx="10744">Total</cx:pt>
          <cx:pt idx="10745">Refrigerator</cx:pt>
          <cx:pt idx="10746">Other Kitchen</cx:pt>
          <cx:pt idx="10747"> Common outlets </cx:pt>
          <cx:pt idx="10748"> Common Lights </cx:pt>
          <cx:pt idx="10749"> Bedroom Outlets </cx:pt>
          <cx:pt idx="10750"> Bedroom Lights </cx:pt>
          <cx:pt idx="10751"> Bathroom </cx:pt>
          <cx:pt idx="10752">Total</cx:pt>
          <cx:pt idx="10753">Refrigerator</cx:pt>
          <cx:pt idx="10754">Other Kitchen</cx:pt>
          <cx:pt idx="10755"> Common outlets </cx:pt>
          <cx:pt idx="10756"> Common Lights </cx:pt>
          <cx:pt idx="10757"> Bedroom Outlets </cx:pt>
          <cx:pt idx="10758"> Bedroom Lights </cx:pt>
          <cx:pt idx="10759"> Bathroom </cx:pt>
          <cx:pt idx="10760">Total</cx:pt>
          <cx:pt idx="10761">Refrigerator</cx:pt>
          <cx:pt idx="10762">Other Kitchen</cx:pt>
          <cx:pt idx="10763"> Common outlets </cx:pt>
          <cx:pt idx="10764"> Common Lights </cx:pt>
          <cx:pt idx="10765"> Bedroom Outlets </cx:pt>
          <cx:pt idx="10766"> Bedroom Lights </cx:pt>
          <cx:pt idx="10767"> Bathroom </cx:pt>
          <cx:pt idx="10768">Total</cx:pt>
          <cx:pt idx="10769">Refrigerator</cx:pt>
          <cx:pt idx="10770">Other Kitchen</cx:pt>
          <cx:pt idx="10771"> Common outlets </cx:pt>
          <cx:pt idx="10772"> Common Lights </cx:pt>
          <cx:pt idx="10773"> Bedroom Outlets </cx:pt>
          <cx:pt idx="10774"> Bedroom Lights </cx:pt>
          <cx:pt idx="10775"> Bathroom </cx:pt>
          <cx:pt idx="10776">Total</cx:pt>
          <cx:pt idx="10777">Refrigerator</cx:pt>
          <cx:pt idx="10778">Other Kitchen</cx:pt>
          <cx:pt idx="10779"> Common outlets </cx:pt>
          <cx:pt idx="10780"> Common Lights </cx:pt>
          <cx:pt idx="10781"> Bedroom Outlets </cx:pt>
          <cx:pt idx="10782"> Bedroom Lights </cx:pt>
          <cx:pt idx="10783"> Bathroom </cx:pt>
          <cx:pt idx="10784">Total</cx:pt>
          <cx:pt idx="10785">Refrigerator</cx:pt>
          <cx:pt idx="10786">Other Kitchen</cx:pt>
          <cx:pt idx="10787"> Common outlets </cx:pt>
          <cx:pt idx="10788"> Common Lights </cx:pt>
          <cx:pt idx="10789"> Bedroom Outlets </cx:pt>
          <cx:pt idx="10790"> Bedroom Lights </cx:pt>
          <cx:pt idx="10791"> Bathroom </cx:pt>
          <cx:pt idx="10792">Total</cx:pt>
          <cx:pt idx="10793">Refrigerator</cx:pt>
          <cx:pt idx="10794">Other Kitchen</cx:pt>
          <cx:pt idx="10795"> Common outlets </cx:pt>
          <cx:pt idx="10796"> Common Lights </cx:pt>
          <cx:pt idx="10797"> Bedroom Outlets </cx:pt>
          <cx:pt idx="10798"> Bedroom Lights </cx:pt>
          <cx:pt idx="10799"> Bathroom </cx:pt>
          <cx:pt idx="10800">Total</cx:pt>
          <cx:pt idx="10801">Refrigerator</cx:pt>
          <cx:pt idx="10802">Other Kitchen</cx:pt>
          <cx:pt idx="10803"> Common outlets </cx:pt>
          <cx:pt idx="10804"> Common Lights </cx:pt>
          <cx:pt idx="10805"> Bedroom Outlets </cx:pt>
          <cx:pt idx="10806"> Bedroom Lights </cx:pt>
          <cx:pt idx="10807"> Bathroom </cx:pt>
          <cx:pt idx="10808">Total</cx:pt>
          <cx:pt idx="10809">Refrigerator</cx:pt>
          <cx:pt idx="10810">Other Kitchen</cx:pt>
          <cx:pt idx="10811"> Common outlets </cx:pt>
          <cx:pt idx="10812"> Common Lights </cx:pt>
          <cx:pt idx="10813"> Bedroom Outlets </cx:pt>
          <cx:pt idx="10814"> Bedroom Lights </cx:pt>
          <cx:pt idx="10815"> Bathroom </cx:pt>
          <cx:pt idx="10816">Total</cx:pt>
          <cx:pt idx="10817">Refrigerator</cx:pt>
          <cx:pt idx="10818">Other Kitchen</cx:pt>
          <cx:pt idx="10819"> Common outlets </cx:pt>
          <cx:pt idx="10820"> Common Lights </cx:pt>
          <cx:pt idx="10821"> Bedroom Outlets </cx:pt>
          <cx:pt idx="10822"> Bedroom Lights </cx:pt>
          <cx:pt idx="10823"> Bathroom </cx:pt>
          <cx:pt idx="10824">Total</cx:pt>
          <cx:pt idx="10825">Refrigerator</cx:pt>
          <cx:pt idx="10826">Other Kitchen</cx:pt>
          <cx:pt idx="10827"> Common outlets </cx:pt>
          <cx:pt idx="10828"> Common Lights </cx:pt>
          <cx:pt idx="10829"> Bedroom Outlets </cx:pt>
          <cx:pt idx="10830"> Bedroom Lights </cx:pt>
          <cx:pt idx="10831"> Bathroom </cx:pt>
          <cx:pt idx="10832">Total</cx:pt>
          <cx:pt idx="10833">Refrigerator</cx:pt>
          <cx:pt idx="10834">Other Kitchen</cx:pt>
          <cx:pt idx="10835"> Common outlets </cx:pt>
          <cx:pt idx="10836"> Common Lights </cx:pt>
          <cx:pt idx="10837"> Bedroom Outlets </cx:pt>
          <cx:pt idx="10838"> Bedroom Lights </cx:pt>
          <cx:pt idx="10839"> Bathroom </cx:pt>
          <cx:pt idx="10840">Total</cx:pt>
          <cx:pt idx="10841">Refrigerator</cx:pt>
          <cx:pt idx="10842">Other Kitchen</cx:pt>
          <cx:pt idx="10843"> Common outlets </cx:pt>
          <cx:pt idx="10844"> Common Lights </cx:pt>
          <cx:pt idx="10845"> Bedroom Outlets </cx:pt>
          <cx:pt idx="10846"> Bedroom Lights </cx:pt>
          <cx:pt idx="10847"> Bathroom </cx:pt>
          <cx:pt idx="10848">Total</cx:pt>
          <cx:pt idx="10849">Refrigerator</cx:pt>
          <cx:pt idx="10850">Other Kitchen</cx:pt>
          <cx:pt idx="10851"> Common outlets </cx:pt>
          <cx:pt idx="10852"> Common Lights </cx:pt>
          <cx:pt idx="10853"> Bedroom Outlets </cx:pt>
          <cx:pt idx="10854"> Bedroom Lights </cx:pt>
          <cx:pt idx="10855"> Bathroom </cx:pt>
          <cx:pt idx="10856">Total</cx:pt>
          <cx:pt idx="10857">Refrigerator</cx:pt>
          <cx:pt idx="10858">Other Kitchen</cx:pt>
          <cx:pt idx="10859"> Common outlets </cx:pt>
          <cx:pt idx="10860"> Common Lights </cx:pt>
          <cx:pt idx="10861"> Bedroom Outlets </cx:pt>
          <cx:pt idx="10862"> Bedroom Lights </cx:pt>
          <cx:pt idx="10863"> Bathroom </cx:pt>
          <cx:pt idx="10864">Total</cx:pt>
          <cx:pt idx="10865">Refrigerator</cx:pt>
          <cx:pt idx="10866">Other Kitchen</cx:pt>
          <cx:pt idx="10867"> Common outlets </cx:pt>
          <cx:pt idx="10868"> Common Lights </cx:pt>
          <cx:pt idx="10869"> Bedroom Outlets </cx:pt>
          <cx:pt idx="10870"> Bedroom Lights </cx:pt>
          <cx:pt idx="10871"> Bathroom </cx:pt>
          <cx:pt idx="10872">Total</cx:pt>
          <cx:pt idx="10873">Refrigerator</cx:pt>
          <cx:pt idx="10874">Other Kitchen</cx:pt>
          <cx:pt idx="10875"> Common outlets </cx:pt>
          <cx:pt idx="10876"> Common Lights </cx:pt>
          <cx:pt idx="10877"> Bedroom Outlets </cx:pt>
          <cx:pt idx="10878"> Bedroom Lights </cx:pt>
          <cx:pt idx="10879"> Bathroom </cx:pt>
          <cx:pt idx="10880">Total</cx:pt>
          <cx:pt idx="10881">Refrigerator</cx:pt>
          <cx:pt idx="10882">Other Kitchen</cx:pt>
          <cx:pt idx="10883"> Common outlets </cx:pt>
          <cx:pt idx="10884"> Common Lights </cx:pt>
          <cx:pt idx="10885"> Bedroom Outlets </cx:pt>
          <cx:pt idx="10886"> Bedroom Lights </cx:pt>
          <cx:pt idx="10887"> Bathroom </cx:pt>
          <cx:pt idx="10888">Total</cx:pt>
          <cx:pt idx="10889">Refrigerator</cx:pt>
          <cx:pt idx="10890">Other Kitchen</cx:pt>
          <cx:pt idx="10891"> Common outlets </cx:pt>
          <cx:pt idx="10892"> Common Lights </cx:pt>
          <cx:pt idx="10893"> Bedroom Outlets </cx:pt>
          <cx:pt idx="10894"> Bedroom Lights </cx:pt>
          <cx:pt idx="10895"> Bathroom </cx:pt>
          <cx:pt idx="10896">Total</cx:pt>
          <cx:pt idx="10897">Refrigerator</cx:pt>
          <cx:pt idx="10898">Other Kitchen</cx:pt>
          <cx:pt idx="10899"> Common outlets </cx:pt>
          <cx:pt idx="10900"> Common Lights </cx:pt>
          <cx:pt idx="10901"> Bedroom Outlets </cx:pt>
          <cx:pt idx="10902"> Bedroom Lights </cx:pt>
          <cx:pt idx="10903"> Bathroom </cx:pt>
          <cx:pt idx="10904">Total</cx:pt>
          <cx:pt idx="10905">Refrigerator</cx:pt>
          <cx:pt idx="10906">Other Kitchen</cx:pt>
          <cx:pt idx="10907"> Common outlets </cx:pt>
          <cx:pt idx="10908"> Common Lights </cx:pt>
          <cx:pt idx="10909"> Bedroom Outlets </cx:pt>
          <cx:pt idx="10910"> Bedroom Lights </cx:pt>
          <cx:pt idx="10911"> Bathroom </cx:pt>
          <cx:pt idx="10912">Total</cx:pt>
          <cx:pt idx="10913">Refrigerator</cx:pt>
          <cx:pt idx="10914">Other Kitchen</cx:pt>
          <cx:pt idx="10915"> Common outlets </cx:pt>
          <cx:pt idx="10916"> Common Lights </cx:pt>
          <cx:pt idx="10917"> Bedroom Outlets </cx:pt>
          <cx:pt idx="10918"> Bedroom Lights </cx:pt>
          <cx:pt idx="10919"> Bathroom </cx:pt>
          <cx:pt idx="10920">Total</cx:pt>
          <cx:pt idx="10921">Refrigerator</cx:pt>
          <cx:pt idx="10922">Other Kitchen</cx:pt>
          <cx:pt idx="10923"> Common outlets </cx:pt>
          <cx:pt idx="10924"> Common Lights </cx:pt>
          <cx:pt idx="10925"> Bedroom Outlets </cx:pt>
          <cx:pt idx="10926"> Bedroom Lights </cx:pt>
          <cx:pt idx="10927"> Bathroom </cx:pt>
          <cx:pt idx="10928">Total</cx:pt>
          <cx:pt idx="10929">Refrigerator</cx:pt>
          <cx:pt idx="10930">Other Kitchen</cx:pt>
          <cx:pt idx="10931"> Common outlets </cx:pt>
          <cx:pt idx="10932"> Common Lights </cx:pt>
          <cx:pt idx="10933"> Bedroom Outlets </cx:pt>
          <cx:pt idx="10934"> Bedroom Lights </cx:pt>
          <cx:pt idx="10935"> Bathroom </cx:pt>
          <cx:pt idx="10936">Total</cx:pt>
          <cx:pt idx="10937">Refrigerator</cx:pt>
          <cx:pt idx="10938">Other Kitchen</cx:pt>
          <cx:pt idx="10939"> Common outlets </cx:pt>
          <cx:pt idx="10940"> Common Lights </cx:pt>
          <cx:pt idx="10941"> Bedroom Outlets </cx:pt>
          <cx:pt idx="10942"> Bedroom Lights </cx:pt>
          <cx:pt idx="10943"> Bathroom </cx:pt>
          <cx:pt idx="10944">Total</cx:pt>
          <cx:pt idx="10945">Refrigerator</cx:pt>
          <cx:pt idx="10946">Other Kitchen</cx:pt>
          <cx:pt idx="10947"> Common outlets </cx:pt>
          <cx:pt idx="10948"> Common Lights </cx:pt>
          <cx:pt idx="10949"> Bedroom Outlets </cx:pt>
          <cx:pt idx="10950"> Bedroom Lights </cx:pt>
          <cx:pt idx="10951"> Bathroom </cx:pt>
          <cx:pt idx="10952">Total</cx:pt>
          <cx:pt idx="10953">Refrigerator</cx:pt>
          <cx:pt idx="10954">Other Kitchen</cx:pt>
          <cx:pt idx="10955"> Common outlets </cx:pt>
          <cx:pt idx="10956"> Common Lights </cx:pt>
          <cx:pt idx="10957"> Bedroom Outlets </cx:pt>
          <cx:pt idx="10958"> Bedroom Lights </cx:pt>
          <cx:pt idx="10959"> Bathroom </cx:pt>
          <cx:pt idx="10960">Total</cx:pt>
          <cx:pt idx="10961">Refrigerator</cx:pt>
          <cx:pt idx="10962">Other Kitchen</cx:pt>
          <cx:pt idx="10963"> Common outlets </cx:pt>
          <cx:pt idx="10964"> Common Lights </cx:pt>
          <cx:pt idx="10965"> Bedroom Outlets </cx:pt>
          <cx:pt idx="10966"> Bedroom Lights </cx:pt>
          <cx:pt idx="10967"> Bathroom </cx:pt>
          <cx:pt idx="10968">Total</cx:pt>
          <cx:pt idx="10969">Refrigerator</cx:pt>
          <cx:pt idx="10970">Other Kitchen</cx:pt>
          <cx:pt idx="10971"> Common outlets </cx:pt>
          <cx:pt idx="10972"> Common Lights </cx:pt>
          <cx:pt idx="10973"> Bedroom Outlets </cx:pt>
          <cx:pt idx="10974"> Bedroom Lights </cx:pt>
          <cx:pt idx="10975"> Bathroom </cx:pt>
          <cx:pt idx="10976">Total</cx:pt>
          <cx:pt idx="10977">Refrigerator</cx:pt>
          <cx:pt idx="10978">Other Kitchen</cx:pt>
          <cx:pt idx="10979"> Common outlets </cx:pt>
          <cx:pt idx="10980"> Common Lights </cx:pt>
          <cx:pt idx="10981"> Bedroom Outlets </cx:pt>
          <cx:pt idx="10982"> Bedroom Lights </cx:pt>
          <cx:pt idx="10983"> Bathroom </cx:pt>
          <cx:pt idx="10984">Total</cx:pt>
          <cx:pt idx="10985">Refrigerator</cx:pt>
          <cx:pt idx="10986">Other Kitchen</cx:pt>
          <cx:pt idx="10987"> Common outlets </cx:pt>
          <cx:pt idx="10988"> Common Lights </cx:pt>
          <cx:pt idx="10989"> Bedroom Outlets </cx:pt>
          <cx:pt idx="10990"> Bedroom Lights </cx:pt>
          <cx:pt idx="10991"> Bathroom </cx:pt>
          <cx:pt idx="10992">Total</cx:pt>
          <cx:pt idx="10993">Refrigerator</cx:pt>
          <cx:pt idx="10994">Other Kitchen</cx:pt>
          <cx:pt idx="10995"> Common outlets </cx:pt>
          <cx:pt idx="10996"> Common Lights </cx:pt>
          <cx:pt idx="10997"> Bedroom Outlets </cx:pt>
          <cx:pt idx="10998"> Bedroom Lights </cx:pt>
          <cx:pt idx="10999"> Bathroom </cx:pt>
          <cx:pt idx="11000">Total</cx:pt>
          <cx:pt idx="11001">Refrigerator</cx:pt>
          <cx:pt idx="11002">Other Kitchen</cx:pt>
          <cx:pt idx="11003"> Common outlets </cx:pt>
          <cx:pt idx="11004"> Common Lights </cx:pt>
          <cx:pt idx="11005"> Bedroom Outlets </cx:pt>
          <cx:pt idx="11006"> Bedroom Lights </cx:pt>
          <cx:pt idx="11007"> Bathroom </cx:pt>
          <cx:pt idx="11008">Total</cx:pt>
          <cx:pt idx="11009">Refrigerator</cx:pt>
          <cx:pt idx="11010">Other Kitchen</cx:pt>
          <cx:pt idx="11011"> Common outlets </cx:pt>
          <cx:pt idx="11012"> Common Lights </cx:pt>
          <cx:pt idx="11013"> Bedroom Outlets </cx:pt>
          <cx:pt idx="11014"> Bedroom Lights </cx:pt>
          <cx:pt idx="11015"> Bathroom </cx:pt>
          <cx:pt idx="11016">Total</cx:pt>
          <cx:pt idx="11017">Refrigerator</cx:pt>
          <cx:pt idx="11018">Other Kitchen</cx:pt>
          <cx:pt idx="11019"> Common outlets </cx:pt>
          <cx:pt idx="11020"> Common Lights </cx:pt>
          <cx:pt idx="11021"> Bedroom Outlets </cx:pt>
          <cx:pt idx="11022"> Bedroom Lights </cx:pt>
          <cx:pt idx="11023"> Bathroom </cx:pt>
          <cx:pt idx="11024">Total</cx:pt>
          <cx:pt idx="11025">Refrigerator</cx:pt>
          <cx:pt idx="11026">Other Kitchen</cx:pt>
          <cx:pt idx="11027"> Common outlets </cx:pt>
          <cx:pt idx="11028"> Common Lights </cx:pt>
          <cx:pt idx="11029"> Bedroom Outlets </cx:pt>
          <cx:pt idx="11030"> Bedroom Lights </cx:pt>
          <cx:pt idx="11031"> Bathroom </cx:pt>
          <cx:pt idx="11032">Total</cx:pt>
          <cx:pt idx="11033">Refrigerator</cx:pt>
          <cx:pt idx="11034">Other Kitchen</cx:pt>
          <cx:pt idx="11035"> Common outlets </cx:pt>
          <cx:pt idx="11036"> Common Lights </cx:pt>
          <cx:pt idx="11037"> Bedroom Outlets </cx:pt>
          <cx:pt idx="11038"> Bedroom Lights </cx:pt>
          <cx:pt idx="11039"> Bathroom </cx:pt>
          <cx:pt idx="11040">Total</cx:pt>
          <cx:pt idx="11041">Refrigerator</cx:pt>
          <cx:pt idx="11042">Other Kitchen</cx:pt>
          <cx:pt idx="11043"> Common outlets </cx:pt>
          <cx:pt idx="11044"> Common Lights </cx:pt>
          <cx:pt idx="11045"> Bedroom Outlets </cx:pt>
          <cx:pt idx="11046"> Bedroom Lights </cx:pt>
          <cx:pt idx="11047"> Bathroom </cx:pt>
          <cx:pt idx="11048">Total</cx:pt>
          <cx:pt idx="11049">Refrigerator</cx:pt>
          <cx:pt idx="11050">Other Kitchen</cx:pt>
          <cx:pt idx="11051"> Common outlets </cx:pt>
          <cx:pt idx="11052"> Common Lights </cx:pt>
          <cx:pt idx="11053"> Bedroom Outlets </cx:pt>
          <cx:pt idx="11054"> Bedroom Lights </cx:pt>
          <cx:pt idx="11055"> Bathroom </cx:pt>
          <cx:pt idx="11056">Total</cx:pt>
          <cx:pt idx="11057">Refrigerator</cx:pt>
          <cx:pt idx="11058">Other Kitchen</cx:pt>
          <cx:pt idx="11059"> Common outlets </cx:pt>
          <cx:pt idx="11060"> Common Lights </cx:pt>
          <cx:pt idx="11061"> Bedroom Outlets </cx:pt>
          <cx:pt idx="11062"> Bedroom Lights </cx:pt>
          <cx:pt idx="11063"> Bathroom </cx:pt>
          <cx:pt idx="11064">Total</cx:pt>
          <cx:pt idx="11065">Refrigerator</cx:pt>
          <cx:pt idx="11066">Other Kitchen</cx:pt>
          <cx:pt idx="11067"> Common outlets </cx:pt>
          <cx:pt idx="11068"> Common Lights </cx:pt>
          <cx:pt idx="11069"> Bedroom Outlets </cx:pt>
          <cx:pt idx="11070"> Bedroom Lights </cx:pt>
          <cx:pt idx="11071"> Bathroom </cx:pt>
          <cx:pt idx="11072">Total</cx:pt>
          <cx:pt idx="11073">Refrigerator</cx:pt>
          <cx:pt idx="11074">Other Kitchen</cx:pt>
          <cx:pt idx="11075"> Common outlets </cx:pt>
          <cx:pt idx="11076"> Common Lights </cx:pt>
          <cx:pt idx="11077"> Bedroom Outlets </cx:pt>
          <cx:pt idx="11078"> Bedroom Lights </cx:pt>
          <cx:pt idx="11079"> Bathroom </cx:pt>
          <cx:pt idx="11080">Total</cx:pt>
          <cx:pt idx="11081">Refrigerator</cx:pt>
          <cx:pt idx="11082">Other Kitchen</cx:pt>
          <cx:pt idx="11083"> Common outlets </cx:pt>
          <cx:pt idx="11084"> Common Lights </cx:pt>
          <cx:pt idx="11085"> Bedroom Outlets </cx:pt>
          <cx:pt idx="11086"> Bedroom Lights </cx:pt>
          <cx:pt idx="11087"> Bathroom </cx:pt>
          <cx:pt idx="11088">Total</cx:pt>
          <cx:pt idx="11089">Refrigerator</cx:pt>
          <cx:pt idx="11090">Other Kitchen</cx:pt>
          <cx:pt idx="11091"> Common outlets </cx:pt>
          <cx:pt idx="11092"> Common Lights </cx:pt>
          <cx:pt idx="11093"> Bedroom Outlets </cx:pt>
          <cx:pt idx="11094"> Bedroom Lights </cx:pt>
          <cx:pt idx="11095"> Bathroom </cx:pt>
          <cx:pt idx="11096">Total</cx:pt>
          <cx:pt idx="11097">Refrigerator</cx:pt>
          <cx:pt idx="11098">Other Kitchen</cx:pt>
          <cx:pt idx="11099"> Common outlets </cx:pt>
          <cx:pt idx="11100"> Common Lights </cx:pt>
          <cx:pt idx="11101"> Bedroom Outlets </cx:pt>
          <cx:pt idx="11102"> Bedroom Lights </cx:pt>
          <cx:pt idx="11103"> Bathroom </cx:pt>
          <cx:pt idx="11104">Total</cx:pt>
          <cx:pt idx="11105">Refrigerator</cx:pt>
          <cx:pt idx="11106">Other Kitchen</cx:pt>
          <cx:pt idx="11107"> Common outlets </cx:pt>
          <cx:pt idx="11108"> Common Lights </cx:pt>
          <cx:pt idx="11109"> Bedroom Outlets </cx:pt>
          <cx:pt idx="11110"> Bedroom Lights </cx:pt>
          <cx:pt idx="11111"> Bathroom </cx:pt>
          <cx:pt idx="11112">Total</cx:pt>
          <cx:pt idx="11113">Refrigerator</cx:pt>
          <cx:pt idx="11114">Other Kitchen</cx:pt>
          <cx:pt idx="11115"> Common outlets </cx:pt>
          <cx:pt idx="11116"> Common Lights </cx:pt>
          <cx:pt idx="11117"> Bedroom Outlets </cx:pt>
          <cx:pt idx="11118"> Bedroom Lights </cx:pt>
          <cx:pt idx="11119"> Bathroom </cx:pt>
          <cx:pt idx="11120">Total</cx:pt>
          <cx:pt idx="11121">Refrigerator</cx:pt>
          <cx:pt idx="11122">Other Kitchen</cx:pt>
          <cx:pt idx="11123"> Common outlets </cx:pt>
          <cx:pt idx="11124"> Common Lights </cx:pt>
          <cx:pt idx="11125"> Bedroom Outlets </cx:pt>
          <cx:pt idx="11126"> Bedroom Lights </cx:pt>
          <cx:pt idx="11127"> Bathroom </cx:pt>
          <cx:pt idx="11128">Total</cx:pt>
          <cx:pt idx="11129">Refrigerator</cx:pt>
          <cx:pt idx="11130">Other Kitchen</cx:pt>
          <cx:pt idx="11131"> Common outlets </cx:pt>
          <cx:pt idx="11132"> Common Lights </cx:pt>
          <cx:pt idx="11133"> Bedroom Outlets </cx:pt>
          <cx:pt idx="11134"> Bedroom Lights </cx:pt>
          <cx:pt idx="11135"> Bathroom </cx:pt>
          <cx:pt idx="11136">Total</cx:pt>
          <cx:pt idx="11137">Refrigerator</cx:pt>
          <cx:pt idx="11138">Other Kitchen</cx:pt>
          <cx:pt idx="11139"> Common outlets </cx:pt>
          <cx:pt idx="11140"> Common Lights </cx:pt>
          <cx:pt idx="11141"> Bedroom Outlets </cx:pt>
          <cx:pt idx="11142"> Bedroom Lights </cx:pt>
          <cx:pt idx="11143"> Bathroom </cx:pt>
          <cx:pt idx="11144">Total</cx:pt>
          <cx:pt idx="11145">Refrigerator</cx:pt>
          <cx:pt idx="11146">Other Kitchen</cx:pt>
          <cx:pt idx="11147"> Common outlets </cx:pt>
          <cx:pt idx="11148"> Common Lights </cx:pt>
          <cx:pt idx="11149"> Bedroom Outlets </cx:pt>
          <cx:pt idx="11150"> Bedroom Lights </cx:pt>
          <cx:pt idx="11151"> Bathroom </cx:pt>
          <cx:pt idx="11152">Total</cx:pt>
          <cx:pt idx="11153">Refrigerator</cx:pt>
          <cx:pt idx="11154">Other Kitchen</cx:pt>
          <cx:pt idx="11155"> Common outlets </cx:pt>
          <cx:pt idx="11156"> Common Lights </cx:pt>
          <cx:pt idx="11157"> Bedroom Outlets </cx:pt>
          <cx:pt idx="11158"> Bedroom Lights </cx:pt>
          <cx:pt idx="11159"> Bathroom </cx:pt>
          <cx:pt idx="11160">Total</cx:pt>
          <cx:pt idx="11161">Refrigerator</cx:pt>
          <cx:pt idx="11162">Other Kitchen</cx:pt>
          <cx:pt idx="11163"> Common outlets </cx:pt>
          <cx:pt idx="11164"> Common Lights </cx:pt>
          <cx:pt idx="11165"> Bedroom Outlets </cx:pt>
          <cx:pt idx="11166"> Bedroom Lights </cx:pt>
          <cx:pt idx="11167"> Bathroom </cx:pt>
          <cx:pt idx="11168">Total</cx:pt>
          <cx:pt idx="11169">Refrigerator</cx:pt>
          <cx:pt idx="11170">Other Kitchen</cx:pt>
          <cx:pt idx="11171"> Common outlets </cx:pt>
          <cx:pt idx="11172"> Common Lights </cx:pt>
          <cx:pt idx="11173"> Bedroom Outlets </cx:pt>
          <cx:pt idx="11174"> Bedroom Lights </cx:pt>
          <cx:pt idx="11175"> Bathroom </cx:pt>
          <cx:pt idx="11176">Total</cx:pt>
          <cx:pt idx="11177">Refrigerator</cx:pt>
          <cx:pt idx="11178">Other Kitchen</cx:pt>
          <cx:pt idx="11179"> Common outlets </cx:pt>
          <cx:pt idx="11180"> Common Lights </cx:pt>
          <cx:pt idx="11181"> Bedroom Outlets </cx:pt>
          <cx:pt idx="11182"> Bedroom Lights </cx:pt>
          <cx:pt idx="11183"> Bathroom </cx:pt>
          <cx:pt idx="11184">Total</cx:pt>
          <cx:pt idx="11185">Refrigerator</cx:pt>
          <cx:pt idx="11186">Other Kitchen</cx:pt>
          <cx:pt idx="11187"> Common outlets </cx:pt>
          <cx:pt idx="11188"> Common Lights </cx:pt>
          <cx:pt idx="11189"> Bedroom Outlets </cx:pt>
          <cx:pt idx="11190"> Bedroom Lights </cx:pt>
          <cx:pt idx="11191"> Bathroom </cx:pt>
          <cx:pt idx="11192">Total</cx:pt>
          <cx:pt idx="11193">Refrigerator</cx:pt>
          <cx:pt idx="11194">Other Kitchen</cx:pt>
          <cx:pt idx="11195"> Common outlets </cx:pt>
          <cx:pt idx="11196"> Common Lights </cx:pt>
          <cx:pt idx="11197"> Bedroom Outlets </cx:pt>
          <cx:pt idx="11198"> Bedroom Lights </cx:pt>
          <cx:pt idx="11199"> Bathroom </cx:pt>
          <cx:pt idx="11200">Total</cx:pt>
          <cx:pt idx="11201">Refrigerator</cx:pt>
          <cx:pt idx="11202">Other Kitchen</cx:pt>
          <cx:pt idx="11203"> Common outlets </cx:pt>
          <cx:pt idx="11204"> Common Lights </cx:pt>
          <cx:pt idx="11205"> Bedroom Outlets </cx:pt>
          <cx:pt idx="11206"> Bedroom Lights </cx:pt>
          <cx:pt idx="11207"> Bathroom </cx:pt>
          <cx:pt idx="11208">Total</cx:pt>
          <cx:pt idx="11209">Refrigerator</cx:pt>
          <cx:pt idx="11210">Other Kitchen</cx:pt>
          <cx:pt idx="11211"> Common outlets </cx:pt>
          <cx:pt idx="11212"> Common Lights </cx:pt>
          <cx:pt idx="11213"> Bedroom Outlets </cx:pt>
          <cx:pt idx="11214"> Bedroom Lights </cx:pt>
          <cx:pt idx="11215"> Bathroom </cx:pt>
          <cx:pt idx="11216">Total</cx:pt>
          <cx:pt idx="11217">Refrigerator</cx:pt>
          <cx:pt idx="11218">Other Kitchen</cx:pt>
          <cx:pt idx="11219"> Common outlets </cx:pt>
          <cx:pt idx="11220"> Common Lights </cx:pt>
          <cx:pt idx="11221"> Bedroom Outlets </cx:pt>
          <cx:pt idx="11222"> Bedroom Lights </cx:pt>
          <cx:pt idx="11223"> Bathroom </cx:pt>
          <cx:pt idx="11224">Total</cx:pt>
          <cx:pt idx="11225">Refrigerator</cx:pt>
          <cx:pt idx="11226">Other Kitchen</cx:pt>
          <cx:pt idx="11227"> Common outlets </cx:pt>
          <cx:pt idx="11228"> Common Lights </cx:pt>
          <cx:pt idx="11229"> Bedroom Outlets </cx:pt>
          <cx:pt idx="11230"> Bedroom Lights </cx:pt>
          <cx:pt idx="11231"> Bathroom </cx:pt>
          <cx:pt idx="11232">Total</cx:pt>
          <cx:pt idx="11233">Refrigerator</cx:pt>
          <cx:pt idx="11234">Other Kitchen</cx:pt>
          <cx:pt idx="11235"> Common outlets </cx:pt>
          <cx:pt idx="11236"> Common Lights </cx:pt>
          <cx:pt idx="11237"> Bedroom Outlets </cx:pt>
          <cx:pt idx="11238"> Bedroom Lights </cx:pt>
          <cx:pt idx="11239"> Bathroom </cx:pt>
          <cx:pt idx="11240">Total</cx:pt>
          <cx:pt idx="11241">Refrigerator</cx:pt>
          <cx:pt idx="11242">Other Kitchen</cx:pt>
          <cx:pt idx="11243"> Common outlets </cx:pt>
          <cx:pt idx="11244"> Common Lights </cx:pt>
          <cx:pt idx="11245"> Bedroom Outlets </cx:pt>
          <cx:pt idx="11246"> Bedroom Lights </cx:pt>
          <cx:pt idx="11247"> Bathroom </cx:pt>
          <cx:pt idx="11248">Total</cx:pt>
          <cx:pt idx="11249">Refrigerator</cx:pt>
          <cx:pt idx="11250">Other Kitchen</cx:pt>
          <cx:pt idx="11251"> Common outlets </cx:pt>
          <cx:pt idx="11252"> Common Lights </cx:pt>
          <cx:pt idx="11253"> Bedroom Outlets </cx:pt>
          <cx:pt idx="11254"> Bedroom Lights </cx:pt>
          <cx:pt idx="11255"> Bathroom </cx:pt>
          <cx:pt idx="11256">Total</cx:pt>
          <cx:pt idx="11257">Refrigerator</cx:pt>
          <cx:pt idx="11258">Other Kitchen</cx:pt>
          <cx:pt idx="11259"> Common outlets </cx:pt>
          <cx:pt idx="11260"> Common Lights </cx:pt>
          <cx:pt idx="11261"> Bedroom Outlets </cx:pt>
          <cx:pt idx="11262"> Bedroom Lights </cx:pt>
          <cx:pt idx="11263"> Bathroom </cx:pt>
          <cx:pt idx="11264">Total</cx:pt>
          <cx:pt idx="11265">Refrigerator</cx:pt>
          <cx:pt idx="11266">Other Kitchen</cx:pt>
          <cx:pt idx="11267"> Common outlets </cx:pt>
          <cx:pt idx="11268"> Common Lights </cx:pt>
          <cx:pt idx="11269"> Bedroom Outlets </cx:pt>
          <cx:pt idx="11270"> Bedroom Lights </cx:pt>
          <cx:pt idx="11271"> Bathroom </cx:pt>
          <cx:pt idx="11272">Total</cx:pt>
          <cx:pt idx="11273">Refrigerator</cx:pt>
          <cx:pt idx="11274">Other Kitchen</cx:pt>
          <cx:pt idx="11275"> Common outlets </cx:pt>
          <cx:pt idx="11276"> Common Lights </cx:pt>
          <cx:pt idx="11277"> Bedroom Outlets </cx:pt>
          <cx:pt idx="11278"> Bedroom Lights </cx:pt>
          <cx:pt idx="11279"> Bathroom </cx:pt>
          <cx:pt idx="11280">Total</cx:pt>
          <cx:pt idx="11281">Refrigerator</cx:pt>
          <cx:pt idx="11282">Other Kitchen</cx:pt>
          <cx:pt idx="11283"> Common outlets </cx:pt>
          <cx:pt idx="11284"> Common Lights </cx:pt>
          <cx:pt idx="11285"> Bedroom Outlets </cx:pt>
          <cx:pt idx="11286"> Bedroom Lights </cx:pt>
          <cx:pt idx="11287"> Bathroom </cx:pt>
          <cx:pt idx="11288">Total</cx:pt>
          <cx:pt idx="11289">Refrigerator</cx:pt>
          <cx:pt idx="11290">Other Kitchen</cx:pt>
          <cx:pt idx="11291"> Common outlets </cx:pt>
          <cx:pt idx="11292"> Common Lights </cx:pt>
          <cx:pt idx="11293"> Bedroom Outlets </cx:pt>
          <cx:pt idx="11294"> Bedroom Lights </cx:pt>
          <cx:pt idx="11295"> Bathroom </cx:pt>
          <cx:pt idx="11296">Total</cx:pt>
          <cx:pt idx="11297">Refrigerator</cx:pt>
          <cx:pt idx="11298">Other Kitchen</cx:pt>
          <cx:pt idx="11299"> Common outlets </cx:pt>
          <cx:pt idx="11300"> Common Lights </cx:pt>
          <cx:pt idx="11301"> Bedroom Outlets </cx:pt>
          <cx:pt idx="11302"> Bedroom Lights </cx:pt>
          <cx:pt idx="11303"> Bathroom </cx:pt>
          <cx:pt idx="11304">Total</cx:pt>
          <cx:pt idx="11305">Refrigerator</cx:pt>
          <cx:pt idx="11306">Other Kitchen</cx:pt>
          <cx:pt idx="11307"> Common outlets </cx:pt>
          <cx:pt idx="11308"> Common Lights </cx:pt>
          <cx:pt idx="11309"> Bedroom Outlets </cx:pt>
          <cx:pt idx="11310"> Bedroom Lights </cx:pt>
          <cx:pt idx="11311"> Bathroom </cx:pt>
          <cx:pt idx="11312">Total</cx:pt>
          <cx:pt idx="11313">Refrigerator</cx:pt>
          <cx:pt idx="11314">Other Kitchen</cx:pt>
          <cx:pt idx="11315"> Common outlets </cx:pt>
          <cx:pt idx="11316"> Common Lights </cx:pt>
          <cx:pt idx="11317"> Bedroom Outlets </cx:pt>
          <cx:pt idx="11318"> Bedroom Lights </cx:pt>
          <cx:pt idx="11319"> Bathroom </cx:pt>
          <cx:pt idx="11320">Total</cx:pt>
          <cx:pt idx="11321">Refrigerator</cx:pt>
          <cx:pt idx="11322">Other Kitchen</cx:pt>
          <cx:pt idx="11323"> Common outlets </cx:pt>
          <cx:pt idx="11324"> Common Lights </cx:pt>
          <cx:pt idx="11325"> Bedroom Outlets </cx:pt>
          <cx:pt idx="11326"> Bedroom Lights </cx:pt>
          <cx:pt idx="11327"> Bathroom </cx:pt>
          <cx:pt idx="11328">Total</cx:pt>
          <cx:pt idx="11329">Refrigerator</cx:pt>
          <cx:pt idx="11330">Other Kitchen</cx:pt>
          <cx:pt idx="11331"> Common outlets </cx:pt>
          <cx:pt idx="11332"> Common Lights </cx:pt>
          <cx:pt idx="11333"> Bedroom Outlets </cx:pt>
          <cx:pt idx="11334"> Bedroom Lights </cx:pt>
          <cx:pt idx="11335"> Bathroom </cx:pt>
          <cx:pt idx="11336">Total</cx:pt>
          <cx:pt idx="11337">Refrigerator</cx:pt>
          <cx:pt idx="11338">Other Kitchen</cx:pt>
          <cx:pt idx="11339"> Common outlets </cx:pt>
          <cx:pt idx="11340"> Common Lights </cx:pt>
          <cx:pt idx="11341"> Bedroom Outlets </cx:pt>
          <cx:pt idx="11342"> Bedroom Lights </cx:pt>
          <cx:pt idx="11343"> Bathroom </cx:pt>
          <cx:pt idx="11344">Total</cx:pt>
          <cx:pt idx="11345">Refrigerator</cx:pt>
          <cx:pt idx="11346">Other Kitchen</cx:pt>
          <cx:pt idx="11347"> Common outlets </cx:pt>
          <cx:pt idx="11348"> Common Lights </cx:pt>
          <cx:pt idx="11349"> Bedroom Outlets </cx:pt>
          <cx:pt idx="11350"> Bedroom Lights </cx:pt>
          <cx:pt idx="11351"> Bathroom </cx:pt>
          <cx:pt idx="11352">Total</cx:pt>
          <cx:pt idx="11353">Refrigerator</cx:pt>
          <cx:pt idx="11354">Other Kitchen</cx:pt>
          <cx:pt idx="11355"> Common outlets </cx:pt>
          <cx:pt idx="11356"> Common Lights </cx:pt>
          <cx:pt idx="11357"> Bedroom Outlets </cx:pt>
          <cx:pt idx="11358"> Bedroom Lights </cx:pt>
          <cx:pt idx="11359"> Bathroom </cx:pt>
          <cx:pt idx="11360">Total</cx:pt>
          <cx:pt idx="11361">Refrigerator</cx:pt>
          <cx:pt idx="11362">Other Kitchen</cx:pt>
          <cx:pt idx="11363"> Common outlets </cx:pt>
          <cx:pt idx="11364"> Common Lights </cx:pt>
          <cx:pt idx="11365"> Bedroom Outlets </cx:pt>
          <cx:pt idx="11366"> Bedroom Lights </cx:pt>
          <cx:pt idx="11367"> Bathroom </cx:pt>
          <cx:pt idx="11368">Total</cx:pt>
          <cx:pt idx="11369">Refrigerator</cx:pt>
          <cx:pt idx="11370">Other Kitchen</cx:pt>
          <cx:pt idx="11371"> Common outlets </cx:pt>
          <cx:pt idx="11372"> Common Lights </cx:pt>
          <cx:pt idx="11373"> Bedroom Outlets </cx:pt>
          <cx:pt idx="11374"> Bedroom Lights </cx:pt>
          <cx:pt idx="11375"> Bathroom </cx:pt>
          <cx:pt idx="11376">Total</cx:pt>
          <cx:pt idx="11377">Refrigerator</cx:pt>
          <cx:pt idx="11378">Other Kitchen</cx:pt>
          <cx:pt idx="11379"> Common outlets </cx:pt>
          <cx:pt idx="11380"> Common Lights </cx:pt>
          <cx:pt idx="11381"> Bedroom Outlets </cx:pt>
          <cx:pt idx="11382"> Bedroom Lights </cx:pt>
          <cx:pt idx="11383"> Bathroom </cx:pt>
          <cx:pt idx="11384">Total</cx:pt>
          <cx:pt idx="11385">Refrigerator</cx:pt>
          <cx:pt idx="11386">Other Kitchen</cx:pt>
          <cx:pt idx="11387"> Common outlets </cx:pt>
          <cx:pt idx="11388"> Common Lights </cx:pt>
          <cx:pt idx="11389"> Bedroom Outlets </cx:pt>
          <cx:pt idx="11390"> Bedroom Lights </cx:pt>
          <cx:pt idx="11391"> Bathroom </cx:pt>
          <cx:pt idx="11392">Total</cx:pt>
          <cx:pt idx="11393">Refrigerator</cx:pt>
          <cx:pt idx="11394">Other Kitchen</cx:pt>
          <cx:pt idx="11395"> Common outlets </cx:pt>
          <cx:pt idx="11396"> Common Lights </cx:pt>
          <cx:pt idx="11397"> Bedroom Outlets </cx:pt>
          <cx:pt idx="11398"> Bedroom Lights </cx:pt>
          <cx:pt idx="11399"> Bathroom </cx:pt>
          <cx:pt idx="11400">Total</cx:pt>
          <cx:pt idx="11401">Refrigerator</cx:pt>
          <cx:pt idx="11402">Other Kitchen</cx:pt>
          <cx:pt idx="11403"> Common outlets </cx:pt>
          <cx:pt idx="11404"> Common Lights </cx:pt>
          <cx:pt idx="11405"> Bedroom Outlets </cx:pt>
          <cx:pt idx="11406"> Bedroom Lights </cx:pt>
          <cx:pt idx="11407"> Bathroom </cx:pt>
          <cx:pt idx="11408">Total</cx:pt>
          <cx:pt idx="11409">Refrigerator</cx:pt>
          <cx:pt idx="11410">Other Kitchen</cx:pt>
          <cx:pt idx="11411"> Common outlets </cx:pt>
          <cx:pt idx="11412"> Common Lights </cx:pt>
          <cx:pt idx="11413"> Bedroom Outlets </cx:pt>
          <cx:pt idx="11414"> Bedroom Lights </cx:pt>
          <cx:pt idx="11415"> Bathroom </cx:pt>
          <cx:pt idx="11416">Total</cx:pt>
          <cx:pt idx="11417">Refrigerator</cx:pt>
          <cx:pt idx="11418">Other Kitchen</cx:pt>
          <cx:pt idx="11419"> Common outlets </cx:pt>
          <cx:pt idx="11420"> Common Lights </cx:pt>
          <cx:pt idx="11421"> Bedroom Outlets </cx:pt>
          <cx:pt idx="11422"> Bedroom Lights </cx:pt>
          <cx:pt idx="11423"> Bathroom </cx:pt>
          <cx:pt idx="11424">Total</cx:pt>
          <cx:pt idx="11425">Refrigerator</cx:pt>
          <cx:pt idx="11426">Other Kitchen</cx:pt>
          <cx:pt idx="11427"> Common outlets </cx:pt>
          <cx:pt idx="11428"> Common Lights </cx:pt>
          <cx:pt idx="11429"> Bedroom Outlets </cx:pt>
          <cx:pt idx="11430"> Bedroom Lights </cx:pt>
          <cx:pt idx="11431"> Bathroom </cx:pt>
          <cx:pt idx="11432">Total</cx:pt>
          <cx:pt idx="11433">Refrigerator</cx:pt>
          <cx:pt idx="11434">Other Kitchen</cx:pt>
          <cx:pt idx="11435"> Common outlets </cx:pt>
          <cx:pt idx="11436"> Common Lights </cx:pt>
          <cx:pt idx="11437"> Bedroom Outlets </cx:pt>
          <cx:pt idx="11438"> Bedroom Lights </cx:pt>
          <cx:pt idx="11439"> Bathroom </cx:pt>
          <cx:pt idx="11440">Total</cx:pt>
          <cx:pt idx="11441">Refrigerator</cx:pt>
          <cx:pt idx="11442">Other Kitchen</cx:pt>
          <cx:pt idx="11443"> Common outlets </cx:pt>
          <cx:pt idx="11444"> Common Lights </cx:pt>
          <cx:pt idx="11445"> Bedroom Outlets </cx:pt>
          <cx:pt idx="11446"> Bedroom Lights </cx:pt>
          <cx:pt idx="11447"> Bathroom </cx:pt>
          <cx:pt idx="11448">Total</cx:pt>
          <cx:pt idx="11449">Refrigerator</cx:pt>
          <cx:pt idx="11450">Other Kitchen</cx:pt>
          <cx:pt idx="11451"> Common outlets </cx:pt>
          <cx:pt idx="11452"> Common Lights </cx:pt>
          <cx:pt idx="11453"> Bedroom Outlets </cx:pt>
          <cx:pt idx="11454"> Bedroom Lights </cx:pt>
          <cx:pt idx="11455"> Bathroom </cx:pt>
          <cx:pt idx="11456">Total</cx:pt>
          <cx:pt idx="11457">Refrigerator</cx:pt>
          <cx:pt idx="11458">Other Kitchen</cx:pt>
          <cx:pt idx="11459"> Common outlets </cx:pt>
          <cx:pt idx="11460"> Common Lights </cx:pt>
          <cx:pt idx="11461"> Bedroom Outlets </cx:pt>
          <cx:pt idx="11462"> Bedroom Lights </cx:pt>
          <cx:pt idx="11463"> Bathroom </cx:pt>
          <cx:pt idx="11464">Total</cx:pt>
          <cx:pt idx="11465">Refrigerator</cx:pt>
          <cx:pt idx="11466">Other Kitchen</cx:pt>
          <cx:pt idx="11467"> Common outlets </cx:pt>
          <cx:pt idx="11468"> Common Lights </cx:pt>
          <cx:pt idx="11469"> Bedroom Outlets </cx:pt>
          <cx:pt idx="11470"> Bedroom Lights </cx:pt>
          <cx:pt idx="11471"> Bathroom </cx:pt>
          <cx:pt idx="11472">Total</cx:pt>
          <cx:pt idx="11473">Refrigerator</cx:pt>
          <cx:pt idx="11474">Other Kitchen</cx:pt>
          <cx:pt idx="11475"> Common outlets </cx:pt>
          <cx:pt idx="11476"> Common Lights </cx:pt>
          <cx:pt idx="11477"> Bedroom Outlets </cx:pt>
          <cx:pt idx="11478"> Bedroom Lights </cx:pt>
          <cx:pt idx="11479"> Bathroom </cx:pt>
          <cx:pt idx="11480">Total</cx:pt>
          <cx:pt idx="11481">Refrigerator</cx:pt>
          <cx:pt idx="11482">Other Kitchen</cx:pt>
          <cx:pt idx="11483"> Common outlets </cx:pt>
          <cx:pt idx="11484"> Common Lights </cx:pt>
          <cx:pt idx="11485"> Bedroom Outlets </cx:pt>
          <cx:pt idx="11486"> Bedroom Lights </cx:pt>
          <cx:pt idx="11487"> Bathroom </cx:pt>
          <cx:pt idx="11488">Total</cx:pt>
          <cx:pt idx="11489">Refrigerator</cx:pt>
          <cx:pt idx="11490">Other Kitchen</cx:pt>
          <cx:pt idx="11491"> Common outlets </cx:pt>
          <cx:pt idx="11492"> Common Lights </cx:pt>
          <cx:pt idx="11493"> Bedroom Outlets </cx:pt>
          <cx:pt idx="11494"> Bedroom Lights </cx:pt>
          <cx:pt idx="11495"> Bathroom </cx:pt>
          <cx:pt idx="11496">Total</cx:pt>
          <cx:pt idx="11497">Refrigerator</cx:pt>
          <cx:pt idx="11498">Other Kitchen</cx:pt>
          <cx:pt idx="11499"> Common outlets </cx:pt>
          <cx:pt idx="11500"> Common Lights </cx:pt>
          <cx:pt idx="11501"> Bedroom Outlets </cx:pt>
          <cx:pt idx="11502"> Bedroom Lights </cx:pt>
          <cx:pt idx="11503"> Bathroom </cx:pt>
          <cx:pt idx="11504">Total</cx:pt>
          <cx:pt idx="11505">Refrigerator</cx:pt>
          <cx:pt idx="11506">Other Kitchen</cx:pt>
          <cx:pt idx="11507"> Common outlets </cx:pt>
          <cx:pt idx="11508"> Common Lights </cx:pt>
          <cx:pt idx="11509"> Bedroom Outlets </cx:pt>
          <cx:pt idx="11510"> Bedroom Lights </cx:pt>
          <cx:pt idx="11511"> Bathroom </cx:pt>
          <cx:pt idx="11512">Total</cx:pt>
          <cx:pt idx="11513">Refrigerator</cx:pt>
          <cx:pt idx="11514">Other Kitchen</cx:pt>
          <cx:pt idx="11515"> Common outlets </cx:pt>
          <cx:pt idx="11516"> Common Lights </cx:pt>
          <cx:pt idx="11517"> Bedroom Outlets </cx:pt>
          <cx:pt idx="11518"> Bedroom Lights </cx:pt>
          <cx:pt idx="11519"> Bathroom </cx:pt>
          <cx:pt idx="11520">Total</cx:pt>
          <cx:pt idx="11521">Refrigerator</cx:pt>
          <cx:pt idx="11522">Other Kitchen</cx:pt>
          <cx:pt idx="11523"> Common outlets </cx:pt>
          <cx:pt idx="11524"> Common Lights </cx:pt>
          <cx:pt idx="11525"> Bedroom Outlets </cx:pt>
          <cx:pt idx="11526"> Bedroom Lights </cx:pt>
          <cx:pt idx="11527"> Bathroom </cx:pt>
          <cx:pt idx="11528">Total</cx:pt>
          <cx:pt idx="11529">Refrigerator</cx:pt>
          <cx:pt idx="11530">Other Kitchen</cx:pt>
          <cx:pt idx="11531"> Common outlets </cx:pt>
          <cx:pt idx="11532"> Common Lights </cx:pt>
          <cx:pt idx="11533"> Bedroom Outlets </cx:pt>
          <cx:pt idx="11534"> Bedroom Lights </cx:pt>
          <cx:pt idx="11535"> Bathroom </cx:pt>
          <cx:pt idx="11536">Total</cx:pt>
          <cx:pt idx="11537">Refrigerator</cx:pt>
          <cx:pt idx="11538">Other Kitchen</cx:pt>
          <cx:pt idx="11539"> Common outlets </cx:pt>
          <cx:pt idx="11540"> Common Lights </cx:pt>
          <cx:pt idx="11541"> Bedroom Outlets </cx:pt>
          <cx:pt idx="11542"> Bedroom Lights </cx:pt>
          <cx:pt idx="11543"> Bathroom </cx:pt>
          <cx:pt idx="11544">Total</cx:pt>
          <cx:pt idx="11545">Refrigerator</cx:pt>
          <cx:pt idx="11546">Other Kitchen</cx:pt>
          <cx:pt idx="11547"> Common outlets </cx:pt>
          <cx:pt idx="11548"> Common Lights </cx:pt>
          <cx:pt idx="11549"> Bedroom Outlets </cx:pt>
          <cx:pt idx="11550"> Bedroom Lights </cx:pt>
          <cx:pt idx="11551"> Bathroom </cx:pt>
          <cx:pt idx="11552">Total</cx:pt>
          <cx:pt idx="11553">Refrigerator</cx:pt>
          <cx:pt idx="11554">Other Kitchen</cx:pt>
          <cx:pt idx="11555"> Common outlets </cx:pt>
          <cx:pt idx="11556"> Common Lights </cx:pt>
          <cx:pt idx="11557"> Bedroom Outlets </cx:pt>
          <cx:pt idx="11558"> Bedroom Lights </cx:pt>
          <cx:pt idx="11559"> Bathroom </cx:pt>
          <cx:pt idx="11560">Total</cx:pt>
          <cx:pt idx="11561">Refrigerator</cx:pt>
          <cx:pt idx="11562">Other Kitchen</cx:pt>
          <cx:pt idx="11563"> Common outlets </cx:pt>
          <cx:pt idx="11564"> Common Lights </cx:pt>
          <cx:pt idx="11565"> Bedroom Outlets </cx:pt>
          <cx:pt idx="11566"> Bedroom Lights </cx:pt>
          <cx:pt idx="11567"> Bathroom </cx:pt>
          <cx:pt idx="11568">Total</cx:pt>
          <cx:pt idx="11569">Refrigerator</cx:pt>
          <cx:pt idx="11570">Other Kitchen</cx:pt>
          <cx:pt idx="11571"> Common outlets </cx:pt>
          <cx:pt idx="11572"> Common Lights </cx:pt>
          <cx:pt idx="11573"> Bedroom Outlets </cx:pt>
          <cx:pt idx="11574"> Bedroom Lights </cx:pt>
          <cx:pt idx="11575"> Bathroom </cx:pt>
          <cx:pt idx="11576">Total</cx:pt>
          <cx:pt idx="11577">Refrigerator</cx:pt>
          <cx:pt idx="11578">Other Kitchen</cx:pt>
          <cx:pt idx="11579"> Common outlets </cx:pt>
          <cx:pt idx="11580"> Common Lights </cx:pt>
          <cx:pt idx="11581"> Bedroom Outlets </cx:pt>
          <cx:pt idx="11582"> Bedroom Lights </cx:pt>
          <cx:pt idx="11583"> Bathroom </cx:pt>
          <cx:pt idx="11584">Total</cx:pt>
          <cx:pt idx="11585">Refrigerator</cx:pt>
          <cx:pt idx="11586">Other Kitchen</cx:pt>
          <cx:pt idx="11587"> Common outlets </cx:pt>
          <cx:pt idx="11588"> Common Lights </cx:pt>
          <cx:pt idx="11589"> Bedroom Outlets </cx:pt>
          <cx:pt idx="11590"> Bedroom Lights </cx:pt>
          <cx:pt idx="11591"> Bathroom </cx:pt>
          <cx:pt idx="11592">Total</cx:pt>
          <cx:pt idx="11593">Refrigerator</cx:pt>
          <cx:pt idx="11594">Other Kitchen</cx:pt>
          <cx:pt idx="11595"> Common outlets </cx:pt>
          <cx:pt idx="11596"> Common Lights </cx:pt>
          <cx:pt idx="11597"> Bedroom Outlets </cx:pt>
          <cx:pt idx="11598"> Bedroom Lights </cx:pt>
          <cx:pt idx="11599"> Bathroom </cx:pt>
          <cx:pt idx="11600">Total</cx:pt>
          <cx:pt idx="11601">Refrigerator</cx:pt>
          <cx:pt idx="11602">Other Kitchen</cx:pt>
          <cx:pt idx="11603"> Common outlets </cx:pt>
          <cx:pt idx="11604"> Common Lights </cx:pt>
          <cx:pt idx="11605"> Bedroom Outlets </cx:pt>
          <cx:pt idx="11606"> Bedroom Lights </cx:pt>
          <cx:pt idx="11607"> Bathroom </cx:pt>
          <cx:pt idx="11608">Total</cx:pt>
          <cx:pt idx="11609">Refrigerator</cx:pt>
          <cx:pt idx="11610">Other Kitchen</cx:pt>
          <cx:pt idx="11611"> Common outlets </cx:pt>
          <cx:pt idx="11612"> Common Lights </cx:pt>
          <cx:pt idx="11613"> Bedroom Outlets </cx:pt>
          <cx:pt idx="11614"> Bedroom Lights </cx:pt>
          <cx:pt idx="11615"> Bathroom </cx:pt>
          <cx:pt idx="11616">Total</cx:pt>
          <cx:pt idx="11617">Refrigerator</cx:pt>
          <cx:pt idx="11618">Other Kitchen</cx:pt>
          <cx:pt idx="11619"> Common outlets </cx:pt>
          <cx:pt idx="11620"> Common Lights </cx:pt>
          <cx:pt idx="11621"> Bedroom Outlets </cx:pt>
          <cx:pt idx="11622"> Bedroom Lights </cx:pt>
          <cx:pt idx="11623"> Bathroom </cx:pt>
          <cx:pt idx="11624">Total</cx:pt>
          <cx:pt idx="11625">Refrigerator</cx:pt>
          <cx:pt idx="11626">Other Kitchen</cx:pt>
          <cx:pt idx="11627"> Common outlets </cx:pt>
          <cx:pt idx="11628"> Common Lights </cx:pt>
          <cx:pt idx="11629"> Bedroom Outlets </cx:pt>
          <cx:pt idx="11630"> Bedroom Lights </cx:pt>
          <cx:pt idx="11631"> Bathroom </cx:pt>
          <cx:pt idx="11632">Total</cx:pt>
          <cx:pt idx="11633">Refrigerator</cx:pt>
          <cx:pt idx="11634">Other Kitchen</cx:pt>
          <cx:pt idx="11635"> Common outlets </cx:pt>
          <cx:pt idx="11636"> Common Lights </cx:pt>
          <cx:pt idx="11637"> Bedroom Outlets </cx:pt>
          <cx:pt idx="11638"> Bedroom Lights </cx:pt>
          <cx:pt idx="11639"> Bathroom </cx:pt>
          <cx:pt idx="11640">Total</cx:pt>
          <cx:pt idx="11641">Refrigerator</cx:pt>
          <cx:pt idx="11642">Other Kitchen</cx:pt>
          <cx:pt idx="11643"> Common outlets </cx:pt>
          <cx:pt idx="11644"> Common Lights </cx:pt>
          <cx:pt idx="11645"> Bedroom Outlets </cx:pt>
          <cx:pt idx="11646"> Bedroom Lights </cx:pt>
          <cx:pt idx="11647"> Bathroom </cx:pt>
          <cx:pt idx="11648">Total</cx:pt>
          <cx:pt idx="11649">Refrigerator</cx:pt>
          <cx:pt idx="11650">Other Kitchen</cx:pt>
          <cx:pt idx="11651"> Common outlets </cx:pt>
          <cx:pt idx="11652"> Common Lights </cx:pt>
          <cx:pt idx="11653"> Bedroom Outlets </cx:pt>
          <cx:pt idx="11654"> Bedroom Lights </cx:pt>
          <cx:pt idx="11655"> Bathroom </cx:pt>
          <cx:pt idx="11656">Total</cx:pt>
          <cx:pt idx="11657">Refrigerator</cx:pt>
          <cx:pt idx="11658">Other Kitchen</cx:pt>
          <cx:pt idx="11659"> Common outlets </cx:pt>
          <cx:pt idx="11660"> Common Lights </cx:pt>
          <cx:pt idx="11661"> Bedroom Outlets </cx:pt>
          <cx:pt idx="11662"> Bedroom Lights </cx:pt>
          <cx:pt idx="11663"> Bathroom </cx:pt>
          <cx:pt idx="11664">Total</cx:pt>
          <cx:pt idx="11665">Refrigerator</cx:pt>
          <cx:pt idx="11666">Other Kitchen</cx:pt>
          <cx:pt idx="11667"> Common outlets </cx:pt>
          <cx:pt idx="11668"> Common Lights </cx:pt>
          <cx:pt idx="11669"> Bedroom Outlets </cx:pt>
          <cx:pt idx="11670"> Bedroom Lights </cx:pt>
          <cx:pt idx="11671"> Bathroom </cx:pt>
          <cx:pt idx="11672">Total</cx:pt>
          <cx:pt idx="11673">Refrigerator</cx:pt>
          <cx:pt idx="11674">Other Kitchen</cx:pt>
          <cx:pt idx="11675"> Common outlets </cx:pt>
          <cx:pt idx="11676"> Common Lights </cx:pt>
          <cx:pt idx="11677"> Bedroom Outlets </cx:pt>
          <cx:pt idx="11678"> Bedroom Lights </cx:pt>
          <cx:pt idx="11679"> Bathroom </cx:pt>
          <cx:pt idx="11680">Total</cx:pt>
          <cx:pt idx="11681">Refrigerator</cx:pt>
          <cx:pt idx="11682">Other Kitchen</cx:pt>
          <cx:pt idx="11683"> Common outlets </cx:pt>
          <cx:pt idx="11684"> Common Lights </cx:pt>
          <cx:pt idx="11685"> Bedroom Outlets </cx:pt>
          <cx:pt idx="11686"> Bedroom Lights </cx:pt>
          <cx:pt idx="11687"> Bathroom </cx:pt>
          <cx:pt idx="11688">Total</cx:pt>
          <cx:pt idx="11689">Refrigerator</cx:pt>
          <cx:pt idx="11690">Other Kitchen</cx:pt>
          <cx:pt idx="11691"> Common outlets </cx:pt>
          <cx:pt idx="11692"> Common Lights </cx:pt>
          <cx:pt idx="11693"> Bedroom Outlets </cx:pt>
          <cx:pt idx="11694"> Bedroom Lights </cx:pt>
          <cx:pt idx="11695"> Bathroom </cx:pt>
          <cx:pt idx="11696">Total</cx:pt>
          <cx:pt idx="11697">Refrigerator</cx:pt>
          <cx:pt idx="11698">Other Kitchen</cx:pt>
          <cx:pt idx="11699"> Common outlets </cx:pt>
          <cx:pt idx="11700"> Common Lights </cx:pt>
          <cx:pt idx="11701"> Bedroom Outlets </cx:pt>
          <cx:pt idx="11702"> Bedroom Lights </cx:pt>
          <cx:pt idx="11703"> Bathroom </cx:pt>
          <cx:pt idx="11704">Total</cx:pt>
          <cx:pt idx="11705">Refrigerator</cx:pt>
          <cx:pt idx="11706">Other Kitchen</cx:pt>
          <cx:pt idx="11707"> Common outlets </cx:pt>
          <cx:pt idx="11708"> Common Lights </cx:pt>
          <cx:pt idx="11709"> Bedroom Outlets </cx:pt>
          <cx:pt idx="11710"> Bedroom Lights </cx:pt>
          <cx:pt idx="11711"> Bathroom </cx:pt>
          <cx:pt idx="11712">Total</cx:pt>
          <cx:pt idx="11713">Refrigerator</cx:pt>
          <cx:pt idx="11714">Other Kitchen</cx:pt>
          <cx:pt idx="11715"> Common outlets </cx:pt>
          <cx:pt idx="11716"> Common Lights </cx:pt>
          <cx:pt idx="11717"> Bedroom Outlets </cx:pt>
          <cx:pt idx="11718"> Bedroom Lights </cx:pt>
          <cx:pt idx="11719"> Bathroom </cx:pt>
          <cx:pt idx="11720">Total</cx:pt>
          <cx:pt idx="11721">Refrigerator</cx:pt>
          <cx:pt idx="11722">Other Kitchen</cx:pt>
          <cx:pt idx="11723"> Common outlets </cx:pt>
          <cx:pt idx="11724"> Common Lights </cx:pt>
          <cx:pt idx="11725"> Bedroom Outlets </cx:pt>
          <cx:pt idx="11726"> Bedroom Lights </cx:pt>
          <cx:pt idx="11727"> Bathroom </cx:pt>
          <cx:pt idx="11728">Total</cx:pt>
          <cx:pt idx="11729">Refrigerator</cx:pt>
          <cx:pt idx="11730">Other Kitchen</cx:pt>
          <cx:pt idx="11731"> Common outlets </cx:pt>
          <cx:pt idx="11732"> Common Lights </cx:pt>
          <cx:pt idx="11733"> Bedroom Outlets </cx:pt>
          <cx:pt idx="11734"> Bedroom Lights </cx:pt>
          <cx:pt idx="11735"> Bathroom </cx:pt>
          <cx:pt idx="11736">Total</cx:pt>
          <cx:pt idx="11737">Refrigerator</cx:pt>
          <cx:pt idx="11738">Other Kitchen</cx:pt>
          <cx:pt idx="11739"> Common outlets </cx:pt>
          <cx:pt idx="11740"> Common Lights </cx:pt>
          <cx:pt idx="11741"> Bedroom Outlets </cx:pt>
          <cx:pt idx="11742"> Bedroom Lights </cx:pt>
          <cx:pt idx="11743"> Bathroom </cx:pt>
          <cx:pt idx="11744">Total</cx:pt>
          <cx:pt idx="11745">Refrigerator</cx:pt>
          <cx:pt idx="11746">Other Kitchen</cx:pt>
          <cx:pt idx="11747"> Common outlets </cx:pt>
          <cx:pt idx="11748"> Common Lights </cx:pt>
          <cx:pt idx="11749"> Bedroom Outlets </cx:pt>
          <cx:pt idx="11750"> Bedroom Lights </cx:pt>
          <cx:pt idx="11751"> Bathroom </cx:pt>
          <cx:pt idx="11752">Total</cx:pt>
          <cx:pt idx="11753">Refrigerator</cx:pt>
          <cx:pt idx="11754">Other Kitchen</cx:pt>
          <cx:pt idx="11755"> Common outlets </cx:pt>
          <cx:pt idx="11756"> Common Lights </cx:pt>
          <cx:pt idx="11757"> Bedroom Outlets </cx:pt>
          <cx:pt idx="11758"> Bedroom Lights </cx:pt>
          <cx:pt idx="11759"> Bathroom </cx:pt>
          <cx:pt idx="11760">Total</cx:pt>
          <cx:pt idx="11761">Refrigerator</cx:pt>
          <cx:pt idx="11762">Other Kitchen</cx:pt>
          <cx:pt idx="11763"> Common outlets </cx:pt>
          <cx:pt idx="11764"> Common Lights </cx:pt>
          <cx:pt idx="11765"> Bedroom Outlets </cx:pt>
          <cx:pt idx="11766"> Bedroom Lights </cx:pt>
          <cx:pt idx="11767"> Bathroom </cx:pt>
          <cx:pt idx="11768">Total</cx:pt>
          <cx:pt idx="11769">Refrigerator</cx:pt>
          <cx:pt idx="11770">Other Kitchen</cx:pt>
          <cx:pt idx="11771"> Common outlets </cx:pt>
          <cx:pt idx="11772"> Common Lights </cx:pt>
          <cx:pt idx="11773"> Bedroom Outlets </cx:pt>
          <cx:pt idx="11774"> Bedroom Lights </cx:pt>
          <cx:pt idx="11775"> Bathroom </cx:pt>
          <cx:pt idx="11776">Total</cx:pt>
          <cx:pt idx="11777">Refrigerator</cx:pt>
          <cx:pt idx="11778">Other Kitchen</cx:pt>
          <cx:pt idx="11779"> Common outlets </cx:pt>
          <cx:pt idx="11780"> Common Lights </cx:pt>
          <cx:pt idx="11781"> Bedroom Outlets </cx:pt>
          <cx:pt idx="11782"> Bedroom Lights </cx:pt>
          <cx:pt idx="11783"> Bathroom </cx:pt>
          <cx:pt idx="11784">Total</cx:pt>
          <cx:pt idx="11785">Refrigerator</cx:pt>
          <cx:pt idx="11786">Other Kitchen</cx:pt>
          <cx:pt idx="11787"> Common outlets </cx:pt>
          <cx:pt idx="11788"> Common Lights </cx:pt>
          <cx:pt idx="11789"> Bedroom Outlets </cx:pt>
          <cx:pt idx="11790"> Bedroom Lights </cx:pt>
          <cx:pt idx="11791"> Bathroom </cx:pt>
          <cx:pt idx="11792">Total</cx:pt>
          <cx:pt idx="11793">Refrigerator</cx:pt>
          <cx:pt idx="11794">Other Kitchen</cx:pt>
          <cx:pt idx="11795"> Common outlets </cx:pt>
          <cx:pt idx="11796"> Common Lights </cx:pt>
          <cx:pt idx="11797"> Bedroom Outlets </cx:pt>
          <cx:pt idx="11798"> Bedroom Lights </cx:pt>
          <cx:pt idx="11799"> Bathroom </cx:pt>
          <cx:pt idx="11800">Total</cx:pt>
          <cx:pt idx="11801">Refrigerator</cx:pt>
          <cx:pt idx="11802">Other Kitchen</cx:pt>
          <cx:pt idx="11803"> Common outlets </cx:pt>
          <cx:pt idx="11804"> Common Lights </cx:pt>
          <cx:pt idx="11805"> Bedroom Outlets </cx:pt>
          <cx:pt idx="11806"> Bedroom Lights </cx:pt>
          <cx:pt idx="11807"> Bathroom </cx:pt>
          <cx:pt idx="11808">Total</cx:pt>
          <cx:pt idx="11809">Refrigerator</cx:pt>
          <cx:pt idx="11810">Other Kitchen</cx:pt>
          <cx:pt idx="11811"> Common outlets </cx:pt>
          <cx:pt idx="11812"> Common Lights </cx:pt>
          <cx:pt idx="11813"> Bedroom Outlets </cx:pt>
          <cx:pt idx="11814"> Bedroom Lights </cx:pt>
          <cx:pt idx="11815"> Bathroom </cx:pt>
          <cx:pt idx="11816">Total</cx:pt>
          <cx:pt idx="11817">Refrigerator</cx:pt>
          <cx:pt idx="11818">Other Kitchen</cx:pt>
          <cx:pt idx="11819"> Common outlets </cx:pt>
          <cx:pt idx="11820"> Common Lights </cx:pt>
          <cx:pt idx="11821"> Bedroom Outlets </cx:pt>
          <cx:pt idx="11822"> Bedroom Lights </cx:pt>
          <cx:pt idx="11823"> Bathroom </cx:pt>
          <cx:pt idx="11824">Total</cx:pt>
          <cx:pt idx="11825">Refrigerator</cx:pt>
          <cx:pt idx="11826">Other Kitchen</cx:pt>
          <cx:pt idx="11827"> Common outlets </cx:pt>
          <cx:pt idx="11828"> Common Lights </cx:pt>
          <cx:pt idx="11829"> Bedroom Outlets </cx:pt>
          <cx:pt idx="11830"> Bedroom Lights </cx:pt>
          <cx:pt idx="11831"> Bathroom </cx:pt>
          <cx:pt idx="11832">Total</cx:pt>
          <cx:pt idx="11833">Refrigerator</cx:pt>
          <cx:pt idx="11834">Other Kitchen</cx:pt>
          <cx:pt idx="11835"> Common outlets </cx:pt>
          <cx:pt idx="11836"> Common Lights </cx:pt>
          <cx:pt idx="11837"> Bedroom Outlets </cx:pt>
          <cx:pt idx="11838"> Bedroom Lights </cx:pt>
          <cx:pt idx="11839"> Bathroom </cx:pt>
          <cx:pt idx="11840">Total</cx:pt>
          <cx:pt idx="11841">Refrigerator</cx:pt>
          <cx:pt idx="11842">Other Kitchen</cx:pt>
          <cx:pt idx="11843"> Common outlets </cx:pt>
          <cx:pt idx="11844"> Common Lights </cx:pt>
          <cx:pt idx="11845"> Bedroom Outlets </cx:pt>
          <cx:pt idx="11846"> Bedroom Lights </cx:pt>
          <cx:pt idx="11847"> Bathroom </cx:pt>
          <cx:pt idx="11848">Total</cx:pt>
          <cx:pt idx="11849">Refrigerator</cx:pt>
          <cx:pt idx="11850">Other Kitchen</cx:pt>
          <cx:pt idx="11851"> Common outlets </cx:pt>
          <cx:pt idx="11852"> Common Lights </cx:pt>
          <cx:pt idx="11853"> Bedroom Outlets </cx:pt>
          <cx:pt idx="11854"> Bedroom Lights </cx:pt>
          <cx:pt idx="11855"> Bathroom </cx:pt>
          <cx:pt idx="11856">Total</cx:pt>
          <cx:pt idx="11857">Refrigerator</cx:pt>
          <cx:pt idx="11858">Other Kitchen</cx:pt>
          <cx:pt idx="11859"> Common outlets </cx:pt>
          <cx:pt idx="11860"> Common Lights </cx:pt>
          <cx:pt idx="11861"> Bedroom Outlets </cx:pt>
          <cx:pt idx="11862"> Bedroom Lights </cx:pt>
          <cx:pt idx="11863"> Bathroom </cx:pt>
          <cx:pt idx="11864">Total</cx:pt>
          <cx:pt idx="11865">Refrigerator</cx:pt>
          <cx:pt idx="11866">Other Kitchen</cx:pt>
          <cx:pt idx="11867"> Common outlets </cx:pt>
          <cx:pt idx="11868"> Common Lights </cx:pt>
          <cx:pt idx="11869"> Bedroom Outlets </cx:pt>
          <cx:pt idx="11870"> Bedroom Lights </cx:pt>
          <cx:pt idx="11871"> Bathroom </cx:pt>
          <cx:pt idx="11872">Total</cx:pt>
          <cx:pt idx="11873">Refrigerator</cx:pt>
          <cx:pt idx="11874">Other Kitchen</cx:pt>
          <cx:pt idx="11875"> Common outlets </cx:pt>
          <cx:pt idx="11876"> Common Lights </cx:pt>
          <cx:pt idx="11877"> Bedroom Outlets </cx:pt>
          <cx:pt idx="11878"> Bedroom Lights </cx:pt>
          <cx:pt idx="11879"> Bathroom </cx:pt>
          <cx:pt idx="11880">Total</cx:pt>
          <cx:pt idx="11881">Refrigerator</cx:pt>
          <cx:pt idx="11882">Other Kitchen</cx:pt>
          <cx:pt idx="11883"> Common outlets </cx:pt>
          <cx:pt idx="11884"> Common Lights </cx:pt>
          <cx:pt idx="11885"> Bedroom Outlets </cx:pt>
          <cx:pt idx="11886"> Bedroom Lights </cx:pt>
          <cx:pt idx="11887"> Bathroom </cx:pt>
          <cx:pt idx="11888">Total</cx:pt>
          <cx:pt idx="11889">Refrigerator</cx:pt>
          <cx:pt idx="11890">Other Kitchen</cx:pt>
          <cx:pt idx="11891"> Common outlets </cx:pt>
          <cx:pt idx="11892"> Common Lights </cx:pt>
          <cx:pt idx="11893"> Bedroom Outlets </cx:pt>
          <cx:pt idx="11894"> Bedroom Lights </cx:pt>
          <cx:pt idx="11895"> Bathroom </cx:pt>
          <cx:pt idx="11896">Total</cx:pt>
          <cx:pt idx="11897">Refrigerator</cx:pt>
          <cx:pt idx="11898">Other Kitchen</cx:pt>
          <cx:pt idx="11899"> Common outlets </cx:pt>
          <cx:pt idx="11900"> Common Lights </cx:pt>
          <cx:pt idx="11901"> Bedroom Outlets </cx:pt>
          <cx:pt idx="11902"> Bedroom Lights </cx:pt>
          <cx:pt idx="11903"> Bathroom </cx:pt>
          <cx:pt idx="11904">Total</cx:pt>
          <cx:pt idx="11905">Refrigerator</cx:pt>
          <cx:pt idx="11906">Other Kitchen</cx:pt>
          <cx:pt idx="11907"> Common outlets </cx:pt>
          <cx:pt idx="11908"> Common Lights </cx:pt>
          <cx:pt idx="11909"> Bedroom Outlets </cx:pt>
          <cx:pt idx="11910"> Bedroom Lights </cx:pt>
          <cx:pt idx="11911"> Bathroom </cx:pt>
          <cx:pt idx="11912">Total</cx:pt>
          <cx:pt idx="11913">Refrigerator</cx:pt>
          <cx:pt idx="11914">Other Kitchen</cx:pt>
          <cx:pt idx="11915"> Common outlets </cx:pt>
          <cx:pt idx="11916"> Common Lights </cx:pt>
          <cx:pt idx="11917"> Bedroom Outlets </cx:pt>
          <cx:pt idx="11918"> Bedroom Lights </cx:pt>
          <cx:pt idx="11919"> Bathroom </cx:pt>
          <cx:pt idx="11920">Total</cx:pt>
          <cx:pt idx="11921">Refrigerator</cx:pt>
          <cx:pt idx="11922">Other Kitchen</cx:pt>
          <cx:pt idx="11923"> Common outlets </cx:pt>
          <cx:pt idx="11924"> Common Lights </cx:pt>
          <cx:pt idx="11925"> Bedroom Outlets </cx:pt>
          <cx:pt idx="11926"> Bedroom Lights </cx:pt>
          <cx:pt idx="11927"> Bathroom </cx:pt>
          <cx:pt idx="11928">Total</cx:pt>
          <cx:pt idx="11929">Refrigerator</cx:pt>
          <cx:pt idx="11930">Other Kitchen</cx:pt>
          <cx:pt idx="11931"> Common outlets </cx:pt>
          <cx:pt idx="11932"> Common Lights </cx:pt>
          <cx:pt idx="11933"> Bedroom Outlets </cx:pt>
          <cx:pt idx="11934"> Bedroom Lights </cx:pt>
          <cx:pt idx="11935"> Bathroom </cx:pt>
          <cx:pt idx="11936">Total</cx:pt>
          <cx:pt idx="11937">Refrigerator</cx:pt>
          <cx:pt idx="11938">Other Kitchen</cx:pt>
          <cx:pt idx="11939"> Common outlets </cx:pt>
          <cx:pt idx="11940"> Common Lights </cx:pt>
          <cx:pt idx="11941"> Bedroom Outlets </cx:pt>
          <cx:pt idx="11942"> Bedroom Lights </cx:pt>
          <cx:pt idx="11943"> Bathroom </cx:pt>
          <cx:pt idx="11944">Total</cx:pt>
          <cx:pt idx="11945">Refrigerator</cx:pt>
          <cx:pt idx="11946">Other Kitchen</cx:pt>
          <cx:pt idx="11947"> Common outlets </cx:pt>
          <cx:pt idx="11948"> Common Lights </cx:pt>
          <cx:pt idx="11949"> Bedroom Outlets </cx:pt>
          <cx:pt idx="11950"> Bedroom Lights </cx:pt>
          <cx:pt idx="11951"> Bathroom </cx:pt>
          <cx:pt idx="11952">Total</cx:pt>
          <cx:pt idx="11953">Refrigerator</cx:pt>
          <cx:pt idx="11954">Other Kitchen</cx:pt>
          <cx:pt idx="11955"> Common outlets </cx:pt>
          <cx:pt idx="11956"> Common Lights </cx:pt>
          <cx:pt idx="11957"> Bedroom Outlets </cx:pt>
          <cx:pt idx="11958"> Bedroom Lights </cx:pt>
          <cx:pt idx="11959"> Bathroom </cx:pt>
          <cx:pt idx="11960">Total</cx:pt>
          <cx:pt idx="11961">Refrigerator</cx:pt>
          <cx:pt idx="11962">Other Kitchen</cx:pt>
          <cx:pt idx="11963"> Common outlets </cx:pt>
          <cx:pt idx="11964"> Common Lights </cx:pt>
          <cx:pt idx="11965"> Bedroom Outlets </cx:pt>
          <cx:pt idx="11966"> Bedroom Lights </cx:pt>
          <cx:pt idx="11967"> Bathroom </cx:pt>
          <cx:pt idx="11968">Total</cx:pt>
          <cx:pt idx="11969">Refrigerator</cx:pt>
          <cx:pt idx="11970">Other Kitchen</cx:pt>
          <cx:pt idx="11971"> Common outlets </cx:pt>
          <cx:pt idx="11972"> Common Lights </cx:pt>
          <cx:pt idx="11973"> Bedroom Outlets </cx:pt>
          <cx:pt idx="11974"> Bedroom Lights </cx:pt>
          <cx:pt idx="11975"> Bathroom </cx:pt>
          <cx:pt idx="11976">Total</cx:pt>
          <cx:pt idx="11977">Refrigerator</cx:pt>
          <cx:pt idx="11978">Other Kitchen</cx:pt>
          <cx:pt idx="11979"> Common outlets </cx:pt>
          <cx:pt idx="11980"> Common Lights </cx:pt>
          <cx:pt idx="11981"> Bedroom Outlets </cx:pt>
          <cx:pt idx="11982"> Bedroom Lights </cx:pt>
          <cx:pt idx="11983"> Bathroom </cx:pt>
          <cx:pt idx="11984">Total</cx:pt>
          <cx:pt idx="11985">Refrigerator</cx:pt>
          <cx:pt idx="11986">Other Kitchen</cx:pt>
          <cx:pt idx="11987"> Common outlets </cx:pt>
          <cx:pt idx="11988"> Common Lights </cx:pt>
          <cx:pt idx="11989"> Bedroom Outlets </cx:pt>
          <cx:pt idx="11990"> Bedroom Lights </cx:pt>
          <cx:pt idx="11991"> Bathroom </cx:pt>
          <cx:pt idx="11992">Total</cx:pt>
          <cx:pt idx="11993">Refrigerator</cx:pt>
          <cx:pt idx="11994">Other Kitchen</cx:pt>
          <cx:pt idx="11995"> Common outlets </cx:pt>
          <cx:pt idx="11996"> Common Lights </cx:pt>
          <cx:pt idx="11997"> Bedroom Outlets </cx:pt>
          <cx:pt idx="11998"> Bedroom Lights </cx:pt>
          <cx:pt idx="11999"> Bathroom </cx:pt>
          <cx:pt idx="12000">Total</cx:pt>
          <cx:pt idx="12001">Refrigerator</cx:pt>
          <cx:pt idx="12002">Other Kitchen</cx:pt>
          <cx:pt idx="12003"> Common outlets </cx:pt>
          <cx:pt idx="12004"> Common Lights </cx:pt>
          <cx:pt idx="12005"> Bedroom Outlets </cx:pt>
          <cx:pt idx="12006"> Bedroom Lights </cx:pt>
          <cx:pt idx="12007"> Bathroom </cx:pt>
          <cx:pt idx="12008">Total</cx:pt>
          <cx:pt idx="12009">Refrigerator</cx:pt>
          <cx:pt idx="12010">Other Kitchen</cx:pt>
          <cx:pt idx="12011"> Common outlets </cx:pt>
          <cx:pt idx="12012"> Common Lights </cx:pt>
          <cx:pt idx="12013"> Bedroom Outlets </cx:pt>
          <cx:pt idx="12014"> Bedroom Lights </cx:pt>
          <cx:pt idx="12015"> Bathroom </cx:pt>
          <cx:pt idx="12016">Total</cx:pt>
          <cx:pt idx="12017">Refrigerator</cx:pt>
          <cx:pt idx="12018">Other Kitchen</cx:pt>
          <cx:pt idx="12019"> Common outlets </cx:pt>
          <cx:pt idx="12020"> Common Lights </cx:pt>
          <cx:pt idx="12021"> Bedroom Outlets </cx:pt>
          <cx:pt idx="12022"> Bedroom Lights </cx:pt>
          <cx:pt idx="12023"> Bathroom </cx:pt>
          <cx:pt idx="12024">Total</cx:pt>
          <cx:pt idx="12025">Refrigerator</cx:pt>
          <cx:pt idx="12026">Other Kitchen</cx:pt>
          <cx:pt idx="12027"> Common outlets </cx:pt>
          <cx:pt idx="12028"> Common Lights </cx:pt>
          <cx:pt idx="12029"> Bedroom Outlets </cx:pt>
          <cx:pt idx="12030"> Bedroom Lights </cx:pt>
          <cx:pt idx="12031"> Bathroom </cx:pt>
          <cx:pt idx="12032">Total</cx:pt>
          <cx:pt idx="12033">Refrigerator</cx:pt>
          <cx:pt idx="12034">Other Kitchen</cx:pt>
          <cx:pt idx="12035"> Common outlets </cx:pt>
          <cx:pt idx="12036"> Common Lights </cx:pt>
          <cx:pt idx="12037"> Bedroom Outlets </cx:pt>
          <cx:pt idx="12038"> Bedroom Lights </cx:pt>
          <cx:pt idx="12039"> Bathroom </cx:pt>
          <cx:pt idx="12040">Total</cx:pt>
          <cx:pt idx="12041">Refrigerator</cx:pt>
          <cx:pt idx="12042">Other Kitchen</cx:pt>
          <cx:pt idx="12043"> Common outlets </cx:pt>
          <cx:pt idx="12044"> Common Lights </cx:pt>
          <cx:pt idx="12045"> Bedroom Outlets </cx:pt>
          <cx:pt idx="12046"> Bedroom Lights </cx:pt>
          <cx:pt idx="12047"> Bathroom </cx:pt>
          <cx:pt idx="12048">Total</cx:pt>
          <cx:pt idx="12049">Refrigerator</cx:pt>
          <cx:pt idx="12050">Other Kitchen</cx:pt>
          <cx:pt idx="12051"> Common outlets </cx:pt>
          <cx:pt idx="12052"> Common Lights </cx:pt>
          <cx:pt idx="12053"> Bedroom Outlets </cx:pt>
          <cx:pt idx="12054"> Bedroom Lights </cx:pt>
          <cx:pt idx="12055"> Bathroom </cx:pt>
          <cx:pt idx="12056">Total</cx:pt>
          <cx:pt idx="12057">Refrigerator</cx:pt>
          <cx:pt idx="12058">Other Kitchen</cx:pt>
          <cx:pt idx="12059"> Common outlets </cx:pt>
          <cx:pt idx="12060"> Common Lights </cx:pt>
          <cx:pt idx="12061"> Bedroom Outlets </cx:pt>
          <cx:pt idx="12062"> Bedroom Lights </cx:pt>
          <cx:pt idx="12063"> Bathroom </cx:pt>
          <cx:pt idx="12064">Total</cx:pt>
          <cx:pt idx="12065">Refrigerator</cx:pt>
          <cx:pt idx="12066">Other Kitchen</cx:pt>
          <cx:pt idx="12067"> Common outlets </cx:pt>
          <cx:pt idx="12068"> Common Lights </cx:pt>
          <cx:pt idx="12069"> Bedroom Outlets </cx:pt>
          <cx:pt idx="12070"> Bedroom Lights </cx:pt>
          <cx:pt idx="12071"> Bathroom </cx:pt>
          <cx:pt idx="12072">Total</cx:pt>
          <cx:pt idx="12073">Refrigerator</cx:pt>
          <cx:pt idx="12074">Other Kitchen</cx:pt>
          <cx:pt idx="12075"> Common outlets </cx:pt>
          <cx:pt idx="12076"> Common Lights </cx:pt>
          <cx:pt idx="12077"> Bedroom Outlets </cx:pt>
          <cx:pt idx="12078"> Bedroom Lights </cx:pt>
          <cx:pt idx="12079"> Bathroom </cx:pt>
          <cx:pt idx="12080">Total</cx:pt>
          <cx:pt idx="12081">Refrigerator</cx:pt>
          <cx:pt idx="12082">Other Kitchen</cx:pt>
          <cx:pt idx="12083"> Common outlets </cx:pt>
          <cx:pt idx="12084"> Common Lights </cx:pt>
          <cx:pt idx="12085"> Bedroom Outlets </cx:pt>
          <cx:pt idx="12086"> Bedroom Lights </cx:pt>
          <cx:pt idx="12087"> Bathroom </cx:pt>
          <cx:pt idx="12088">Total</cx:pt>
          <cx:pt idx="12089">Refrigerator</cx:pt>
          <cx:pt idx="12090">Other Kitchen</cx:pt>
          <cx:pt idx="12091"> Common outlets </cx:pt>
          <cx:pt idx="12092"> Common Lights </cx:pt>
          <cx:pt idx="12093"> Bedroom Outlets </cx:pt>
          <cx:pt idx="12094"> Bedroom Lights </cx:pt>
          <cx:pt idx="12095"> Bathroom </cx:pt>
          <cx:pt idx="12096">Total</cx:pt>
          <cx:pt idx="12097">Refrigerator</cx:pt>
          <cx:pt idx="12098">Other Kitchen</cx:pt>
          <cx:pt idx="12099"> Common outlets </cx:pt>
          <cx:pt idx="12100"> Common Lights </cx:pt>
          <cx:pt idx="12101"> Bedroom Outlets </cx:pt>
          <cx:pt idx="12102"> Bedroom Lights </cx:pt>
          <cx:pt idx="12103"> Bathroom </cx:pt>
          <cx:pt idx="12104">Total</cx:pt>
          <cx:pt idx="12105">Refrigerator</cx:pt>
          <cx:pt idx="12106">Other Kitchen</cx:pt>
          <cx:pt idx="12107"> Common outlets </cx:pt>
          <cx:pt idx="12108"> Common Lights </cx:pt>
          <cx:pt idx="12109"> Bedroom Outlets </cx:pt>
          <cx:pt idx="12110"> Bedroom Lights </cx:pt>
          <cx:pt idx="12111"> Bathroom </cx:pt>
          <cx:pt idx="12112">Total</cx:pt>
          <cx:pt idx="12113">Refrigerator</cx:pt>
          <cx:pt idx="12114">Other Kitchen</cx:pt>
          <cx:pt idx="12115"> Common outlets </cx:pt>
          <cx:pt idx="12116"> Common Lights </cx:pt>
          <cx:pt idx="12117"> Bedroom Outlets </cx:pt>
          <cx:pt idx="12118"> Bedroom Lights </cx:pt>
          <cx:pt idx="12119"> Bathroom </cx:pt>
          <cx:pt idx="12120">Total</cx:pt>
          <cx:pt idx="12121">Refrigerator</cx:pt>
          <cx:pt idx="12122">Other Kitchen</cx:pt>
          <cx:pt idx="12123"> Common outlets </cx:pt>
          <cx:pt idx="12124"> Common Lights </cx:pt>
          <cx:pt idx="12125"> Bedroom Outlets </cx:pt>
          <cx:pt idx="12126"> Bedroom Lights </cx:pt>
          <cx:pt idx="12127"> Bathroom </cx:pt>
          <cx:pt idx="12128">Total</cx:pt>
          <cx:pt idx="12129">Refrigerator</cx:pt>
          <cx:pt idx="12130">Other Kitchen</cx:pt>
          <cx:pt idx="12131"> Common outlets </cx:pt>
          <cx:pt idx="12132"> Common Lights </cx:pt>
          <cx:pt idx="12133"> Bedroom Outlets </cx:pt>
          <cx:pt idx="12134"> Bedroom Lights </cx:pt>
          <cx:pt idx="12135"> Bathroom </cx:pt>
          <cx:pt idx="12136">Total</cx:pt>
          <cx:pt idx="12137">Refrigerator</cx:pt>
          <cx:pt idx="12138">Other Kitchen</cx:pt>
          <cx:pt idx="12139"> Common outlets </cx:pt>
          <cx:pt idx="12140"> Common Lights </cx:pt>
          <cx:pt idx="12141"> Bedroom Outlets </cx:pt>
          <cx:pt idx="12142"> Bedroom Lights </cx:pt>
          <cx:pt idx="12143"> Bathroom </cx:pt>
          <cx:pt idx="12144">Total</cx:pt>
          <cx:pt idx="12145">Refrigerator</cx:pt>
          <cx:pt idx="12146">Other Kitchen</cx:pt>
          <cx:pt idx="12147"> Common outlets </cx:pt>
          <cx:pt idx="12148"> Common Lights </cx:pt>
          <cx:pt idx="12149"> Bedroom Outlets </cx:pt>
          <cx:pt idx="12150"> Bedroom Lights </cx:pt>
          <cx:pt idx="12151"> Bathroom </cx:pt>
          <cx:pt idx="12152">Total</cx:pt>
          <cx:pt idx="12153">Refrigerator</cx:pt>
          <cx:pt idx="12154">Other Kitchen</cx:pt>
          <cx:pt idx="12155"> Common outlets </cx:pt>
          <cx:pt idx="12156"> Common Lights </cx:pt>
          <cx:pt idx="12157"> Bedroom Outlets </cx:pt>
          <cx:pt idx="12158"> Bedroom Lights </cx:pt>
          <cx:pt idx="12159"> Bathroom </cx:pt>
          <cx:pt idx="12160">Total</cx:pt>
          <cx:pt idx="12161">Refrigerator</cx:pt>
          <cx:pt idx="12162">Other Kitchen</cx:pt>
          <cx:pt idx="12163"> Common outlets </cx:pt>
          <cx:pt idx="12164"> Common Lights </cx:pt>
          <cx:pt idx="12165"> Bedroom Outlets </cx:pt>
          <cx:pt idx="12166"> Bedroom Lights </cx:pt>
          <cx:pt idx="12167"> Bathroom </cx:pt>
          <cx:pt idx="12168">Total</cx:pt>
          <cx:pt idx="12169">Refrigerator</cx:pt>
          <cx:pt idx="12170">Other Kitchen</cx:pt>
          <cx:pt idx="12171"> Common outlets </cx:pt>
          <cx:pt idx="12172"> Common Lights </cx:pt>
          <cx:pt idx="12173"> Bedroom Outlets </cx:pt>
          <cx:pt idx="12174"> Bedroom Lights </cx:pt>
          <cx:pt idx="12175"> Bathroom </cx:pt>
          <cx:pt idx="12176">Total</cx:pt>
          <cx:pt idx="12177">Refrigerator</cx:pt>
          <cx:pt idx="12178">Other Kitchen</cx:pt>
          <cx:pt idx="12179"> Common outlets </cx:pt>
          <cx:pt idx="12180"> Common Lights </cx:pt>
          <cx:pt idx="12181"> Bedroom Outlets </cx:pt>
          <cx:pt idx="12182"> Bedroom Lights </cx:pt>
          <cx:pt idx="12183"> Bathroom </cx:pt>
          <cx:pt idx="12184">Total</cx:pt>
          <cx:pt idx="12185">Refrigerator</cx:pt>
          <cx:pt idx="12186">Other Kitchen</cx:pt>
          <cx:pt idx="12187"> Common outlets </cx:pt>
          <cx:pt idx="12188"> Common Lights </cx:pt>
          <cx:pt idx="12189"> Bedroom Outlets </cx:pt>
          <cx:pt idx="12190"> Bedroom Lights </cx:pt>
          <cx:pt idx="12191"> Bathroom </cx:pt>
          <cx:pt idx="12192">Total</cx:pt>
          <cx:pt idx="12193">Refrigerator</cx:pt>
          <cx:pt idx="12194">Other Kitchen</cx:pt>
          <cx:pt idx="12195"> Common outlets </cx:pt>
          <cx:pt idx="12196"> Common Lights </cx:pt>
          <cx:pt idx="12197"> Bedroom Outlets </cx:pt>
          <cx:pt idx="12198"> Bedroom Lights </cx:pt>
          <cx:pt idx="12199"> Bathroom </cx:pt>
          <cx:pt idx="12200">Total</cx:pt>
          <cx:pt idx="12201">Refrigerator</cx:pt>
          <cx:pt idx="12202">Other Kitchen</cx:pt>
          <cx:pt idx="12203"> Common outlets </cx:pt>
          <cx:pt idx="12204"> Common Lights </cx:pt>
          <cx:pt idx="12205"> Bedroom Outlets </cx:pt>
          <cx:pt idx="12206"> Bedroom Lights </cx:pt>
          <cx:pt idx="12207"> Bathroom </cx:pt>
          <cx:pt idx="12208">Total</cx:pt>
          <cx:pt idx="12209">Refrigerator</cx:pt>
          <cx:pt idx="12210">Other Kitchen</cx:pt>
          <cx:pt idx="12211"> Common outlets </cx:pt>
          <cx:pt idx="12212"> Common Lights </cx:pt>
          <cx:pt idx="12213"> Bedroom Outlets </cx:pt>
          <cx:pt idx="12214"> Bedroom Lights </cx:pt>
          <cx:pt idx="12215"> Bathroom </cx:pt>
          <cx:pt idx="12216">Total</cx:pt>
          <cx:pt idx="12217">Refrigerator</cx:pt>
          <cx:pt idx="12218">Other Kitchen</cx:pt>
          <cx:pt idx="12219"> Common outlets </cx:pt>
          <cx:pt idx="12220"> Common Lights </cx:pt>
          <cx:pt idx="12221"> Bedroom Outlets </cx:pt>
          <cx:pt idx="12222"> Bedroom Lights </cx:pt>
          <cx:pt idx="12223"> Bathroom </cx:pt>
          <cx:pt idx="12224">Total</cx:pt>
          <cx:pt idx="12225">Refrigerator</cx:pt>
          <cx:pt idx="12226">Other Kitchen</cx:pt>
          <cx:pt idx="12227"> Common outlets </cx:pt>
          <cx:pt idx="12228"> Common Lights </cx:pt>
          <cx:pt idx="12229"> Bedroom Outlets </cx:pt>
          <cx:pt idx="12230"> Bedroom Lights </cx:pt>
          <cx:pt idx="12231"> Bathroom </cx:pt>
          <cx:pt idx="12232">Total</cx:pt>
          <cx:pt idx="12233">Refrigerator</cx:pt>
          <cx:pt idx="12234">Other Kitchen</cx:pt>
          <cx:pt idx="12235"> Common outlets </cx:pt>
          <cx:pt idx="12236"> Common Lights </cx:pt>
          <cx:pt idx="12237"> Bedroom Outlets </cx:pt>
          <cx:pt idx="12238"> Bedroom Lights </cx:pt>
          <cx:pt idx="12239"> Bathroom </cx:pt>
          <cx:pt idx="12240">Total</cx:pt>
          <cx:pt idx="12241">Refrigerator</cx:pt>
          <cx:pt idx="12242">Other Kitchen</cx:pt>
          <cx:pt idx="12243"> Common outlets </cx:pt>
          <cx:pt idx="12244"> Common Lights </cx:pt>
          <cx:pt idx="12245"> Bedroom Outlets </cx:pt>
          <cx:pt idx="12246"> Bedroom Lights </cx:pt>
          <cx:pt idx="12247"> Bathroom </cx:pt>
          <cx:pt idx="12248">Total</cx:pt>
          <cx:pt idx="12249">Refrigerator</cx:pt>
          <cx:pt idx="12250">Other Kitchen</cx:pt>
          <cx:pt idx="12251"> Common outlets </cx:pt>
          <cx:pt idx="12252"> Common Lights </cx:pt>
          <cx:pt idx="12253"> Bedroom Outlets </cx:pt>
          <cx:pt idx="12254"> Bedroom Lights </cx:pt>
          <cx:pt idx="12255"> Bathroom </cx:pt>
          <cx:pt idx="12256">Total</cx:pt>
          <cx:pt idx="12257">Refrigerator</cx:pt>
          <cx:pt idx="12258">Other Kitchen</cx:pt>
          <cx:pt idx="12259"> Common outlets </cx:pt>
          <cx:pt idx="12260"> Common Lights </cx:pt>
          <cx:pt idx="12261"> Bedroom Outlets </cx:pt>
          <cx:pt idx="12262"> Bedroom Lights </cx:pt>
          <cx:pt idx="12263"> Bathroom </cx:pt>
          <cx:pt idx="12264">Total</cx:pt>
          <cx:pt idx="12265">Refrigerator</cx:pt>
          <cx:pt idx="12266">Other Kitchen</cx:pt>
          <cx:pt idx="12267"> Common outlets </cx:pt>
          <cx:pt idx="12268"> Common Lights </cx:pt>
          <cx:pt idx="12269"> Bedroom Outlets </cx:pt>
          <cx:pt idx="12270"> Bedroom Lights </cx:pt>
          <cx:pt idx="12271"> Bathroom </cx:pt>
          <cx:pt idx="12272">Total</cx:pt>
          <cx:pt idx="12273">Refrigerator</cx:pt>
          <cx:pt idx="12274">Other Kitchen</cx:pt>
          <cx:pt idx="12275"> Common outlets </cx:pt>
          <cx:pt idx="12276"> Common Lights </cx:pt>
          <cx:pt idx="12277"> Bedroom Outlets </cx:pt>
          <cx:pt idx="12278"> Bedroom Lights </cx:pt>
          <cx:pt idx="12279"> Bathroom </cx:pt>
          <cx:pt idx="12280">Total</cx:pt>
          <cx:pt idx="12281">Refrigerator</cx:pt>
          <cx:pt idx="12282">Other Kitchen</cx:pt>
          <cx:pt idx="12283"> Common outlets </cx:pt>
          <cx:pt idx="12284"> Common Lights </cx:pt>
          <cx:pt idx="12285"> Bedroom Outlets </cx:pt>
          <cx:pt idx="12286"> Bedroom Lights </cx:pt>
          <cx:pt idx="12287"> Bathroom </cx:pt>
          <cx:pt idx="12288">Total</cx:pt>
          <cx:pt idx="12289">Refrigerator</cx:pt>
          <cx:pt idx="12290">Other Kitchen</cx:pt>
          <cx:pt idx="12291"> Common outlets </cx:pt>
          <cx:pt idx="12292"> Common Lights </cx:pt>
          <cx:pt idx="12293"> Bedroom Outlets </cx:pt>
          <cx:pt idx="12294"> Bedroom Lights </cx:pt>
          <cx:pt idx="12295"> Bathroom </cx:pt>
          <cx:pt idx="12296">Total</cx:pt>
          <cx:pt idx="12297">Refrigerator</cx:pt>
          <cx:pt idx="12298">Other Kitchen</cx:pt>
          <cx:pt idx="12299"> Common outlets </cx:pt>
          <cx:pt idx="12300"> Common Lights </cx:pt>
          <cx:pt idx="12301"> Bedroom Outlets </cx:pt>
          <cx:pt idx="12302"> Bedroom Lights </cx:pt>
          <cx:pt idx="12303"> Bathroom </cx:pt>
          <cx:pt idx="12304">Total</cx:pt>
          <cx:pt idx="12305">Refrigerator</cx:pt>
          <cx:pt idx="12306">Other Kitchen</cx:pt>
          <cx:pt idx="12307"> Common outlets </cx:pt>
          <cx:pt idx="12308"> Common Lights </cx:pt>
          <cx:pt idx="12309"> Bedroom Outlets </cx:pt>
          <cx:pt idx="12310"> Bedroom Lights </cx:pt>
          <cx:pt idx="12311"> Bathroom </cx:pt>
          <cx:pt idx="12312">Total</cx:pt>
          <cx:pt idx="12313">Refrigerator</cx:pt>
          <cx:pt idx="12314">Other Kitchen</cx:pt>
          <cx:pt idx="12315"> Common outlets </cx:pt>
          <cx:pt idx="12316"> Common Lights </cx:pt>
          <cx:pt idx="12317"> Bedroom Outlets </cx:pt>
          <cx:pt idx="12318"> Bedroom Lights </cx:pt>
          <cx:pt idx="12319"> Bathroom </cx:pt>
          <cx:pt idx="12320">Total</cx:pt>
          <cx:pt idx="12321">Refrigerator</cx:pt>
          <cx:pt idx="12322">Other Kitchen</cx:pt>
          <cx:pt idx="12323"> Common outlets </cx:pt>
          <cx:pt idx="12324"> Common Lights </cx:pt>
          <cx:pt idx="12325"> Bedroom Outlets </cx:pt>
          <cx:pt idx="12326"> Bedroom Lights </cx:pt>
          <cx:pt idx="12327"> Bathroom </cx:pt>
          <cx:pt idx="12328">Total</cx:pt>
          <cx:pt idx="12329">Refrigerator</cx:pt>
          <cx:pt idx="12330">Other Kitchen</cx:pt>
          <cx:pt idx="12331"> Common outlets </cx:pt>
          <cx:pt idx="12332"> Common Lights </cx:pt>
          <cx:pt idx="12333"> Bedroom Outlets </cx:pt>
          <cx:pt idx="12334"> Bedroom Lights </cx:pt>
          <cx:pt idx="12335"> Bathroom </cx:pt>
          <cx:pt idx="12336">Total</cx:pt>
          <cx:pt idx="12337">Refrigerator</cx:pt>
          <cx:pt idx="12338">Other Kitchen</cx:pt>
          <cx:pt idx="12339"> Common outlets </cx:pt>
          <cx:pt idx="12340"> Common Lights </cx:pt>
          <cx:pt idx="12341"> Bedroom Outlets </cx:pt>
          <cx:pt idx="12342"> Bedroom Lights </cx:pt>
          <cx:pt idx="12343"> Bathroom </cx:pt>
          <cx:pt idx="12344">Total</cx:pt>
          <cx:pt idx="12345">Refrigerator</cx:pt>
          <cx:pt idx="12346">Other Kitchen</cx:pt>
          <cx:pt idx="12347"> Common outlets </cx:pt>
          <cx:pt idx="12348"> Common Lights </cx:pt>
          <cx:pt idx="12349"> Bedroom Outlets </cx:pt>
          <cx:pt idx="12350"> Bedroom Lights </cx:pt>
          <cx:pt idx="12351"> Bathroom </cx:pt>
          <cx:pt idx="12352">Total</cx:pt>
          <cx:pt idx="12353">Refrigerator</cx:pt>
          <cx:pt idx="12354">Other Kitchen</cx:pt>
          <cx:pt idx="12355"> Common outlets </cx:pt>
          <cx:pt idx="12356"> Common Lights </cx:pt>
          <cx:pt idx="12357"> Bedroom Outlets </cx:pt>
          <cx:pt idx="12358"> Bedroom Lights </cx:pt>
          <cx:pt idx="12359"> Bathroom </cx:pt>
          <cx:pt idx="12360">Total</cx:pt>
          <cx:pt idx="12361">Refrigerator</cx:pt>
          <cx:pt idx="12362">Other Kitchen</cx:pt>
          <cx:pt idx="12363"> Common outlets </cx:pt>
          <cx:pt idx="12364"> Common Lights </cx:pt>
          <cx:pt idx="12365"> Bedroom Outlets </cx:pt>
          <cx:pt idx="12366"> Bedroom Lights </cx:pt>
          <cx:pt idx="12367"> Bathroom </cx:pt>
          <cx:pt idx="12368">Total</cx:pt>
          <cx:pt idx="12369">Refrigerator</cx:pt>
          <cx:pt idx="12370">Other Kitchen</cx:pt>
          <cx:pt idx="12371"> Common outlets </cx:pt>
          <cx:pt idx="12372"> Common Lights </cx:pt>
          <cx:pt idx="12373"> Bedroom Outlets </cx:pt>
          <cx:pt idx="12374"> Bedroom Lights </cx:pt>
          <cx:pt idx="12375"> Bathroom </cx:pt>
          <cx:pt idx="12376">Total</cx:pt>
          <cx:pt idx="12377">Refrigerator</cx:pt>
          <cx:pt idx="12378">Other Kitchen</cx:pt>
          <cx:pt idx="12379"> Common outlets </cx:pt>
          <cx:pt idx="12380"> Common Lights </cx:pt>
          <cx:pt idx="12381"> Bedroom Outlets </cx:pt>
          <cx:pt idx="12382"> Bedroom Lights </cx:pt>
          <cx:pt idx="12383"> Bathroom </cx:pt>
          <cx:pt idx="12384">Total</cx:pt>
          <cx:pt idx="12385">Refrigerator</cx:pt>
          <cx:pt idx="12386">Other Kitchen</cx:pt>
          <cx:pt idx="12387"> Common outlets </cx:pt>
          <cx:pt idx="12388"> Common Lights </cx:pt>
          <cx:pt idx="12389"> Bedroom Outlets </cx:pt>
          <cx:pt idx="12390"> Bedroom Lights </cx:pt>
          <cx:pt idx="12391"> Bathroom </cx:pt>
          <cx:pt idx="12392">Total</cx:pt>
          <cx:pt idx="12393">Refrigerator</cx:pt>
          <cx:pt idx="12394">Other Kitchen</cx:pt>
          <cx:pt idx="12395"> Common outlets </cx:pt>
          <cx:pt idx="12396"> Common Lights </cx:pt>
          <cx:pt idx="12397"> Bedroom Outlets </cx:pt>
          <cx:pt idx="12398"> Bedroom Lights </cx:pt>
          <cx:pt idx="12399"> Bathroom </cx:pt>
          <cx:pt idx="12400">Total</cx:pt>
          <cx:pt idx="12401">Refrigerator</cx:pt>
          <cx:pt idx="12402">Other Kitchen</cx:pt>
          <cx:pt idx="12403"> Common outlets </cx:pt>
          <cx:pt idx="12404"> Common Lights </cx:pt>
          <cx:pt idx="12405"> Bedroom Outlets </cx:pt>
          <cx:pt idx="12406"> Bedroom Lights </cx:pt>
          <cx:pt idx="12407"> Bathroom </cx:pt>
          <cx:pt idx="12408">Total</cx:pt>
          <cx:pt idx="12409">Refrigerator</cx:pt>
          <cx:pt idx="12410">Other Kitchen</cx:pt>
          <cx:pt idx="12411"> Common outlets </cx:pt>
          <cx:pt idx="12412"> Common Lights </cx:pt>
          <cx:pt idx="12413"> Bedroom Outlets </cx:pt>
          <cx:pt idx="12414"> Bedroom Lights </cx:pt>
          <cx:pt idx="12415"> Bathroom </cx:pt>
          <cx:pt idx="12416">Total</cx:pt>
          <cx:pt idx="12417">Refrigerator</cx:pt>
          <cx:pt idx="12418">Other Kitchen</cx:pt>
          <cx:pt idx="12419"> Common outlets </cx:pt>
          <cx:pt idx="12420"> Common Lights </cx:pt>
          <cx:pt idx="12421"> Bedroom Outlets </cx:pt>
          <cx:pt idx="12422"> Bedroom Lights </cx:pt>
          <cx:pt idx="12423"> Bathroom </cx:pt>
          <cx:pt idx="12424">Total</cx:pt>
          <cx:pt idx="12425">Refrigerator</cx:pt>
          <cx:pt idx="12426">Other Kitchen</cx:pt>
          <cx:pt idx="12427"> Common outlets </cx:pt>
          <cx:pt idx="12428"> Common Lights </cx:pt>
          <cx:pt idx="12429"> Bedroom Outlets </cx:pt>
          <cx:pt idx="12430"> Bedroom Lights </cx:pt>
          <cx:pt idx="12431"> Bathroom </cx:pt>
          <cx:pt idx="12432">Total</cx:pt>
          <cx:pt idx="12433">Refrigerator</cx:pt>
          <cx:pt idx="12434">Other Kitchen</cx:pt>
          <cx:pt idx="12435"> Common outlets </cx:pt>
          <cx:pt idx="12436"> Common Lights </cx:pt>
          <cx:pt idx="12437"> Bedroom Outlets </cx:pt>
          <cx:pt idx="12438"> Bedroom Lights </cx:pt>
          <cx:pt idx="12439"> Bathroom </cx:pt>
          <cx:pt idx="12440">Total</cx:pt>
          <cx:pt idx="12441">Refrigerator</cx:pt>
          <cx:pt idx="12442">Other Kitchen</cx:pt>
          <cx:pt idx="12443"> Common outlets </cx:pt>
          <cx:pt idx="12444"> Common Lights </cx:pt>
          <cx:pt idx="12445"> Bedroom Outlets </cx:pt>
          <cx:pt idx="12446"> Bedroom Lights </cx:pt>
          <cx:pt idx="12447"> Bathroom </cx:pt>
          <cx:pt idx="12448">Total</cx:pt>
          <cx:pt idx="12449">Refrigerator</cx:pt>
          <cx:pt idx="12450">Other Kitchen</cx:pt>
          <cx:pt idx="12451"> Common outlets </cx:pt>
          <cx:pt idx="12452"> Common Lights </cx:pt>
          <cx:pt idx="12453"> Bedroom Outlets </cx:pt>
          <cx:pt idx="12454"> Bedroom Lights </cx:pt>
          <cx:pt idx="12455"> Bathroom </cx:pt>
          <cx:pt idx="12456">Total</cx:pt>
          <cx:pt idx="12457">Refrigerator</cx:pt>
          <cx:pt idx="12458">Other Kitchen</cx:pt>
          <cx:pt idx="12459"> Common outlets </cx:pt>
          <cx:pt idx="12460"> Common Lights </cx:pt>
          <cx:pt idx="12461"> Bedroom Outlets </cx:pt>
          <cx:pt idx="12462"> Bedroom Lights </cx:pt>
          <cx:pt idx="12463"> Bathroom </cx:pt>
          <cx:pt idx="12464">Total</cx:pt>
          <cx:pt idx="12465">Refrigerator</cx:pt>
          <cx:pt idx="12466">Other Kitchen</cx:pt>
          <cx:pt idx="12467"> Common outlets </cx:pt>
          <cx:pt idx="12468"> Common Lights </cx:pt>
          <cx:pt idx="12469"> Bedroom Outlets </cx:pt>
          <cx:pt idx="12470"> Bedroom Lights </cx:pt>
          <cx:pt idx="12471"> Bathroom </cx:pt>
          <cx:pt idx="12472">Total</cx:pt>
          <cx:pt idx="12473">Refrigerator</cx:pt>
          <cx:pt idx="12474">Other Kitchen</cx:pt>
          <cx:pt idx="12475"> Common outlets </cx:pt>
          <cx:pt idx="12476"> Common Lights </cx:pt>
          <cx:pt idx="12477"> Bedroom Outlets </cx:pt>
          <cx:pt idx="12478"> Bedroom Lights </cx:pt>
          <cx:pt idx="12479"> Bathroom </cx:pt>
          <cx:pt idx="12480">Total</cx:pt>
          <cx:pt idx="12481">Refrigerator</cx:pt>
          <cx:pt idx="12482">Other Kitchen</cx:pt>
          <cx:pt idx="12483"> Common outlets </cx:pt>
          <cx:pt idx="12484"> Common Lights </cx:pt>
          <cx:pt idx="12485"> Bedroom Outlets </cx:pt>
          <cx:pt idx="12486"> Bedroom Lights </cx:pt>
          <cx:pt idx="12487"> Bathroom </cx:pt>
          <cx:pt idx="12488">Total</cx:pt>
          <cx:pt idx="12489">Refrigerator</cx:pt>
          <cx:pt idx="12490">Other Kitchen</cx:pt>
          <cx:pt idx="12491"> Common outlets </cx:pt>
          <cx:pt idx="12492"> Common Lights </cx:pt>
          <cx:pt idx="12493"> Bedroom Outlets </cx:pt>
          <cx:pt idx="12494"> Bedroom Lights </cx:pt>
          <cx:pt idx="12495"> Bathroom </cx:pt>
          <cx:pt idx="12496">Total</cx:pt>
          <cx:pt idx="12497">Refrigerator</cx:pt>
          <cx:pt idx="12498">Other Kitchen</cx:pt>
          <cx:pt idx="12499"> Common outlets </cx:pt>
          <cx:pt idx="12500"> Common Lights </cx:pt>
          <cx:pt idx="12501"> Bedroom Outlets </cx:pt>
          <cx:pt idx="12502"> Bedroom Lights </cx:pt>
          <cx:pt idx="12503"> Bathroom </cx:pt>
          <cx:pt idx="12504">Total</cx:pt>
          <cx:pt idx="12505">Refrigerator</cx:pt>
          <cx:pt idx="12506">Other Kitchen</cx:pt>
          <cx:pt idx="12507"> Common outlets </cx:pt>
          <cx:pt idx="12508"> Common Lights </cx:pt>
          <cx:pt idx="12509"> Bedroom Outlets </cx:pt>
          <cx:pt idx="12510"> Bedroom Lights </cx:pt>
          <cx:pt idx="12511"> Bathroom </cx:pt>
          <cx:pt idx="12512">Total</cx:pt>
          <cx:pt idx="12513">Refrigerator</cx:pt>
          <cx:pt idx="12514">Other Kitchen</cx:pt>
          <cx:pt idx="12515"> Common outlets </cx:pt>
          <cx:pt idx="12516"> Common Lights </cx:pt>
          <cx:pt idx="12517"> Bedroom Outlets </cx:pt>
          <cx:pt idx="12518"> Bedroom Lights </cx:pt>
          <cx:pt idx="12519"> Bathroom </cx:pt>
          <cx:pt idx="12520">Total</cx:pt>
          <cx:pt idx="12521">Refrigerator</cx:pt>
          <cx:pt idx="12522">Other Kitchen</cx:pt>
          <cx:pt idx="12523"> Common outlets </cx:pt>
          <cx:pt idx="12524"> Common Lights </cx:pt>
          <cx:pt idx="12525"> Bedroom Outlets </cx:pt>
          <cx:pt idx="12526"> Bedroom Lights </cx:pt>
          <cx:pt idx="12527"> Bathroom </cx:pt>
          <cx:pt idx="12528">Total</cx:pt>
          <cx:pt idx="12529">Refrigerator</cx:pt>
          <cx:pt idx="12530">Other Kitchen</cx:pt>
          <cx:pt idx="12531"> Common outlets </cx:pt>
          <cx:pt idx="12532"> Common Lights </cx:pt>
          <cx:pt idx="12533"> Bedroom Outlets </cx:pt>
          <cx:pt idx="12534"> Bedroom Lights </cx:pt>
          <cx:pt idx="12535"> Bathroom </cx:pt>
          <cx:pt idx="12536">Total</cx:pt>
          <cx:pt idx="12537">Refrigerator</cx:pt>
          <cx:pt idx="12538">Other Kitchen</cx:pt>
          <cx:pt idx="12539"> Common outlets </cx:pt>
          <cx:pt idx="12540"> Common Lights </cx:pt>
          <cx:pt idx="12541"> Bedroom Outlets </cx:pt>
          <cx:pt idx="12542"> Bedroom Lights </cx:pt>
          <cx:pt idx="12543"> Bathroom </cx:pt>
          <cx:pt idx="12544">Total</cx:pt>
          <cx:pt idx="12545">Refrigerator</cx:pt>
          <cx:pt idx="12546">Other Kitchen</cx:pt>
          <cx:pt idx="12547"> Common outlets </cx:pt>
          <cx:pt idx="12548"> Common Lights </cx:pt>
          <cx:pt idx="12549"> Bedroom Outlets </cx:pt>
          <cx:pt idx="12550"> Bedroom Lights </cx:pt>
          <cx:pt idx="12551"> Bathroom </cx:pt>
          <cx:pt idx="12552">Total</cx:pt>
          <cx:pt idx="12553">Refrigerator</cx:pt>
          <cx:pt idx="12554">Other Kitchen</cx:pt>
          <cx:pt idx="12555"> Common outlets </cx:pt>
          <cx:pt idx="12556"> Common Lights </cx:pt>
          <cx:pt idx="12557"> Bedroom Outlets </cx:pt>
          <cx:pt idx="12558"> Bedroom Lights </cx:pt>
          <cx:pt idx="12559"> Bathroom </cx:pt>
          <cx:pt idx="12560">Total</cx:pt>
          <cx:pt idx="12561">Refrigerator</cx:pt>
          <cx:pt idx="12562">Other Kitchen</cx:pt>
          <cx:pt idx="12563"> Common outlets </cx:pt>
          <cx:pt idx="12564"> Common Lights </cx:pt>
          <cx:pt idx="12565"> Bedroom Outlets </cx:pt>
          <cx:pt idx="12566"> Bedroom Lights </cx:pt>
          <cx:pt idx="12567"> Bathroom </cx:pt>
          <cx:pt idx="12568">Total</cx:pt>
          <cx:pt idx="12569">Refrigerator</cx:pt>
          <cx:pt idx="12570">Other Kitchen</cx:pt>
          <cx:pt idx="12571"> Common outlets </cx:pt>
          <cx:pt idx="12572"> Common Lights </cx:pt>
          <cx:pt idx="12573"> Bedroom Outlets </cx:pt>
          <cx:pt idx="12574"> Bedroom Lights </cx:pt>
          <cx:pt idx="12575"> Bathroom </cx:pt>
          <cx:pt idx="12576">Total</cx:pt>
          <cx:pt idx="12577">Refrigerator</cx:pt>
          <cx:pt idx="12578">Other Kitchen</cx:pt>
          <cx:pt idx="12579"> Common outlets </cx:pt>
          <cx:pt idx="12580"> Common Lights </cx:pt>
          <cx:pt idx="12581"> Bedroom Outlets </cx:pt>
          <cx:pt idx="12582"> Bedroom Lights </cx:pt>
          <cx:pt idx="12583"> Bathroom </cx:pt>
          <cx:pt idx="12584">Total</cx:pt>
          <cx:pt idx="12585">Refrigerator</cx:pt>
          <cx:pt idx="12586">Other Kitchen</cx:pt>
          <cx:pt idx="12587"> Common outlets </cx:pt>
          <cx:pt idx="12588"> Common Lights </cx:pt>
          <cx:pt idx="12589"> Bedroom Outlets </cx:pt>
          <cx:pt idx="12590"> Bedroom Lights </cx:pt>
          <cx:pt idx="12591"> Bathroom </cx:pt>
          <cx:pt idx="12592">Total</cx:pt>
          <cx:pt idx="12593">Refrigerator</cx:pt>
          <cx:pt idx="12594">Other Kitchen</cx:pt>
          <cx:pt idx="12595"> Common outlets </cx:pt>
          <cx:pt idx="12596"> Common Lights </cx:pt>
          <cx:pt idx="12597"> Bedroom Outlets </cx:pt>
          <cx:pt idx="12598"> Bedroom Lights </cx:pt>
          <cx:pt idx="12599"> Bathroom </cx:pt>
          <cx:pt idx="12600">Total</cx:pt>
          <cx:pt idx="12601">Refrigerator</cx:pt>
          <cx:pt idx="12602">Other Kitchen</cx:pt>
          <cx:pt idx="12603"> Common outlets </cx:pt>
          <cx:pt idx="12604"> Common Lights </cx:pt>
          <cx:pt idx="12605"> Bedroom Outlets </cx:pt>
          <cx:pt idx="12606"> Bedroom Lights </cx:pt>
          <cx:pt idx="12607"> Bathroom </cx:pt>
          <cx:pt idx="12608">Total</cx:pt>
          <cx:pt idx="12609">Refrigerator</cx:pt>
          <cx:pt idx="12610">Other Kitchen</cx:pt>
          <cx:pt idx="12611"> Common outlets </cx:pt>
          <cx:pt idx="12612"> Common Lights </cx:pt>
          <cx:pt idx="12613"> Bedroom Outlets </cx:pt>
          <cx:pt idx="12614"> Bedroom Lights </cx:pt>
          <cx:pt idx="12615"> Bathroom </cx:pt>
          <cx:pt idx="12616">Total</cx:pt>
          <cx:pt idx="12617">Refrigerator</cx:pt>
          <cx:pt idx="12618">Other Kitchen</cx:pt>
          <cx:pt idx="12619"> Common outlets </cx:pt>
          <cx:pt idx="12620"> Common Lights </cx:pt>
          <cx:pt idx="12621"> Bedroom Outlets </cx:pt>
          <cx:pt idx="12622"> Bedroom Lights </cx:pt>
          <cx:pt idx="12623"> Bathroom </cx:pt>
          <cx:pt idx="12624">Total</cx:pt>
          <cx:pt idx="12625">Refrigerator</cx:pt>
          <cx:pt idx="12626">Other Kitchen</cx:pt>
          <cx:pt idx="12627"> Common outlets </cx:pt>
          <cx:pt idx="12628"> Common Lights </cx:pt>
          <cx:pt idx="12629"> Bedroom Outlets </cx:pt>
          <cx:pt idx="12630"> Bedroom Lights </cx:pt>
          <cx:pt idx="12631"> Bathroom </cx:pt>
          <cx:pt idx="12632">Total</cx:pt>
          <cx:pt idx="12633">Refrigerator</cx:pt>
          <cx:pt idx="12634">Other Kitchen</cx:pt>
          <cx:pt idx="12635"> Common outlets </cx:pt>
          <cx:pt idx="12636"> Common Lights </cx:pt>
          <cx:pt idx="12637"> Bedroom Outlets </cx:pt>
          <cx:pt idx="12638"> Bedroom Lights </cx:pt>
          <cx:pt idx="12639"> Bathroom </cx:pt>
          <cx:pt idx="12640">Total</cx:pt>
          <cx:pt idx="12641">Refrigerator</cx:pt>
          <cx:pt idx="12642">Other Kitchen</cx:pt>
          <cx:pt idx="12643"> Common outlets </cx:pt>
          <cx:pt idx="12644"> Common Lights </cx:pt>
          <cx:pt idx="12645"> Bedroom Outlets </cx:pt>
          <cx:pt idx="12646"> Bedroom Lights </cx:pt>
          <cx:pt idx="12647"> Bathroom </cx:pt>
          <cx:pt idx="12648">Total</cx:pt>
          <cx:pt idx="12649">Refrigerator</cx:pt>
          <cx:pt idx="12650">Other Kitchen</cx:pt>
          <cx:pt idx="12651"> Common outlets </cx:pt>
          <cx:pt idx="12652"> Common Lights </cx:pt>
          <cx:pt idx="12653"> Bedroom Outlets </cx:pt>
          <cx:pt idx="12654"> Bedroom Lights </cx:pt>
          <cx:pt idx="12655"> Bathroom </cx:pt>
          <cx:pt idx="12656">Total</cx:pt>
          <cx:pt idx="12657">Refrigerator</cx:pt>
          <cx:pt idx="12658">Other Kitchen</cx:pt>
          <cx:pt idx="12659"> Common outlets </cx:pt>
          <cx:pt idx="12660"> Common Lights </cx:pt>
          <cx:pt idx="12661"> Bedroom Outlets </cx:pt>
          <cx:pt idx="12662"> Bedroom Lights </cx:pt>
          <cx:pt idx="12663"> Bathroom </cx:pt>
          <cx:pt idx="12664">Total</cx:pt>
          <cx:pt idx="12665">Refrigerator</cx:pt>
          <cx:pt idx="12666">Other Kitchen</cx:pt>
          <cx:pt idx="12667"> Common outlets </cx:pt>
          <cx:pt idx="12668"> Common Lights </cx:pt>
          <cx:pt idx="12669"> Bedroom Outlets </cx:pt>
          <cx:pt idx="12670"> Bedroom Lights </cx:pt>
          <cx:pt idx="12671"> Bathroom </cx:pt>
          <cx:pt idx="12672">Total</cx:pt>
          <cx:pt idx="12673">Refrigerator</cx:pt>
          <cx:pt idx="12674">Other Kitchen</cx:pt>
          <cx:pt idx="12675"> Common outlets </cx:pt>
          <cx:pt idx="12676"> Common Lights </cx:pt>
          <cx:pt idx="12677"> Bedroom Outlets </cx:pt>
          <cx:pt idx="12678"> Bedroom Lights </cx:pt>
          <cx:pt idx="12679"> Bathroom </cx:pt>
          <cx:pt idx="12680">Total</cx:pt>
          <cx:pt idx="12681">Refrigerator</cx:pt>
          <cx:pt idx="12682">Other Kitchen</cx:pt>
          <cx:pt idx="12683"> Common outlets </cx:pt>
          <cx:pt idx="12684"> Common Lights </cx:pt>
          <cx:pt idx="12685"> Bedroom Outlets </cx:pt>
          <cx:pt idx="12686"> Bedroom Lights </cx:pt>
          <cx:pt idx="12687"> Bathroom </cx:pt>
          <cx:pt idx="12688">Total</cx:pt>
          <cx:pt idx="12689">Refrigerator</cx:pt>
          <cx:pt idx="12690">Other Kitchen</cx:pt>
          <cx:pt idx="12691"> Common outlets </cx:pt>
          <cx:pt idx="12692"> Common Lights </cx:pt>
          <cx:pt idx="12693"> Bedroom Outlets </cx:pt>
          <cx:pt idx="12694"> Bedroom Lights </cx:pt>
          <cx:pt idx="12695"> Bathroom </cx:pt>
          <cx:pt idx="12696">Total</cx:pt>
          <cx:pt idx="12697">Refrigerator</cx:pt>
          <cx:pt idx="12698">Other Kitchen</cx:pt>
          <cx:pt idx="12699"> Common outlets </cx:pt>
          <cx:pt idx="12700"> Common Lights </cx:pt>
          <cx:pt idx="12701"> Bedroom Outlets </cx:pt>
          <cx:pt idx="12702"> Bedroom Lights </cx:pt>
          <cx:pt idx="12703"> Bathroom </cx:pt>
          <cx:pt idx="12704">Total</cx:pt>
          <cx:pt idx="12705">Refrigerator</cx:pt>
          <cx:pt idx="12706">Other Kitchen</cx:pt>
          <cx:pt idx="12707"> Common outlets </cx:pt>
          <cx:pt idx="12708"> Common Lights </cx:pt>
          <cx:pt idx="12709"> Bedroom Outlets </cx:pt>
          <cx:pt idx="12710"> Bedroom Lights </cx:pt>
          <cx:pt idx="12711"> Bathroom </cx:pt>
          <cx:pt idx="12712">Total</cx:pt>
          <cx:pt idx="12713">Refrigerator</cx:pt>
          <cx:pt idx="12714">Other Kitchen</cx:pt>
          <cx:pt idx="12715"> Common outlets </cx:pt>
          <cx:pt idx="12716"> Common Lights </cx:pt>
          <cx:pt idx="12717"> Bedroom Outlets </cx:pt>
          <cx:pt idx="12718"> Bedroom Lights </cx:pt>
          <cx:pt idx="12719"> Bathroom </cx:pt>
          <cx:pt idx="12720">Total</cx:pt>
          <cx:pt idx="12721">Refrigerator</cx:pt>
          <cx:pt idx="12722">Other Kitchen</cx:pt>
          <cx:pt idx="12723"> Common outlets </cx:pt>
          <cx:pt idx="12724"> Common Lights </cx:pt>
          <cx:pt idx="12725"> Bedroom Outlets </cx:pt>
          <cx:pt idx="12726"> Bedroom Lights </cx:pt>
          <cx:pt idx="12727"> Bathroom </cx:pt>
          <cx:pt idx="12728">Total</cx:pt>
          <cx:pt idx="12729">Refrigerator</cx:pt>
          <cx:pt idx="12730">Other Kitchen</cx:pt>
          <cx:pt idx="12731"> Common outlets </cx:pt>
          <cx:pt idx="12732"> Common Lights </cx:pt>
          <cx:pt idx="12733"> Bedroom Outlets </cx:pt>
          <cx:pt idx="12734"> Bedroom Lights </cx:pt>
          <cx:pt idx="12735"> Bathroom </cx:pt>
          <cx:pt idx="12736">Total</cx:pt>
          <cx:pt idx="12737">Refrigerator</cx:pt>
          <cx:pt idx="12738">Other Kitchen</cx:pt>
          <cx:pt idx="12739"> Common outlets </cx:pt>
          <cx:pt idx="12740"> Common Lights </cx:pt>
          <cx:pt idx="12741"> Bedroom Outlets </cx:pt>
          <cx:pt idx="12742"> Bedroom Lights </cx:pt>
          <cx:pt idx="12743"> Bathroom </cx:pt>
          <cx:pt idx="12744">Total</cx:pt>
          <cx:pt idx="12745">Refrigerator</cx:pt>
          <cx:pt idx="12746">Other Kitchen</cx:pt>
          <cx:pt idx="12747"> Common outlets </cx:pt>
          <cx:pt idx="12748"> Common Lights </cx:pt>
          <cx:pt idx="12749"> Bedroom Outlets </cx:pt>
          <cx:pt idx="12750"> Bedroom Lights </cx:pt>
          <cx:pt idx="12751"> Bathroom </cx:pt>
          <cx:pt idx="12752">Total</cx:pt>
          <cx:pt idx="12753">Refrigerator</cx:pt>
          <cx:pt idx="12754">Other Kitchen</cx:pt>
          <cx:pt idx="12755"> Common outlets </cx:pt>
          <cx:pt idx="12756"> Common Lights </cx:pt>
          <cx:pt idx="12757"> Bedroom Outlets </cx:pt>
          <cx:pt idx="12758"> Bedroom Lights </cx:pt>
          <cx:pt idx="12759"> Bathroom </cx:pt>
          <cx:pt idx="12760">Total</cx:pt>
          <cx:pt idx="12761">Refrigerator</cx:pt>
          <cx:pt idx="12762">Other Kitchen</cx:pt>
          <cx:pt idx="12763"> Common outlets </cx:pt>
          <cx:pt idx="12764"> Common Lights </cx:pt>
          <cx:pt idx="12765"> Bedroom Outlets </cx:pt>
          <cx:pt idx="12766"> Bedroom Lights </cx:pt>
          <cx:pt idx="12767"> Bathroom </cx:pt>
          <cx:pt idx="12768">Total</cx:pt>
          <cx:pt idx="12769">Refrigerator</cx:pt>
          <cx:pt idx="12770">Other Kitchen</cx:pt>
          <cx:pt idx="12771"> Common outlets </cx:pt>
          <cx:pt idx="12772"> Common Lights </cx:pt>
          <cx:pt idx="12773"> Bedroom Outlets </cx:pt>
          <cx:pt idx="12774"> Bedroom Lights </cx:pt>
          <cx:pt idx="12775"> Bathroom </cx:pt>
          <cx:pt idx="12776">Total</cx:pt>
          <cx:pt idx="12777">Refrigerator</cx:pt>
          <cx:pt idx="12778">Other Kitchen</cx:pt>
          <cx:pt idx="12779"> Common outlets </cx:pt>
          <cx:pt idx="12780"> Common Lights </cx:pt>
          <cx:pt idx="12781"> Bedroom Outlets </cx:pt>
          <cx:pt idx="12782"> Bedroom Lights </cx:pt>
          <cx:pt idx="12783"> Bathroom </cx:pt>
          <cx:pt idx="12784">Total</cx:pt>
          <cx:pt idx="12785">Refrigerator</cx:pt>
          <cx:pt idx="12786">Other Kitchen</cx:pt>
          <cx:pt idx="12787"> Common outlets </cx:pt>
          <cx:pt idx="12788"> Common Lights </cx:pt>
          <cx:pt idx="12789"> Bedroom Outlets </cx:pt>
          <cx:pt idx="12790"> Bedroom Lights </cx:pt>
          <cx:pt idx="12791"> Bathroom </cx:pt>
          <cx:pt idx="12792">Total</cx:pt>
          <cx:pt idx="12793">Refrigerator</cx:pt>
          <cx:pt idx="12794">Other Kitchen</cx:pt>
          <cx:pt idx="12795"> Common outlets </cx:pt>
          <cx:pt idx="12796"> Common Lights </cx:pt>
          <cx:pt idx="12797"> Bedroom Outlets </cx:pt>
          <cx:pt idx="12798"> Bedroom Lights </cx:pt>
          <cx:pt idx="12799"> Bathroom </cx:pt>
          <cx:pt idx="12800">Total</cx:pt>
          <cx:pt idx="12801">Refrigerator</cx:pt>
          <cx:pt idx="12802">Other Kitchen</cx:pt>
          <cx:pt idx="12803"> Common outlets </cx:pt>
          <cx:pt idx="12804"> Common Lights </cx:pt>
          <cx:pt idx="12805"> Bedroom Outlets </cx:pt>
          <cx:pt idx="12806"> Bedroom Lights </cx:pt>
          <cx:pt idx="12807"> Bathroom </cx:pt>
          <cx:pt idx="12808">Total</cx:pt>
          <cx:pt idx="12809">Refrigerator</cx:pt>
          <cx:pt idx="12810">Other Kitchen</cx:pt>
          <cx:pt idx="12811"> Common outlets </cx:pt>
          <cx:pt idx="12812"> Common Lights </cx:pt>
          <cx:pt idx="12813"> Bedroom Outlets </cx:pt>
          <cx:pt idx="12814"> Bedroom Lights </cx:pt>
          <cx:pt idx="12815"> Bathroom </cx:pt>
          <cx:pt idx="12816">Total</cx:pt>
          <cx:pt idx="12817">Refrigerator</cx:pt>
          <cx:pt idx="12818">Other Kitchen</cx:pt>
          <cx:pt idx="12819"> Common outlets </cx:pt>
          <cx:pt idx="12820"> Common Lights </cx:pt>
          <cx:pt idx="12821"> Bedroom Outlets </cx:pt>
          <cx:pt idx="12822"> Bedroom Lights </cx:pt>
          <cx:pt idx="12823"> Bathroom </cx:pt>
          <cx:pt idx="12824">Total</cx:pt>
          <cx:pt idx="12825">Refrigerator</cx:pt>
          <cx:pt idx="12826">Other Kitchen</cx:pt>
          <cx:pt idx="12827"> Common outlets </cx:pt>
          <cx:pt idx="12828"> Common Lights </cx:pt>
          <cx:pt idx="12829"> Bedroom Outlets </cx:pt>
          <cx:pt idx="12830"> Bedroom Lights </cx:pt>
          <cx:pt idx="12831"> Bathroom </cx:pt>
          <cx:pt idx="12832">Total</cx:pt>
          <cx:pt idx="12833">Refrigerator</cx:pt>
          <cx:pt idx="12834">Other Kitchen</cx:pt>
          <cx:pt idx="12835"> Common outlets </cx:pt>
          <cx:pt idx="12836"> Common Lights </cx:pt>
          <cx:pt idx="12837"> Bedroom Outlets </cx:pt>
          <cx:pt idx="12838"> Bedroom Lights </cx:pt>
          <cx:pt idx="12839"> Bathroom </cx:pt>
          <cx:pt idx="12840">Total</cx:pt>
          <cx:pt idx="12841">Refrigerator</cx:pt>
          <cx:pt idx="12842">Other Kitchen</cx:pt>
          <cx:pt idx="12843"> Common outlets </cx:pt>
          <cx:pt idx="12844"> Common Lights </cx:pt>
          <cx:pt idx="12845"> Bedroom Outlets </cx:pt>
          <cx:pt idx="12846"> Bedroom Lights </cx:pt>
          <cx:pt idx="12847"> Bathroom </cx:pt>
          <cx:pt idx="12848">Total</cx:pt>
          <cx:pt idx="12849">Refrigerator</cx:pt>
          <cx:pt idx="12850">Other Kitchen</cx:pt>
          <cx:pt idx="12851"> Common outlets </cx:pt>
          <cx:pt idx="12852"> Common Lights </cx:pt>
          <cx:pt idx="12853"> Bedroom Outlets </cx:pt>
          <cx:pt idx="12854"> Bedroom Lights </cx:pt>
          <cx:pt idx="12855"> Bathroom </cx:pt>
          <cx:pt idx="12856">Total</cx:pt>
          <cx:pt idx="12857">Refrigerator</cx:pt>
          <cx:pt idx="12858">Other Kitchen</cx:pt>
          <cx:pt idx="12859"> Common outlets </cx:pt>
          <cx:pt idx="12860"> Common Lights </cx:pt>
          <cx:pt idx="12861"> Bedroom Outlets </cx:pt>
          <cx:pt idx="12862"> Bedroom Lights </cx:pt>
          <cx:pt idx="12863"> Bathroom </cx:pt>
          <cx:pt idx="12864">Total</cx:pt>
          <cx:pt idx="12865">Refrigerator</cx:pt>
          <cx:pt idx="12866">Other Kitchen</cx:pt>
          <cx:pt idx="12867"> Common outlets </cx:pt>
          <cx:pt idx="12868"> Common Lights </cx:pt>
          <cx:pt idx="12869"> Bedroom Outlets </cx:pt>
          <cx:pt idx="12870"> Bedroom Lights </cx:pt>
          <cx:pt idx="12871"> Bathroom </cx:pt>
          <cx:pt idx="12872">Total</cx:pt>
          <cx:pt idx="12873">Refrigerator</cx:pt>
          <cx:pt idx="12874">Other Kitchen</cx:pt>
          <cx:pt idx="12875"> Common outlets </cx:pt>
          <cx:pt idx="12876"> Common Lights </cx:pt>
          <cx:pt idx="12877"> Bedroom Outlets </cx:pt>
          <cx:pt idx="12878"> Bedroom Lights </cx:pt>
          <cx:pt idx="12879"> Bathroom </cx:pt>
          <cx:pt idx="12880">Total</cx:pt>
          <cx:pt idx="12881">Refrigerator</cx:pt>
          <cx:pt idx="12882">Other Kitchen</cx:pt>
          <cx:pt idx="12883"> Common outlets </cx:pt>
          <cx:pt idx="12884"> Common Lights </cx:pt>
          <cx:pt idx="12885"> Bedroom Outlets </cx:pt>
          <cx:pt idx="12886"> Bedroom Lights </cx:pt>
          <cx:pt idx="12887"> Bathroom </cx:pt>
          <cx:pt idx="12888">Total</cx:pt>
          <cx:pt idx="12889">Refrigerator</cx:pt>
          <cx:pt idx="12890">Other Kitchen</cx:pt>
          <cx:pt idx="12891"> Common outlets </cx:pt>
          <cx:pt idx="12892"> Common Lights </cx:pt>
          <cx:pt idx="12893"> Bedroom Outlets </cx:pt>
          <cx:pt idx="12894"> Bedroom Lights </cx:pt>
          <cx:pt idx="12895"> Bathroom </cx:pt>
          <cx:pt idx="12896">Total</cx:pt>
          <cx:pt idx="12897">Refrigerator</cx:pt>
          <cx:pt idx="12898">Other Kitchen</cx:pt>
          <cx:pt idx="12899"> Common outlets </cx:pt>
          <cx:pt idx="12900"> Common Lights </cx:pt>
          <cx:pt idx="12901"> Bedroom Outlets </cx:pt>
          <cx:pt idx="12902"> Bedroom Lights </cx:pt>
          <cx:pt idx="12903"> Bathroom </cx:pt>
          <cx:pt idx="12904">Total</cx:pt>
          <cx:pt idx="12905">Refrigerator</cx:pt>
          <cx:pt idx="12906">Other Kitchen</cx:pt>
          <cx:pt idx="12907"> Common outlets </cx:pt>
          <cx:pt idx="12908"> Common Lights </cx:pt>
          <cx:pt idx="12909"> Bedroom Outlets </cx:pt>
          <cx:pt idx="12910"> Bedroom Lights </cx:pt>
          <cx:pt idx="12911"> Bathroom </cx:pt>
          <cx:pt idx="12912">Total</cx:pt>
          <cx:pt idx="12913">Refrigerator</cx:pt>
          <cx:pt idx="12914">Other Kitchen</cx:pt>
          <cx:pt idx="12915"> Common outlets </cx:pt>
          <cx:pt idx="12916"> Common Lights </cx:pt>
          <cx:pt idx="12917"> Bedroom Outlets </cx:pt>
          <cx:pt idx="12918"> Bedroom Lights </cx:pt>
          <cx:pt idx="12919"> Bathroom </cx:pt>
          <cx:pt idx="12920">Total</cx:pt>
          <cx:pt idx="12921">Refrigerator</cx:pt>
          <cx:pt idx="12922">Other Kitchen</cx:pt>
          <cx:pt idx="12923"> Common outlets </cx:pt>
          <cx:pt idx="12924"> Common Lights </cx:pt>
          <cx:pt idx="12925"> Bedroom Outlets </cx:pt>
          <cx:pt idx="12926"> Bedroom Lights </cx:pt>
          <cx:pt idx="12927"> Bathroom </cx:pt>
          <cx:pt idx="12928">Total</cx:pt>
          <cx:pt idx="12929">Refrigerator</cx:pt>
          <cx:pt idx="12930">Other Kitchen</cx:pt>
          <cx:pt idx="12931"> Common outlets </cx:pt>
          <cx:pt idx="12932"> Common Lights </cx:pt>
          <cx:pt idx="12933"> Bedroom Outlets </cx:pt>
          <cx:pt idx="12934"> Bedroom Lights </cx:pt>
          <cx:pt idx="12935"> Bathroom </cx:pt>
          <cx:pt idx="12936">Total</cx:pt>
          <cx:pt idx="12937">Refrigerator</cx:pt>
          <cx:pt idx="12938">Other Kitchen</cx:pt>
          <cx:pt idx="12939"> Common outlets </cx:pt>
          <cx:pt idx="12940"> Common Lights </cx:pt>
          <cx:pt idx="12941"> Bedroom Outlets </cx:pt>
          <cx:pt idx="12942"> Bedroom Lights </cx:pt>
          <cx:pt idx="12943"> Bathroom </cx:pt>
          <cx:pt idx="12944">Total</cx:pt>
          <cx:pt idx="12945">Refrigerator</cx:pt>
          <cx:pt idx="12946">Other Kitchen</cx:pt>
          <cx:pt idx="12947"> Common outlets </cx:pt>
          <cx:pt idx="12948"> Common Lights </cx:pt>
          <cx:pt idx="12949"> Bedroom Outlets </cx:pt>
          <cx:pt idx="12950"> Bedroom Lights </cx:pt>
          <cx:pt idx="12951"> Bathroom </cx:pt>
          <cx:pt idx="12952">Total</cx:pt>
          <cx:pt idx="12953">Refrigerator</cx:pt>
          <cx:pt idx="12954">Other Kitchen</cx:pt>
          <cx:pt idx="12955"> Common outlets </cx:pt>
          <cx:pt idx="12956"> Common Lights </cx:pt>
          <cx:pt idx="12957"> Bedroom Outlets </cx:pt>
          <cx:pt idx="12958"> Bedroom Lights </cx:pt>
          <cx:pt idx="12959"> Bathroom </cx:pt>
          <cx:pt idx="12960">Total</cx:pt>
          <cx:pt idx="12961">Refrigerator</cx:pt>
          <cx:pt idx="12962">Other Kitchen</cx:pt>
          <cx:pt idx="12963"> Common outlets </cx:pt>
          <cx:pt idx="12964"> Common Lights </cx:pt>
          <cx:pt idx="12965"> Bedroom Outlets </cx:pt>
          <cx:pt idx="12966"> Bedroom Lights </cx:pt>
          <cx:pt idx="12967"> Bathroom </cx:pt>
          <cx:pt idx="12968">Total</cx:pt>
          <cx:pt idx="12969">Refrigerator</cx:pt>
          <cx:pt idx="12970">Other Kitchen</cx:pt>
          <cx:pt idx="12971"> Common outlets </cx:pt>
          <cx:pt idx="12972"> Common Lights </cx:pt>
          <cx:pt idx="12973"> Bedroom Outlets </cx:pt>
          <cx:pt idx="12974"> Bedroom Lights </cx:pt>
          <cx:pt idx="12975"> Bathroom </cx:pt>
          <cx:pt idx="12976">Total</cx:pt>
          <cx:pt idx="12977">Refrigerator</cx:pt>
          <cx:pt idx="12978">Other Kitchen</cx:pt>
          <cx:pt idx="12979"> Common outlets </cx:pt>
          <cx:pt idx="12980"> Common Lights </cx:pt>
          <cx:pt idx="12981"> Bedroom Outlets </cx:pt>
          <cx:pt idx="12982"> Bedroom Lights </cx:pt>
          <cx:pt idx="12983"> Bathroom </cx:pt>
          <cx:pt idx="12984">Total</cx:pt>
          <cx:pt idx="12985">Refrigerator</cx:pt>
          <cx:pt idx="12986">Other Kitchen</cx:pt>
          <cx:pt idx="12987"> Common outlets </cx:pt>
          <cx:pt idx="12988"> Common Lights </cx:pt>
          <cx:pt idx="12989"> Bedroom Outlets </cx:pt>
          <cx:pt idx="12990"> Bedroom Lights </cx:pt>
          <cx:pt idx="12991"> Bathroom </cx:pt>
          <cx:pt idx="12992">Total</cx:pt>
          <cx:pt idx="12993">Refrigerator</cx:pt>
          <cx:pt idx="12994">Other Kitchen</cx:pt>
          <cx:pt idx="12995"> Common outlets </cx:pt>
          <cx:pt idx="12996"> Common Lights </cx:pt>
          <cx:pt idx="12997"> Bedroom Outlets </cx:pt>
          <cx:pt idx="12998"> Bedroom Lights </cx:pt>
          <cx:pt idx="12999"> Bathroom </cx:pt>
          <cx:pt idx="13000">Total</cx:pt>
          <cx:pt idx="13001">Refrigerator</cx:pt>
          <cx:pt idx="13002">Other Kitchen</cx:pt>
          <cx:pt idx="13003"> Common outlets </cx:pt>
          <cx:pt idx="13004"> Common Lights </cx:pt>
          <cx:pt idx="13005"> Bedroom Outlets </cx:pt>
          <cx:pt idx="13006"> Bedroom Lights </cx:pt>
          <cx:pt idx="13007"> Bathroom </cx:pt>
          <cx:pt idx="13008">Total</cx:pt>
          <cx:pt idx="13009">Refrigerator</cx:pt>
          <cx:pt idx="13010">Other Kitchen</cx:pt>
          <cx:pt idx="13011"> Common outlets </cx:pt>
          <cx:pt idx="13012"> Common Lights </cx:pt>
          <cx:pt idx="13013"> Bedroom Outlets </cx:pt>
          <cx:pt idx="13014"> Bedroom Lights </cx:pt>
          <cx:pt idx="13015"> Bathroom </cx:pt>
          <cx:pt idx="13016">Total</cx:pt>
          <cx:pt idx="13017">Refrigerator</cx:pt>
          <cx:pt idx="13018">Other Kitchen</cx:pt>
          <cx:pt idx="13019"> Common outlets </cx:pt>
          <cx:pt idx="13020"> Common Lights </cx:pt>
          <cx:pt idx="13021"> Bedroom Outlets </cx:pt>
          <cx:pt idx="13022"> Bedroom Lights </cx:pt>
          <cx:pt idx="13023"> Bathroom </cx:pt>
          <cx:pt idx="13024">Total</cx:pt>
          <cx:pt idx="13025">Refrigerator</cx:pt>
          <cx:pt idx="13026">Other Kitchen</cx:pt>
          <cx:pt idx="13027"> Common outlets </cx:pt>
          <cx:pt idx="13028"> Common Lights </cx:pt>
          <cx:pt idx="13029"> Bedroom Outlets </cx:pt>
          <cx:pt idx="13030"> Bedroom Lights </cx:pt>
          <cx:pt idx="13031"> Bathroom </cx:pt>
          <cx:pt idx="13032">Total</cx:pt>
          <cx:pt idx="13033">Refrigerator</cx:pt>
          <cx:pt idx="13034">Other Kitchen</cx:pt>
          <cx:pt idx="13035"> Common outlets </cx:pt>
          <cx:pt idx="13036"> Common Lights </cx:pt>
          <cx:pt idx="13037"> Bedroom Outlets </cx:pt>
          <cx:pt idx="13038"> Bedroom Lights </cx:pt>
          <cx:pt idx="13039"> Bathroom </cx:pt>
          <cx:pt idx="13040">Total</cx:pt>
          <cx:pt idx="13041">Refrigerator</cx:pt>
          <cx:pt idx="13042">Other Kitchen</cx:pt>
          <cx:pt idx="13043"> Common outlets </cx:pt>
          <cx:pt idx="13044"> Common Lights </cx:pt>
          <cx:pt idx="13045"> Bedroom Outlets </cx:pt>
          <cx:pt idx="13046"> Bedroom Lights </cx:pt>
          <cx:pt idx="13047"> Bathroom </cx:pt>
          <cx:pt idx="13048">Total</cx:pt>
          <cx:pt idx="13049">Refrigerator</cx:pt>
          <cx:pt idx="13050">Other Kitchen</cx:pt>
          <cx:pt idx="13051"> Common outlets </cx:pt>
          <cx:pt idx="13052"> Common Lights </cx:pt>
          <cx:pt idx="13053"> Bedroom Outlets </cx:pt>
          <cx:pt idx="13054"> Bedroom Lights </cx:pt>
          <cx:pt idx="13055"> Bathroom </cx:pt>
          <cx:pt idx="13056">Total</cx:pt>
          <cx:pt idx="13057">Refrigerator</cx:pt>
          <cx:pt idx="13058">Other Kitchen</cx:pt>
          <cx:pt idx="13059"> Common outlets </cx:pt>
          <cx:pt idx="13060"> Common Lights </cx:pt>
          <cx:pt idx="13061"> Bedroom Outlets </cx:pt>
          <cx:pt idx="13062"> Bedroom Lights </cx:pt>
          <cx:pt idx="13063"> Bathroom </cx:pt>
          <cx:pt idx="13064">Total</cx:pt>
          <cx:pt idx="13065">Refrigerator</cx:pt>
          <cx:pt idx="13066">Other Kitchen</cx:pt>
          <cx:pt idx="13067"> Common outlets </cx:pt>
          <cx:pt idx="13068"> Common Lights </cx:pt>
          <cx:pt idx="13069"> Bedroom Outlets </cx:pt>
          <cx:pt idx="13070"> Bedroom Lights </cx:pt>
          <cx:pt idx="13071"> Bathroom </cx:pt>
          <cx:pt idx="13072">Total</cx:pt>
          <cx:pt idx="13073">Refrigerator</cx:pt>
          <cx:pt idx="13074">Other Kitchen</cx:pt>
          <cx:pt idx="13075"> Common outlets </cx:pt>
          <cx:pt idx="13076"> Common Lights </cx:pt>
          <cx:pt idx="13077"> Bedroom Outlets </cx:pt>
          <cx:pt idx="13078"> Bedroom Lights </cx:pt>
          <cx:pt idx="13079"> Bathroom </cx:pt>
          <cx:pt idx="13080">Total</cx:pt>
          <cx:pt idx="13081">Refrigerator</cx:pt>
          <cx:pt idx="13082">Other Kitchen</cx:pt>
          <cx:pt idx="13083"> Common outlets </cx:pt>
          <cx:pt idx="13084"> Common Lights </cx:pt>
          <cx:pt idx="13085"> Bedroom Outlets </cx:pt>
          <cx:pt idx="13086"> Bedroom Lights </cx:pt>
          <cx:pt idx="13087"> Bathroom </cx:pt>
          <cx:pt idx="13088">Total</cx:pt>
          <cx:pt idx="13089">Refrigerator</cx:pt>
          <cx:pt idx="13090">Other Kitchen</cx:pt>
          <cx:pt idx="13091"> Common outlets </cx:pt>
          <cx:pt idx="13092"> Common Lights </cx:pt>
          <cx:pt idx="13093"> Bedroom Outlets </cx:pt>
          <cx:pt idx="13094"> Bedroom Lights </cx:pt>
          <cx:pt idx="13095"> Bathroom </cx:pt>
          <cx:pt idx="13096">Total</cx:pt>
          <cx:pt idx="13097">Refrigerator</cx:pt>
          <cx:pt idx="13098">Other Kitchen</cx:pt>
          <cx:pt idx="13099"> Common outlets </cx:pt>
          <cx:pt idx="13100"> Common Lights </cx:pt>
          <cx:pt idx="13101"> Bedroom Outlets </cx:pt>
          <cx:pt idx="13102"> Bedroom Lights </cx:pt>
          <cx:pt idx="13103"> Bathroom </cx:pt>
          <cx:pt idx="13104">Total</cx:pt>
          <cx:pt idx="13105">Refrigerator</cx:pt>
          <cx:pt idx="13106">Other Kitchen</cx:pt>
          <cx:pt idx="13107"> Common outlets </cx:pt>
          <cx:pt idx="13108"> Common Lights </cx:pt>
          <cx:pt idx="13109"> Bedroom Outlets </cx:pt>
          <cx:pt idx="13110"> Bedroom Lights </cx:pt>
          <cx:pt idx="13111"> Bathroom </cx:pt>
          <cx:pt idx="13112">Total</cx:pt>
          <cx:pt idx="13113">Refrigerator</cx:pt>
          <cx:pt idx="13114">Other Kitchen</cx:pt>
          <cx:pt idx="13115"> Common outlets </cx:pt>
          <cx:pt idx="13116"> Common Lights </cx:pt>
          <cx:pt idx="13117"> Bedroom Outlets </cx:pt>
          <cx:pt idx="13118"> Bedroom Lights </cx:pt>
          <cx:pt idx="13119"> Bathroom </cx:pt>
          <cx:pt idx="13120">Total</cx:pt>
          <cx:pt idx="13121">Refrigerator</cx:pt>
          <cx:pt idx="13122">Other Kitchen</cx:pt>
          <cx:pt idx="13123"> Common outlets </cx:pt>
          <cx:pt idx="13124"> Common Lights </cx:pt>
          <cx:pt idx="13125"> Bedroom Outlets </cx:pt>
          <cx:pt idx="13126"> Bedroom Lights </cx:pt>
          <cx:pt idx="13127"> Bathroom </cx:pt>
          <cx:pt idx="13128">Total</cx:pt>
          <cx:pt idx="13129">Refrigerator</cx:pt>
          <cx:pt idx="13130">Other Kitchen</cx:pt>
          <cx:pt idx="13131"> Common outlets </cx:pt>
          <cx:pt idx="13132"> Common Lights </cx:pt>
          <cx:pt idx="13133"> Bedroom Outlets </cx:pt>
          <cx:pt idx="13134"> Bedroom Lights </cx:pt>
          <cx:pt idx="13135"> Bathroom </cx:pt>
          <cx:pt idx="13136">Total</cx:pt>
          <cx:pt idx="13137">Refrigerator</cx:pt>
          <cx:pt idx="13138">Other Kitchen</cx:pt>
          <cx:pt idx="13139"> Common outlets </cx:pt>
          <cx:pt idx="13140"> Common Lights </cx:pt>
          <cx:pt idx="13141"> Bedroom Outlets </cx:pt>
          <cx:pt idx="13142"> Bedroom Lights </cx:pt>
          <cx:pt idx="13143"> Bathroom </cx:pt>
          <cx:pt idx="13144">Total</cx:pt>
          <cx:pt idx="13145">Refrigerator</cx:pt>
          <cx:pt idx="13146">Other Kitchen</cx:pt>
          <cx:pt idx="13147"> Common outlets </cx:pt>
          <cx:pt idx="13148"> Common Lights </cx:pt>
          <cx:pt idx="13149"> Bedroom Outlets </cx:pt>
          <cx:pt idx="13150"> Bedroom Lights </cx:pt>
          <cx:pt idx="13151"> Bathroom </cx:pt>
          <cx:pt idx="13152">Total</cx:pt>
          <cx:pt idx="13153">Refrigerator</cx:pt>
          <cx:pt idx="13154">Other Kitchen</cx:pt>
          <cx:pt idx="13155"> Common outlets </cx:pt>
          <cx:pt idx="13156"> Common Lights </cx:pt>
          <cx:pt idx="13157"> Bedroom Outlets </cx:pt>
          <cx:pt idx="13158"> Bedroom Lights </cx:pt>
          <cx:pt idx="13159"> Bathroom </cx:pt>
          <cx:pt idx="13160">Total</cx:pt>
          <cx:pt idx="13161">Refrigerator</cx:pt>
          <cx:pt idx="13162">Other Kitchen</cx:pt>
          <cx:pt idx="13163"> Common outlets </cx:pt>
          <cx:pt idx="13164"> Common Lights </cx:pt>
          <cx:pt idx="13165"> Bedroom Outlets </cx:pt>
          <cx:pt idx="13166"> Bedroom Lights </cx:pt>
          <cx:pt idx="13167"> Bathroom </cx:pt>
          <cx:pt idx="13168">Total</cx:pt>
          <cx:pt idx="13169">Refrigerator</cx:pt>
          <cx:pt idx="13170">Other Kitchen</cx:pt>
          <cx:pt idx="13171"> Common outlets </cx:pt>
          <cx:pt idx="13172"> Common Lights </cx:pt>
          <cx:pt idx="13173"> Bedroom Outlets </cx:pt>
          <cx:pt idx="13174"> Bedroom Lights </cx:pt>
          <cx:pt idx="13175"> Bathroom </cx:pt>
          <cx:pt idx="13176">Total</cx:pt>
          <cx:pt idx="13177">Refrigerator</cx:pt>
          <cx:pt idx="13178">Other Kitchen</cx:pt>
          <cx:pt idx="13179"> Common outlets </cx:pt>
          <cx:pt idx="13180"> Common Lights </cx:pt>
          <cx:pt idx="13181"> Bedroom Outlets </cx:pt>
          <cx:pt idx="13182"> Bedroom Lights </cx:pt>
          <cx:pt idx="13183"> Bathroom </cx:pt>
          <cx:pt idx="13184">Total</cx:pt>
          <cx:pt idx="13185">Refrigerator</cx:pt>
          <cx:pt idx="13186">Other Kitchen</cx:pt>
          <cx:pt idx="13187"> Common outlets </cx:pt>
          <cx:pt idx="13188"> Common Lights </cx:pt>
          <cx:pt idx="13189"> Bedroom Outlets </cx:pt>
          <cx:pt idx="13190"> Bedroom Lights </cx:pt>
          <cx:pt idx="13191"> Bathroom </cx:pt>
          <cx:pt idx="13192">Total</cx:pt>
          <cx:pt idx="13193">Refrigerator</cx:pt>
          <cx:pt idx="13194">Other Kitchen</cx:pt>
          <cx:pt idx="13195"> Common outlets </cx:pt>
          <cx:pt idx="13196"> Common Lights </cx:pt>
          <cx:pt idx="13197"> Bedroom Outlets </cx:pt>
          <cx:pt idx="13198"> Bedroom Lights </cx:pt>
          <cx:pt idx="13199"> Bathroom </cx:pt>
          <cx:pt idx="13200">Total</cx:pt>
          <cx:pt idx="13201">Refrigerator</cx:pt>
          <cx:pt idx="13202">Other Kitchen</cx:pt>
          <cx:pt idx="13203"> Common outlets </cx:pt>
          <cx:pt idx="13204"> Common Lights </cx:pt>
          <cx:pt idx="13205"> Bedroom Outlets </cx:pt>
          <cx:pt idx="13206"> Bedroom Lights </cx:pt>
          <cx:pt idx="13207"> Bathroom </cx:pt>
          <cx:pt idx="13208">Total</cx:pt>
          <cx:pt idx="13209">Refrigerator</cx:pt>
          <cx:pt idx="13210">Other Kitchen</cx:pt>
          <cx:pt idx="13211"> Common outlets </cx:pt>
          <cx:pt idx="13212"> Common Lights </cx:pt>
          <cx:pt idx="13213"> Bedroom Outlets </cx:pt>
          <cx:pt idx="13214"> Bedroom Lights </cx:pt>
          <cx:pt idx="13215"> Bathroom </cx:pt>
          <cx:pt idx="13216">Total</cx:pt>
          <cx:pt idx="13217">Refrigerator</cx:pt>
          <cx:pt idx="13218">Other Kitchen</cx:pt>
          <cx:pt idx="13219"> Common outlets </cx:pt>
          <cx:pt idx="13220"> Common Lights </cx:pt>
          <cx:pt idx="13221"> Bedroom Outlets </cx:pt>
          <cx:pt idx="13222"> Bedroom Lights </cx:pt>
          <cx:pt idx="13223"> Bathroom </cx:pt>
          <cx:pt idx="13224">Total</cx:pt>
          <cx:pt idx="13225">Refrigerator</cx:pt>
          <cx:pt idx="13226">Other Kitchen</cx:pt>
          <cx:pt idx="13227"> Common outlets </cx:pt>
          <cx:pt idx="13228"> Common Lights </cx:pt>
          <cx:pt idx="13229"> Bedroom Outlets </cx:pt>
          <cx:pt idx="13230"> Bedroom Lights </cx:pt>
          <cx:pt idx="13231"> Bathroom </cx:pt>
          <cx:pt idx="13232">Total</cx:pt>
          <cx:pt idx="13233">Refrigerator</cx:pt>
          <cx:pt idx="13234">Other Kitchen</cx:pt>
          <cx:pt idx="13235"> Common outlets </cx:pt>
          <cx:pt idx="13236"> Common Lights </cx:pt>
          <cx:pt idx="13237"> Bedroom Outlets </cx:pt>
          <cx:pt idx="13238"> Bedroom Lights </cx:pt>
          <cx:pt idx="13239"> Bathroom </cx:pt>
          <cx:pt idx="13240">Total</cx:pt>
          <cx:pt idx="13241">Refrigerator</cx:pt>
          <cx:pt idx="13242">Other Kitchen</cx:pt>
          <cx:pt idx="13243"> Common outlets </cx:pt>
          <cx:pt idx="13244"> Common Lights </cx:pt>
          <cx:pt idx="13245"> Bedroom Outlets </cx:pt>
          <cx:pt idx="13246"> Bedroom Lights </cx:pt>
          <cx:pt idx="13247"> Bathroom </cx:pt>
          <cx:pt idx="13248">Total</cx:pt>
          <cx:pt idx="13249">Refrigerator</cx:pt>
          <cx:pt idx="13250">Other Kitchen</cx:pt>
          <cx:pt idx="13251"> Common outlets </cx:pt>
          <cx:pt idx="13252"> Common Lights </cx:pt>
          <cx:pt idx="13253"> Bedroom Outlets </cx:pt>
          <cx:pt idx="13254"> Bedroom Lights </cx:pt>
          <cx:pt idx="13255"> Bathroom </cx:pt>
          <cx:pt idx="13256">Total</cx:pt>
          <cx:pt idx="13257">Refrigerator</cx:pt>
          <cx:pt idx="13258">Other Kitchen</cx:pt>
          <cx:pt idx="13259"> Common outlets </cx:pt>
          <cx:pt idx="13260"> Common Lights </cx:pt>
          <cx:pt idx="13261"> Bedroom Outlets </cx:pt>
          <cx:pt idx="13262"> Bedroom Lights </cx:pt>
          <cx:pt idx="13263"> Bathroom </cx:pt>
          <cx:pt idx="13264">Total</cx:pt>
          <cx:pt idx="13265">Refrigerator</cx:pt>
          <cx:pt idx="13266">Other Kitchen</cx:pt>
          <cx:pt idx="13267"> Common outlets </cx:pt>
          <cx:pt idx="13268"> Common Lights </cx:pt>
          <cx:pt idx="13269"> Bedroom Outlets </cx:pt>
          <cx:pt idx="13270"> Bedroom Lights </cx:pt>
          <cx:pt idx="13271"> Bathroom </cx:pt>
          <cx:pt idx="13272">Total</cx:pt>
          <cx:pt idx="13273">Refrigerator</cx:pt>
          <cx:pt idx="13274">Other Kitchen</cx:pt>
          <cx:pt idx="13275"> Common outlets </cx:pt>
          <cx:pt idx="13276"> Common Lights </cx:pt>
          <cx:pt idx="13277"> Bedroom Outlets </cx:pt>
          <cx:pt idx="13278"> Bedroom Lights </cx:pt>
          <cx:pt idx="13279"> Bathroom </cx:pt>
          <cx:pt idx="13280">Total</cx:pt>
          <cx:pt idx="13281">Refrigerator</cx:pt>
          <cx:pt idx="13282">Other Kitchen</cx:pt>
          <cx:pt idx="13283"> Common outlets </cx:pt>
          <cx:pt idx="13284"> Common Lights </cx:pt>
          <cx:pt idx="13285"> Bedroom Outlets </cx:pt>
          <cx:pt idx="13286"> Bedroom Lights </cx:pt>
          <cx:pt idx="13287"> Bathroom </cx:pt>
          <cx:pt idx="13288">Total</cx:pt>
          <cx:pt idx="13289">Refrigerator</cx:pt>
          <cx:pt idx="13290">Other Kitchen</cx:pt>
          <cx:pt idx="13291"> Common outlets </cx:pt>
          <cx:pt idx="13292"> Common Lights </cx:pt>
          <cx:pt idx="13293"> Bedroom Outlets </cx:pt>
          <cx:pt idx="13294"> Bedroom Lights </cx:pt>
          <cx:pt idx="13295"> Bathroom </cx:pt>
          <cx:pt idx="13296">Total</cx:pt>
          <cx:pt idx="13297">Refrigerator</cx:pt>
          <cx:pt idx="13298">Other Kitchen</cx:pt>
          <cx:pt idx="13299"> Common outlets </cx:pt>
          <cx:pt idx="13300"> Common Lights </cx:pt>
          <cx:pt idx="13301"> Bedroom Outlets </cx:pt>
          <cx:pt idx="13302"> Bedroom Lights </cx:pt>
          <cx:pt idx="13303"> Bathroom </cx:pt>
          <cx:pt idx="13304">Total</cx:pt>
          <cx:pt idx="13305">Refrigerator</cx:pt>
          <cx:pt idx="13306">Other Kitchen</cx:pt>
          <cx:pt idx="13307"> Common outlets </cx:pt>
          <cx:pt idx="13308"> Common Lights </cx:pt>
          <cx:pt idx="13309"> Bedroom Outlets </cx:pt>
          <cx:pt idx="13310"> Bedroom Lights </cx:pt>
          <cx:pt idx="13311"> Bathroom </cx:pt>
          <cx:pt idx="13312">Total</cx:pt>
          <cx:pt idx="13313">Refrigerator</cx:pt>
          <cx:pt idx="13314">Other Kitchen</cx:pt>
          <cx:pt idx="13315"> Common outlets </cx:pt>
          <cx:pt idx="13316"> Common Lights </cx:pt>
          <cx:pt idx="13317"> Bedroom Outlets </cx:pt>
          <cx:pt idx="13318"> Bedroom Lights </cx:pt>
          <cx:pt idx="13319"> Bathroom </cx:pt>
          <cx:pt idx="13320">Total</cx:pt>
          <cx:pt idx="13321">Refrigerator</cx:pt>
          <cx:pt idx="13322">Other Kitchen</cx:pt>
          <cx:pt idx="13323"> Common outlets </cx:pt>
          <cx:pt idx="13324"> Common Lights </cx:pt>
          <cx:pt idx="13325"> Bedroom Outlets </cx:pt>
          <cx:pt idx="13326"> Bedroom Lights </cx:pt>
          <cx:pt idx="13327"> Bathroom </cx:pt>
          <cx:pt idx="13328">Total</cx:pt>
          <cx:pt idx="13329">Refrigerator</cx:pt>
          <cx:pt idx="13330">Other Kitchen</cx:pt>
          <cx:pt idx="13331"> Common outlets </cx:pt>
          <cx:pt idx="13332"> Common Lights </cx:pt>
          <cx:pt idx="13333"> Bedroom Outlets </cx:pt>
          <cx:pt idx="13334"> Bedroom Lights </cx:pt>
          <cx:pt idx="13335"> Bathroom </cx:pt>
          <cx:pt idx="13336">Total</cx:pt>
          <cx:pt idx="13337">Refrigerator</cx:pt>
          <cx:pt idx="13338">Other Kitchen</cx:pt>
          <cx:pt idx="13339"> Common outlets </cx:pt>
          <cx:pt idx="13340"> Common Lights </cx:pt>
          <cx:pt idx="13341"> Bedroom Outlets </cx:pt>
          <cx:pt idx="13342"> Bedroom Lights </cx:pt>
          <cx:pt idx="13343"> Bathroom </cx:pt>
          <cx:pt idx="13344">Total</cx:pt>
          <cx:pt idx="13345">Refrigerator</cx:pt>
          <cx:pt idx="13346">Other Kitchen</cx:pt>
          <cx:pt idx="13347"> Common outlets </cx:pt>
          <cx:pt idx="13348"> Common Lights </cx:pt>
          <cx:pt idx="13349"> Bedroom Outlets </cx:pt>
          <cx:pt idx="13350"> Bedroom Lights </cx:pt>
          <cx:pt idx="13351"> Bathroom </cx:pt>
          <cx:pt idx="13352">Total</cx:pt>
          <cx:pt idx="13353">Refrigerator</cx:pt>
          <cx:pt idx="13354">Other Kitchen</cx:pt>
          <cx:pt idx="13355"> Common outlets </cx:pt>
          <cx:pt idx="13356"> Common Lights </cx:pt>
          <cx:pt idx="13357"> Bedroom Outlets </cx:pt>
          <cx:pt idx="13358"> Bedroom Lights </cx:pt>
          <cx:pt idx="13359"> Bathroom </cx:pt>
          <cx:pt idx="13360">Total</cx:pt>
          <cx:pt idx="13361">Refrigerator</cx:pt>
          <cx:pt idx="13362">Other Kitchen</cx:pt>
          <cx:pt idx="13363"> Common outlets </cx:pt>
          <cx:pt idx="13364"> Common Lights </cx:pt>
          <cx:pt idx="13365"> Bedroom Outlets </cx:pt>
          <cx:pt idx="13366"> Bedroom Lights </cx:pt>
          <cx:pt idx="13367"> Bathroom </cx:pt>
          <cx:pt idx="13368">Total</cx:pt>
          <cx:pt idx="13369">Refrigerator</cx:pt>
          <cx:pt idx="13370">Other Kitchen</cx:pt>
          <cx:pt idx="13371"> Common outlets </cx:pt>
          <cx:pt idx="13372"> Common Lights </cx:pt>
          <cx:pt idx="13373"> Bedroom Outlets </cx:pt>
          <cx:pt idx="13374"> Bedroom Lights </cx:pt>
          <cx:pt idx="13375"> Bathroom </cx:pt>
          <cx:pt idx="13376">Total</cx:pt>
          <cx:pt idx="13377">Refrigerator</cx:pt>
          <cx:pt idx="13378">Other Kitchen</cx:pt>
          <cx:pt idx="13379"> Common outlets </cx:pt>
          <cx:pt idx="13380"> Common Lights </cx:pt>
          <cx:pt idx="13381"> Bedroom Outlets </cx:pt>
          <cx:pt idx="13382"> Bedroom Lights </cx:pt>
          <cx:pt idx="13383"> Bathroom </cx:pt>
          <cx:pt idx="13384">Total</cx:pt>
          <cx:pt idx="13385">Refrigerator</cx:pt>
          <cx:pt idx="13386">Other Kitchen</cx:pt>
          <cx:pt idx="13387"> Common outlets </cx:pt>
          <cx:pt idx="13388"> Common Lights </cx:pt>
          <cx:pt idx="13389"> Bedroom Outlets </cx:pt>
          <cx:pt idx="13390"> Bedroom Lights </cx:pt>
          <cx:pt idx="13391"> Bathroom </cx:pt>
          <cx:pt idx="13392">Total</cx:pt>
          <cx:pt idx="13393">Refrigerator</cx:pt>
          <cx:pt idx="13394">Other Kitchen</cx:pt>
          <cx:pt idx="13395"> Common outlets </cx:pt>
          <cx:pt idx="13396"> Common Lights </cx:pt>
          <cx:pt idx="13397"> Bedroom Outlets </cx:pt>
          <cx:pt idx="13398"> Bedroom Lights </cx:pt>
          <cx:pt idx="13399"> Bathroom </cx:pt>
          <cx:pt idx="13400">Total</cx:pt>
          <cx:pt idx="13401">Refrigerator</cx:pt>
          <cx:pt idx="13402">Other Kitchen</cx:pt>
          <cx:pt idx="13403"> Common outlets </cx:pt>
          <cx:pt idx="13404"> Common Lights </cx:pt>
          <cx:pt idx="13405"> Bedroom Outlets </cx:pt>
          <cx:pt idx="13406"> Bedroom Lights </cx:pt>
          <cx:pt idx="13407"> Bathroom </cx:pt>
          <cx:pt idx="13408">Total</cx:pt>
          <cx:pt idx="13409">Refrigerator</cx:pt>
          <cx:pt idx="13410">Other Kitchen</cx:pt>
          <cx:pt idx="13411"> Common outlets </cx:pt>
          <cx:pt idx="13412"> Common Lights </cx:pt>
          <cx:pt idx="13413"> Bedroom Outlets </cx:pt>
          <cx:pt idx="13414"> Bedroom Lights </cx:pt>
          <cx:pt idx="13415"> Bathroom </cx:pt>
          <cx:pt idx="13416">Total</cx:pt>
          <cx:pt idx="13417">Refrigerator</cx:pt>
          <cx:pt idx="13418">Other Kitchen</cx:pt>
          <cx:pt idx="13419"> Common outlets </cx:pt>
          <cx:pt idx="13420"> Common Lights </cx:pt>
          <cx:pt idx="13421"> Bedroom Outlets </cx:pt>
          <cx:pt idx="13422"> Bedroom Lights </cx:pt>
          <cx:pt idx="13423"> Bathroom </cx:pt>
          <cx:pt idx="13424">Total</cx:pt>
          <cx:pt idx="13425">Refrigerator</cx:pt>
          <cx:pt idx="13426">Other Kitchen</cx:pt>
          <cx:pt idx="13427"> Common outlets </cx:pt>
          <cx:pt idx="13428"> Common Lights </cx:pt>
          <cx:pt idx="13429"> Bedroom Outlets </cx:pt>
          <cx:pt idx="13430"> Bedroom Lights </cx:pt>
          <cx:pt idx="13431"> Bathroom </cx:pt>
          <cx:pt idx="13432">Total</cx:pt>
          <cx:pt idx="13433">Refrigerator</cx:pt>
          <cx:pt idx="13434">Other Kitchen</cx:pt>
          <cx:pt idx="13435"> Common outlets </cx:pt>
          <cx:pt idx="13436"> Common Lights </cx:pt>
          <cx:pt idx="13437"> Bedroom Outlets </cx:pt>
          <cx:pt idx="13438"> Bedroom Lights </cx:pt>
          <cx:pt idx="13439"> Bathroom </cx:pt>
          <cx:pt idx="13440">Total</cx:pt>
          <cx:pt idx="13441">Refrigerator</cx:pt>
          <cx:pt idx="13442">Other Kitchen</cx:pt>
          <cx:pt idx="13443"> Common outlets </cx:pt>
          <cx:pt idx="13444"> Common Lights </cx:pt>
          <cx:pt idx="13445"> Bedroom Outlets </cx:pt>
          <cx:pt idx="13446"> Bedroom Lights </cx:pt>
          <cx:pt idx="13447"> Bathroom </cx:pt>
          <cx:pt idx="13448">Total</cx:pt>
          <cx:pt idx="13449">Refrigerator</cx:pt>
          <cx:pt idx="13450">Other Kitchen</cx:pt>
          <cx:pt idx="13451"> Common outlets </cx:pt>
          <cx:pt idx="13452"> Common Lights </cx:pt>
          <cx:pt idx="13453"> Bedroom Outlets </cx:pt>
          <cx:pt idx="13454"> Bedroom Lights </cx:pt>
          <cx:pt idx="13455"> Bathroom </cx:pt>
          <cx:pt idx="13456">Total</cx:pt>
          <cx:pt idx="13457">Refrigerator</cx:pt>
          <cx:pt idx="13458">Other Kitchen</cx:pt>
          <cx:pt idx="13459"> Common outlets </cx:pt>
          <cx:pt idx="13460"> Common Lights </cx:pt>
          <cx:pt idx="13461"> Bedroom Outlets </cx:pt>
          <cx:pt idx="13462"> Bedroom Lights </cx:pt>
          <cx:pt idx="13463"> Bathroom </cx:pt>
          <cx:pt idx="13464">Total</cx:pt>
          <cx:pt idx="13465">Refrigerator</cx:pt>
          <cx:pt idx="13466">Other Kitchen</cx:pt>
          <cx:pt idx="13467"> Common outlets </cx:pt>
          <cx:pt idx="13468"> Common Lights </cx:pt>
          <cx:pt idx="13469"> Bedroom Outlets </cx:pt>
          <cx:pt idx="13470"> Bedroom Lights </cx:pt>
          <cx:pt idx="13471"> Bathroom </cx:pt>
          <cx:pt idx="13472">Total</cx:pt>
          <cx:pt idx="13473">Refrigerator</cx:pt>
          <cx:pt idx="13474">Other Kitchen</cx:pt>
          <cx:pt idx="13475"> Common outlets </cx:pt>
          <cx:pt idx="13476"> Common Lights </cx:pt>
          <cx:pt idx="13477"> Bedroom Outlets </cx:pt>
          <cx:pt idx="13478"> Bedroom Lights </cx:pt>
          <cx:pt idx="13479"> Bathroom </cx:pt>
          <cx:pt idx="13480">Total</cx:pt>
          <cx:pt idx="13481">Refrigerator</cx:pt>
          <cx:pt idx="13482">Other Kitchen</cx:pt>
          <cx:pt idx="13483"> Common outlets </cx:pt>
          <cx:pt idx="13484"> Common Lights </cx:pt>
          <cx:pt idx="13485"> Bedroom Outlets </cx:pt>
          <cx:pt idx="13486"> Bedroom Lights </cx:pt>
          <cx:pt idx="13487"> Bathroom </cx:pt>
          <cx:pt idx="13488">Total</cx:pt>
          <cx:pt idx="13489">Refrigerator</cx:pt>
          <cx:pt idx="13490">Other Kitchen</cx:pt>
          <cx:pt idx="13491"> Common outlets </cx:pt>
          <cx:pt idx="13492"> Common Lights </cx:pt>
          <cx:pt idx="13493"> Bedroom Outlets </cx:pt>
          <cx:pt idx="13494"> Bedroom Lights </cx:pt>
          <cx:pt idx="13495"> Bathroom </cx:pt>
          <cx:pt idx="13496">Total</cx:pt>
          <cx:pt idx="13497">Refrigerator</cx:pt>
          <cx:pt idx="13498">Other Kitchen</cx:pt>
          <cx:pt idx="13499"> Common outlets </cx:pt>
          <cx:pt idx="13500"> Common Lights </cx:pt>
          <cx:pt idx="13501"> Bedroom Outlets </cx:pt>
          <cx:pt idx="13502"> Bedroom Lights </cx:pt>
          <cx:pt idx="13503"> Bathroom </cx:pt>
          <cx:pt idx="13504">Total</cx:pt>
          <cx:pt idx="13505">Refrigerator</cx:pt>
          <cx:pt idx="13506">Other Kitchen</cx:pt>
          <cx:pt idx="13507"> Common outlets </cx:pt>
          <cx:pt idx="13508"> Common Lights </cx:pt>
          <cx:pt idx="13509"> Bedroom Outlets </cx:pt>
          <cx:pt idx="13510"> Bedroom Lights </cx:pt>
          <cx:pt idx="13511"> Bathroom </cx:pt>
          <cx:pt idx="13512">Total</cx:pt>
          <cx:pt idx="13513">Refrigerator</cx:pt>
          <cx:pt idx="13514">Other Kitchen</cx:pt>
          <cx:pt idx="13515"> Common outlets </cx:pt>
          <cx:pt idx="13516"> Common Lights </cx:pt>
          <cx:pt idx="13517"> Bedroom Outlets </cx:pt>
          <cx:pt idx="13518"> Bedroom Lights </cx:pt>
          <cx:pt idx="13519"> Bathroom </cx:pt>
          <cx:pt idx="13520">Total</cx:pt>
          <cx:pt idx="13521">Refrigerator</cx:pt>
          <cx:pt idx="13522">Other Kitchen</cx:pt>
          <cx:pt idx="13523"> Common outlets </cx:pt>
          <cx:pt idx="13524"> Common Lights </cx:pt>
          <cx:pt idx="13525"> Bedroom Outlets </cx:pt>
          <cx:pt idx="13526"> Bedroom Lights </cx:pt>
          <cx:pt idx="13527"> Bathroom </cx:pt>
          <cx:pt idx="13528">Total</cx:pt>
          <cx:pt idx="13529">Refrigerator</cx:pt>
          <cx:pt idx="13530">Other Kitchen</cx:pt>
          <cx:pt idx="13531"> Common outlets </cx:pt>
          <cx:pt idx="13532"> Common Lights </cx:pt>
          <cx:pt idx="13533"> Bedroom Outlets </cx:pt>
          <cx:pt idx="13534"> Bedroom Lights </cx:pt>
          <cx:pt idx="13535"> Bathroom </cx:pt>
          <cx:pt idx="13536">Total</cx:pt>
          <cx:pt idx="13537">Refrigerator</cx:pt>
          <cx:pt idx="13538">Other Kitchen</cx:pt>
          <cx:pt idx="13539"> Common outlets </cx:pt>
          <cx:pt idx="13540"> Common Lights </cx:pt>
          <cx:pt idx="13541"> Bedroom Outlets </cx:pt>
          <cx:pt idx="13542"> Bedroom Lights </cx:pt>
          <cx:pt idx="13543"> Bathroom </cx:pt>
          <cx:pt idx="13544">Total</cx:pt>
          <cx:pt idx="13545">Refrigerator</cx:pt>
          <cx:pt idx="13546">Other Kitchen</cx:pt>
          <cx:pt idx="13547"> Common outlets </cx:pt>
          <cx:pt idx="13548"> Common Lights </cx:pt>
          <cx:pt idx="13549"> Bedroom Outlets </cx:pt>
          <cx:pt idx="13550"> Bedroom Lights </cx:pt>
          <cx:pt idx="13551"> Bathroom </cx:pt>
          <cx:pt idx="13552">Total</cx:pt>
          <cx:pt idx="13553">Refrigerator</cx:pt>
          <cx:pt idx="13554">Other Kitchen</cx:pt>
          <cx:pt idx="13555"> Common outlets </cx:pt>
          <cx:pt idx="13556"> Common Lights </cx:pt>
          <cx:pt idx="13557"> Bedroom Outlets </cx:pt>
          <cx:pt idx="13558"> Bedroom Lights </cx:pt>
          <cx:pt idx="13559"> Bathroom </cx:pt>
          <cx:pt idx="13560">Total</cx:pt>
          <cx:pt idx="13561">Refrigerator</cx:pt>
          <cx:pt idx="13562">Other Kitchen</cx:pt>
          <cx:pt idx="13563"> Common outlets </cx:pt>
          <cx:pt idx="13564"> Common Lights </cx:pt>
          <cx:pt idx="13565"> Bedroom Outlets </cx:pt>
          <cx:pt idx="13566"> Bedroom Lights </cx:pt>
          <cx:pt idx="13567"> Bathroom </cx:pt>
          <cx:pt idx="13568">Total</cx:pt>
          <cx:pt idx="13569">Refrigerator</cx:pt>
          <cx:pt idx="13570">Other Kitchen</cx:pt>
          <cx:pt idx="13571"> Common outlets </cx:pt>
          <cx:pt idx="13572"> Common Lights </cx:pt>
          <cx:pt idx="13573"> Bedroom Outlets </cx:pt>
          <cx:pt idx="13574"> Bedroom Lights </cx:pt>
          <cx:pt idx="13575"> Bathroom </cx:pt>
          <cx:pt idx="13576">Total</cx:pt>
          <cx:pt idx="13577">Refrigerator</cx:pt>
          <cx:pt idx="13578">Other Kitchen</cx:pt>
          <cx:pt idx="13579"> Common outlets </cx:pt>
          <cx:pt idx="13580"> Common Lights </cx:pt>
          <cx:pt idx="13581"> Bedroom Outlets </cx:pt>
          <cx:pt idx="13582"> Bedroom Lights </cx:pt>
          <cx:pt idx="13583"> Bathroom </cx:pt>
          <cx:pt idx="13584">Total</cx:pt>
          <cx:pt idx="13585">Refrigerator</cx:pt>
          <cx:pt idx="13586">Other Kitchen</cx:pt>
          <cx:pt idx="13587"> Common outlets </cx:pt>
          <cx:pt idx="13588"> Common Lights </cx:pt>
          <cx:pt idx="13589"> Bedroom Outlets </cx:pt>
          <cx:pt idx="13590"> Bedroom Lights </cx:pt>
          <cx:pt idx="13591"> Bathroom </cx:pt>
          <cx:pt idx="13592">Total</cx:pt>
          <cx:pt idx="13593">Refrigerator</cx:pt>
          <cx:pt idx="13594">Other Kitchen</cx:pt>
          <cx:pt idx="13595"> Common outlets </cx:pt>
          <cx:pt idx="13596"> Common Lights </cx:pt>
          <cx:pt idx="13597"> Bedroom Outlets </cx:pt>
          <cx:pt idx="13598"> Bedroom Lights </cx:pt>
          <cx:pt idx="13599"> Bathroom </cx:pt>
          <cx:pt idx="13600">Total</cx:pt>
          <cx:pt idx="13601">Refrigerator</cx:pt>
          <cx:pt idx="13602">Other Kitchen</cx:pt>
          <cx:pt idx="13603"> Common outlets </cx:pt>
          <cx:pt idx="13604"> Common Lights </cx:pt>
          <cx:pt idx="13605"> Bedroom Outlets </cx:pt>
          <cx:pt idx="13606"> Bedroom Lights </cx:pt>
          <cx:pt idx="13607"> Bathroom </cx:pt>
          <cx:pt idx="13608">Total</cx:pt>
          <cx:pt idx="13609">Refrigerator</cx:pt>
          <cx:pt idx="13610">Other Kitchen</cx:pt>
          <cx:pt idx="13611"> Common outlets </cx:pt>
          <cx:pt idx="13612"> Common Lights </cx:pt>
          <cx:pt idx="13613"> Bedroom Outlets </cx:pt>
          <cx:pt idx="13614"> Bedroom Lights </cx:pt>
          <cx:pt idx="13615"> Bathroom </cx:pt>
          <cx:pt idx="13616">Total</cx:pt>
          <cx:pt idx="13617">Refrigerator</cx:pt>
          <cx:pt idx="13618">Other Kitchen</cx:pt>
          <cx:pt idx="13619"> Common outlets </cx:pt>
          <cx:pt idx="13620"> Common Lights </cx:pt>
          <cx:pt idx="13621"> Bedroom Outlets </cx:pt>
          <cx:pt idx="13622"> Bedroom Lights </cx:pt>
          <cx:pt idx="13623"> Bathroom </cx:pt>
          <cx:pt idx="13624">Total</cx:pt>
          <cx:pt idx="13625">Refrigerator</cx:pt>
          <cx:pt idx="13626">Other Kitchen</cx:pt>
          <cx:pt idx="13627"> Common outlets </cx:pt>
          <cx:pt idx="13628"> Common Lights </cx:pt>
          <cx:pt idx="13629"> Bedroom Outlets </cx:pt>
          <cx:pt idx="13630"> Bedroom Lights </cx:pt>
          <cx:pt idx="13631"> Bathroom </cx:pt>
          <cx:pt idx="13632">Total</cx:pt>
          <cx:pt idx="13633">Refrigerator</cx:pt>
          <cx:pt idx="13634">Other Kitchen</cx:pt>
          <cx:pt idx="13635"> Common outlets </cx:pt>
          <cx:pt idx="13636"> Common Lights </cx:pt>
          <cx:pt idx="13637"> Bedroom Outlets </cx:pt>
          <cx:pt idx="13638"> Bedroom Lights </cx:pt>
          <cx:pt idx="13639"> Bathroom </cx:pt>
          <cx:pt idx="13640">Total</cx:pt>
          <cx:pt idx="13641">Refrigerator</cx:pt>
          <cx:pt idx="13642">Other Kitchen</cx:pt>
          <cx:pt idx="13643"> Common outlets </cx:pt>
          <cx:pt idx="13644"> Common Lights </cx:pt>
          <cx:pt idx="13645"> Bedroom Outlets </cx:pt>
          <cx:pt idx="13646"> Bedroom Lights </cx:pt>
          <cx:pt idx="13647"> Bathroom </cx:pt>
          <cx:pt idx="13648">Total</cx:pt>
          <cx:pt idx="13649">Refrigerator</cx:pt>
          <cx:pt idx="13650">Other Kitchen</cx:pt>
          <cx:pt idx="13651"> Common outlets </cx:pt>
          <cx:pt idx="13652"> Common Lights </cx:pt>
          <cx:pt idx="13653"> Bedroom Outlets </cx:pt>
          <cx:pt idx="13654"> Bedroom Lights </cx:pt>
          <cx:pt idx="13655"> Bathroom </cx:pt>
          <cx:pt idx="13656">Total</cx:pt>
          <cx:pt idx="13657">Refrigerator</cx:pt>
          <cx:pt idx="13658">Other Kitchen</cx:pt>
          <cx:pt idx="13659"> Common outlets </cx:pt>
          <cx:pt idx="13660"> Common Lights </cx:pt>
          <cx:pt idx="13661"> Bedroom Outlets </cx:pt>
          <cx:pt idx="13662"> Bedroom Lights </cx:pt>
          <cx:pt idx="13663"> Bathroom </cx:pt>
          <cx:pt idx="13664">Total</cx:pt>
          <cx:pt idx="13665">Refrigerator</cx:pt>
          <cx:pt idx="13666">Other Kitchen</cx:pt>
          <cx:pt idx="13667"> Common outlets </cx:pt>
          <cx:pt idx="13668"> Common Lights </cx:pt>
          <cx:pt idx="13669"> Bedroom Outlets </cx:pt>
          <cx:pt idx="13670"> Bedroom Lights </cx:pt>
          <cx:pt idx="13671"> Bathroom </cx:pt>
          <cx:pt idx="13672">Total</cx:pt>
          <cx:pt idx="13673">Refrigerator</cx:pt>
          <cx:pt idx="13674">Other Kitchen</cx:pt>
          <cx:pt idx="13675"> Common outlets </cx:pt>
          <cx:pt idx="13676"> Common Lights </cx:pt>
          <cx:pt idx="13677"> Bedroom Outlets </cx:pt>
          <cx:pt idx="13678"> Bedroom Lights </cx:pt>
          <cx:pt idx="13679"> Bathroom </cx:pt>
          <cx:pt idx="13680">Total</cx:pt>
          <cx:pt idx="13681">Refrigerator</cx:pt>
          <cx:pt idx="13682">Other Kitchen</cx:pt>
          <cx:pt idx="13683"> Common outlets </cx:pt>
          <cx:pt idx="13684"> Common Lights </cx:pt>
          <cx:pt idx="13685"> Bedroom Outlets </cx:pt>
          <cx:pt idx="13686"> Bedroom Lights </cx:pt>
          <cx:pt idx="13687"> Bathroom </cx:pt>
          <cx:pt idx="13688">Total</cx:pt>
          <cx:pt idx="13689">Refrigerator</cx:pt>
          <cx:pt idx="13690">Other Kitchen</cx:pt>
          <cx:pt idx="13691"> Common outlets </cx:pt>
          <cx:pt idx="13692"> Common Lights </cx:pt>
          <cx:pt idx="13693"> Bedroom Outlets </cx:pt>
          <cx:pt idx="13694"> Bedroom Lights </cx:pt>
          <cx:pt idx="13695"> Bathroom </cx:pt>
          <cx:pt idx="13696">Total</cx:pt>
          <cx:pt idx="13697">Refrigerator</cx:pt>
          <cx:pt idx="13698">Other Kitchen</cx:pt>
          <cx:pt idx="13699"> Common outlets </cx:pt>
          <cx:pt idx="13700"> Common Lights </cx:pt>
          <cx:pt idx="13701"> Bedroom Outlets </cx:pt>
          <cx:pt idx="13702"> Bedroom Lights </cx:pt>
          <cx:pt idx="13703"> Bathroom </cx:pt>
          <cx:pt idx="13704">Total</cx:pt>
          <cx:pt idx="13705">Refrigerator</cx:pt>
          <cx:pt idx="13706">Other Kitchen</cx:pt>
          <cx:pt idx="13707"> Common outlets </cx:pt>
          <cx:pt idx="13708"> Common Lights </cx:pt>
          <cx:pt idx="13709"> Bedroom Outlets </cx:pt>
          <cx:pt idx="13710"> Bedroom Lights </cx:pt>
          <cx:pt idx="13711"> Bathroom </cx:pt>
          <cx:pt idx="13712">Total</cx:pt>
          <cx:pt idx="13713">Refrigerator</cx:pt>
          <cx:pt idx="13714">Other Kitchen</cx:pt>
          <cx:pt idx="13715"> Common outlets </cx:pt>
          <cx:pt idx="13716"> Common Lights </cx:pt>
          <cx:pt idx="13717"> Bedroom Outlets </cx:pt>
          <cx:pt idx="13718"> Bedroom Lights </cx:pt>
          <cx:pt idx="13719"> Bathroom </cx:pt>
          <cx:pt idx="13720">Total</cx:pt>
          <cx:pt idx="13721">Refrigerator</cx:pt>
          <cx:pt idx="13722">Other Kitchen</cx:pt>
          <cx:pt idx="13723"> Common outlets </cx:pt>
          <cx:pt idx="13724"> Common Lights </cx:pt>
          <cx:pt idx="13725"> Bedroom Outlets </cx:pt>
          <cx:pt idx="13726"> Bedroom Lights </cx:pt>
          <cx:pt idx="13727"> Bathroom </cx:pt>
          <cx:pt idx="13728">Total</cx:pt>
          <cx:pt idx="13729">Refrigerator</cx:pt>
          <cx:pt idx="13730">Other Kitchen</cx:pt>
          <cx:pt idx="13731"> Common outlets </cx:pt>
          <cx:pt idx="13732"> Common Lights </cx:pt>
          <cx:pt idx="13733"> Bedroom Outlets </cx:pt>
          <cx:pt idx="13734"> Bedroom Lights </cx:pt>
          <cx:pt idx="13735"> Bathroom </cx:pt>
          <cx:pt idx="13736">Total</cx:pt>
          <cx:pt idx="13737">Refrigerator</cx:pt>
          <cx:pt idx="13738">Other Kitchen</cx:pt>
          <cx:pt idx="13739"> Common outlets </cx:pt>
          <cx:pt idx="13740"> Common Lights </cx:pt>
          <cx:pt idx="13741"> Bedroom Outlets </cx:pt>
          <cx:pt idx="13742"> Bedroom Lights </cx:pt>
          <cx:pt idx="13743"> Bathroom </cx:pt>
          <cx:pt idx="13744">Total</cx:pt>
          <cx:pt idx="13745">Refrigerator</cx:pt>
          <cx:pt idx="13746">Other Kitchen</cx:pt>
          <cx:pt idx="13747"> Common outlets </cx:pt>
          <cx:pt idx="13748"> Common Lights </cx:pt>
          <cx:pt idx="13749"> Bedroom Outlets </cx:pt>
          <cx:pt idx="13750"> Bedroom Lights </cx:pt>
          <cx:pt idx="13751"> Bathroom </cx:pt>
          <cx:pt idx="13752">Total</cx:pt>
          <cx:pt idx="13753">Refrigerator</cx:pt>
          <cx:pt idx="13754">Other Kitchen</cx:pt>
          <cx:pt idx="13755"> Common outlets </cx:pt>
          <cx:pt idx="13756"> Common Lights </cx:pt>
          <cx:pt idx="13757"> Bedroom Outlets </cx:pt>
          <cx:pt idx="13758"> Bedroom Lights </cx:pt>
          <cx:pt idx="13759"> Bathroom </cx:pt>
          <cx:pt idx="13760">Total</cx:pt>
          <cx:pt idx="13761">Refrigerator</cx:pt>
          <cx:pt idx="13762">Other Kitchen</cx:pt>
          <cx:pt idx="13763"> Common outlets </cx:pt>
          <cx:pt idx="13764"> Common Lights </cx:pt>
          <cx:pt idx="13765"> Bedroom Outlets </cx:pt>
          <cx:pt idx="13766"> Bedroom Lights </cx:pt>
          <cx:pt idx="13767"> Bathroom </cx:pt>
          <cx:pt idx="13768">Total</cx:pt>
          <cx:pt idx="13769">Refrigerator</cx:pt>
          <cx:pt idx="13770">Other Kitchen</cx:pt>
          <cx:pt idx="13771"> Common outlets </cx:pt>
          <cx:pt idx="13772"> Common Lights </cx:pt>
          <cx:pt idx="13773"> Bedroom Outlets </cx:pt>
          <cx:pt idx="13774"> Bedroom Lights </cx:pt>
          <cx:pt idx="13775"> Bathroom </cx:pt>
          <cx:pt idx="13776">Total</cx:pt>
          <cx:pt idx="13777">Refrigerator</cx:pt>
          <cx:pt idx="13778">Other Kitchen</cx:pt>
          <cx:pt idx="13779"> Common outlets </cx:pt>
          <cx:pt idx="13780"> Common Lights </cx:pt>
          <cx:pt idx="13781"> Bedroom Outlets </cx:pt>
          <cx:pt idx="13782"> Bedroom Lights </cx:pt>
          <cx:pt idx="13783"> Bathroom </cx:pt>
          <cx:pt idx="13784">Total</cx:pt>
          <cx:pt idx="13785">Refrigerator</cx:pt>
          <cx:pt idx="13786">Other Kitchen</cx:pt>
          <cx:pt idx="13787"> Common outlets </cx:pt>
          <cx:pt idx="13788"> Common Lights </cx:pt>
          <cx:pt idx="13789"> Bedroom Outlets </cx:pt>
          <cx:pt idx="13790"> Bedroom Lights </cx:pt>
          <cx:pt idx="13791"> Bathroom </cx:pt>
          <cx:pt idx="13792">Total</cx:pt>
          <cx:pt idx="13793">Refrigerator</cx:pt>
          <cx:pt idx="13794">Other Kitchen</cx:pt>
          <cx:pt idx="13795"> Common outlets </cx:pt>
          <cx:pt idx="13796"> Common Lights </cx:pt>
          <cx:pt idx="13797"> Bedroom Outlets </cx:pt>
          <cx:pt idx="13798"> Bedroom Lights </cx:pt>
          <cx:pt idx="13799"> Bathroom </cx:pt>
          <cx:pt idx="13800">Total</cx:pt>
          <cx:pt idx="13801">Refrigerator</cx:pt>
          <cx:pt idx="13802">Other Kitchen</cx:pt>
          <cx:pt idx="13803"> Common outlets </cx:pt>
          <cx:pt idx="13804"> Common Lights </cx:pt>
          <cx:pt idx="13805"> Bedroom Outlets </cx:pt>
          <cx:pt idx="13806"> Bedroom Lights </cx:pt>
          <cx:pt idx="13807"> Bathroom </cx:pt>
          <cx:pt idx="13808">Total</cx:pt>
          <cx:pt idx="13809">Refrigerator</cx:pt>
          <cx:pt idx="13810">Other Kitchen</cx:pt>
          <cx:pt idx="13811"> Common outlets </cx:pt>
          <cx:pt idx="13812"> Common Lights </cx:pt>
          <cx:pt idx="13813"> Bedroom Outlets </cx:pt>
          <cx:pt idx="13814"> Bedroom Lights </cx:pt>
          <cx:pt idx="13815"> Bathroom </cx:pt>
          <cx:pt idx="13816">Total</cx:pt>
          <cx:pt idx="13817">Refrigerator</cx:pt>
          <cx:pt idx="13818">Other Kitchen</cx:pt>
          <cx:pt idx="13819"> Common outlets </cx:pt>
          <cx:pt idx="13820"> Common Lights </cx:pt>
          <cx:pt idx="13821"> Bedroom Outlets </cx:pt>
          <cx:pt idx="13822"> Bedroom Lights </cx:pt>
          <cx:pt idx="13823"> Bathroom </cx:pt>
          <cx:pt idx="13824">Total</cx:pt>
          <cx:pt idx="13825">Refrigerator</cx:pt>
          <cx:pt idx="13826">Other Kitchen</cx:pt>
          <cx:pt idx="13827"> Common outlets </cx:pt>
          <cx:pt idx="13828"> Common Lights </cx:pt>
          <cx:pt idx="13829"> Bedroom Outlets </cx:pt>
          <cx:pt idx="13830"> Bedroom Lights </cx:pt>
          <cx:pt idx="13831"> Bathroom </cx:pt>
          <cx:pt idx="13832">Total</cx:pt>
          <cx:pt idx="13833">Refrigerator</cx:pt>
          <cx:pt idx="13834">Other Kitchen</cx:pt>
          <cx:pt idx="13835"> Common outlets </cx:pt>
          <cx:pt idx="13836"> Common Lights </cx:pt>
          <cx:pt idx="13837"> Bedroom Outlets </cx:pt>
          <cx:pt idx="13838"> Bedroom Lights </cx:pt>
          <cx:pt idx="13839"> Bathroom </cx:pt>
          <cx:pt idx="13840">Total</cx:pt>
          <cx:pt idx="13841">Refrigerator</cx:pt>
          <cx:pt idx="13842">Other Kitchen</cx:pt>
          <cx:pt idx="13843"> Common outlets </cx:pt>
          <cx:pt idx="13844"> Common Lights </cx:pt>
          <cx:pt idx="13845"> Bedroom Outlets </cx:pt>
          <cx:pt idx="13846"> Bedroom Lights </cx:pt>
          <cx:pt idx="13847"> Bathroom </cx:pt>
          <cx:pt idx="13848">Total</cx:pt>
          <cx:pt idx="13849">Refrigerator</cx:pt>
          <cx:pt idx="13850">Other Kitchen</cx:pt>
          <cx:pt idx="13851"> Common outlets </cx:pt>
          <cx:pt idx="13852"> Common Lights </cx:pt>
          <cx:pt idx="13853"> Bedroom Outlets </cx:pt>
          <cx:pt idx="13854"> Bedroom Lights </cx:pt>
          <cx:pt idx="13855"> Bathroom </cx:pt>
          <cx:pt idx="13856">Total</cx:pt>
          <cx:pt idx="13857">Refrigerator</cx:pt>
          <cx:pt idx="13858">Other Kitchen</cx:pt>
          <cx:pt idx="13859"> Common outlets </cx:pt>
          <cx:pt idx="13860"> Common Lights </cx:pt>
          <cx:pt idx="13861"> Bedroom Outlets </cx:pt>
          <cx:pt idx="13862"> Bedroom Lights </cx:pt>
          <cx:pt idx="13863"> Bathroom </cx:pt>
          <cx:pt idx="13864">Total</cx:pt>
          <cx:pt idx="13865">Refrigerator</cx:pt>
          <cx:pt idx="13866">Other Kitchen</cx:pt>
          <cx:pt idx="13867"> Common outlets </cx:pt>
          <cx:pt idx="13868"> Common Lights </cx:pt>
          <cx:pt idx="13869"> Bedroom Outlets </cx:pt>
          <cx:pt idx="13870"> Bedroom Lights </cx:pt>
          <cx:pt idx="13871"> Bathroom </cx:pt>
          <cx:pt idx="13872">Total</cx:pt>
          <cx:pt idx="13873">Refrigerator</cx:pt>
          <cx:pt idx="13874">Other Kitchen</cx:pt>
          <cx:pt idx="13875"> Common outlets </cx:pt>
          <cx:pt idx="13876"> Common Lights </cx:pt>
          <cx:pt idx="13877"> Bedroom Outlets </cx:pt>
          <cx:pt idx="13878"> Bedroom Lights </cx:pt>
          <cx:pt idx="13879"> Bathroom </cx:pt>
          <cx:pt idx="13880">Total</cx:pt>
          <cx:pt idx="13881">Refrigerator</cx:pt>
          <cx:pt idx="13882">Other Kitchen</cx:pt>
          <cx:pt idx="13883"> Common outlets </cx:pt>
          <cx:pt idx="13884"> Common Lights </cx:pt>
          <cx:pt idx="13885"> Bedroom Outlets </cx:pt>
          <cx:pt idx="13886"> Bedroom Lights </cx:pt>
          <cx:pt idx="13887"> Bathroom </cx:pt>
          <cx:pt idx="13888">Total</cx:pt>
          <cx:pt idx="13889">Refrigerator</cx:pt>
          <cx:pt idx="13890">Other Kitchen</cx:pt>
          <cx:pt idx="13891"> Common outlets </cx:pt>
          <cx:pt idx="13892"> Common Lights </cx:pt>
          <cx:pt idx="13893"> Bedroom Outlets </cx:pt>
          <cx:pt idx="13894"> Bedroom Lights </cx:pt>
          <cx:pt idx="13895"> Bathroom </cx:pt>
          <cx:pt idx="13896">Total</cx:pt>
          <cx:pt idx="13897">Refrigerator</cx:pt>
          <cx:pt idx="13898">Other Kitchen</cx:pt>
          <cx:pt idx="13899"> Common outlets </cx:pt>
          <cx:pt idx="13900"> Common Lights </cx:pt>
          <cx:pt idx="13901"> Bedroom Outlets </cx:pt>
          <cx:pt idx="13902"> Bedroom Lights </cx:pt>
          <cx:pt idx="13903"> Bathroom </cx:pt>
          <cx:pt idx="13904">Total</cx:pt>
          <cx:pt idx="13905">Refrigerator</cx:pt>
          <cx:pt idx="13906">Other Kitchen</cx:pt>
          <cx:pt idx="13907"> Common outlets </cx:pt>
          <cx:pt idx="13908"> Common Lights </cx:pt>
          <cx:pt idx="13909"> Bedroom Outlets </cx:pt>
          <cx:pt idx="13910"> Bedroom Lights </cx:pt>
          <cx:pt idx="13911"> Bathroom </cx:pt>
          <cx:pt idx="13912">Total</cx:pt>
          <cx:pt idx="13913">Refrigerator</cx:pt>
          <cx:pt idx="13914">Other Kitchen</cx:pt>
          <cx:pt idx="13915"> Common outlets </cx:pt>
          <cx:pt idx="13916"> Common Lights </cx:pt>
          <cx:pt idx="13917"> Bedroom Outlets </cx:pt>
          <cx:pt idx="13918"> Bedroom Lights </cx:pt>
          <cx:pt idx="13919"> Bathroom </cx:pt>
          <cx:pt idx="13920">Total</cx:pt>
          <cx:pt idx="13921">Refrigerator</cx:pt>
          <cx:pt idx="13922">Other Kitchen</cx:pt>
          <cx:pt idx="13923"> Common outlets </cx:pt>
          <cx:pt idx="13924"> Common Lights </cx:pt>
          <cx:pt idx="13925"> Bedroom Outlets </cx:pt>
          <cx:pt idx="13926"> Bedroom Lights </cx:pt>
          <cx:pt idx="13927"> Bathroom </cx:pt>
          <cx:pt idx="13928">Total</cx:pt>
          <cx:pt idx="13929">Refrigerator</cx:pt>
          <cx:pt idx="13930">Other Kitchen</cx:pt>
          <cx:pt idx="13931"> Common outlets </cx:pt>
          <cx:pt idx="13932"> Common Lights </cx:pt>
          <cx:pt idx="13933"> Bedroom Outlets </cx:pt>
          <cx:pt idx="13934"> Bedroom Lights </cx:pt>
          <cx:pt idx="13935"> Bathroom </cx:pt>
          <cx:pt idx="13936">Total</cx:pt>
          <cx:pt idx="13937">Refrigerator</cx:pt>
          <cx:pt idx="13938">Other Kitchen</cx:pt>
          <cx:pt idx="13939"> Common outlets </cx:pt>
          <cx:pt idx="13940"> Common Lights </cx:pt>
          <cx:pt idx="13941"> Bedroom Outlets </cx:pt>
          <cx:pt idx="13942"> Bedroom Lights </cx:pt>
          <cx:pt idx="13943"> Bathroom </cx:pt>
          <cx:pt idx="13944">Total</cx:pt>
          <cx:pt idx="13945">Refrigerator</cx:pt>
          <cx:pt idx="13946">Other Kitchen</cx:pt>
          <cx:pt idx="13947"> Common outlets </cx:pt>
          <cx:pt idx="13948"> Common Lights </cx:pt>
          <cx:pt idx="13949"> Bedroom Outlets </cx:pt>
          <cx:pt idx="13950"> Bedroom Lights </cx:pt>
          <cx:pt idx="13951"> Bathroom </cx:pt>
          <cx:pt idx="13952">Total</cx:pt>
          <cx:pt idx="13953">Refrigerator</cx:pt>
          <cx:pt idx="13954">Other Kitchen</cx:pt>
          <cx:pt idx="13955"> Common outlets </cx:pt>
          <cx:pt idx="13956"> Common Lights </cx:pt>
          <cx:pt idx="13957"> Bedroom Outlets </cx:pt>
          <cx:pt idx="13958"> Bedroom Lights </cx:pt>
          <cx:pt idx="13959"> Bathroom </cx:pt>
          <cx:pt idx="13960">Total</cx:pt>
          <cx:pt idx="13961">Refrigerator</cx:pt>
          <cx:pt idx="13962">Other Kitchen</cx:pt>
          <cx:pt idx="13963"> Common outlets </cx:pt>
          <cx:pt idx="13964"> Common Lights </cx:pt>
          <cx:pt idx="13965"> Bedroom Outlets </cx:pt>
          <cx:pt idx="13966"> Bedroom Lights </cx:pt>
          <cx:pt idx="13967"> Bathroom </cx:pt>
          <cx:pt idx="13968">Total</cx:pt>
          <cx:pt idx="13969">Refrigerator</cx:pt>
          <cx:pt idx="13970">Other Kitchen</cx:pt>
          <cx:pt idx="13971"> Common outlets </cx:pt>
          <cx:pt idx="13972"> Common Lights </cx:pt>
          <cx:pt idx="13973"> Bedroom Outlets </cx:pt>
          <cx:pt idx="13974"> Bedroom Lights </cx:pt>
          <cx:pt idx="13975"> Bathroom </cx:pt>
          <cx:pt idx="13976">Total</cx:pt>
          <cx:pt idx="13977">Refrigerator</cx:pt>
          <cx:pt idx="13978">Other Kitchen</cx:pt>
          <cx:pt idx="13979"> Common outlets </cx:pt>
          <cx:pt idx="13980"> Common Lights </cx:pt>
          <cx:pt idx="13981"> Bedroom Outlets </cx:pt>
          <cx:pt idx="13982"> Bedroom Lights </cx:pt>
          <cx:pt idx="13983"> Bathroom </cx:pt>
          <cx:pt idx="13984">Total</cx:pt>
          <cx:pt idx="13985">Refrigerator</cx:pt>
          <cx:pt idx="13986">Other Kitchen</cx:pt>
          <cx:pt idx="13987"> Common outlets </cx:pt>
          <cx:pt idx="13988"> Common Lights </cx:pt>
          <cx:pt idx="13989"> Bedroom Outlets </cx:pt>
          <cx:pt idx="13990"> Bedroom Lights </cx:pt>
          <cx:pt idx="13991"> Bathroom </cx:pt>
          <cx:pt idx="13992">Total</cx:pt>
          <cx:pt idx="13993">Refrigerator</cx:pt>
          <cx:pt idx="13994">Other Kitchen</cx:pt>
          <cx:pt idx="13995"> Common outlets </cx:pt>
          <cx:pt idx="13996"> Common Lights </cx:pt>
          <cx:pt idx="13997"> Bedroom Outlets </cx:pt>
          <cx:pt idx="13998"> Bedroom Lights </cx:pt>
          <cx:pt idx="13999"> Bathroom </cx:pt>
          <cx:pt idx="14000">Total</cx:pt>
          <cx:pt idx="14001">Refrigerator</cx:pt>
          <cx:pt idx="14002">Other Kitchen</cx:pt>
          <cx:pt idx="14003"> Common outlets </cx:pt>
          <cx:pt idx="14004"> Common Lights </cx:pt>
          <cx:pt idx="14005"> Bedroom Outlets </cx:pt>
          <cx:pt idx="14006"> Bedroom Lights </cx:pt>
          <cx:pt idx="14007"> Bathroom </cx:pt>
          <cx:pt idx="14008">Total</cx:pt>
          <cx:pt idx="14009">Refrigerator</cx:pt>
          <cx:pt idx="14010">Other Kitchen</cx:pt>
          <cx:pt idx="14011"> Common outlets </cx:pt>
          <cx:pt idx="14012"> Common Lights </cx:pt>
          <cx:pt idx="14013"> Bedroom Outlets </cx:pt>
          <cx:pt idx="14014"> Bedroom Lights </cx:pt>
          <cx:pt idx="14015"> Bathroom </cx:pt>
          <cx:pt idx="14016">Total</cx:pt>
          <cx:pt idx="14017">Refrigerator</cx:pt>
          <cx:pt idx="14018">Other Kitchen</cx:pt>
          <cx:pt idx="14019"> Common outlets </cx:pt>
          <cx:pt idx="14020"> Common Lights </cx:pt>
          <cx:pt idx="14021"> Bedroom Outlets </cx:pt>
          <cx:pt idx="14022"> Bedroom Lights </cx:pt>
          <cx:pt idx="14023"> Bathroom </cx:pt>
          <cx:pt idx="14024">Total</cx:pt>
          <cx:pt idx="14025">Refrigerator</cx:pt>
          <cx:pt idx="14026">Other Kitchen</cx:pt>
          <cx:pt idx="14027"> Common outlets </cx:pt>
          <cx:pt idx="14028"> Common Lights </cx:pt>
          <cx:pt idx="14029"> Bedroom Outlets </cx:pt>
          <cx:pt idx="14030"> Bedroom Lights </cx:pt>
          <cx:pt idx="14031"> Bathroom </cx:pt>
          <cx:pt idx="14032">Total</cx:pt>
          <cx:pt idx="14033">Refrigerator</cx:pt>
          <cx:pt idx="14034">Other Kitchen</cx:pt>
          <cx:pt idx="14035"> Common outlets </cx:pt>
          <cx:pt idx="14036"> Common Lights </cx:pt>
          <cx:pt idx="14037"> Bedroom Outlets </cx:pt>
          <cx:pt idx="14038"> Bedroom Lights </cx:pt>
          <cx:pt idx="14039"> Bathroom </cx:pt>
          <cx:pt idx="14040">Total</cx:pt>
          <cx:pt idx="14041">Refrigerator</cx:pt>
          <cx:pt idx="14042">Other Kitchen</cx:pt>
          <cx:pt idx="14043"> Common outlets </cx:pt>
          <cx:pt idx="14044"> Common Lights </cx:pt>
          <cx:pt idx="14045"> Bedroom Outlets </cx:pt>
          <cx:pt idx="14046"> Bedroom Lights </cx:pt>
          <cx:pt idx="14047"> Bathroom </cx:pt>
          <cx:pt idx="14048">Total</cx:pt>
          <cx:pt idx="14049">Refrigerator</cx:pt>
          <cx:pt idx="14050">Other Kitchen</cx:pt>
          <cx:pt idx="14051"> Common outlets </cx:pt>
          <cx:pt idx="14052"> Common Lights </cx:pt>
          <cx:pt idx="14053"> Bedroom Outlets </cx:pt>
          <cx:pt idx="14054"> Bedroom Lights </cx:pt>
          <cx:pt idx="14055"> Bathroom </cx:pt>
          <cx:pt idx="14056">Total</cx:pt>
          <cx:pt idx="14057">Refrigerator</cx:pt>
          <cx:pt idx="14058">Other Kitchen</cx:pt>
          <cx:pt idx="14059"> Common outlets </cx:pt>
          <cx:pt idx="14060"> Common Lights </cx:pt>
          <cx:pt idx="14061"> Bedroom Outlets </cx:pt>
          <cx:pt idx="14062"> Bedroom Lights </cx:pt>
          <cx:pt idx="14063"> Bathroom </cx:pt>
          <cx:pt idx="14064">Total</cx:pt>
          <cx:pt idx="14065">Refrigerator</cx:pt>
          <cx:pt idx="14066">Other Kitchen</cx:pt>
          <cx:pt idx="14067"> Common outlets </cx:pt>
          <cx:pt idx="14068"> Common Lights </cx:pt>
          <cx:pt idx="14069"> Bedroom Outlets </cx:pt>
          <cx:pt idx="14070"> Bedroom Lights </cx:pt>
          <cx:pt idx="14071"> Bathroom </cx:pt>
          <cx:pt idx="14072">Total</cx:pt>
          <cx:pt idx="14073">Refrigerator</cx:pt>
          <cx:pt idx="14074">Other Kitchen</cx:pt>
          <cx:pt idx="14075"> Common outlets </cx:pt>
          <cx:pt idx="14076"> Common Lights </cx:pt>
          <cx:pt idx="14077"> Bedroom Outlets </cx:pt>
          <cx:pt idx="14078"> Bedroom Lights </cx:pt>
          <cx:pt idx="14079"> Bathroom </cx:pt>
          <cx:pt idx="14080">Total</cx:pt>
          <cx:pt idx="14081">Refrigerator</cx:pt>
          <cx:pt idx="14082">Other Kitchen</cx:pt>
          <cx:pt idx="14083"> Common outlets </cx:pt>
          <cx:pt idx="14084"> Common Lights </cx:pt>
          <cx:pt idx="14085"> Bedroom Outlets </cx:pt>
          <cx:pt idx="14086"> Bedroom Lights </cx:pt>
          <cx:pt idx="14087"> Bathroom </cx:pt>
          <cx:pt idx="14088">Total</cx:pt>
          <cx:pt idx="14089">Refrigerator</cx:pt>
          <cx:pt idx="14090">Other Kitchen</cx:pt>
          <cx:pt idx="14091"> Common outlets </cx:pt>
          <cx:pt idx="14092"> Common Lights </cx:pt>
          <cx:pt idx="14093"> Bedroom Outlets </cx:pt>
          <cx:pt idx="14094"> Bedroom Lights </cx:pt>
          <cx:pt idx="14095"> Bathroom </cx:pt>
          <cx:pt idx="14096">Total</cx:pt>
          <cx:pt idx="14097">Refrigerator</cx:pt>
          <cx:pt idx="14098">Other Kitchen</cx:pt>
          <cx:pt idx="14099"> Common outlets </cx:pt>
          <cx:pt idx="14100"> Common Lights </cx:pt>
          <cx:pt idx="14101"> Bedroom Outlets </cx:pt>
          <cx:pt idx="14102"> Bedroom Lights </cx:pt>
          <cx:pt idx="14103"> Bathroom </cx:pt>
          <cx:pt idx="14104">Total</cx:pt>
          <cx:pt idx="14105">Refrigerator</cx:pt>
          <cx:pt idx="14106">Other Kitchen</cx:pt>
          <cx:pt idx="14107"> Common outlets </cx:pt>
          <cx:pt idx="14108"> Common Lights </cx:pt>
          <cx:pt idx="14109"> Bedroom Outlets </cx:pt>
          <cx:pt idx="14110"> Bedroom Lights </cx:pt>
          <cx:pt idx="14111"> Bathroom </cx:pt>
          <cx:pt idx="14112">Total</cx:pt>
          <cx:pt idx="14113">Refrigerator</cx:pt>
          <cx:pt idx="14114">Other Kitchen</cx:pt>
          <cx:pt idx="14115"> Common outlets </cx:pt>
          <cx:pt idx="14116"> Common Lights </cx:pt>
          <cx:pt idx="14117"> Bedroom Outlets </cx:pt>
          <cx:pt idx="14118"> Bedroom Lights </cx:pt>
          <cx:pt idx="14119"> Bathroom </cx:pt>
          <cx:pt idx="14120">Total</cx:pt>
          <cx:pt idx="14121">Refrigerator</cx:pt>
          <cx:pt idx="14122">Other Kitchen</cx:pt>
          <cx:pt idx="14123"> Common outlets </cx:pt>
          <cx:pt idx="14124"> Common Lights </cx:pt>
          <cx:pt idx="14125"> Bedroom Outlets </cx:pt>
          <cx:pt idx="14126"> Bedroom Lights </cx:pt>
          <cx:pt idx="14127"> Bathroom </cx:pt>
          <cx:pt idx="14128">Total</cx:pt>
          <cx:pt idx="14129">Refrigerator</cx:pt>
          <cx:pt idx="14130">Other Kitchen</cx:pt>
          <cx:pt idx="14131"> Common outlets </cx:pt>
          <cx:pt idx="14132"> Common Lights </cx:pt>
          <cx:pt idx="14133"> Bedroom Outlets </cx:pt>
          <cx:pt idx="14134"> Bedroom Lights </cx:pt>
          <cx:pt idx="14135"> Bathroom </cx:pt>
          <cx:pt idx="14136">Total</cx:pt>
          <cx:pt idx="14137">Refrigerator</cx:pt>
          <cx:pt idx="14138">Other Kitchen</cx:pt>
          <cx:pt idx="14139"> Common outlets </cx:pt>
          <cx:pt idx="14140"> Common Lights </cx:pt>
          <cx:pt idx="14141"> Bedroom Outlets </cx:pt>
          <cx:pt idx="14142"> Bedroom Lights </cx:pt>
          <cx:pt idx="14143"> Bathroom </cx:pt>
          <cx:pt idx="14144">Total</cx:pt>
          <cx:pt idx="14145">Refrigerator</cx:pt>
          <cx:pt idx="14146">Other Kitchen</cx:pt>
          <cx:pt idx="14147"> Common outlets </cx:pt>
          <cx:pt idx="14148"> Common Lights </cx:pt>
          <cx:pt idx="14149"> Bedroom Outlets </cx:pt>
          <cx:pt idx="14150"> Bedroom Lights </cx:pt>
          <cx:pt idx="14151"> Bathroom </cx:pt>
          <cx:pt idx="14152">Total</cx:pt>
          <cx:pt idx="14153">Refrigerator</cx:pt>
          <cx:pt idx="14154">Other Kitchen</cx:pt>
          <cx:pt idx="14155"> Common outlets </cx:pt>
          <cx:pt idx="14156"> Common Lights </cx:pt>
          <cx:pt idx="14157"> Bedroom Outlets </cx:pt>
          <cx:pt idx="14158"> Bedroom Lights </cx:pt>
          <cx:pt idx="14159"> Bathroom </cx:pt>
          <cx:pt idx="14160">Total</cx:pt>
          <cx:pt idx="14161">Refrigerator</cx:pt>
          <cx:pt idx="14162">Other Kitchen</cx:pt>
          <cx:pt idx="14163"> Common outlets </cx:pt>
          <cx:pt idx="14164"> Common Lights </cx:pt>
          <cx:pt idx="14165"> Bedroom Outlets </cx:pt>
          <cx:pt idx="14166"> Bedroom Lights </cx:pt>
          <cx:pt idx="14167"> Bathroom </cx:pt>
          <cx:pt idx="14168">Total</cx:pt>
          <cx:pt idx="14169">Refrigerator</cx:pt>
          <cx:pt idx="14170">Other Kitchen</cx:pt>
          <cx:pt idx="14171"> Common outlets </cx:pt>
          <cx:pt idx="14172"> Common Lights </cx:pt>
          <cx:pt idx="14173"> Bedroom Outlets </cx:pt>
          <cx:pt idx="14174"> Bedroom Lights </cx:pt>
          <cx:pt idx="14175"> Bathroom </cx:pt>
          <cx:pt idx="14176">Total</cx:pt>
          <cx:pt idx="14177">Refrigerator</cx:pt>
          <cx:pt idx="14178">Other Kitchen</cx:pt>
          <cx:pt idx="14179"> Common outlets </cx:pt>
          <cx:pt idx="14180"> Common Lights </cx:pt>
          <cx:pt idx="14181"> Bedroom Outlets </cx:pt>
          <cx:pt idx="14182"> Bedroom Lights </cx:pt>
          <cx:pt idx="14183"> Bathroom </cx:pt>
          <cx:pt idx="14184">Total</cx:pt>
          <cx:pt idx="14185">Refrigerator</cx:pt>
          <cx:pt idx="14186">Other Kitchen</cx:pt>
          <cx:pt idx="14187"> Common outlets </cx:pt>
          <cx:pt idx="14188"> Common Lights </cx:pt>
          <cx:pt idx="14189"> Bedroom Outlets </cx:pt>
          <cx:pt idx="14190"> Bedroom Lights </cx:pt>
          <cx:pt idx="14191"> Bathroom </cx:pt>
          <cx:pt idx="14192">Total</cx:pt>
          <cx:pt idx="14193">Refrigerator</cx:pt>
          <cx:pt idx="14194">Other Kitchen</cx:pt>
          <cx:pt idx="14195"> Common outlets </cx:pt>
          <cx:pt idx="14196"> Common Lights </cx:pt>
          <cx:pt idx="14197"> Bedroom Outlets </cx:pt>
          <cx:pt idx="14198"> Bedroom Lights </cx:pt>
          <cx:pt idx="14199"> Bathroom </cx:pt>
          <cx:pt idx="14200">Total</cx:pt>
          <cx:pt idx="14201">Refrigerator</cx:pt>
          <cx:pt idx="14202">Other Kitchen</cx:pt>
          <cx:pt idx="14203"> Common outlets </cx:pt>
          <cx:pt idx="14204"> Common Lights </cx:pt>
          <cx:pt idx="14205"> Bedroom Outlets </cx:pt>
          <cx:pt idx="14206"> Bedroom Lights </cx:pt>
          <cx:pt idx="14207"> Bathroom </cx:pt>
          <cx:pt idx="14208">Total</cx:pt>
          <cx:pt idx="14209">Refrigerator</cx:pt>
          <cx:pt idx="14210">Other Kitchen</cx:pt>
          <cx:pt idx="14211"> Common outlets </cx:pt>
          <cx:pt idx="14212"> Common Lights </cx:pt>
          <cx:pt idx="14213"> Bedroom Outlets </cx:pt>
          <cx:pt idx="14214"> Bedroom Lights </cx:pt>
          <cx:pt idx="14215"> Bathroom </cx:pt>
          <cx:pt idx="14216">Total</cx:pt>
          <cx:pt idx="14217">Refrigerator</cx:pt>
          <cx:pt idx="14218">Other Kitchen</cx:pt>
          <cx:pt idx="14219"> Common outlets </cx:pt>
          <cx:pt idx="14220"> Common Lights </cx:pt>
          <cx:pt idx="14221"> Bedroom Outlets </cx:pt>
          <cx:pt idx="14222"> Bedroom Lights </cx:pt>
          <cx:pt idx="14223"> Bathroom </cx:pt>
          <cx:pt idx="14224">Total</cx:pt>
          <cx:pt idx="14225">Refrigerator</cx:pt>
          <cx:pt idx="14226">Other Kitchen</cx:pt>
          <cx:pt idx="14227"> Common outlets </cx:pt>
          <cx:pt idx="14228"> Common Lights </cx:pt>
          <cx:pt idx="14229"> Bedroom Outlets </cx:pt>
          <cx:pt idx="14230"> Bedroom Lights </cx:pt>
          <cx:pt idx="14231"> Bathroom </cx:pt>
          <cx:pt idx="14232">Total</cx:pt>
          <cx:pt idx="14233">Refrigerator</cx:pt>
          <cx:pt idx="14234">Other Kitchen</cx:pt>
          <cx:pt idx="14235"> Common outlets </cx:pt>
          <cx:pt idx="14236"> Common Lights </cx:pt>
          <cx:pt idx="14237"> Bedroom Outlets </cx:pt>
          <cx:pt idx="14238"> Bedroom Lights </cx:pt>
          <cx:pt idx="14239"> Bathroom </cx:pt>
          <cx:pt idx="14240">Total</cx:pt>
          <cx:pt idx="14241">Refrigerator</cx:pt>
          <cx:pt idx="14242">Other Kitchen</cx:pt>
          <cx:pt idx="14243"> Common outlets </cx:pt>
          <cx:pt idx="14244"> Common Lights </cx:pt>
          <cx:pt idx="14245"> Bedroom Outlets </cx:pt>
          <cx:pt idx="14246"> Bedroom Lights </cx:pt>
          <cx:pt idx="14247"> Bathroom </cx:pt>
          <cx:pt idx="14248">Total</cx:pt>
          <cx:pt idx="14249">Refrigerator</cx:pt>
          <cx:pt idx="14250">Other Kitchen</cx:pt>
          <cx:pt idx="14251"> Common outlets </cx:pt>
          <cx:pt idx="14252"> Common Lights </cx:pt>
          <cx:pt idx="14253"> Bedroom Outlets </cx:pt>
          <cx:pt idx="14254"> Bedroom Lights </cx:pt>
          <cx:pt idx="14255"> Bathroom </cx:pt>
          <cx:pt idx="14256">Total</cx:pt>
          <cx:pt idx="14257">Refrigerator</cx:pt>
          <cx:pt idx="14258">Other Kitchen</cx:pt>
          <cx:pt idx="14259"> Common outlets </cx:pt>
          <cx:pt idx="14260"> Common Lights </cx:pt>
          <cx:pt idx="14261"> Bedroom Outlets </cx:pt>
          <cx:pt idx="14262"> Bedroom Lights </cx:pt>
          <cx:pt idx="14263"> Bathroom </cx:pt>
          <cx:pt idx="14264">Total</cx:pt>
          <cx:pt idx="14265">Refrigerator</cx:pt>
          <cx:pt idx="14266">Other Kitchen</cx:pt>
          <cx:pt idx="14267"> Common outlets </cx:pt>
          <cx:pt idx="14268"> Common Lights </cx:pt>
          <cx:pt idx="14269"> Bedroom Outlets </cx:pt>
          <cx:pt idx="14270"> Bedroom Lights </cx:pt>
          <cx:pt idx="14271"> Bathroom </cx:pt>
          <cx:pt idx="14272">Total</cx:pt>
          <cx:pt idx="14273">Refrigerator</cx:pt>
          <cx:pt idx="14274">Other Kitchen</cx:pt>
          <cx:pt idx="14275"> Common outlets </cx:pt>
          <cx:pt idx="14276"> Common Lights </cx:pt>
          <cx:pt idx="14277"> Bedroom Outlets </cx:pt>
          <cx:pt idx="14278"> Bedroom Lights </cx:pt>
          <cx:pt idx="14279"> Bathroom </cx:pt>
          <cx:pt idx="14280">Total</cx:pt>
          <cx:pt idx="14281">Refrigerator</cx:pt>
          <cx:pt idx="14282">Other Kitchen</cx:pt>
          <cx:pt idx="14283"> Common outlets </cx:pt>
          <cx:pt idx="14284"> Common Lights </cx:pt>
          <cx:pt idx="14285"> Bedroom Outlets </cx:pt>
          <cx:pt idx="14286"> Bedroom Lights </cx:pt>
          <cx:pt idx="14287"> Bathroom </cx:pt>
          <cx:pt idx="14288">Total</cx:pt>
          <cx:pt idx="14289">Refrigerator</cx:pt>
          <cx:pt idx="14290">Other Kitchen</cx:pt>
          <cx:pt idx="14291"> Common outlets </cx:pt>
          <cx:pt idx="14292"> Common Lights </cx:pt>
          <cx:pt idx="14293"> Bedroom Outlets </cx:pt>
          <cx:pt idx="14294"> Bedroom Lights </cx:pt>
          <cx:pt idx="14295"> Bathroom </cx:pt>
          <cx:pt idx="14296">Total</cx:pt>
          <cx:pt idx="14297">Refrigerator</cx:pt>
          <cx:pt idx="14298">Other Kitchen</cx:pt>
          <cx:pt idx="14299"> Common outlets </cx:pt>
          <cx:pt idx="14300"> Common Lights </cx:pt>
          <cx:pt idx="14301"> Bedroom Outlets </cx:pt>
          <cx:pt idx="14302"> Bedroom Lights </cx:pt>
          <cx:pt idx="14303"> Bathroom </cx:pt>
          <cx:pt idx="14304">Total</cx:pt>
          <cx:pt idx="14305">Refrigerator</cx:pt>
          <cx:pt idx="14306">Other Kitchen</cx:pt>
          <cx:pt idx="14307"> Common outlets </cx:pt>
          <cx:pt idx="14308"> Common Lights </cx:pt>
          <cx:pt idx="14309"> Bedroom Outlets </cx:pt>
          <cx:pt idx="14310"> Bedroom Lights </cx:pt>
          <cx:pt idx="14311"> Bathroom </cx:pt>
          <cx:pt idx="14312">Total</cx:pt>
          <cx:pt idx="14313">Refrigerator</cx:pt>
          <cx:pt idx="14314">Other Kitchen</cx:pt>
          <cx:pt idx="14315"> Common outlets </cx:pt>
          <cx:pt idx="14316"> Common Lights </cx:pt>
          <cx:pt idx="14317"> Bedroom Outlets </cx:pt>
          <cx:pt idx="14318"> Bedroom Lights </cx:pt>
          <cx:pt idx="14319"> Bathroom </cx:pt>
          <cx:pt idx="14320">Total</cx:pt>
          <cx:pt idx="14321">Refrigerator</cx:pt>
          <cx:pt idx="14322">Other Kitchen</cx:pt>
          <cx:pt idx="14323"> Common outlets </cx:pt>
          <cx:pt idx="14324"> Common Lights </cx:pt>
          <cx:pt idx="14325"> Bedroom Outlets </cx:pt>
          <cx:pt idx="14326"> Bedroom Lights </cx:pt>
          <cx:pt idx="14327"> Bathroom </cx:pt>
          <cx:pt idx="14328">Total</cx:pt>
          <cx:pt idx="14329">Refrigerator</cx:pt>
          <cx:pt idx="14330">Other Kitchen</cx:pt>
          <cx:pt idx="14331"> Common outlets </cx:pt>
          <cx:pt idx="14332"> Common Lights </cx:pt>
          <cx:pt idx="14333"> Bedroom Outlets </cx:pt>
          <cx:pt idx="14334"> Bedroom Lights </cx:pt>
          <cx:pt idx="14335"> Bathroom </cx:pt>
          <cx:pt idx="14336">Total</cx:pt>
          <cx:pt idx="14337">Refrigerator</cx:pt>
          <cx:pt idx="14338">Other Kitchen</cx:pt>
          <cx:pt idx="14339"> Common outlets </cx:pt>
          <cx:pt idx="14340"> Common Lights </cx:pt>
          <cx:pt idx="14341"> Bedroom Outlets </cx:pt>
          <cx:pt idx="14342"> Bedroom Lights </cx:pt>
          <cx:pt idx="14343"> Bathroom </cx:pt>
          <cx:pt idx="14344">Total</cx:pt>
          <cx:pt idx="14345">Refrigerator</cx:pt>
          <cx:pt idx="14346">Other Kitchen</cx:pt>
          <cx:pt idx="14347"> Common outlets </cx:pt>
          <cx:pt idx="14348"> Common Lights </cx:pt>
          <cx:pt idx="14349"> Bedroom Outlets </cx:pt>
          <cx:pt idx="14350"> Bedroom Lights </cx:pt>
          <cx:pt idx="14351"> Bathroom </cx:pt>
          <cx:pt idx="14352">Total</cx:pt>
          <cx:pt idx="14353">Refrigerator</cx:pt>
          <cx:pt idx="14354">Other Kitchen</cx:pt>
          <cx:pt idx="14355"> Common outlets </cx:pt>
          <cx:pt idx="14356"> Common Lights </cx:pt>
          <cx:pt idx="14357"> Bedroom Outlets </cx:pt>
          <cx:pt idx="14358"> Bedroom Lights </cx:pt>
          <cx:pt idx="14359"> Bathroom </cx:pt>
          <cx:pt idx="14360">Total</cx:pt>
          <cx:pt idx="14361">Refrigerator</cx:pt>
          <cx:pt idx="14362">Other Kitchen</cx:pt>
          <cx:pt idx="14363"> Common outlets </cx:pt>
          <cx:pt idx="14364"> Common Lights </cx:pt>
          <cx:pt idx="14365"> Bedroom Outlets </cx:pt>
          <cx:pt idx="14366"> Bedroom Lights </cx:pt>
          <cx:pt idx="14367"> Bathroom </cx:pt>
          <cx:pt idx="14368">Total</cx:pt>
          <cx:pt idx="14369">Refrigerator</cx:pt>
          <cx:pt idx="14370">Other Kitchen</cx:pt>
          <cx:pt idx="14371"> Common outlets </cx:pt>
          <cx:pt idx="14372"> Common Lights </cx:pt>
          <cx:pt idx="14373"> Bedroom Outlets </cx:pt>
          <cx:pt idx="14374"> Bedroom Lights </cx:pt>
          <cx:pt idx="14375"> Bathroom </cx:pt>
          <cx:pt idx="14376">Total</cx:pt>
          <cx:pt idx="14377">Refrigerator</cx:pt>
          <cx:pt idx="14378">Other Kitchen</cx:pt>
          <cx:pt idx="14379"> Common outlets </cx:pt>
          <cx:pt idx="14380"> Common Lights </cx:pt>
          <cx:pt idx="14381"> Bedroom Outlets </cx:pt>
          <cx:pt idx="14382"> Bedroom Lights </cx:pt>
          <cx:pt idx="14383"> Bathroom </cx:pt>
          <cx:pt idx="14384">Total</cx:pt>
          <cx:pt idx="14385">Refrigerator</cx:pt>
          <cx:pt idx="14386">Other Kitchen</cx:pt>
          <cx:pt idx="14387"> Common outlets </cx:pt>
          <cx:pt idx="14388"> Common Lights </cx:pt>
          <cx:pt idx="14389"> Bedroom Outlets </cx:pt>
          <cx:pt idx="14390"> Bedroom Lights </cx:pt>
          <cx:pt idx="14391"> Bathroom </cx:pt>
          <cx:pt idx="14392">Total</cx:pt>
          <cx:pt idx="14393">Refrigerator</cx:pt>
          <cx:pt idx="14394">Other Kitchen</cx:pt>
          <cx:pt idx="14395"> Common outlets </cx:pt>
          <cx:pt idx="14396"> Common Lights </cx:pt>
          <cx:pt idx="14397"> Bedroom Outlets </cx:pt>
          <cx:pt idx="14398"> Bedroom Lights </cx:pt>
          <cx:pt idx="14399"> Bathroom </cx:pt>
          <cx:pt idx="14400">Total</cx:pt>
          <cx:pt idx="14401">Refrigerator</cx:pt>
          <cx:pt idx="14402">Other Kitchen</cx:pt>
          <cx:pt idx="14403"> Common outlets </cx:pt>
          <cx:pt idx="14404"> Common Lights </cx:pt>
          <cx:pt idx="14405"> Bedroom Outlets </cx:pt>
          <cx:pt idx="14406"> Bedroom Lights </cx:pt>
          <cx:pt idx="14407"> Bathroom </cx:pt>
          <cx:pt idx="14408">Total</cx:pt>
          <cx:pt idx="14409">Refrigerator</cx:pt>
          <cx:pt idx="14410">Other Kitchen</cx:pt>
          <cx:pt idx="14411"> Common outlets </cx:pt>
          <cx:pt idx="14412"> Common Lights </cx:pt>
          <cx:pt idx="14413"> Bedroom Outlets </cx:pt>
          <cx:pt idx="14414"> Bedroom Lights </cx:pt>
          <cx:pt idx="14415"> Bathroom </cx:pt>
          <cx:pt idx="14416">Total</cx:pt>
          <cx:pt idx="14417">Refrigerator</cx:pt>
          <cx:pt idx="14418">Other Kitchen</cx:pt>
          <cx:pt idx="14419"> Common outlets </cx:pt>
          <cx:pt idx="14420"> Common Lights </cx:pt>
          <cx:pt idx="14421"> Bedroom Outlets </cx:pt>
          <cx:pt idx="14422"> Bedroom Lights </cx:pt>
          <cx:pt idx="14423"> Bathroom </cx:pt>
          <cx:pt idx="14424">Total</cx:pt>
          <cx:pt idx="14425">Refrigerator</cx:pt>
          <cx:pt idx="14426">Other Kitchen</cx:pt>
          <cx:pt idx="14427"> Common outlets </cx:pt>
          <cx:pt idx="14428"> Common Lights </cx:pt>
          <cx:pt idx="14429"> Bedroom Outlets </cx:pt>
          <cx:pt idx="14430"> Bedroom Lights </cx:pt>
          <cx:pt idx="14431"> Bathroom </cx:pt>
          <cx:pt idx="14432">Total</cx:pt>
          <cx:pt idx="14433">Refrigerator</cx:pt>
          <cx:pt idx="14434">Other Kitchen</cx:pt>
          <cx:pt idx="14435"> Common outlets </cx:pt>
          <cx:pt idx="14436"> Common Lights </cx:pt>
          <cx:pt idx="14437"> Bedroom Outlets </cx:pt>
          <cx:pt idx="14438"> Bedroom Lights </cx:pt>
          <cx:pt idx="14439"> Bathroom </cx:pt>
          <cx:pt idx="14440">Total</cx:pt>
          <cx:pt idx="14441">Refrigerator</cx:pt>
          <cx:pt idx="14442">Other Kitchen</cx:pt>
          <cx:pt idx="14443"> Common outlets </cx:pt>
          <cx:pt idx="14444"> Common Lights </cx:pt>
          <cx:pt idx="14445"> Bedroom Outlets </cx:pt>
          <cx:pt idx="14446"> Bedroom Lights </cx:pt>
          <cx:pt idx="14447"> Bathroom </cx:pt>
          <cx:pt idx="14448">Total</cx:pt>
          <cx:pt idx="14449">Refrigerator</cx:pt>
          <cx:pt idx="14450">Other Kitchen</cx:pt>
          <cx:pt idx="14451"> Common outlets </cx:pt>
          <cx:pt idx="14452"> Common Lights </cx:pt>
          <cx:pt idx="14453"> Bedroom Outlets </cx:pt>
          <cx:pt idx="14454"> Bedroom Lights </cx:pt>
          <cx:pt idx="14455"> Bathroom </cx:pt>
          <cx:pt idx="14456">Total</cx:pt>
          <cx:pt idx="14457">Refrigerator</cx:pt>
          <cx:pt idx="14458">Other Kitchen</cx:pt>
          <cx:pt idx="14459"> Common outlets </cx:pt>
          <cx:pt idx="14460"> Common Lights </cx:pt>
          <cx:pt idx="14461"> Bedroom Outlets </cx:pt>
          <cx:pt idx="14462"> Bedroom Lights </cx:pt>
          <cx:pt idx="14463"> Bathroom </cx:pt>
          <cx:pt idx="14464">Total</cx:pt>
          <cx:pt idx="14465">Refrigerator</cx:pt>
          <cx:pt idx="14466">Other Kitchen</cx:pt>
          <cx:pt idx="14467"> Common outlets </cx:pt>
          <cx:pt idx="14468"> Common Lights </cx:pt>
          <cx:pt idx="14469"> Bedroom Outlets </cx:pt>
          <cx:pt idx="14470"> Bedroom Lights </cx:pt>
          <cx:pt idx="14471"> Bathroom </cx:pt>
          <cx:pt idx="14472">Total</cx:pt>
          <cx:pt idx="14473">Refrigerator</cx:pt>
          <cx:pt idx="14474">Other Kitchen</cx:pt>
          <cx:pt idx="14475"> Common outlets </cx:pt>
          <cx:pt idx="14476"> Common Lights </cx:pt>
          <cx:pt idx="14477"> Bedroom Outlets </cx:pt>
          <cx:pt idx="14478"> Bedroom Lights </cx:pt>
          <cx:pt idx="14479"> Bathroom </cx:pt>
          <cx:pt idx="14480">Total</cx:pt>
          <cx:pt idx="14481">Refrigerator</cx:pt>
          <cx:pt idx="14482">Other Kitchen</cx:pt>
          <cx:pt idx="14483"> Common outlets </cx:pt>
          <cx:pt idx="14484"> Common Lights </cx:pt>
          <cx:pt idx="14485"> Bedroom Outlets </cx:pt>
          <cx:pt idx="14486"> Bedroom Lights </cx:pt>
          <cx:pt idx="14487"> Bathroom </cx:pt>
          <cx:pt idx="14488">Total</cx:pt>
          <cx:pt idx="14489">Refrigerator</cx:pt>
          <cx:pt idx="14490">Other Kitchen</cx:pt>
          <cx:pt idx="14491"> Common outlets </cx:pt>
          <cx:pt idx="14492"> Common Lights </cx:pt>
          <cx:pt idx="14493"> Bedroom Outlets </cx:pt>
          <cx:pt idx="14494"> Bedroom Lights </cx:pt>
          <cx:pt idx="14495"> Bathroom </cx:pt>
          <cx:pt idx="14496">Total</cx:pt>
          <cx:pt idx="14497">Refrigerator</cx:pt>
          <cx:pt idx="14498">Other Kitchen</cx:pt>
          <cx:pt idx="14499"> Common outlets </cx:pt>
          <cx:pt idx="14500"> Common Lights </cx:pt>
          <cx:pt idx="14501"> Bedroom Outlets </cx:pt>
          <cx:pt idx="14502"> Bedroom Lights </cx:pt>
          <cx:pt idx="14503"> Bathroom </cx:pt>
          <cx:pt idx="14504">Total</cx:pt>
          <cx:pt idx="14505">Refrigerator</cx:pt>
          <cx:pt idx="14506">Other Kitchen</cx:pt>
          <cx:pt idx="14507"> Common outlets </cx:pt>
          <cx:pt idx="14508"> Common Lights </cx:pt>
          <cx:pt idx="14509"> Bedroom Outlets </cx:pt>
          <cx:pt idx="14510"> Bedroom Lights </cx:pt>
          <cx:pt idx="14511"> Bathroom </cx:pt>
          <cx:pt idx="14512">Total</cx:pt>
          <cx:pt idx="14513">Refrigerator</cx:pt>
          <cx:pt idx="14514">Other Kitchen</cx:pt>
          <cx:pt idx="14515"> Common outlets </cx:pt>
          <cx:pt idx="14516"> Common Lights </cx:pt>
          <cx:pt idx="14517"> Bedroom Outlets </cx:pt>
          <cx:pt idx="14518"> Bedroom Lights </cx:pt>
          <cx:pt idx="14519"> Bathroom </cx:pt>
          <cx:pt idx="14520">Total</cx:pt>
          <cx:pt idx="14521">Refrigerator</cx:pt>
          <cx:pt idx="14522">Other Kitchen</cx:pt>
          <cx:pt idx="14523"> Common outlets </cx:pt>
          <cx:pt idx="14524"> Common Lights </cx:pt>
          <cx:pt idx="14525"> Bedroom Outlets </cx:pt>
          <cx:pt idx="14526"> Bedroom Lights </cx:pt>
          <cx:pt idx="14527"> Bathroom </cx:pt>
          <cx:pt idx="14528">Total</cx:pt>
          <cx:pt idx="14529">Refrigerator</cx:pt>
          <cx:pt idx="14530">Other Kitchen</cx:pt>
          <cx:pt idx="14531"> Common outlets </cx:pt>
          <cx:pt idx="14532"> Common Lights </cx:pt>
          <cx:pt idx="14533"> Bedroom Outlets </cx:pt>
          <cx:pt idx="14534"> Bedroom Lights </cx:pt>
          <cx:pt idx="14535"> Bathroom </cx:pt>
          <cx:pt idx="14536">Total</cx:pt>
          <cx:pt idx="14537">Refrigerator</cx:pt>
          <cx:pt idx="14538">Other Kitchen</cx:pt>
          <cx:pt idx="14539"> Common outlets </cx:pt>
          <cx:pt idx="14540"> Common Lights </cx:pt>
          <cx:pt idx="14541"> Bedroom Outlets </cx:pt>
          <cx:pt idx="14542"> Bedroom Lights </cx:pt>
          <cx:pt idx="14543"> Bathroom </cx:pt>
          <cx:pt idx="14544">Total</cx:pt>
          <cx:pt idx="14545">Refrigerator</cx:pt>
          <cx:pt idx="14546">Other Kitchen</cx:pt>
          <cx:pt idx="14547"> Common outlets </cx:pt>
          <cx:pt idx="14548"> Common Lights </cx:pt>
          <cx:pt idx="14549"> Bedroom Outlets </cx:pt>
          <cx:pt idx="14550"> Bedroom Lights </cx:pt>
          <cx:pt idx="14551"> Bathroom </cx:pt>
          <cx:pt idx="14552">Total</cx:pt>
          <cx:pt idx="14553">Refrigerator</cx:pt>
          <cx:pt idx="14554">Other Kitchen</cx:pt>
          <cx:pt idx="14555"> Common outlets </cx:pt>
          <cx:pt idx="14556"> Common Lights </cx:pt>
          <cx:pt idx="14557"> Bedroom Outlets </cx:pt>
          <cx:pt idx="14558"> Bedroom Lights </cx:pt>
          <cx:pt idx="14559"> Bathroom </cx:pt>
          <cx:pt idx="14560">Total</cx:pt>
          <cx:pt idx="14561">Refrigerator</cx:pt>
          <cx:pt idx="14562">Other Kitchen</cx:pt>
          <cx:pt idx="14563"> Common outlets </cx:pt>
          <cx:pt idx="14564"> Common Lights </cx:pt>
          <cx:pt idx="14565"> Bedroom Outlets </cx:pt>
          <cx:pt idx="14566"> Bedroom Lights </cx:pt>
          <cx:pt idx="14567"> Bathroom </cx:pt>
          <cx:pt idx="14568">Total</cx:pt>
          <cx:pt idx="14569">Refrigerator</cx:pt>
          <cx:pt idx="14570">Other Kitchen</cx:pt>
          <cx:pt idx="14571"> Common outlets </cx:pt>
          <cx:pt idx="14572"> Common Lights </cx:pt>
          <cx:pt idx="14573"> Bedroom Outlets </cx:pt>
          <cx:pt idx="14574"> Bedroom Lights </cx:pt>
          <cx:pt idx="14575"> Bathroom </cx:pt>
          <cx:pt idx="14576">Total</cx:pt>
          <cx:pt idx="14577">Refrigerator</cx:pt>
          <cx:pt idx="14578">Other Kitchen</cx:pt>
          <cx:pt idx="14579"> Common outlets </cx:pt>
          <cx:pt idx="14580"> Common Lights </cx:pt>
          <cx:pt idx="14581"> Bedroom Outlets </cx:pt>
          <cx:pt idx="14582"> Bedroom Lights </cx:pt>
          <cx:pt idx="14583"> Bathroom </cx:pt>
          <cx:pt idx="14584">Total</cx:pt>
          <cx:pt idx="14585">Refrigerator</cx:pt>
          <cx:pt idx="14586">Other Kitchen</cx:pt>
          <cx:pt idx="14587"> Common outlets </cx:pt>
          <cx:pt idx="14588"> Common Lights </cx:pt>
          <cx:pt idx="14589"> Bedroom Outlets </cx:pt>
          <cx:pt idx="14590"> Bedroom Lights </cx:pt>
          <cx:pt idx="14591"> Bathroom </cx:pt>
          <cx:pt idx="14592">Total</cx:pt>
          <cx:pt idx="14593">Refrigerator</cx:pt>
          <cx:pt idx="14594">Other Kitchen</cx:pt>
          <cx:pt idx="14595"> Common outlets </cx:pt>
          <cx:pt idx="14596"> Common Lights </cx:pt>
          <cx:pt idx="14597"> Bedroom Outlets </cx:pt>
          <cx:pt idx="14598"> Bedroom Lights </cx:pt>
          <cx:pt idx="14599"> Bathroom </cx:pt>
          <cx:pt idx="14600">Total</cx:pt>
          <cx:pt idx="14601">Refrigerator</cx:pt>
          <cx:pt idx="14602">Other Kitchen</cx:pt>
          <cx:pt idx="14603"> Common outlets </cx:pt>
          <cx:pt idx="14604"> Common Lights </cx:pt>
          <cx:pt idx="14605"> Bedroom Outlets </cx:pt>
          <cx:pt idx="14606"> Bedroom Lights </cx:pt>
          <cx:pt idx="14607"> Bathroom </cx:pt>
          <cx:pt idx="14608">Total</cx:pt>
          <cx:pt idx="14609">Refrigerator</cx:pt>
          <cx:pt idx="14610">Other Kitchen</cx:pt>
          <cx:pt idx="14611"> Common outlets </cx:pt>
          <cx:pt idx="14612"> Common Lights </cx:pt>
          <cx:pt idx="14613"> Bedroom Outlets </cx:pt>
          <cx:pt idx="14614"> Bedroom Lights </cx:pt>
          <cx:pt idx="14615"> Bathroom </cx:pt>
          <cx:pt idx="14616">Total</cx:pt>
          <cx:pt idx="14617">Refrigerator</cx:pt>
          <cx:pt idx="14618">Other Kitchen</cx:pt>
          <cx:pt idx="14619"> Common outlets </cx:pt>
          <cx:pt idx="14620"> Common Lights </cx:pt>
          <cx:pt idx="14621"> Bedroom Outlets </cx:pt>
          <cx:pt idx="14622"> Bedroom Lights </cx:pt>
          <cx:pt idx="14623"> Bathroom </cx:pt>
          <cx:pt idx="14624">Total</cx:pt>
          <cx:pt idx="14625">Refrigerator</cx:pt>
          <cx:pt idx="14626">Other Kitchen</cx:pt>
          <cx:pt idx="14627"> Common outlets </cx:pt>
          <cx:pt idx="14628"> Common Lights </cx:pt>
          <cx:pt idx="14629"> Bedroom Outlets </cx:pt>
          <cx:pt idx="14630"> Bedroom Lights </cx:pt>
          <cx:pt idx="14631"> Bathroom </cx:pt>
          <cx:pt idx="14632">Total</cx:pt>
          <cx:pt idx="14633">Refrigerator</cx:pt>
          <cx:pt idx="14634">Other Kitchen</cx:pt>
          <cx:pt idx="14635"> Common outlets </cx:pt>
          <cx:pt idx="14636"> Common Lights </cx:pt>
          <cx:pt idx="14637"> Bedroom Outlets </cx:pt>
          <cx:pt idx="14638"> Bedroom Lights </cx:pt>
          <cx:pt idx="14639"> Bathroom </cx:pt>
          <cx:pt idx="14640">Total</cx:pt>
          <cx:pt idx="14641">Refrigerator</cx:pt>
          <cx:pt idx="14642">Other Kitchen</cx:pt>
          <cx:pt idx="14643"> Common outlets </cx:pt>
          <cx:pt idx="14644"> Common Lights </cx:pt>
          <cx:pt idx="14645"> Bedroom Outlets </cx:pt>
          <cx:pt idx="14646"> Bedroom Lights </cx:pt>
          <cx:pt idx="14647"> Bathroom </cx:pt>
          <cx:pt idx="14648">Total</cx:pt>
          <cx:pt idx="14649">Refrigerator</cx:pt>
          <cx:pt idx="14650">Other Kitchen</cx:pt>
          <cx:pt idx="14651"> Common outlets </cx:pt>
          <cx:pt idx="14652"> Common Lights </cx:pt>
          <cx:pt idx="14653"> Bedroom Outlets </cx:pt>
          <cx:pt idx="14654"> Bedroom Lights </cx:pt>
          <cx:pt idx="14655"> Bathroom </cx:pt>
          <cx:pt idx="14656">Total</cx:pt>
          <cx:pt idx="14657">Refrigerator</cx:pt>
          <cx:pt idx="14658">Other Kitchen</cx:pt>
          <cx:pt idx="14659"> Common outlets </cx:pt>
          <cx:pt idx="14660"> Common Lights </cx:pt>
          <cx:pt idx="14661"> Bedroom Outlets </cx:pt>
          <cx:pt idx="14662"> Bedroom Lights </cx:pt>
          <cx:pt idx="14663"> Bathroom </cx:pt>
          <cx:pt idx="14664">Total</cx:pt>
          <cx:pt idx="14665">Refrigerator</cx:pt>
          <cx:pt idx="14666">Other Kitchen</cx:pt>
          <cx:pt idx="14667"> Common outlets </cx:pt>
          <cx:pt idx="14668"> Common Lights </cx:pt>
          <cx:pt idx="14669"> Bedroom Outlets </cx:pt>
          <cx:pt idx="14670"> Bedroom Lights </cx:pt>
          <cx:pt idx="14671"> Bathroom </cx:pt>
          <cx:pt idx="14672">Total</cx:pt>
          <cx:pt idx="14673">Refrigerator</cx:pt>
          <cx:pt idx="14674">Other Kitchen</cx:pt>
          <cx:pt idx="14675"> Common outlets </cx:pt>
          <cx:pt idx="14676"> Common Lights </cx:pt>
          <cx:pt idx="14677"> Bedroom Outlets </cx:pt>
          <cx:pt idx="14678"> Bedroom Lights </cx:pt>
          <cx:pt idx="14679"> Bathroom </cx:pt>
          <cx:pt idx="14680">Total</cx:pt>
          <cx:pt idx="14681">Refrigerator</cx:pt>
          <cx:pt idx="14682">Other Kitchen</cx:pt>
          <cx:pt idx="14683"> Common outlets </cx:pt>
          <cx:pt idx="14684"> Common Lights </cx:pt>
          <cx:pt idx="14685"> Bedroom Outlets </cx:pt>
          <cx:pt idx="14686"> Bedroom Lights </cx:pt>
          <cx:pt idx="14687"> Bathroom </cx:pt>
          <cx:pt idx="14688">Total</cx:pt>
          <cx:pt idx="14689">Refrigerator</cx:pt>
          <cx:pt idx="14690">Other Kitchen</cx:pt>
          <cx:pt idx="14691"> Common outlets </cx:pt>
          <cx:pt idx="14692"> Common Lights </cx:pt>
          <cx:pt idx="14693"> Bedroom Outlets </cx:pt>
          <cx:pt idx="14694"> Bedroom Lights </cx:pt>
          <cx:pt idx="14695"> Bathroom </cx:pt>
          <cx:pt idx="14696">Total</cx:pt>
          <cx:pt idx="14697">Refrigerator</cx:pt>
          <cx:pt idx="14698">Other Kitchen</cx:pt>
          <cx:pt idx="14699"> Common outlets </cx:pt>
          <cx:pt idx="14700"> Common Lights </cx:pt>
          <cx:pt idx="14701"> Bedroom Outlets </cx:pt>
          <cx:pt idx="14702"> Bedroom Lights </cx:pt>
          <cx:pt idx="14703"> Bathroom </cx:pt>
          <cx:pt idx="14704">Total</cx:pt>
          <cx:pt idx="14705">Refrigerator</cx:pt>
          <cx:pt idx="14706">Other Kitchen</cx:pt>
          <cx:pt idx="14707"> Common outlets </cx:pt>
          <cx:pt idx="14708"> Common Lights </cx:pt>
          <cx:pt idx="14709"> Bedroom Outlets </cx:pt>
          <cx:pt idx="14710"> Bedroom Lights </cx:pt>
          <cx:pt idx="14711"> Bathroom </cx:pt>
          <cx:pt idx="14712">Total</cx:pt>
          <cx:pt idx="14713">Refrigerator</cx:pt>
          <cx:pt idx="14714">Other Kitchen</cx:pt>
          <cx:pt idx="14715"> Common outlets </cx:pt>
          <cx:pt idx="14716"> Common Lights </cx:pt>
          <cx:pt idx="14717"> Bedroom Outlets </cx:pt>
          <cx:pt idx="14718"> Bedroom Lights </cx:pt>
          <cx:pt idx="14719"> Bathroom </cx:pt>
          <cx:pt idx="14720">Total</cx:pt>
          <cx:pt idx="14721">Refrigerator</cx:pt>
          <cx:pt idx="14722">Other Kitchen</cx:pt>
          <cx:pt idx="14723"> Common outlets </cx:pt>
          <cx:pt idx="14724"> Common Lights </cx:pt>
          <cx:pt idx="14725"> Bedroom Outlets </cx:pt>
          <cx:pt idx="14726"> Bedroom Lights </cx:pt>
          <cx:pt idx="14727"> Bathroom </cx:pt>
          <cx:pt idx="14728">Total</cx:pt>
          <cx:pt idx="14729">Refrigerator</cx:pt>
          <cx:pt idx="14730">Other Kitchen</cx:pt>
          <cx:pt idx="14731"> Common outlets </cx:pt>
          <cx:pt idx="14732"> Common Lights </cx:pt>
          <cx:pt idx="14733"> Bedroom Outlets </cx:pt>
          <cx:pt idx="14734"> Bedroom Lights </cx:pt>
          <cx:pt idx="14735"> Bathroom </cx:pt>
          <cx:pt idx="14736">Total</cx:pt>
          <cx:pt idx="14737">Refrigerator</cx:pt>
          <cx:pt idx="14738">Other Kitchen</cx:pt>
          <cx:pt idx="14739"> Common outlets </cx:pt>
          <cx:pt idx="14740"> Common Lights </cx:pt>
          <cx:pt idx="14741"> Bedroom Outlets </cx:pt>
          <cx:pt idx="14742"> Bedroom Lights </cx:pt>
          <cx:pt idx="14743"> Bathroom </cx:pt>
          <cx:pt idx="14744">Total</cx:pt>
          <cx:pt idx="14745">Refrigerator</cx:pt>
          <cx:pt idx="14746">Other Kitchen</cx:pt>
          <cx:pt idx="14747"> Common outlets </cx:pt>
          <cx:pt idx="14748"> Common Lights </cx:pt>
          <cx:pt idx="14749"> Bedroom Outlets </cx:pt>
          <cx:pt idx="14750"> Bedroom Lights </cx:pt>
          <cx:pt idx="14751"> Bathroom </cx:pt>
          <cx:pt idx="14752">Total</cx:pt>
          <cx:pt idx="14753">Refrigerator</cx:pt>
          <cx:pt idx="14754">Other Kitchen</cx:pt>
          <cx:pt idx="14755"> Common outlets </cx:pt>
          <cx:pt idx="14756"> Common Lights </cx:pt>
          <cx:pt idx="14757"> Bedroom Outlets </cx:pt>
          <cx:pt idx="14758"> Bedroom Lights </cx:pt>
          <cx:pt idx="14759"> Bathroom </cx:pt>
          <cx:pt idx="14760">Total</cx:pt>
          <cx:pt idx="14761">Refrigerator</cx:pt>
          <cx:pt idx="14762">Other Kitchen</cx:pt>
          <cx:pt idx="14763"> Common outlets </cx:pt>
          <cx:pt idx="14764"> Common Lights </cx:pt>
          <cx:pt idx="14765"> Bedroom Outlets </cx:pt>
          <cx:pt idx="14766"> Bedroom Lights </cx:pt>
          <cx:pt idx="14767"> Bathroom </cx:pt>
          <cx:pt idx="14768">Total</cx:pt>
          <cx:pt idx="14769">Refrigerator</cx:pt>
          <cx:pt idx="14770">Other Kitchen</cx:pt>
          <cx:pt idx="14771"> Common outlets </cx:pt>
          <cx:pt idx="14772"> Common Lights </cx:pt>
          <cx:pt idx="14773"> Bedroom Outlets </cx:pt>
          <cx:pt idx="14774"> Bedroom Lights </cx:pt>
          <cx:pt idx="14775"> Bathroom </cx:pt>
          <cx:pt idx="14776">Total</cx:pt>
          <cx:pt idx="14777">Refrigerator</cx:pt>
          <cx:pt idx="14778">Other Kitchen</cx:pt>
          <cx:pt idx="14779"> Common outlets </cx:pt>
          <cx:pt idx="14780"> Common Lights </cx:pt>
          <cx:pt idx="14781"> Bedroom Outlets </cx:pt>
          <cx:pt idx="14782"> Bedroom Lights </cx:pt>
          <cx:pt idx="14783"> Bathroom </cx:pt>
          <cx:pt idx="14784">Total</cx:pt>
          <cx:pt idx="14785">Refrigerator</cx:pt>
          <cx:pt idx="14786">Other Kitchen</cx:pt>
          <cx:pt idx="14787"> Common outlets </cx:pt>
          <cx:pt idx="14788"> Common Lights </cx:pt>
          <cx:pt idx="14789"> Bedroom Outlets </cx:pt>
          <cx:pt idx="14790"> Bedroom Lights </cx:pt>
          <cx:pt idx="14791"> Bathroom </cx:pt>
          <cx:pt idx="14792">Total</cx:pt>
          <cx:pt idx="14793">Refrigerator</cx:pt>
          <cx:pt idx="14794">Other Kitchen</cx:pt>
          <cx:pt idx="14795"> Common outlets </cx:pt>
          <cx:pt idx="14796"> Common Lights </cx:pt>
          <cx:pt idx="14797"> Bedroom Outlets </cx:pt>
          <cx:pt idx="14798"> Bedroom Lights </cx:pt>
          <cx:pt idx="14799"> Bathroom </cx:pt>
          <cx:pt idx="14800">Total</cx:pt>
          <cx:pt idx="14801">Refrigerator</cx:pt>
          <cx:pt idx="14802">Other Kitchen</cx:pt>
          <cx:pt idx="14803"> Common outlets </cx:pt>
          <cx:pt idx="14804"> Common Lights </cx:pt>
          <cx:pt idx="14805"> Bedroom Outlets </cx:pt>
          <cx:pt idx="14806"> Bedroom Lights </cx:pt>
          <cx:pt idx="14807"> Bathroom </cx:pt>
          <cx:pt idx="14808">Total</cx:pt>
          <cx:pt idx="14809">Refrigerator</cx:pt>
          <cx:pt idx="14810">Other Kitchen</cx:pt>
          <cx:pt idx="14811"> Common outlets </cx:pt>
          <cx:pt idx="14812"> Common Lights </cx:pt>
          <cx:pt idx="14813"> Bedroom Outlets </cx:pt>
          <cx:pt idx="14814"> Bedroom Lights </cx:pt>
          <cx:pt idx="14815"> Bathroom </cx:pt>
          <cx:pt idx="14816">Total</cx:pt>
          <cx:pt idx="14817">Refrigerator</cx:pt>
          <cx:pt idx="14818">Other Kitchen</cx:pt>
          <cx:pt idx="14819"> Common outlets </cx:pt>
          <cx:pt idx="14820"> Common Lights </cx:pt>
          <cx:pt idx="14821"> Bedroom Outlets </cx:pt>
          <cx:pt idx="14822"> Bedroom Lights </cx:pt>
          <cx:pt idx="14823"> Bathroom </cx:pt>
          <cx:pt idx="14824">Total</cx:pt>
          <cx:pt idx="14825">Refrigerator</cx:pt>
          <cx:pt idx="14826">Other Kitchen</cx:pt>
          <cx:pt idx="14827"> Common outlets </cx:pt>
          <cx:pt idx="14828"> Common Lights </cx:pt>
          <cx:pt idx="14829"> Bedroom Outlets </cx:pt>
          <cx:pt idx="14830"> Bedroom Lights </cx:pt>
          <cx:pt idx="14831"> Bathroom </cx:pt>
          <cx:pt idx="14832">Total</cx:pt>
          <cx:pt idx="14833">Refrigerator</cx:pt>
          <cx:pt idx="14834">Other Kitchen</cx:pt>
          <cx:pt idx="14835"> Common outlets </cx:pt>
          <cx:pt idx="14836"> Common Lights </cx:pt>
          <cx:pt idx="14837"> Bedroom Outlets </cx:pt>
          <cx:pt idx="14838"> Bedroom Lights </cx:pt>
          <cx:pt idx="14839"> Bathroom </cx:pt>
          <cx:pt idx="14840">Total</cx:pt>
          <cx:pt idx="14841">Refrigerator</cx:pt>
          <cx:pt idx="14842">Other Kitchen</cx:pt>
          <cx:pt idx="14843"> Common outlets </cx:pt>
          <cx:pt idx="14844"> Common Lights </cx:pt>
          <cx:pt idx="14845"> Bedroom Outlets </cx:pt>
          <cx:pt idx="14846"> Bedroom Lights </cx:pt>
          <cx:pt idx="14847"> Bathroom </cx:pt>
          <cx:pt idx="14848">Total</cx:pt>
          <cx:pt idx="14849">Refrigerator</cx:pt>
          <cx:pt idx="14850">Other Kitchen</cx:pt>
          <cx:pt idx="14851"> Common outlets </cx:pt>
          <cx:pt idx="14852"> Common Lights </cx:pt>
          <cx:pt idx="14853"> Bedroom Outlets </cx:pt>
          <cx:pt idx="14854"> Bedroom Lights </cx:pt>
          <cx:pt idx="14855"> Bathroom </cx:pt>
          <cx:pt idx="14856">Total</cx:pt>
          <cx:pt idx="14857">Refrigerator</cx:pt>
          <cx:pt idx="14858">Other Kitchen</cx:pt>
          <cx:pt idx="14859"> Common outlets </cx:pt>
          <cx:pt idx="14860"> Common Lights </cx:pt>
          <cx:pt idx="14861"> Bedroom Outlets </cx:pt>
          <cx:pt idx="14862"> Bedroom Lights </cx:pt>
          <cx:pt idx="14863"> Bathroom </cx:pt>
          <cx:pt idx="14864">Total</cx:pt>
          <cx:pt idx="14865">Refrigerator</cx:pt>
          <cx:pt idx="14866">Other Kitchen</cx:pt>
          <cx:pt idx="14867"> Common outlets </cx:pt>
          <cx:pt idx="14868"> Common Lights </cx:pt>
          <cx:pt idx="14869"> Bedroom Outlets </cx:pt>
          <cx:pt idx="14870"> Bedroom Lights </cx:pt>
          <cx:pt idx="14871"> Bathroom </cx:pt>
          <cx:pt idx="14872">Total</cx:pt>
          <cx:pt idx="14873">Refrigerator</cx:pt>
          <cx:pt idx="14874">Other Kitchen</cx:pt>
          <cx:pt idx="14875"> Common outlets </cx:pt>
          <cx:pt idx="14876"> Common Lights </cx:pt>
          <cx:pt idx="14877"> Bedroom Outlets </cx:pt>
          <cx:pt idx="14878"> Bedroom Lights </cx:pt>
          <cx:pt idx="14879"> Bathroom </cx:pt>
          <cx:pt idx="14880">Total</cx:pt>
          <cx:pt idx="14881">Refrigerator</cx:pt>
          <cx:pt idx="14882">Other Kitchen</cx:pt>
          <cx:pt idx="14883"> Common outlets </cx:pt>
          <cx:pt idx="14884"> Common Lights </cx:pt>
          <cx:pt idx="14885"> Bedroom Outlets </cx:pt>
          <cx:pt idx="14886"> Bedroom Lights </cx:pt>
          <cx:pt idx="14887"> Bathroom </cx:pt>
          <cx:pt idx="14888">Total</cx:pt>
          <cx:pt idx="14889">Refrigerator</cx:pt>
          <cx:pt idx="14890">Other Kitchen</cx:pt>
          <cx:pt idx="14891"> Common outlets </cx:pt>
          <cx:pt idx="14892"> Common Lights </cx:pt>
          <cx:pt idx="14893"> Bedroom Outlets </cx:pt>
          <cx:pt idx="14894"> Bedroom Lights </cx:pt>
          <cx:pt idx="14895"> Bathroom </cx:pt>
          <cx:pt idx="14896">Total</cx:pt>
          <cx:pt idx="14897">Refrigerator</cx:pt>
          <cx:pt idx="14898">Other Kitchen</cx:pt>
          <cx:pt idx="14899"> Common outlets </cx:pt>
          <cx:pt idx="14900"> Common Lights </cx:pt>
          <cx:pt idx="14901"> Bedroom Outlets </cx:pt>
          <cx:pt idx="14902"> Bedroom Lights </cx:pt>
          <cx:pt idx="14903"> Bathroom </cx:pt>
          <cx:pt idx="14904">Total</cx:pt>
          <cx:pt idx="14905">Refrigerator</cx:pt>
          <cx:pt idx="14906">Other Kitchen</cx:pt>
          <cx:pt idx="14907"> Common outlets </cx:pt>
          <cx:pt idx="14908"> Common Lights </cx:pt>
          <cx:pt idx="14909"> Bedroom Outlets </cx:pt>
          <cx:pt idx="14910"> Bedroom Lights </cx:pt>
          <cx:pt idx="14911"> Bathroom </cx:pt>
          <cx:pt idx="14912">Total</cx:pt>
          <cx:pt idx="14913">Refrigerator</cx:pt>
          <cx:pt idx="14914">Other Kitchen</cx:pt>
          <cx:pt idx="14915"> Common outlets </cx:pt>
          <cx:pt idx="14916"> Common Lights </cx:pt>
          <cx:pt idx="14917"> Bedroom Outlets </cx:pt>
          <cx:pt idx="14918"> Bedroom Lights </cx:pt>
          <cx:pt idx="14919"> Bathroom </cx:pt>
          <cx:pt idx="14920">Total</cx:pt>
          <cx:pt idx="14921">Refrigerator</cx:pt>
          <cx:pt idx="14922">Other Kitchen</cx:pt>
          <cx:pt idx="14923"> Common outlets </cx:pt>
          <cx:pt idx="14924"> Common Lights </cx:pt>
          <cx:pt idx="14925"> Bedroom Outlets </cx:pt>
          <cx:pt idx="14926"> Bedroom Lights </cx:pt>
          <cx:pt idx="14927"> Bathroom </cx:pt>
          <cx:pt idx="14928">Total</cx:pt>
          <cx:pt idx="14929">Refrigerator</cx:pt>
          <cx:pt idx="14930">Other Kitchen</cx:pt>
          <cx:pt idx="14931"> Common outlets </cx:pt>
          <cx:pt idx="14932"> Common Lights </cx:pt>
          <cx:pt idx="14933"> Bedroom Outlets </cx:pt>
          <cx:pt idx="14934"> Bedroom Lights </cx:pt>
          <cx:pt idx="14935"> Bathroom </cx:pt>
          <cx:pt idx="14936">Total</cx:pt>
          <cx:pt idx="14937">Refrigerator</cx:pt>
          <cx:pt idx="14938">Other Kitchen</cx:pt>
          <cx:pt idx="14939"> Common outlets </cx:pt>
          <cx:pt idx="14940"> Common Lights </cx:pt>
          <cx:pt idx="14941"> Bedroom Outlets </cx:pt>
          <cx:pt idx="14942"> Bedroom Lights </cx:pt>
          <cx:pt idx="14943"> Bathroom </cx:pt>
          <cx:pt idx="14944">Total</cx:pt>
          <cx:pt idx="14945">Refrigerator</cx:pt>
          <cx:pt idx="14946">Other Kitchen</cx:pt>
          <cx:pt idx="14947"> Common outlets </cx:pt>
          <cx:pt idx="14948"> Common Lights </cx:pt>
          <cx:pt idx="14949"> Bedroom Outlets </cx:pt>
          <cx:pt idx="14950"> Bedroom Lights </cx:pt>
          <cx:pt idx="14951"> Bathroom </cx:pt>
          <cx:pt idx="14952">Total</cx:pt>
          <cx:pt idx="14953">Refrigerator</cx:pt>
          <cx:pt idx="14954">Other Kitchen</cx:pt>
          <cx:pt idx="14955"> Common outlets </cx:pt>
          <cx:pt idx="14956"> Common Lights </cx:pt>
          <cx:pt idx="14957"> Bedroom Outlets </cx:pt>
          <cx:pt idx="14958"> Bedroom Lights </cx:pt>
          <cx:pt idx="14959"> Bathroom </cx:pt>
          <cx:pt idx="14960">Total</cx:pt>
          <cx:pt idx="14961">Refrigerator</cx:pt>
          <cx:pt idx="14962">Other Kitchen</cx:pt>
          <cx:pt idx="14963"> Common outlets </cx:pt>
          <cx:pt idx="14964"> Common Lights </cx:pt>
          <cx:pt idx="14965"> Bedroom Outlets </cx:pt>
          <cx:pt idx="14966"> Bedroom Lights </cx:pt>
          <cx:pt idx="14967"> Bathroom </cx:pt>
          <cx:pt idx="14968">Total</cx:pt>
          <cx:pt idx="14969">Refrigerator</cx:pt>
          <cx:pt idx="14970">Other Kitchen</cx:pt>
          <cx:pt idx="14971"> Common outlets </cx:pt>
          <cx:pt idx="14972"> Common Lights </cx:pt>
          <cx:pt idx="14973"> Bedroom Outlets </cx:pt>
          <cx:pt idx="14974"> Bedroom Lights </cx:pt>
          <cx:pt idx="14975"> Bathroom </cx:pt>
          <cx:pt idx="14976">Total</cx:pt>
          <cx:pt idx="14977">Refrigerator</cx:pt>
          <cx:pt idx="14978">Other Kitchen</cx:pt>
          <cx:pt idx="14979"> Common outlets </cx:pt>
          <cx:pt idx="14980"> Common Lights </cx:pt>
          <cx:pt idx="14981"> Bedroom Outlets </cx:pt>
          <cx:pt idx="14982"> Bedroom Lights </cx:pt>
          <cx:pt idx="14983"> Bathroom </cx:pt>
          <cx:pt idx="14984">Total</cx:pt>
          <cx:pt idx="14985">Refrigerator</cx:pt>
          <cx:pt idx="14986">Other Kitchen</cx:pt>
          <cx:pt idx="14987"> Common outlets </cx:pt>
          <cx:pt idx="14988"> Common Lights </cx:pt>
          <cx:pt idx="14989"> Bedroom Outlets </cx:pt>
          <cx:pt idx="14990"> Bedroom Lights </cx:pt>
          <cx:pt idx="14991"> Bathroom </cx:pt>
          <cx:pt idx="14992">Total</cx:pt>
          <cx:pt idx="14993">Refrigerator</cx:pt>
          <cx:pt idx="14994">Other Kitchen</cx:pt>
          <cx:pt idx="14995"> Common outlets </cx:pt>
          <cx:pt idx="14996"> Common Lights </cx:pt>
          <cx:pt idx="14997"> Bedroom Outlets </cx:pt>
          <cx:pt idx="14998"> Bedroom Lights </cx:pt>
          <cx:pt idx="14999"> Bathroom </cx:pt>
          <cx:pt idx="15000">Total</cx:pt>
          <cx:pt idx="15001">Refrigerator</cx:pt>
          <cx:pt idx="15002">Other Kitchen</cx:pt>
          <cx:pt idx="15003"> Common outlets </cx:pt>
          <cx:pt idx="15004"> Common Lights </cx:pt>
          <cx:pt idx="15005"> Bedroom Outlets </cx:pt>
          <cx:pt idx="15006"> Bedroom Lights </cx:pt>
          <cx:pt idx="15007"> Bathroom </cx:pt>
          <cx:pt idx="15008">Total</cx:pt>
          <cx:pt idx="15009">Refrigerator</cx:pt>
          <cx:pt idx="15010">Other Kitchen</cx:pt>
          <cx:pt idx="15011"> Common outlets </cx:pt>
          <cx:pt idx="15012"> Common Lights </cx:pt>
          <cx:pt idx="15013"> Bedroom Outlets </cx:pt>
          <cx:pt idx="15014"> Bedroom Lights </cx:pt>
          <cx:pt idx="15015"> Bathroom </cx:pt>
          <cx:pt idx="15016">Total</cx:pt>
          <cx:pt idx="15017">Refrigerator</cx:pt>
          <cx:pt idx="15018">Other Kitchen</cx:pt>
          <cx:pt idx="15019"> Common outlets </cx:pt>
          <cx:pt idx="15020"> Common Lights </cx:pt>
          <cx:pt idx="15021"> Bedroom Outlets </cx:pt>
          <cx:pt idx="15022"> Bedroom Lights </cx:pt>
          <cx:pt idx="15023"> Bathroom </cx:pt>
          <cx:pt idx="15024">Total</cx:pt>
          <cx:pt idx="15025">Refrigerator</cx:pt>
          <cx:pt idx="15026">Other Kitchen</cx:pt>
          <cx:pt idx="15027"> Common outlets </cx:pt>
          <cx:pt idx="15028"> Common Lights </cx:pt>
          <cx:pt idx="15029"> Bedroom Outlets </cx:pt>
          <cx:pt idx="15030"> Bedroom Lights </cx:pt>
          <cx:pt idx="15031"> Bathroom </cx:pt>
          <cx:pt idx="15032">Total</cx:pt>
          <cx:pt idx="15033">Refrigerator</cx:pt>
          <cx:pt idx="15034">Other Kitchen</cx:pt>
          <cx:pt idx="15035"> Common outlets </cx:pt>
          <cx:pt idx="15036"> Common Lights </cx:pt>
          <cx:pt idx="15037"> Bedroom Outlets </cx:pt>
          <cx:pt idx="15038"> Bedroom Lights </cx:pt>
          <cx:pt idx="15039"> Bathroom </cx:pt>
          <cx:pt idx="15040">Total</cx:pt>
          <cx:pt idx="15041">Refrigerator</cx:pt>
          <cx:pt idx="15042">Other Kitchen</cx:pt>
          <cx:pt idx="15043"> Common outlets </cx:pt>
          <cx:pt idx="15044"> Common Lights </cx:pt>
          <cx:pt idx="15045"> Bedroom Outlets </cx:pt>
          <cx:pt idx="15046"> Bedroom Lights </cx:pt>
          <cx:pt idx="15047"> Bathroom </cx:pt>
          <cx:pt idx="15048">Total</cx:pt>
          <cx:pt idx="15049">Refrigerator</cx:pt>
          <cx:pt idx="15050">Other Kitchen</cx:pt>
          <cx:pt idx="15051"> Common outlets </cx:pt>
          <cx:pt idx="15052"> Common Lights </cx:pt>
          <cx:pt idx="15053"> Bedroom Outlets </cx:pt>
          <cx:pt idx="15054"> Bedroom Lights </cx:pt>
          <cx:pt idx="15055"> Bathroom </cx:pt>
          <cx:pt idx="15056">Total</cx:pt>
          <cx:pt idx="15057">Refrigerator</cx:pt>
          <cx:pt idx="15058">Other Kitchen</cx:pt>
          <cx:pt idx="15059"> Common outlets </cx:pt>
          <cx:pt idx="15060"> Common Lights </cx:pt>
          <cx:pt idx="15061"> Bedroom Outlets </cx:pt>
          <cx:pt idx="15062"> Bedroom Lights </cx:pt>
          <cx:pt idx="15063"> Bathroom </cx:pt>
          <cx:pt idx="15064">Total</cx:pt>
          <cx:pt idx="15065">Refrigerator</cx:pt>
          <cx:pt idx="15066">Other Kitchen</cx:pt>
          <cx:pt idx="15067"> Common outlets </cx:pt>
          <cx:pt idx="15068"> Common Lights </cx:pt>
          <cx:pt idx="15069"> Bedroom Outlets </cx:pt>
          <cx:pt idx="15070"> Bedroom Lights </cx:pt>
          <cx:pt idx="15071"> Bathroom </cx:pt>
          <cx:pt idx="15072">Total</cx:pt>
          <cx:pt idx="15073">Refrigerator</cx:pt>
          <cx:pt idx="15074">Other Kitchen</cx:pt>
          <cx:pt idx="15075"> Common outlets </cx:pt>
          <cx:pt idx="15076"> Common Lights </cx:pt>
          <cx:pt idx="15077"> Bedroom Outlets </cx:pt>
          <cx:pt idx="15078"> Bedroom Lights </cx:pt>
          <cx:pt idx="15079"> Bathroom </cx:pt>
          <cx:pt idx="15080">Total</cx:pt>
          <cx:pt idx="15081">Refrigerator</cx:pt>
          <cx:pt idx="15082">Other Kitchen</cx:pt>
          <cx:pt idx="15083"> Common outlets </cx:pt>
          <cx:pt idx="15084"> Common Lights </cx:pt>
          <cx:pt idx="15085"> Bedroom Outlets </cx:pt>
          <cx:pt idx="15086"> Bedroom Lights </cx:pt>
          <cx:pt idx="15087"> Bathroom </cx:pt>
          <cx:pt idx="15088">Total</cx:pt>
          <cx:pt idx="15089">Refrigerator</cx:pt>
          <cx:pt idx="15090">Other Kitchen</cx:pt>
          <cx:pt idx="15091"> Common outlets </cx:pt>
          <cx:pt idx="15092"> Common Lights </cx:pt>
          <cx:pt idx="15093"> Bedroom Outlets </cx:pt>
          <cx:pt idx="15094"> Bedroom Lights </cx:pt>
          <cx:pt idx="15095"> Bathroom </cx:pt>
          <cx:pt idx="15096">Total</cx:pt>
          <cx:pt idx="15097">Refrigerator</cx:pt>
          <cx:pt idx="15098">Other Kitchen</cx:pt>
          <cx:pt idx="15099"> Common outlets </cx:pt>
          <cx:pt idx="15100"> Common Lights </cx:pt>
          <cx:pt idx="15101"> Bedroom Outlets </cx:pt>
          <cx:pt idx="15102"> Bedroom Lights </cx:pt>
          <cx:pt idx="15103"> Bathroom </cx:pt>
          <cx:pt idx="15104">Total</cx:pt>
          <cx:pt idx="15105">Refrigerator</cx:pt>
          <cx:pt idx="15106">Other Kitchen</cx:pt>
          <cx:pt idx="15107"> Common outlets </cx:pt>
          <cx:pt idx="15108"> Common Lights </cx:pt>
          <cx:pt idx="15109"> Bedroom Outlets </cx:pt>
          <cx:pt idx="15110"> Bedroom Lights </cx:pt>
          <cx:pt idx="15111"> Bathroom </cx:pt>
          <cx:pt idx="15112">Total</cx:pt>
          <cx:pt idx="15113">Refrigerator</cx:pt>
          <cx:pt idx="15114">Other Kitchen</cx:pt>
          <cx:pt idx="15115"> Common outlets </cx:pt>
          <cx:pt idx="15116"> Common Lights </cx:pt>
          <cx:pt idx="15117"> Bedroom Outlets </cx:pt>
          <cx:pt idx="15118"> Bedroom Lights </cx:pt>
          <cx:pt idx="15119"> Bathroom </cx:pt>
          <cx:pt idx="15120">Total</cx:pt>
          <cx:pt idx="15121">Refrigerator</cx:pt>
          <cx:pt idx="15122">Other Kitchen</cx:pt>
          <cx:pt idx="15123"> Common outlets </cx:pt>
          <cx:pt idx="15124"> Common Lights </cx:pt>
          <cx:pt idx="15125"> Bedroom Outlets </cx:pt>
          <cx:pt idx="15126"> Bedroom Lights </cx:pt>
          <cx:pt idx="15127"> Bathroom </cx:pt>
          <cx:pt idx="15128">Total</cx:pt>
          <cx:pt idx="15129">Refrigerator</cx:pt>
          <cx:pt idx="15130">Other Kitchen</cx:pt>
          <cx:pt idx="15131"> Common outlets </cx:pt>
          <cx:pt idx="15132"> Common Lights </cx:pt>
          <cx:pt idx="15133"> Bedroom Outlets </cx:pt>
          <cx:pt idx="15134"> Bedroom Lights </cx:pt>
          <cx:pt idx="15135"> Bathroom </cx:pt>
          <cx:pt idx="15136">Total</cx:pt>
          <cx:pt idx="15137">Refrigerator</cx:pt>
          <cx:pt idx="15138">Other Kitchen</cx:pt>
          <cx:pt idx="15139"> Common outlets </cx:pt>
          <cx:pt idx="15140"> Common Lights </cx:pt>
          <cx:pt idx="15141"> Bedroom Outlets </cx:pt>
          <cx:pt idx="15142"> Bedroom Lights </cx:pt>
          <cx:pt idx="15143"> Bathroom </cx:pt>
          <cx:pt idx="15144">Total</cx:pt>
          <cx:pt idx="15145">Refrigerator</cx:pt>
          <cx:pt idx="15146">Other Kitchen</cx:pt>
          <cx:pt idx="15147"> Common outlets </cx:pt>
          <cx:pt idx="15148"> Common Lights </cx:pt>
          <cx:pt idx="15149"> Bedroom Outlets </cx:pt>
          <cx:pt idx="15150"> Bedroom Lights </cx:pt>
          <cx:pt idx="15151"> Bathroom </cx:pt>
          <cx:pt idx="15152">Total</cx:pt>
          <cx:pt idx="15153">Refrigerator</cx:pt>
          <cx:pt idx="15154">Other Kitchen</cx:pt>
          <cx:pt idx="15155"> Common outlets </cx:pt>
          <cx:pt idx="15156"> Common Lights </cx:pt>
          <cx:pt idx="15157"> Bedroom Outlets </cx:pt>
          <cx:pt idx="15158"> Bedroom Lights </cx:pt>
          <cx:pt idx="15159"> Bathroom </cx:pt>
          <cx:pt idx="15160">Total</cx:pt>
          <cx:pt idx="15161">Refrigerator</cx:pt>
          <cx:pt idx="15162">Other Kitchen</cx:pt>
          <cx:pt idx="15163"> Common outlets </cx:pt>
          <cx:pt idx="15164"> Common Lights </cx:pt>
          <cx:pt idx="15165"> Bedroom Outlets </cx:pt>
          <cx:pt idx="15166"> Bedroom Lights </cx:pt>
          <cx:pt idx="15167"> Bathroom </cx:pt>
          <cx:pt idx="15168">Total</cx:pt>
          <cx:pt idx="15169">Refrigerator</cx:pt>
          <cx:pt idx="15170">Other Kitchen</cx:pt>
          <cx:pt idx="15171"> Common outlets </cx:pt>
          <cx:pt idx="15172"> Common Lights </cx:pt>
          <cx:pt idx="15173"> Bedroom Outlets </cx:pt>
          <cx:pt idx="15174"> Bedroom Lights </cx:pt>
          <cx:pt idx="15175"> Bathroom </cx:pt>
          <cx:pt idx="15176">Total</cx:pt>
          <cx:pt idx="15177">Refrigerator</cx:pt>
          <cx:pt idx="15178">Other Kitchen</cx:pt>
          <cx:pt idx="15179"> Common outlets </cx:pt>
          <cx:pt idx="15180"> Common Lights </cx:pt>
          <cx:pt idx="15181"> Bedroom Outlets </cx:pt>
          <cx:pt idx="15182"> Bedroom Lights </cx:pt>
          <cx:pt idx="15183"> Bathroom </cx:pt>
          <cx:pt idx="15184">Total</cx:pt>
          <cx:pt idx="15185">Refrigerator</cx:pt>
          <cx:pt idx="15186">Other Kitchen</cx:pt>
          <cx:pt idx="15187"> Common outlets </cx:pt>
          <cx:pt idx="15188"> Common Lights </cx:pt>
          <cx:pt idx="15189"> Bedroom Outlets </cx:pt>
          <cx:pt idx="15190"> Bedroom Lights </cx:pt>
          <cx:pt idx="15191"> Bathroom </cx:pt>
          <cx:pt idx="15192">Total</cx:pt>
          <cx:pt idx="15193">Refrigerator</cx:pt>
          <cx:pt idx="15194">Other Kitchen</cx:pt>
          <cx:pt idx="15195"> Common outlets </cx:pt>
          <cx:pt idx="15196"> Common Lights </cx:pt>
          <cx:pt idx="15197"> Bedroom Outlets </cx:pt>
          <cx:pt idx="15198"> Bedroom Lights </cx:pt>
          <cx:pt idx="15199"> Bathroom </cx:pt>
          <cx:pt idx="15200">Total</cx:pt>
          <cx:pt idx="15201">Refrigerator</cx:pt>
          <cx:pt idx="15202">Other Kitchen</cx:pt>
          <cx:pt idx="15203"> Common outlets </cx:pt>
          <cx:pt idx="15204"> Common Lights </cx:pt>
          <cx:pt idx="15205"> Bedroom Outlets </cx:pt>
          <cx:pt idx="15206"> Bedroom Lights </cx:pt>
          <cx:pt idx="15207"> Bathroom </cx:pt>
          <cx:pt idx="15208">Total</cx:pt>
          <cx:pt idx="15209">Refrigerator</cx:pt>
          <cx:pt idx="15210">Other Kitchen</cx:pt>
          <cx:pt idx="15211"> Common outlets </cx:pt>
          <cx:pt idx="15212"> Common Lights </cx:pt>
          <cx:pt idx="15213"> Bedroom Outlets </cx:pt>
          <cx:pt idx="15214"> Bedroom Lights </cx:pt>
          <cx:pt idx="15215"> Bathroom </cx:pt>
          <cx:pt idx="15216">Total</cx:pt>
          <cx:pt idx="15217">Refrigerator</cx:pt>
          <cx:pt idx="15218">Other Kitchen</cx:pt>
          <cx:pt idx="15219"> Common outlets </cx:pt>
          <cx:pt idx="15220"> Common Lights </cx:pt>
          <cx:pt idx="15221"> Bedroom Outlets </cx:pt>
          <cx:pt idx="15222"> Bedroom Lights </cx:pt>
          <cx:pt idx="15223"> Bathroom </cx:pt>
          <cx:pt idx="15224">Total</cx:pt>
          <cx:pt idx="15225">Refrigerator</cx:pt>
          <cx:pt idx="15226">Other Kitchen</cx:pt>
          <cx:pt idx="15227"> Common outlets </cx:pt>
          <cx:pt idx="15228"> Common Lights </cx:pt>
          <cx:pt idx="15229"> Bedroom Outlets </cx:pt>
          <cx:pt idx="15230"> Bedroom Lights </cx:pt>
          <cx:pt idx="15231"> Bathroom </cx:pt>
          <cx:pt idx="15232">Total</cx:pt>
          <cx:pt idx="15233">Refrigerator</cx:pt>
          <cx:pt idx="15234">Other Kitchen</cx:pt>
          <cx:pt idx="15235"> Common outlets </cx:pt>
          <cx:pt idx="15236"> Common Lights </cx:pt>
          <cx:pt idx="15237"> Bedroom Outlets </cx:pt>
          <cx:pt idx="15238"> Bedroom Lights </cx:pt>
          <cx:pt idx="15239"> Bathroom </cx:pt>
          <cx:pt idx="15240">Total</cx:pt>
          <cx:pt idx="15241">Refrigerator</cx:pt>
          <cx:pt idx="15242">Other Kitchen</cx:pt>
          <cx:pt idx="15243"> Common outlets </cx:pt>
          <cx:pt idx="15244"> Common Lights </cx:pt>
          <cx:pt idx="15245"> Bedroom Outlets </cx:pt>
          <cx:pt idx="15246"> Bedroom Lights </cx:pt>
          <cx:pt idx="15247"> Bathroom </cx:pt>
          <cx:pt idx="15248">Total</cx:pt>
          <cx:pt idx="15249">Refrigerator</cx:pt>
          <cx:pt idx="15250">Other Kitchen</cx:pt>
          <cx:pt idx="15251"> Common outlets </cx:pt>
          <cx:pt idx="15252"> Common Lights </cx:pt>
          <cx:pt idx="15253"> Bedroom Outlets </cx:pt>
          <cx:pt idx="15254"> Bedroom Lights </cx:pt>
          <cx:pt idx="15255"> Bathroom </cx:pt>
          <cx:pt idx="15256">Total</cx:pt>
          <cx:pt idx="15257">Refrigerator</cx:pt>
          <cx:pt idx="15258">Other Kitchen</cx:pt>
          <cx:pt idx="15259"> Common outlets </cx:pt>
          <cx:pt idx="15260"> Common Lights </cx:pt>
          <cx:pt idx="15261"> Bedroom Outlets </cx:pt>
          <cx:pt idx="15262"> Bedroom Lights </cx:pt>
          <cx:pt idx="15263"> Bathroom </cx:pt>
          <cx:pt idx="15264">Total</cx:pt>
          <cx:pt idx="15265">Refrigerator</cx:pt>
          <cx:pt idx="15266">Other Kitchen</cx:pt>
          <cx:pt idx="15267"> Common outlets </cx:pt>
          <cx:pt idx="15268"> Common Lights </cx:pt>
          <cx:pt idx="15269"> Bedroom Outlets </cx:pt>
          <cx:pt idx="15270"> Bedroom Lights </cx:pt>
          <cx:pt idx="15271"> Bathroom </cx:pt>
          <cx:pt idx="15272">Total</cx:pt>
          <cx:pt idx="15273">Refrigerator</cx:pt>
          <cx:pt idx="15274">Other Kitchen</cx:pt>
          <cx:pt idx="15275"> Common outlets </cx:pt>
          <cx:pt idx="15276"> Common Lights </cx:pt>
          <cx:pt idx="15277"> Bedroom Outlets </cx:pt>
          <cx:pt idx="15278"> Bedroom Lights </cx:pt>
          <cx:pt idx="15279"> Bathroom </cx:pt>
          <cx:pt idx="15280">Total</cx:pt>
          <cx:pt idx="15281">Refrigerator</cx:pt>
          <cx:pt idx="15282">Other Kitchen</cx:pt>
          <cx:pt idx="15283"> Common outlets </cx:pt>
          <cx:pt idx="15284"> Common Lights </cx:pt>
          <cx:pt idx="15285"> Bedroom Outlets </cx:pt>
          <cx:pt idx="15286"> Bedroom Lights </cx:pt>
          <cx:pt idx="15287"> Bathroom </cx:pt>
          <cx:pt idx="15288">Total</cx:pt>
          <cx:pt idx="15289">Refrigerator</cx:pt>
          <cx:pt idx="15290">Other Kitchen</cx:pt>
          <cx:pt idx="15291"> Common outlets </cx:pt>
          <cx:pt idx="15292"> Common Lights </cx:pt>
          <cx:pt idx="15293"> Bedroom Outlets </cx:pt>
          <cx:pt idx="15294"> Bedroom Lights </cx:pt>
          <cx:pt idx="15295"> Bathroom </cx:pt>
          <cx:pt idx="15296">Total</cx:pt>
          <cx:pt idx="15297">Refrigerator</cx:pt>
          <cx:pt idx="15298">Other Kitchen</cx:pt>
          <cx:pt idx="15299"> Common outlets </cx:pt>
          <cx:pt idx="15300"> Common Lights </cx:pt>
          <cx:pt idx="15301"> Bedroom Outlets </cx:pt>
          <cx:pt idx="15302"> Bedroom Lights </cx:pt>
          <cx:pt idx="15303"> Bathroom </cx:pt>
          <cx:pt idx="15304">Total</cx:pt>
          <cx:pt idx="15305">Refrigerator</cx:pt>
          <cx:pt idx="15306">Other Kitchen</cx:pt>
          <cx:pt idx="15307"> Common outlets </cx:pt>
          <cx:pt idx="15308"> Common Lights </cx:pt>
          <cx:pt idx="15309"> Bedroom Outlets </cx:pt>
          <cx:pt idx="15310"> Bedroom Lights </cx:pt>
          <cx:pt idx="15311"> Bathroom </cx:pt>
          <cx:pt idx="15312">Total</cx:pt>
          <cx:pt idx="15313">Refrigerator</cx:pt>
          <cx:pt idx="15314">Other Kitchen</cx:pt>
          <cx:pt idx="15315"> Common outlets </cx:pt>
          <cx:pt idx="15316"> Common Lights </cx:pt>
          <cx:pt idx="15317"> Bedroom Outlets </cx:pt>
          <cx:pt idx="15318"> Bedroom Lights </cx:pt>
          <cx:pt idx="15319"> Bathroom </cx:pt>
          <cx:pt idx="15320">Total</cx:pt>
          <cx:pt idx="15321">Refrigerator</cx:pt>
          <cx:pt idx="15322">Other Kitchen</cx:pt>
          <cx:pt idx="15323"> Common outlets </cx:pt>
          <cx:pt idx="15324"> Common Lights </cx:pt>
          <cx:pt idx="15325"> Bedroom Outlets </cx:pt>
          <cx:pt idx="15326"> Bedroom Lights </cx:pt>
          <cx:pt idx="15327"> Bathroom </cx:pt>
          <cx:pt idx="15328">Total</cx:pt>
          <cx:pt idx="15329">Refrigerator</cx:pt>
          <cx:pt idx="15330">Other Kitchen</cx:pt>
          <cx:pt idx="15331"> Common outlets </cx:pt>
          <cx:pt idx="15332"> Common Lights </cx:pt>
          <cx:pt idx="15333"> Bedroom Outlets </cx:pt>
          <cx:pt idx="15334"> Bedroom Lights </cx:pt>
          <cx:pt idx="15335"> Bathroom </cx:pt>
          <cx:pt idx="15336">Total</cx:pt>
          <cx:pt idx="15337">Refrigerator</cx:pt>
          <cx:pt idx="15338">Other Kitchen</cx:pt>
          <cx:pt idx="15339"> Common outlets </cx:pt>
          <cx:pt idx="15340"> Common Lights </cx:pt>
          <cx:pt idx="15341"> Bedroom Outlets </cx:pt>
          <cx:pt idx="15342"> Bedroom Lights </cx:pt>
          <cx:pt idx="15343"> Bathroom </cx:pt>
          <cx:pt idx="15344">Total</cx:pt>
          <cx:pt idx="15345">Refrigerator</cx:pt>
          <cx:pt idx="15346">Other Kitchen</cx:pt>
          <cx:pt idx="15347"> Common outlets </cx:pt>
          <cx:pt idx="15348"> Common Lights </cx:pt>
          <cx:pt idx="15349"> Bedroom Outlets </cx:pt>
          <cx:pt idx="15350"> Bedroom Lights </cx:pt>
          <cx:pt idx="15351"> Bathroom </cx:pt>
          <cx:pt idx="15352">Total</cx:pt>
          <cx:pt idx="15353">Refrigerator</cx:pt>
          <cx:pt idx="15354">Other Kitchen</cx:pt>
          <cx:pt idx="15355"> Common outlets </cx:pt>
          <cx:pt idx="15356"> Common Lights </cx:pt>
          <cx:pt idx="15357"> Bedroom Outlets </cx:pt>
          <cx:pt idx="15358"> Bedroom Lights </cx:pt>
          <cx:pt idx="15359"> Bathroom </cx:pt>
          <cx:pt idx="15360">Total</cx:pt>
          <cx:pt idx="15361">Refrigerator</cx:pt>
          <cx:pt idx="15362">Other Kitchen</cx:pt>
          <cx:pt idx="15363"> Common outlets </cx:pt>
          <cx:pt idx="15364"> Common Lights </cx:pt>
          <cx:pt idx="15365"> Bedroom Outlets </cx:pt>
          <cx:pt idx="15366"> Bedroom Lights </cx:pt>
          <cx:pt idx="15367"> Bathroom </cx:pt>
          <cx:pt idx="15368">Total</cx:pt>
          <cx:pt idx="15369">Refrigerator</cx:pt>
          <cx:pt idx="15370">Other Kitchen</cx:pt>
          <cx:pt idx="15371"> Common outlets </cx:pt>
          <cx:pt idx="15372"> Common Lights </cx:pt>
          <cx:pt idx="15373"> Bedroom Outlets </cx:pt>
          <cx:pt idx="15374"> Bedroom Lights </cx:pt>
          <cx:pt idx="15375"> Bathroom </cx:pt>
          <cx:pt idx="15376">Total</cx:pt>
          <cx:pt idx="15377">Refrigerator</cx:pt>
          <cx:pt idx="15378">Other Kitchen</cx:pt>
          <cx:pt idx="15379"> Common outlets </cx:pt>
          <cx:pt idx="15380"> Common Lights </cx:pt>
          <cx:pt idx="15381"> Bedroom Outlets </cx:pt>
          <cx:pt idx="15382"> Bedroom Lights </cx:pt>
          <cx:pt idx="15383"> Bathroom </cx:pt>
          <cx:pt idx="15384">Total</cx:pt>
          <cx:pt idx="15385">Refrigerator</cx:pt>
          <cx:pt idx="15386">Other Kitchen</cx:pt>
          <cx:pt idx="15387"> Common outlets </cx:pt>
          <cx:pt idx="15388"> Common Lights </cx:pt>
          <cx:pt idx="15389"> Bedroom Outlets </cx:pt>
          <cx:pt idx="15390"> Bedroom Lights </cx:pt>
          <cx:pt idx="15391"> Bathroom </cx:pt>
          <cx:pt idx="15392">Total</cx:pt>
          <cx:pt idx="15393">Refrigerator</cx:pt>
          <cx:pt idx="15394">Other Kitchen</cx:pt>
          <cx:pt idx="15395"> Common outlets </cx:pt>
          <cx:pt idx="15396"> Common Lights </cx:pt>
          <cx:pt idx="15397"> Bedroom Outlets </cx:pt>
          <cx:pt idx="15398"> Bedroom Lights </cx:pt>
          <cx:pt idx="15399"> Bathroom </cx:pt>
          <cx:pt idx="15400">Total</cx:pt>
          <cx:pt idx="15401">Refrigerator</cx:pt>
          <cx:pt idx="15402">Other Kitchen</cx:pt>
          <cx:pt idx="15403"> Common outlets </cx:pt>
          <cx:pt idx="15404"> Common Lights </cx:pt>
          <cx:pt idx="15405"> Bedroom Outlets </cx:pt>
          <cx:pt idx="15406"> Bedroom Lights </cx:pt>
          <cx:pt idx="15407"> Bathroom </cx:pt>
          <cx:pt idx="15408">Total</cx:pt>
          <cx:pt idx="15409">Refrigerator</cx:pt>
          <cx:pt idx="15410">Other Kitchen</cx:pt>
          <cx:pt idx="15411"> Common outlets </cx:pt>
          <cx:pt idx="15412"> Common Lights </cx:pt>
          <cx:pt idx="15413"> Bedroom Outlets </cx:pt>
          <cx:pt idx="15414"> Bedroom Lights </cx:pt>
          <cx:pt idx="15415"> Bathroom </cx:pt>
          <cx:pt idx="15416">Total</cx:pt>
          <cx:pt idx="15417">Refrigerator</cx:pt>
          <cx:pt idx="15418">Other Kitchen</cx:pt>
          <cx:pt idx="15419"> Common outlets </cx:pt>
          <cx:pt idx="15420"> Common Lights </cx:pt>
          <cx:pt idx="15421"> Bedroom Outlets </cx:pt>
          <cx:pt idx="15422"> Bedroom Lights </cx:pt>
          <cx:pt idx="15423"> Bathroom </cx:pt>
          <cx:pt idx="15424">Total</cx:pt>
          <cx:pt idx="15425">Refrigerator</cx:pt>
          <cx:pt idx="15426">Other Kitchen</cx:pt>
          <cx:pt idx="15427"> Common outlets </cx:pt>
          <cx:pt idx="15428"> Common Lights </cx:pt>
          <cx:pt idx="15429"> Bedroom Outlets </cx:pt>
          <cx:pt idx="15430"> Bedroom Lights </cx:pt>
          <cx:pt idx="15431"> Bathroom </cx:pt>
          <cx:pt idx="15432">Total</cx:pt>
          <cx:pt idx="15433">Refrigerator</cx:pt>
          <cx:pt idx="15434">Other Kitchen</cx:pt>
          <cx:pt idx="15435"> Common outlets </cx:pt>
          <cx:pt idx="15436"> Common Lights </cx:pt>
          <cx:pt idx="15437"> Bedroom Outlets </cx:pt>
          <cx:pt idx="15438"> Bedroom Lights </cx:pt>
          <cx:pt idx="15439"> Bathroom </cx:pt>
          <cx:pt idx="15440">Total</cx:pt>
          <cx:pt idx="15441">Refrigerator</cx:pt>
          <cx:pt idx="15442">Other Kitchen</cx:pt>
          <cx:pt idx="15443"> Common outlets </cx:pt>
          <cx:pt idx="15444"> Common Lights </cx:pt>
          <cx:pt idx="15445"> Bedroom Outlets </cx:pt>
          <cx:pt idx="15446"> Bedroom Lights </cx:pt>
          <cx:pt idx="15447"> Bathroom </cx:pt>
          <cx:pt idx="15448">Total</cx:pt>
          <cx:pt idx="15449">Refrigerator</cx:pt>
          <cx:pt idx="15450">Other Kitchen</cx:pt>
          <cx:pt idx="15451"> Common outlets </cx:pt>
          <cx:pt idx="15452"> Common Lights </cx:pt>
          <cx:pt idx="15453"> Bedroom Outlets </cx:pt>
          <cx:pt idx="15454"> Bedroom Lights </cx:pt>
          <cx:pt idx="15455"> Bathroom </cx:pt>
          <cx:pt idx="15456">Total</cx:pt>
          <cx:pt idx="15457">Refrigerator</cx:pt>
          <cx:pt idx="15458">Other Kitchen</cx:pt>
          <cx:pt idx="15459"> Common outlets </cx:pt>
          <cx:pt idx="15460"> Common Lights </cx:pt>
          <cx:pt idx="15461"> Bedroom Outlets </cx:pt>
          <cx:pt idx="15462"> Bedroom Lights </cx:pt>
          <cx:pt idx="15463"> Bathroom </cx:pt>
          <cx:pt idx="15464">Total</cx:pt>
          <cx:pt idx="15465">Refrigerator</cx:pt>
          <cx:pt idx="15466">Other Kitchen</cx:pt>
          <cx:pt idx="15467"> Common outlets </cx:pt>
          <cx:pt idx="15468"> Common Lights </cx:pt>
          <cx:pt idx="15469"> Bedroom Outlets </cx:pt>
          <cx:pt idx="15470"> Bedroom Lights </cx:pt>
          <cx:pt idx="15471"> Bathroom </cx:pt>
          <cx:pt idx="15472">Total</cx:pt>
          <cx:pt idx="15473">Refrigerator</cx:pt>
          <cx:pt idx="15474">Other Kitchen</cx:pt>
          <cx:pt idx="15475"> Common outlets </cx:pt>
          <cx:pt idx="15476"> Common Lights </cx:pt>
          <cx:pt idx="15477"> Bedroom Outlets </cx:pt>
          <cx:pt idx="15478"> Bedroom Lights </cx:pt>
          <cx:pt idx="15479"> Bathroom </cx:pt>
          <cx:pt idx="15480">Total</cx:pt>
          <cx:pt idx="15481">Refrigerator</cx:pt>
          <cx:pt idx="15482">Other Kitchen</cx:pt>
          <cx:pt idx="15483"> Common outlets </cx:pt>
          <cx:pt idx="15484"> Common Lights </cx:pt>
          <cx:pt idx="15485"> Bedroom Outlets </cx:pt>
          <cx:pt idx="15486"> Bedroom Lights </cx:pt>
          <cx:pt idx="15487"> Bathroom </cx:pt>
          <cx:pt idx="15488">Total</cx:pt>
          <cx:pt idx="15489">Refrigerator</cx:pt>
          <cx:pt idx="15490">Other Kitchen</cx:pt>
          <cx:pt idx="15491"> Common outlets </cx:pt>
          <cx:pt idx="15492"> Common Lights </cx:pt>
          <cx:pt idx="15493"> Bedroom Outlets </cx:pt>
          <cx:pt idx="15494"> Bedroom Lights </cx:pt>
          <cx:pt idx="15495"> Bathroom </cx:pt>
          <cx:pt idx="15496">Total</cx:pt>
          <cx:pt idx="15497">Refrigerator</cx:pt>
          <cx:pt idx="15498">Other Kitchen</cx:pt>
          <cx:pt idx="15499"> Common outlets </cx:pt>
          <cx:pt idx="15500"> Common Lights </cx:pt>
          <cx:pt idx="15501"> Bedroom Outlets </cx:pt>
          <cx:pt idx="15502"> Bedroom Lights </cx:pt>
          <cx:pt idx="15503"> Bathroom </cx:pt>
          <cx:pt idx="15504">Total</cx:pt>
          <cx:pt idx="15505">Refrigerator</cx:pt>
          <cx:pt idx="15506">Other Kitchen</cx:pt>
          <cx:pt idx="15507"> Common outlets </cx:pt>
          <cx:pt idx="15508"> Common Lights </cx:pt>
          <cx:pt idx="15509"> Bedroom Outlets </cx:pt>
          <cx:pt idx="15510"> Bedroom Lights </cx:pt>
          <cx:pt idx="15511"> Bathroom </cx:pt>
          <cx:pt idx="15512">Total</cx:pt>
          <cx:pt idx="15513">Refrigerator</cx:pt>
          <cx:pt idx="15514">Other Kitchen</cx:pt>
          <cx:pt idx="15515"> Common outlets </cx:pt>
          <cx:pt idx="15516"> Common Lights </cx:pt>
          <cx:pt idx="15517"> Bedroom Outlets </cx:pt>
          <cx:pt idx="15518"> Bedroom Lights </cx:pt>
          <cx:pt idx="15519"> Bathroom </cx:pt>
          <cx:pt idx="15520">Total</cx:pt>
          <cx:pt idx="15521">Refrigerator</cx:pt>
          <cx:pt idx="15522">Other Kitchen</cx:pt>
          <cx:pt idx="15523"> Common outlets </cx:pt>
          <cx:pt idx="15524"> Common Lights </cx:pt>
          <cx:pt idx="15525"> Bedroom Outlets </cx:pt>
          <cx:pt idx="15526"> Bedroom Lights </cx:pt>
          <cx:pt idx="15527"> Bathroom </cx:pt>
          <cx:pt idx="15528">Total</cx:pt>
          <cx:pt idx="15529">Refrigerator</cx:pt>
          <cx:pt idx="15530">Other Kitchen</cx:pt>
          <cx:pt idx="15531"> Common outlets </cx:pt>
          <cx:pt idx="15532"> Common Lights </cx:pt>
          <cx:pt idx="15533"> Bedroom Outlets </cx:pt>
          <cx:pt idx="15534"> Bedroom Lights </cx:pt>
          <cx:pt idx="15535"> Bathroom </cx:pt>
          <cx:pt idx="15536">Total</cx:pt>
          <cx:pt idx="15537">Refrigerator</cx:pt>
          <cx:pt idx="15538">Other Kitchen</cx:pt>
          <cx:pt idx="15539"> Common outlets </cx:pt>
          <cx:pt idx="15540"> Common Lights </cx:pt>
          <cx:pt idx="15541"> Bedroom Outlets </cx:pt>
          <cx:pt idx="15542"> Bedroom Lights </cx:pt>
          <cx:pt idx="15543"> Bathroom </cx:pt>
          <cx:pt idx="15544">Total</cx:pt>
          <cx:pt idx="15545">Refrigerator</cx:pt>
          <cx:pt idx="15546">Other Kitchen</cx:pt>
          <cx:pt idx="15547"> Common outlets </cx:pt>
          <cx:pt idx="15548"> Common Lights </cx:pt>
          <cx:pt idx="15549"> Bedroom Outlets </cx:pt>
          <cx:pt idx="15550"> Bedroom Lights </cx:pt>
          <cx:pt idx="15551"> Bathroom </cx:pt>
          <cx:pt idx="15552">Total</cx:pt>
          <cx:pt idx="15553">Refrigerator</cx:pt>
          <cx:pt idx="15554">Other Kitchen</cx:pt>
          <cx:pt idx="15555"> Common outlets </cx:pt>
          <cx:pt idx="15556"> Common Lights </cx:pt>
          <cx:pt idx="15557"> Bedroom Outlets </cx:pt>
          <cx:pt idx="15558"> Bedroom Lights </cx:pt>
          <cx:pt idx="15559"> Bathroom </cx:pt>
          <cx:pt idx="15560">Total</cx:pt>
          <cx:pt idx="15561">Refrigerator</cx:pt>
          <cx:pt idx="15562">Other Kitchen</cx:pt>
          <cx:pt idx="15563"> Common outlets </cx:pt>
          <cx:pt idx="15564"> Common Lights </cx:pt>
          <cx:pt idx="15565"> Bedroom Outlets </cx:pt>
          <cx:pt idx="15566"> Bedroom Lights </cx:pt>
          <cx:pt idx="15567"> Bathroom </cx:pt>
          <cx:pt idx="15568">Total</cx:pt>
          <cx:pt idx="15569">Refrigerator</cx:pt>
          <cx:pt idx="15570">Other Kitchen</cx:pt>
          <cx:pt idx="15571"> Common outlets </cx:pt>
          <cx:pt idx="15572"> Common Lights </cx:pt>
          <cx:pt idx="15573"> Bedroom Outlets </cx:pt>
          <cx:pt idx="15574"> Bedroom Lights </cx:pt>
          <cx:pt idx="15575"> Bathroom </cx:pt>
          <cx:pt idx="15576">Total</cx:pt>
          <cx:pt idx="15577">Refrigerator</cx:pt>
          <cx:pt idx="15578">Other Kitchen</cx:pt>
          <cx:pt idx="15579"> Common outlets </cx:pt>
          <cx:pt idx="15580"> Common Lights </cx:pt>
          <cx:pt idx="15581"> Bedroom Outlets </cx:pt>
          <cx:pt idx="15582"> Bedroom Lights </cx:pt>
          <cx:pt idx="15583"> Bathroom </cx:pt>
          <cx:pt idx="15584">Total</cx:pt>
          <cx:pt idx="15585">Refrigerator</cx:pt>
          <cx:pt idx="15586">Other Kitchen</cx:pt>
          <cx:pt idx="15587"> Common outlets </cx:pt>
          <cx:pt idx="15588"> Common Lights </cx:pt>
          <cx:pt idx="15589"> Bedroom Outlets </cx:pt>
          <cx:pt idx="15590"> Bedroom Lights </cx:pt>
          <cx:pt idx="15591"> Bathroom </cx:pt>
          <cx:pt idx="15592">Total</cx:pt>
          <cx:pt idx="15593">Refrigerator</cx:pt>
          <cx:pt idx="15594">Other Kitchen</cx:pt>
          <cx:pt idx="15595"> Common outlets </cx:pt>
          <cx:pt idx="15596"> Common Lights </cx:pt>
          <cx:pt idx="15597"> Bedroom Outlets </cx:pt>
          <cx:pt idx="15598"> Bedroom Lights </cx:pt>
          <cx:pt idx="15599"> Bathroom </cx:pt>
          <cx:pt idx="15600">Total</cx:pt>
          <cx:pt idx="15601">Refrigerator</cx:pt>
          <cx:pt idx="15602">Other Kitchen</cx:pt>
          <cx:pt idx="15603"> Common outlets </cx:pt>
          <cx:pt idx="15604"> Common Lights </cx:pt>
          <cx:pt idx="15605"> Bedroom Outlets </cx:pt>
          <cx:pt idx="15606"> Bedroom Lights </cx:pt>
          <cx:pt idx="15607"> Bathroom </cx:pt>
          <cx:pt idx="15608">Total</cx:pt>
          <cx:pt idx="15609">Refrigerator</cx:pt>
          <cx:pt idx="15610">Other Kitchen</cx:pt>
          <cx:pt idx="15611"> Common outlets </cx:pt>
          <cx:pt idx="15612"> Common Lights </cx:pt>
          <cx:pt idx="15613"> Bedroom Outlets </cx:pt>
          <cx:pt idx="15614"> Bedroom Lights </cx:pt>
          <cx:pt idx="15615"> Bathroom </cx:pt>
          <cx:pt idx="15616">Total</cx:pt>
          <cx:pt idx="15617">Refrigerator</cx:pt>
          <cx:pt idx="15618">Other Kitchen</cx:pt>
          <cx:pt idx="15619"> Common outlets </cx:pt>
          <cx:pt idx="15620"> Common Lights </cx:pt>
          <cx:pt idx="15621"> Bedroom Outlets </cx:pt>
          <cx:pt idx="15622"> Bedroom Lights </cx:pt>
          <cx:pt idx="15623"> Bathroom </cx:pt>
          <cx:pt idx="15624">Total</cx:pt>
          <cx:pt idx="15625">Refrigerator</cx:pt>
          <cx:pt idx="15626">Other Kitchen</cx:pt>
          <cx:pt idx="15627"> Common outlets </cx:pt>
          <cx:pt idx="15628"> Common Lights </cx:pt>
          <cx:pt idx="15629"> Bedroom Outlets </cx:pt>
          <cx:pt idx="15630"> Bedroom Lights </cx:pt>
          <cx:pt idx="15631"> Bathroom </cx:pt>
          <cx:pt idx="15632">Total</cx:pt>
          <cx:pt idx="15633">Refrigerator</cx:pt>
          <cx:pt idx="15634">Other Kitchen</cx:pt>
          <cx:pt idx="15635"> Common outlets </cx:pt>
          <cx:pt idx="15636"> Common Lights </cx:pt>
          <cx:pt idx="15637"> Bedroom Outlets </cx:pt>
          <cx:pt idx="15638"> Bedroom Lights </cx:pt>
          <cx:pt idx="15639"> Bathroom </cx:pt>
          <cx:pt idx="15640">Total</cx:pt>
          <cx:pt idx="15641">Refrigerator</cx:pt>
          <cx:pt idx="15642">Other Kitchen</cx:pt>
          <cx:pt idx="15643"> Common outlets </cx:pt>
          <cx:pt idx="15644"> Common Lights </cx:pt>
          <cx:pt idx="15645"> Bedroom Outlets </cx:pt>
          <cx:pt idx="15646"> Bedroom Lights </cx:pt>
          <cx:pt idx="15647"> Bathroom </cx:pt>
          <cx:pt idx="15648">Total</cx:pt>
          <cx:pt idx="15649">Refrigerator</cx:pt>
          <cx:pt idx="15650">Other Kitchen</cx:pt>
          <cx:pt idx="15651"> Common outlets </cx:pt>
          <cx:pt idx="15652"> Common Lights </cx:pt>
          <cx:pt idx="15653"> Bedroom Outlets </cx:pt>
          <cx:pt idx="15654"> Bedroom Lights </cx:pt>
          <cx:pt idx="15655"> Bathroom </cx:pt>
          <cx:pt idx="15656">Total</cx:pt>
          <cx:pt idx="15657">Refrigerator</cx:pt>
          <cx:pt idx="15658">Other Kitchen</cx:pt>
          <cx:pt idx="15659"> Common outlets </cx:pt>
          <cx:pt idx="15660"> Common Lights </cx:pt>
          <cx:pt idx="15661"> Bedroom Outlets </cx:pt>
          <cx:pt idx="15662"> Bedroom Lights </cx:pt>
          <cx:pt idx="15663"> Bathroom </cx:pt>
          <cx:pt idx="15664">Total</cx:pt>
          <cx:pt idx="15665">Refrigerator</cx:pt>
          <cx:pt idx="15666">Other Kitchen</cx:pt>
          <cx:pt idx="15667"> Common outlets </cx:pt>
          <cx:pt idx="15668"> Common Lights </cx:pt>
          <cx:pt idx="15669"> Bedroom Outlets </cx:pt>
          <cx:pt idx="15670"> Bedroom Lights </cx:pt>
          <cx:pt idx="15671"> Bathroom </cx:pt>
          <cx:pt idx="15672">Total</cx:pt>
          <cx:pt idx="15673">Refrigerator</cx:pt>
          <cx:pt idx="15674">Other Kitchen</cx:pt>
          <cx:pt idx="15675"> Common outlets </cx:pt>
          <cx:pt idx="15676"> Common Lights </cx:pt>
          <cx:pt idx="15677"> Bedroom Outlets </cx:pt>
          <cx:pt idx="15678"> Bedroom Lights </cx:pt>
          <cx:pt idx="15679"> Bathroom </cx:pt>
          <cx:pt idx="15680">Total</cx:pt>
          <cx:pt idx="15681">Refrigerator</cx:pt>
          <cx:pt idx="15682">Other Kitchen</cx:pt>
          <cx:pt idx="15683"> Common outlets </cx:pt>
          <cx:pt idx="15684"> Common Lights </cx:pt>
          <cx:pt idx="15685"> Bedroom Outlets </cx:pt>
          <cx:pt idx="15686"> Bedroom Lights </cx:pt>
          <cx:pt idx="15687"> Bathroom </cx:pt>
          <cx:pt idx="15688">Total</cx:pt>
          <cx:pt idx="15689">Refrigerator</cx:pt>
          <cx:pt idx="15690">Other Kitchen</cx:pt>
          <cx:pt idx="15691"> Common outlets </cx:pt>
          <cx:pt idx="15692"> Common Lights </cx:pt>
          <cx:pt idx="15693"> Bedroom Outlets </cx:pt>
          <cx:pt idx="15694"> Bedroom Lights </cx:pt>
          <cx:pt idx="15695"> Bathroom </cx:pt>
          <cx:pt idx="15696">Total</cx:pt>
          <cx:pt idx="15697">Refrigerator</cx:pt>
          <cx:pt idx="15698">Other Kitchen</cx:pt>
          <cx:pt idx="15699"> Common outlets </cx:pt>
          <cx:pt idx="15700"> Common Lights </cx:pt>
          <cx:pt idx="15701"> Bedroom Outlets </cx:pt>
          <cx:pt idx="15702"> Bedroom Lights </cx:pt>
          <cx:pt idx="15703"> Bathroom </cx:pt>
          <cx:pt idx="15704">Total</cx:pt>
          <cx:pt idx="15705">Refrigerator</cx:pt>
          <cx:pt idx="15706">Other Kitchen</cx:pt>
          <cx:pt idx="15707"> Common outlets </cx:pt>
          <cx:pt idx="15708"> Common Lights </cx:pt>
          <cx:pt idx="15709"> Bedroom Outlets </cx:pt>
          <cx:pt idx="15710"> Bedroom Lights </cx:pt>
          <cx:pt idx="15711"> Bathroom </cx:pt>
          <cx:pt idx="15712">Total</cx:pt>
          <cx:pt idx="15713">Refrigerator</cx:pt>
          <cx:pt idx="15714">Other Kitchen</cx:pt>
          <cx:pt idx="15715"> Common outlets </cx:pt>
          <cx:pt idx="15716"> Common Lights </cx:pt>
          <cx:pt idx="15717"> Bedroom Outlets </cx:pt>
          <cx:pt idx="15718"> Bedroom Lights </cx:pt>
          <cx:pt idx="15719"> Bathroom </cx:pt>
          <cx:pt idx="15720">Total</cx:pt>
          <cx:pt idx="15721">Refrigerator</cx:pt>
          <cx:pt idx="15722">Other Kitchen</cx:pt>
          <cx:pt idx="15723"> Common outlets </cx:pt>
          <cx:pt idx="15724"> Common Lights </cx:pt>
          <cx:pt idx="15725"> Bedroom Outlets </cx:pt>
          <cx:pt idx="15726"> Bedroom Lights </cx:pt>
          <cx:pt idx="15727"> Bathroom </cx:pt>
          <cx:pt idx="15728">Total</cx:pt>
          <cx:pt idx="15729">Refrigerator</cx:pt>
          <cx:pt idx="15730">Other Kitchen</cx:pt>
          <cx:pt idx="15731"> Common outlets </cx:pt>
          <cx:pt idx="15732"> Common Lights </cx:pt>
          <cx:pt idx="15733"> Bedroom Outlets </cx:pt>
          <cx:pt idx="15734"> Bedroom Lights </cx:pt>
          <cx:pt idx="15735"> Bathroom </cx:pt>
          <cx:pt idx="15736">Total</cx:pt>
          <cx:pt idx="15737">Refrigerator</cx:pt>
          <cx:pt idx="15738">Other Kitchen</cx:pt>
          <cx:pt idx="15739"> Common outlets </cx:pt>
          <cx:pt idx="15740"> Common Lights </cx:pt>
          <cx:pt idx="15741"> Bedroom Outlets </cx:pt>
          <cx:pt idx="15742"> Bedroom Lights </cx:pt>
          <cx:pt idx="15743"> Bathroom </cx:pt>
          <cx:pt idx="15744">Total</cx:pt>
          <cx:pt idx="15745">Refrigerator</cx:pt>
          <cx:pt idx="15746">Other Kitchen</cx:pt>
          <cx:pt idx="15747"> Common outlets </cx:pt>
          <cx:pt idx="15748"> Common Lights </cx:pt>
          <cx:pt idx="15749"> Bedroom Outlets </cx:pt>
          <cx:pt idx="15750"> Bedroom Lights </cx:pt>
          <cx:pt idx="15751"> Bathroom </cx:pt>
          <cx:pt idx="15752">Total</cx:pt>
          <cx:pt idx="15753">Refrigerator</cx:pt>
          <cx:pt idx="15754">Other Kitchen</cx:pt>
          <cx:pt idx="15755"> Common outlets </cx:pt>
          <cx:pt idx="15756"> Common Lights </cx:pt>
          <cx:pt idx="15757"> Bedroom Outlets </cx:pt>
          <cx:pt idx="15758"> Bedroom Lights </cx:pt>
          <cx:pt idx="15759"> Bathroom </cx:pt>
          <cx:pt idx="15760">Total</cx:pt>
          <cx:pt idx="15761">Refrigerator</cx:pt>
          <cx:pt idx="15762">Other Kitchen</cx:pt>
          <cx:pt idx="15763"> Common outlets </cx:pt>
          <cx:pt idx="15764"> Common Lights </cx:pt>
          <cx:pt idx="15765"> Bedroom Outlets </cx:pt>
          <cx:pt idx="15766"> Bedroom Lights </cx:pt>
          <cx:pt idx="15767"> Bathroom </cx:pt>
          <cx:pt idx="15768">Total</cx:pt>
          <cx:pt idx="15769">Refrigerator</cx:pt>
          <cx:pt idx="15770">Other Kitchen</cx:pt>
          <cx:pt idx="15771"> Common outlets </cx:pt>
          <cx:pt idx="15772"> Common Lights </cx:pt>
          <cx:pt idx="15773"> Bedroom Outlets </cx:pt>
          <cx:pt idx="15774"> Bedroom Lights </cx:pt>
          <cx:pt idx="15775"> Bathroom </cx:pt>
          <cx:pt idx="15776">Total</cx:pt>
          <cx:pt idx="15777">Refrigerator</cx:pt>
          <cx:pt idx="15778">Other Kitchen</cx:pt>
          <cx:pt idx="15779"> Common outlets </cx:pt>
          <cx:pt idx="15780"> Common Lights </cx:pt>
          <cx:pt idx="15781"> Bedroom Outlets </cx:pt>
          <cx:pt idx="15782"> Bedroom Lights </cx:pt>
          <cx:pt idx="15783"> Bathroom </cx:pt>
          <cx:pt idx="15784">Total</cx:pt>
          <cx:pt idx="15785">Refrigerator</cx:pt>
          <cx:pt idx="15786">Other Kitchen</cx:pt>
          <cx:pt idx="15787"> Common outlets </cx:pt>
          <cx:pt idx="15788"> Common Lights </cx:pt>
          <cx:pt idx="15789"> Bedroom Outlets </cx:pt>
          <cx:pt idx="15790"> Bedroom Lights </cx:pt>
          <cx:pt idx="15791"> Bathroom </cx:pt>
          <cx:pt idx="15792">Total</cx:pt>
          <cx:pt idx="15793">Refrigerator</cx:pt>
          <cx:pt idx="15794">Other Kitchen</cx:pt>
          <cx:pt idx="15795"> Common outlets </cx:pt>
          <cx:pt idx="15796"> Common Lights </cx:pt>
          <cx:pt idx="15797"> Bedroom Outlets </cx:pt>
          <cx:pt idx="15798"> Bedroom Lights </cx:pt>
          <cx:pt idx="15799"> Bathroom </cx:pt>
          <cx:pt idx="15800">Total</cx:pt>
          <cx:pt idx="15801">Refrigerator</cx:pt>
          <cx:pt idx="15802">Other Kitchen</cx:pt>
          <cx:pt idx="15803"> Common outlets </cx:pt>
          <cx:pt idx="15804"> Common Lights </cx:pt>
          <cx:pt idx="15805"> Bedroom Outlets </cx:pt>
          <cx:pt idx="15806"> Bedroom Lights </cx:pt>
          <cx:pt idx="15807"> Bathroom </cx:pt>
          <cx:pt idx="15808">Total</cx:pt>
          <cx:pt idx="15809">Refrigerator</cx:pt>
          <cx:pt idx="15810">Other Kitchen</cx:pt>
          <cx:pt idx="15811"> Common outlets </cx:pt>
          <cx:pt idx="15812"> Common Lights </cx:pt>
          <cx:pt idx="15813"> Bedroom Outlets </cx:pt>
          <cx:pt idx="15814"> Bedroom Lights </cx:pt>
          <cx:pt idx="15815"> Bathroom </cx:pt>
          <cx:pt idx="15816">Total</cx:pt>
          <cx:pt idx="15817">Refrigerator</cx:pt>
          <cx:pt idx="15818">Other Kitchen</cx:pt>
          <cx:pt idx="15819"> Common outlets </cx:pt>
          <cx:pt idx="15820"> Common Lights </cx:pt>
          <cx:pt idx="15821"> Bedroom Outlets </cx:pt>
          <cx:pt idx="15822"> Bedroom Lights </cx:pt>
          <cx:pt idx="15823"> Bathroom </cx:pt>
          <cx:pt idx="15824">Total</cx:pt>
          <cx:pt idx="15825">Refrigerator</cx:pt>
          <cx:pt idx="15826">Other Kitchen</cx:pt>
          <cx:pt idx="15827"> Common outlets </cx:pt>
          <cx:pt idx="15828"> Common Lights </cx:pt>
          <cx:pt idx="15829"> Bedroom Outlets </cx:pt>
          <cx:pt idx="15830"> Bedroom Lights </cx:pt>
          <cx:pt idx="15831"> Bathroom </cx:pt>
          <cx:pt idx="15832">Total</cx:pt>
          <cx:pt idx="15833">Refrigerator</cx:pt>
          <cx:pt idx="15834">Other Kitchen</cx:pt>
          <cx:pt idx="15835"> Common outlets </cx:pt>
          <cx:pt idx="15836"> Common Lights </cx:pt>
          <cx:pt idx="15837"> Bedroom Outlets </cx:pt>
          <cx:pt idx="15838"> Bedroom Lights </cx:pt>
          <cx:pt idx="15839"> Bathroom </cx:pt>
          <cx:pt idx="15840">Total</cx:pt>
          <cx:pt idx="15841">Refrigerator</cx:pt>
          <cx:pt idx="15842">Other Kitchen</cx:pt>
          <cx:pt idx="15843"> Common outlets </cx:pt>
          <cx:pt idx="15844"> Common Lights </cx:pt>
          <cx:pt idx="15845"> Bedroom Outlets </cx:pt>
          <cx:pt idx="15846"> Bedroom Lights </cx:pt>
          <cx:pt idx="15847"> Bathroom </cx:pt>
          <cx:pt idx="15848">Total</cx:pt>
          <cx:pt idx="15849">Refrigerator</cx:pt>
          <cx:pt idx="15850">Other Kitchen</cx:pt>
          <cx:pt idx="15851"> Common outlets </cx:pt>
          <cx:pt idx="15852"> Common Lights </cx:pt>
          <cx:pt idx="15853"> Bedroom Outlets </cx:pt>
          <cx:pt idx="15854"> Bedroom Lights </cx:pt>
          <cx:pt idx="15855"> Bathroom </cx:pt>
          <cx:pt idx="15856">Total</cx:pt>
          <cx:pt idx="15857">Refrigerator</cx:pt>
          <cx:pt idx="15858">Other Kitchen</cx:pt>
          <cx:pt idx="15859"> Common outlets </cx:pt>
          <cx:pt idx="15860"> Common Lights </cx:pt>
          <cx:pt idx="15861"> Bedroom Outlets </cx:pt>
          <cx:pt idx="15862"> Bedroom Lights </cx:pt>
          <cx:pt idx="15863"> Bathroom </cx:pt>
          <cx:pt idx="15864">Total</cx:pt>
          <cx:pt idx="15865">Refrigerator</cx:pt>
          <cx:pt idx="15866">Other Kitchen</cx:pt>
          <cx:pt idx="15867"> Common outlets </cx:pt>
          <cx:pt idx="15868"> Common Lights </cx:pt>
          <cx:pt idx="15869"> Bedroom Outlets </cx:pt>
          <cx:pt idx="15870"> Bedroom Lights </cx:pt>
          <cx:pt idx="15871"> Bathroom </cx:pt>
          <cx:pt idx="15872">Total</cx:pt>
          <cx:pt idx="15873">Refrigerator</cx:pt>
          <cx:pt idx="15874">Other Kitchen</cx:pt>
          <cx:pt idx="15875"> Common outlets </cx:pt>
          <cx:pt idx="15876"> Common Lights </cx:pt>
          <cx:pt idx="15877"> Bedroom Outlets </cx:pt>
          <cx:pt idx="15878"> Bedroom Lights </cx:pt>
          <cx:pt idx="15879"> Bathroom </cx:pt>
          <cx:pt idx="15880">Total</cx:pt>
          <cx:pt idx="15881">Refrigerator</cx:pt>
          <cx:pt idx="15882">Other Kitchen</cx:pt>
          <cx:pt idx="15883"> Common outlets </cx:pt>
          <cx:pt idx="15884"> Common Lights </cx:pt>
          <cx:pt idx="15885"> Bedroom Outlets </cx:pt>
          <cx:pt idx="15886"> Bedroom Lights </cx:pt>
          <cx:pt idx="15887"> Bathroom </cx:pt>
          <cx:pt idx="15888">Total</cx:pt>
          <cx:pt idx="15889">Refrigerator</cx:pt>
          <cx:pt idx="15890">Other Kitchen</cx:pt>
          <cx:pt idx="15891"> Common outlets </cx:pt>
          <cx:pt idx="15892"> Common Lights </cx:pt>
          <cx:pt idx="15893"> Bedroom Outlets </cx:pt>
          <cx:pt idx="15894"> Bedroom Lights </cx:pt>
          <cx:pt idx="15895"> Bathroom </cx:pt>
          <cx:pt idx="15896">Total</cx:pt>
          <cx:pt idx="15897">Refrigerator</cx:pt>
          <cx:pt idx="15898">Other Kitchen</cx:pt>
          <cx:pt idx="15899"> Common outlets </cx:pt>
          <cx:pt idx="15900"> Common Lights </cx:pt>
          <cx:pt idx="15901"> Bedroom Outlets </cx:pt>
          <cx:pt idx="15902"> Bedroom Lights </cx:pt>
          <cx:pt idx="15903"> Bathroom </cx:pt>
          <cx:pt idx="15904">Total</cx:pt>
          <cx:pt idx="15905">Refrigerator</cx:pt>
          <cx:pt idx="15906">Other Kitchen</cx:pt>
          <cx:pt idx="15907"> Common outlets </cx:pt>
          <cx:pt idx="15908"> Common Lights </cx:pt>
          <cx:pt idx="15909"> Bedroom Outlets </cx:pt>
          <cx:pt idx="15910"> Bedroom Lights </cx:pt>
          <cx:pt idx="15911"> Bathroom </cx:pt>
          <cx:pt idx="15912">Total</cx:pt>
          <cx:pt idx="15913">Refrigerator</cx:pt>
          <cx:pt idx="15914">Other Kitchen</cx:pt>
          <cx:pt idx="15915"> Common outlets </cx:pt>
          <cx:pt idx="15916"> Common Lights </cx:pt>
          <cx:pt idx="15917"> Bedroom Outlets </cx:pt>
          <cx:pt idx="15918"> Bedroom Lights </cx:pt>
          <cx:pt idx="15919"> Bathroom </cx:pt>
          <cx:pt idx="15920">Total</cx:pt>
          <cx:pt idx="15921">Refrigerator</cx:pt>
          <cx:pt idx="15922">Other Kitchen</cx:pt>
          <cx:pt idx="15923"> Common outlets </cx:pt>
          <cx:pt idx="15924"> Common Lights </cx:pt>
          <cx:pt idx="15925"> Bedroom Outlets </cx:pt>
          <cx:pt idx="15926"> Bedroom Lights </cx:pt>
          <cx:pt idx="15927"> Bathroom </cx:pt>
          <cx:pt idx="15928">Total</cx:pt>
          <cx:pt idx="15929">Refrigerator</cx:pt>
          <cx:pt idx="15930">Other Kitchen</cx:pt>
          <cx:pt idx="15931"> Common outlets </cx:pt>
          <cx:pt idx="15932"> Common Lights </cx:pt>
          <cx:pt idx="15933"> Bedroom Outlets </cx:pt>
          <cx:pt idx="15934"> Bedroom Lights </cx:pt>
          <cx:pt idx="15935"> Bathroom </cx:pt>
          <cx:pt idx="15936">Total</cx:pt>
          <cx:pt idx="15937">Refrigerator</cx:pt>
          <cx:pt idx="15938">Other Kitchen</cx:pt>
          <cx:pt idx="15939"> Common outlets </cx:pt>
          <cx:pt idx="15940"> Common Lights </cx:pt>
          <cx:pt idx="15941"> Bedroom Outlets </cx:pt>
          <cx:pt idx="15942"> Bedroom Lights </cx:pt>
          <cx:pt idx="15943"> Bathroom </cx:pt>
          <cx:pt idx="15944">Total</cx:pt>
          <cx:pt idx="15945">Refrigerator</cx:pt>
          <cx:pt idx="15946">Other Kitchen</cx:pt>
          <cx:pt idx="15947"> Common outlets </cx:pt>
          <cx:pt idx="15948"> Common Lights </cx:pt>
          <cx:pt idx="15949"> Bedroom Outlets </cx:pt>
          <cx:pt idx="15950"> Bedroom Lights </cx:pt>
          <cx:pt idx="15951"> Bathroom </cx:pt>
          <cx:pt idx="15952">Total</cx:pt>
          <cx:pt idx="15953">Refrigerator</cx:pt>
          <cx:pt idx="15954">Other Kitchen</cx:pt>
          <cx:pt idx="15955"> Common outlets </cx:pt>
          <cx:pt idx="15956"> Common Lights </cx:pt>
          <cx:pt idx="15957"> Bedroom Outlets </cx:pt>
          <cx:pt idx="15958"> Bedroom Lights </cx:pt>
          <cx:pt idx="15959"> Bathroom </cx:pt>
          <cx:pt idx="15960">Total</cx:pt>
          <cx:pt idx="15961">Refrigerator</cx:pt>
          <cx:pt idx="15962">Other Kitchen</cx:pt>
          <cx:pt idx="15963"> Common outlets </cx:pt>
          <cx:pt idx="15964"> Common Lights </cx:pt>
          <cx:pt idx="15965"> Bedroom Outlets </cx:pt>
          <cx:pt idx="15966"> Bedroom Lights </cx:pt>
          <cx:pt idx="15967"> Bathroom </cx:pt>
          <cx:pt idx="15968">Total</cx:pt>
          <cx:pt idx="15969">Refrigerator</cx:pt>
          <cx:pt idx="15970">Other Kitchen</cx:pt>
          <cx:pt idx="15971"> Common outlets </cx:pt>
          <cx:pt idx="15972"> Common Lights </cx:pt>
          <cx:pt idx="15973"> Bedroom Outlets </cx:pt>
          <cx:pt idx="15974"> Bedroom Lights </cx:pt>
          <cx:pt idx="15975"> Bathroom </cx:pt>
          <cx:pt idx="15976">Total</cx:pt>
          <cx:pt idx="15977">Refrigerator</cx:pt>
          <cx:pt idx="15978">Other Kitchen</cx:pt>
          <cx:pt idx="15979"> Common outlets </cx:pt>
          <cx:pt idx="15980"> Common Lights </cx:pt>
          <cx:pt idx="15981"> Bedroom Outlets </cx:pt>
          <cx:pt idx="15982"> Bedroom Lights </cx:pt>
          <cx:pt idx="15983"> Bathroom </cx:pt>
          <cx:pt idx="15984">Total</cx:pt>
          <cx:pt idx="15985">Refrigerator</cx:pt>
          <cx:pt idx="15986">Other Kitchen</cx:pt>
          <cx:pt idx="15987"> Common outlets </cx:pt>
          <cx:pt idx="15988"> Common Lights </cx:pt>
          <cx:pt idx="15989"> Bedroom Outlets </cx:pt>
          <cx:pt idx="15990"> Bedroom Lights </cx:pt>
          <cx:pt idx="15991"> Bathroom </cx:pt>
          <cx:pt idx="15992">Total</cx:pt>
          <cx:pt idx="15993">Refrigerator</cx:pt>
          <cx:pt idx="15994">Other Kitchen</cx:pt>
          <cx:pt idx="15995"> Common outlets </cx:pt>
          <cx:pt idx="15996"> Common Lights </cx:pt>
          <cx:pt idx="15997"> Bedroom Outlets </cx:pt>
          <cx:pt idx="15998"> Bedroom Lights </cx:pt>
          <cx:pt idx="15999"> Bathroom </cx:pt>
          <cx:pt idx="16000">Total</cx:pt>
          <cx:pt idx="16001">Refrigerator</cx:pt>
          <cx:pt idx="16002">Other Kitchen</cx:pt>
          <cx:pt idx="16003"> Common outlets </cx:pt>
          <cx:pt idx="16004"> Common Lights </cx:pt>
          <cx:pt idx="16005"> Bedroom Outlets </cx:pt>
          <cx:pt idx="16006"> Bedroom Lights </cx:pt>
          <cx:pt idx="16007"> Bathroom </cx:pt>
          <cx:pt idx="16008">Total</cx:pt>
          <cx:pt idx="16009">Refrigerator</cx:pt>
          <cx:pt idx="16010">Other Kitchen</cx:pt>
          <cx:pt idx="16011"> Common outlets </cx:pt>
          <cx:pt idx="16012"> Common Lights </cx:pt>
          <cx:pt idx="16013"> Bedroom Outlets </cx:pt>
          <cx:pt idx="16014"> Bedroom Lights </cx:pt>
          <cx:pt idx="16015"> Bathroom </cx:pt>
          <cx:pt idx="16016">Total</cx:pt>
          <cx:pt idx="16017">Refrigerator</cx:pt>
          <cx:pt idx="16018">Other Kitchen</cx:pt>
          <cx:pt idx="16019"> Common outlets </cx:pt>
          <cx:pt idx="16020"> Common Lights </cx:pt>
          <cx:pt idx="16021"> Bedroom Outlets </cx:pt>
          <cx:pt idx="16022"> Bedroom Lights </cx:pt>
          <cx:pt idx="16023"> Bathroom </cx:pt>
          <cx:pt idx="16024">Total</cx:pt>
          <cx:pt idx="16025">Refrigerator</cx:pt>
          <cx:pt idx="16026">Other Kitchen</cx:pt>
          <cx:pt idx="16027"> Common outlets </cx:pt>
          <cx:pt idx="16028"> Common Lights </cx:pt>
          <cx:pt idx="16029"> Bedroom Outlets </cx:pt>
          <cx:pt idx="16030"> Bedroom Lights </cx:pt>
          <cx:pt idx="16031"> Bathroom </cx:pt>
          <cx:pt idx="16032">Total</cx:pt>
          <cx:pt idx="16033">Refrigerator</cx:pt>
          <cx:pt idx="16034">Other Kitchen</cx:pt>
          <cx:pt idx="16035"> Common outlets </cx:pt>
          <cx:pt idx="16036"> Common Lights </cx:pt>
          <cx:pt idx="16037"> Bedroom Outlets </cx:pt>
          <cx:pt idx="16038"> Bedroom Lights </cx:pt>
          <cx:pt idx="16039"> Bathroom </cx:pt>
          <cx:pt idx="16040">Total</cx:pt>
          <cx:pt idx="16041">Refrigerator</cx:pt>
          <cx:pt idx="16042">Other Kitchen</cx:pt>
          <cx:pt idx="16043"> Common outlets </cx:pt>
          <cx:pt idx="16044"> Common Lights </cx:pt>
          <cx:pt idx="16045"> Bedroom Outlets </cx:pt>
          <cx:pt idx="16046"> Bedroom Lights </cx:pt>
          <cx:pt idx="16047"> Bathroom </cx:pt>
          <cx:pt idx="16048">Total</cx:pt>
          <cx:pt idx="16049">Refrigerator</cx:pt>
          <cx:pt idx="16050">Other Kitchen</cx:pt>
          <cx:pt idx="16051"> Common outlets </cx:pt>
          <cx:pt idx="16052"> Common Lights </cx:pt>
          <cx:pt idx="16053"> Bedroom Outlets </cx:pt>
          <cx:pt idx="16054"> Bedroom Lights </cx:pt>
          <cx:pt idx="16055"> Bathroom </cx:pt>
          <cx:pt idx="16056">Total</cx:pt>
          <cx:pt idx="16057">Refrigerator</cx:pt>
          <cx:pt idx="16058">Other Kitchen</cx:pt>
          <cx:pt idx="16059"> Common outlets </cx:pt>
          <cx:pt idx="16060"> Common Lights </cx:pt>
          <cx:pt idx="16061"> Bedroom Outlets </cx:pt>
          <cx:pt idx="16062"> Bedroom Lights </cx:pt>
          <cx:pt idx="16063"> Bathroom </cx:pt>
          <cx:pt idx="16064">Total</cx:pt>
          <cx:pt idx="16065">Refrigerator</cx:pt>
          <cx:pt idx="16066">Other Kitchen</cx:pt>
          <cx:pt idx="16067"> Common outlets </cx:pt>
          <cx:pt idx="16068"> Common Lights </cx:pt>
          <cx:pt idx="16069"> Bedroom Outlets </cx:pt>
          <cx:pt idx="16070"> Bedroom Lights </cx:pt>
          <cx:pt idx="16071"> Bathroom </cx:pt>
          <cx:pt idx="16072">Total</cx:pt>
          <cx:pt idx="16073">Refrigerator</cx:pt>
          <cx:pt idx="16074">Other Kitchen</cx:pt>
          <cx:pt idx="16075"> Common outlets </cx:pt>
          <cx:pt idx="16076"> Common Lights </cx:pt>
          <cx:pt idx="16077"> Bedroom Outlets </cx:pt>
          <cx:pt idx="16078"> Bedroom Lights </cx:pt>
          <cx:pt idx="16079"> Bathroom </cx:pt>
          <cx:pt idx="16080">Total</cx:pt>
          <cx:pt idx="16081">Refrigerator</cx:pt>
          <cx:pt idx="16082">Other Kitchen</cx:pt>
          <cx:pt idx="16083"> Common outlets </cx:pt>
          <cx:pt idx="16084"> Common Lights </cx:pt>
          <cx:pt idx="16085"> Bedroom Outlets </cx:pt>
          <cx:pt idx="16086"> Bedroom Lights </cx:pt>
          <cx:pt idx="16087"> Bathroom </cx:pt>
          <cx:pt idx="16088">Total</cx:pt>
          <cx:pt idx="16089">Refrigerator</cx:pt>
          <cx:pt idx="16090">Other Kitchen</cx:pt>
          <cx:pt idx="16091"> Common outlets </cx:pt>
          <cx:pt idx="16092"> Common Lights </cx:pt>
          <cx:pt idx="16093"> Bedroom Outlets </cx:pt>
          <cx:pt idx="16094"> Bedroom Lights </cx:pt>
          <cx:pt idx="16095"> Bathroom </cx:pt>
          <cx:pt idx="16096">Total</cx:pt>
          <cx:pt idx="16097">Refrigerator</cx:pt>
          <cx:pt idx="16098">Other Kitchen</cx:pt>
          <cx:pt idx="16099"> Common outlets </cx:pt>
          <cx:pt idx="16100"> Common Lights </cx:pt>
          <cx:pt idx="16101"> Bedroom Outlets </cx:pt>
          <cx:pt idx="16102"> Bedroom Lights </cx:pt>
          <cx:pt idx="16103"> Bathroom </cx:pt>
          <cx:pt idx="16104">Total</cx:pt>
          <cx:pt idx="16105">Refrigerator</cx:pt>
          <cx:pt idx="16106">Other Kitchen</cx:pt>
          <cx:pt idx="16107"> Common outlets </cx:pt>
          <cx:pt idx="16108"> Common Lights </cx:pt>
          <cx:pt idx="16109"> Bedroom Outlets </cx:pt>
          <cx:pt idx="16110"> Bedroom Lights </cx:pt>
          <cx:pt idx="16111"> Bathroom </cx:pt>
          <cx:pt idx="16112">Total</cx:pt>
          <cx:pt idx="16113">Refrigerator</cx:pt>
          <cx:pt idx="16114">Other Kitchen</cx:pt>
          <cx:pt idx="16115"> Common outlets </cx:pt>
          <cx:pt idx="16116"> Common Lights </cx:pt>
          <cx:pt idx="16117"> Bedroom Outlets </cx:pt>
          <cx:pt idx="16118"> Bedroom Lights </cx:pt>
          <cx:pt idx="16119"> Bathroom </cx:pt>
          <cx:pt idx="16120">Total</cx:pt>
          <cx:pt idx="16121">Refrigerator</cx:pt>
          <cx:pt idx="16122">Other Kitchen</cx:pt>
          <cx:pt idx="16123"> Common outlets </cx:pt>
          <cx:pt idx="16124"> Common Lights </cx:pt>
          <cx:pt idx="16125"> Bedroom Outlets </cx:pt>
          <cx:pt idx="16126"> Bedroom Lights </cx:pt>
          <cx:pt idx="16127"> Bathroom </cx:pt>
          <cx:pt idx="16128">Total</cx:pt>
          <cx:pt idx="16129">Refrigerator</cx:pt>
          <cx:pt idx="16130">Other Kitchen</cx:pt>
          <cx:pt idx="16131"> Common outlets </cx:pt>
          <cx:pt idx="16132"> Common Lights </cx:pt>
          <cx:pt idx="16133"> Bedroom Outlets </cx:pt>
          <cx:pt idx="16134"> Bedroom Lights </cx:pt>
          <cx:pt idx="16135"> Bathroom </cx:pt>
          <cx:pt idx="16136">Total</cx:pt>
          <cx:pt idx="16137">Refrigerator</cx:pt>
          <cx:pt idx="16138">Other Kitchen</cx:pt>
          <cx:pt idx="16139"> Common outlets </cx:pt>
          <cx:pt idx="16140"> Common Lights </cx:pt>
          <cx:pt idx="16141"> Bedroom Outlets </cx:pt>
          <cx:pt idx="16142"> Bedroom Lights </cx:pt>
          <cx:pt idx="16143"> Bathroom </cx:pt>
          <cx:pt idx="16144">Total</cx:pt>
          <cx:pt idx="16145">Refrigerator</cx:pt>
          <cx:pt idx="16146">Other Kitchen</cx:pt>
          <cx:pt idx="16147"> Common outlets </cx:pt>
          <cx:pt idx="16148"> Common Lights </cx:pt>
          <cx:pt idx="16149"> Bedroom Outlets </cx:pt>
          <cx:pt idx="16150"> Bedroom Lights </cx:pt>
          <cx:pt idx="16151"> Bathroom </cx:pt>
          <cx:pt idx="16152">Total</cx:pt>
          <cx:pt idx="16153">Refrigerator</cx:pt>
          <cx:pt idx="16154">Other Kitchen</cx:pt>
          <cx:pt idx="16155"> Common outlets </cx:pt>
          <cx:pt idx="16156"> Common Lights </cx:pt>
          <cx:pt idx="16157"> Bedroom Outlets </cx:pt>
          <cx:pt idx="16158"> Bedroom Lights </cx:pt>
          <cx:pt idx="16159"> Bathroom </cx:pt>
          <cx:pt idx="16160">Total</cx:pt>
          <cx:pt idx="16161">Refrigerator</cx:pt>
          <cx:pt idx="16162">Other Kitchen</cx:pt>
          <cx:pt idx="16163"> Common outlets </cx:pt>
          <cx:pt idx="16164"> Common Lights </cx:pt>
          <cx:pt idx="16165"> Bedroom Outlets </cx:pt>
          <cx:pt idx="16166"> Bedroom Lights </cx:pt>
          <cx:pt idx="16167"> Bathroom </cx:pt>
          <cx:pt idx="16168">Total</cx:pt>
          <cx:pt idx="16169">Refrigerator</cx:pt>
          <cx:pt idx="16170">Other Kitchen</cx:pt>
          <cx:pt idx="16171"> Common outlets </cx:pt>
          <cx:pt idx="16172"> Common Lights </cx:pt>
          <cx:pt idx="16173"> Bedroom Outlets </cx:pt>
          <cx:pt idx="16174"> Bedroom Lights </cx:pt>
          <cx:pt idx="16175"> Bathroom </cx:pt>
          <cx:pt idx="16176">Total</cx:pt>
          <cx:pt idx="16177">Refrigerator</cx:pt>
          <cx:pt idx="16178">Other Kitchen</cx:pt>
          <cx:pt idx="16179"> Common outlets </cx:pt>
          <cx:pt idx="16180"> Common Lights </cx:pt>
          <cx:pt idx="16181"> Bedroom Outlets </cx:pt>
          <cx:pt idx="16182"> Bedroom Lights </cx:pt>
          <cx:pt idx="16183"> Bathroom </cx:pt>
          <cx:pt idx="16184">Total</cx:pt>
          <cx:pt idx="16185">Refrigerator</cx:pt>
          <cx:pt idx="16186">Other Kitchen</cx:pt>
          <cx:pt idx="16187"> Common outlets </cx:pt>
          <cx:pt idx="16188"> Common Lights </cx:pt>
          <cx:pt idx="16189"> Bedroom Outlets </cx:pt>
          <cx:pt idx="16190"> Bedroom Lights </cx:pt>
          <cx:pt idx="16191"> Bathroom </cx:pt>
          <cx:pt idx="16192">Total</cx:pt>
          <cx:pt idx="16193">Refrigerator</cx:pt>
          <cx:pt idx="16194">Other Kitchen</cx:pt>
          <cx:pt idx="16195"> Common outlets </cx:pt>
          <cx:pt idx="16196"> Common Lights </cx:pt>
          <cx:pt idx="16197"> Bedroom Outlets </cx:pt>
          <cx:pt idx="16198"> Bedroom Lights </cx:pt>
          <cx:pt idx="16199"> Bathroom </cx:pt>
          <cx:pt idx="16200">Total</cx:pt>
          <cx:pt idx="16201">Refrigerator</cx:pt>
          <cx:pt idx="16202">Other Kitchen</cx:pt>
          <cx:pt idx="16203"> Common outlets </cx:pt>
          <cx:pt idx="16204"> Common Lights </cx:pt>
          <cx:pt idx="16205"> Bedroom Outlets </cx:pt>
          <cx:pt idx="16206"> Bedroom Lights </cx:pt>
          <cx:pt idx="16207"> Bathroom </cx:pt>
          <cx:pt idx="16208">Total</cx:pt>
          <cx:pt idx="16209">Refrigerator</cx:pt>
          <cx:pt idx="16210">Other Kitchen</cx:pt>
          <cx:pt idx="16211"> Common outlets </cx:pt>
          <cx:pt idx="16212"> Common Lights </cx:pt>
          <cx:pt idx="16213"> Bedroom Outlets </cx:pt>
          <cx:pt idx="16214"> Bedroom Lights </cx:pt>
          <cx:pt idx="16215"> Bathroom </cx:pt>
          <cx:pt idx="16216">Total</cx:pt>
          <cx:pt idx="16217">Refrigerator</cx:pt>
          <cx:pt idx="16218">Other Kitchen</cx:pt>
          <cx:pt idx="16219"> Common outlets </cx:pt>
          <cx:pt idx="16220"> Common Lights </cx:pt>
          <cx:pt idx="16221"> Bedroom Outlets </cx:pt>
          <cx:pt idx="16222"> Bedroom Lights </cx:pt>
          <cx:pt idx="16223"> Bathroom </cx:pt>
          <cx:pt idx="16224">Total</cx:pt>
          <cx:pt idx="16225">Refrigerator</cx:pt>
          <cx:pt idx="16226">Other Kitchen</cx:pt>
          <cx:pt idx="16227"> Common outlets </cx:pt>
          <cx:pt idx="16228"> Common Lights </cx:pt>
          <cx:pt idx="16229"> Bedroom Outlets </cx:pt>
          <cx:pt idx="16230"> Bedroom Lights </cx:pt>
          <cx:pt idx="16231"> Bathroom </cx:pt>
          <cx:pt idx="16232">Total</cx:pt>
          <cx:pt idx="16233">Refrigerator</cx:pt>
          <cx:pt idx="16234">Other Kitchen</cx:pt>
          <cx:pt idx="16235"> Common outlets </cx:pt>
          <cx:pt idx="16236"> Common Lights </cx:pt>
          <cx:pt idx="16237"> Bedroom Outlets </cx:pt>
          <cx:pt idx="16238"> Bedroom Lights </cx:pt>
          <cx:pt idx="16239"> Bathroom </cx:pt>
          <cx:pt idx="16240">Total</cx:pt>
          <cx:pt idx="16241">Refrigerator</cx:pt>
          <cx:pt idx="16242">Other Kitchen</cx:pt>
          <cx:pt idx="16243"> Common outlets </cx:pt>
          <cx:pt idx="16244"> Common Lights </cx:pt>
          <cx:pt idx="16245"> Bedroom Outlets </cx:pt>
          <cx:pt idx="16246"> Bedroom Lights </cx:pt>
          <cx:pt idx="16247"> Bathroom </cx:pt>
          <cx:pt idx="16248">Total</cx:pt>
          <cx:pt idx="16249">Refrigerator</cx:pt>
          <cx:pt idx="16250">Other Kitchen</cx:pt>
          <cx:pt idx="16251"> Common outlets </cx:pt>
          <cx:pt idx="16252"> Common Lights </cx:pt>
          <cx:pt idx="16253"> Bedroom Outlets </cx:pt>
          <cx:pt idx="16254"> Bedroom Lights </cx:pt>
          <cx:pt idx="16255"> Bathroom </cx:pt>
          <cx:pt idx="16256">Total</cx:pt>
          <cx:pt idx="16257">Refrigerator</cx:pt>
          <cx:pt idx="16258">Other Kitchen</cx:pt>
          <cx:pt idx="16259"> Common outlets </cx:pt>
          <cx:pt idx="16260"> Common Lights </cx:pt>
          <cx:pt idx="16261"> Bedroom Outlets </cx:pt>
          <cx:pt idx="16262"> Bedroom Lights </cx:pt>
          <cx:pt idx="16263"> Bathroom </cx:pt>
          <cx:pt idx="16264">Total</cx:pt>
          <cx:pt idx="16265">Refrigerator</cx:pt>
          <cx:pt idx="16266">Other Kitchen</cx:pt>
          <cx:pt idx="16267"> Common outlets </cx:pt>
          <cx:pt idx="16268"> Common Lights </cx:pt>
          <cx:pt idx="16269"> Bedroom Outlets </cx:pt>
          <cx:pt idx="16270"> Bedroom Lights </cx:pt>
          <cx:pt idx="16271"> Bathroom </cx:pt>
          <cx:pt idx="16272">Total</cx:pt>
          <cx:pt idx="16273">Refrigerator</cx:pt>
          <cx:pt idx="16274">Other Kitchen</cx:pt>
          <cx:pt idx="16275"> Common outlets </cx:pt>
          <cx:pt idx="16276"> Common Lights </cx:pt>
          <cx:pt idx="16277"> Bedroom Outlets </cx:pt>
          <cx:pt idx="16278"> Bedroom Lights </cx:pt>
          <cx:pt idx="16279"> Bathroom </cx:pt>
          <cx:pt idx="16280">Total</cx:pt>
          <cx:pt idx="16281">Refrigerator</cx:pt>
          <cx:pt idx="16282">Other Kitchen</cx:pt>
          <cx:pt idx="16283"> Common outlets </cx:pt>
          <cx:pt idx="16284"> Common Lights </cx:pt>
          <cx:pt idx="16285"> Bedroom Outlets </cx:pt>
          <cx:pt idx="16286"> Bedroom Lights </cx:pt>
          <cx:pt idx="16287"> Bathroom </cx:pt>
          <cx:pt idx="16288">Total</cx:pt>
          <cx:pt idx="16289">Refrigerator</cx:pt>
          <cx:pt idx="16290">Other Kitchen</cx:pt>
          <cx:pt idx="16291"> Common outlets </cx:pt>
          <cx:pt idx="16292"> Common Lights </cx:pt>
          <cx:pt idx="16293"> Bedroom Outlets </cx:pt>
          <cx:pt idx="16294"> Bedroom Lights </cx:pt>
          <cx:pt idx="16295"> Bathroom </cx:pt>
          <cx:pt idx="16296">Total</cx:pt>
          <cx:pt idx="16297">Refrigerator</cx:pt>
          <cx:pt idx="16298">Other Kitchen</cx:pt>
          <cx:pt idx="16299"> Common outlets </cx:pt>
          <cx:pt idx="16300"> Common Lights </cx:pt>
          <cx:pt idx="16301"> Bedroom Outlets </cx:pt>
          <cx:pt idx="16302"> Bedroom Lights </cx:pt>
          <cx:pt idx="16303"> Bathroom </cx:pt>
          <cx:pt idx="16304">Total</cx:pt>
          <cx:pt idx="16305">Refrigerator</cx:pt>
          <cx:pt idx="16306">Other Kitchen</cx:pt>
          <cx:pt idx="16307"> Common outlets </cx:pt>
          <cx:pt idx="16308"> Common Lights </cx:pt>
          <cx:pt idx="16309"> Bedroom Outlets </cx:pt>
          <cx:pt idx="16310"> Bedroom Lights </cx:pt>
          <cx:pt idx="16311"> Bathroom </cx:pt>
          <cx:pt idx="16312">Total</cx:pt>
          <cx:pt idx="16313">Refrigerator</cx:pt>
          <cx:pt idx="16314">Other Kitchen</cx:pt>
          <cx:pt idx="16315"> Common outlets </cx:pt>
          <cx:pt idx="16316"> Common Lights </cx:pt>
          <cx:pt idx="16317"> Bedroom Outlets </cx:pt>
          <cx:pt idx="16318"> Bedroom Lights </cx:pt>
          <cx:pt idx="16319"> Bathroom </cx:pt>
          <cx:pt idx="16320">Total</cx:pt>
          <cx:pt idx="16321">Refrigerator</cx:pt>
          <cx:pt idx="16322">Other Kitchen</cx:pt>
          <cx:pt idx="16323"> Common outlets </cx:pt>
          <cx:pt idx="16324"> Common Lights </cx:pt>
          <cx:pt idx="16325"> Bedroom Outlets </cx:pt>
          <cx:pt idx="16326"> Bedroom Lights </cx:pt>
          <cx:pt idx="16327"> Bathroom </cx:pt>
          <cx:pt idx="16328">Total</cx:pt>
          <cx:pt idx="16329">Refrigerator</cx:pt>
          <cx:pt idx="16330">Other Kitchen</cx:pt>
          <cx:pt idx="16331"> Common outlets </cx:pt>
          <cx:pt idx="16332"> Common Lights </cx:pt>
          <cx:pt idx="16333"> Bedroom Outlets </cx:pt>
          <cx:pt idx="16334"> Bedroom Lights </cx:pt>
          <cx:pt idx="16335"> Bathroom </cx:pt>
          <cx:pt idx="16336">Total</cx:pt>
          <cx:pt idx="16337">Refrigerator</cx:pt>
          <cx:pt idx="16338">Other Kitchen</cx:pt>
          <cx:pt idx="16339"> Common outlets </cx:pt>
          <cx:pt idx="16340"> Common Lights </cx:pt>
          <cx:pt idx="16341"> Bedroom Outlets </cx:pt>
          <cx:pt idx="16342"> Bedroom Lights </cx:pt>
          <cx:pt idx="16343"> Bathroom </cx:pt>
          <cx:pt idx="16344">Total</cx:pt>
          <cx:pt idx="16345">Refrigerator</cx:pt>
          <cx:pt idx="16346">Other Kitchen</cx:pt>
          <cx:pt idx="16347"> Common outlets </cx:pt>
          <cx:pt idx="16348"> Common Lights </cx:pt>
          <cx:pt idx="16349"> Bedroom Outlets </cx:pt>
          <cx:pt idx="16350"> Bedroom Lights </cx:pt>
          <cx:pt idx="16351"> Bathroom </cx:pt>
          <cx:pt idx="16352">Total</cx:pt>
          <cx:pt idx="16353">Refrigerator</cx:pt>
          <cx:pt idx="16354">Other Kitchen</cx:pt>
          <cx:pt idx="16355"> Common outlets </cx:pt>
          <cx:pt idx="16356"> Common Lights </cx:pt>
          <cx:pt idx="16357"> Bedroom Outlets </cx:pt>
          <cx:pt idx="16358"> Bedroom Lights </cx:pt>
          <cx:pt idx="16359"> Bathroom </cx:pt>
          <cx:pt idx="16360">Total</cx:pt>
          <cx:pt idx="16361">Refrigerator</cx:pt>
          <cx:pt idx="16362">Other Kitchen</cx:pt>
          <cx:pt idx="16363"> Common outlets </cx:pt>
          <cx:pt idx="16364"> Common Lights </cx:pt>
          <cx:pt idx="16365"> Bedroom Outlets </cx:pt>
          <cx:pt idx="16366"> Bedroom Lights </cx:pt>
          <cx:pt idx="16367"> Bathroom </cx:pt>
          <cx:pt idx="16368">Total</cx:pt>
          <cx:pt idx="16369">Refrigerator</cx:pt>
          <cx:pt idx="16370">Other Kitchen</cx:pt>
          <cx:pt idx="16371"> Common outlets </cx:pt>
          <cx:pt idx="16372"> Common Lights </cx:pt>
          <cx:pt idx="16373"> Bedroom Outlets </cx:pt>
          <cx:pt idx="16374"> Bedroom Lights </cx:pt>
          <cx:pt idx="16375"> Bathroom </cx:pt>
          <cx:pt idx="16376">Total</cx:pt>
          <cx:pt idx="16377">Refrigerator</cx:pt>
          <cx:pt idx="16378">Other Kitchen</cx:pt>
          <cx:pt idx="16379"> Common outlets </cx:pt>
          <cx:pt idx="16380"> Common Lights </cx:pt>
          <cx:pt idx="16381"> Bedroom Outlets </cx:pt>
          <cx:pt idx="16382"> Bedroom Lights </cx:pt>
          <cx:pt idx="16383"> Bathroom </cx:pt>
          <cx:pt idx="16384">Total</cx:pt>
          <cx:pt idx="16385">Refrigerator</cx:pt>
          <cx:pt idx="16386">Other Kitchen</cx:pt>
          <cx:pt idx="16387"> Common outlets </cx:pt>
          <cx:pt idx="16388"> Common Lights </cx:pt>
          <cx:pt idx="16389"> Bedroom Outlets </cx:pt>
          <cx:pt idx="16390"> Bedroom Lights </cx:pt>
          <cx:pt idx="16391"> Bathroom </cx:pt>
          <cx:pt idx="16392">Total</cx:pt>
          <cx:pt idx="16393">Refrigerator</cx:pt>
          <cx:pt idx="16394">Other Kitchen</cx:pt>
          <cx:pt idx="16395"> Common outlets </cx:pt>
          <cx:pt idx="16396"> Common Lights </cx:pt>
          <cx:pt idx="16397"> Bedroom Outlets </cx:pt>
          <cx:pt idx="16398"> Bedroom Lights </cx:pt>
          <cx:pt idx="16399"> Bathroom </cx:pt>
          <cx:pt idx="16400">Total</cx:pt>
          <cx:pt idx="16401">Refrigerator</cx:pt>
          <cx:pt idx="16402">Other Kitchen</cx:pt>
          <cx:pt idx="16403"> Common outlets </cx:pt>
          <cx:pt idx="16404"> Common Lights </cx:pt>
          <cx:pt idx="16405"> Bedroom Outlets </cx:pt>
          <cx:pt idx="16406"> Bedroom Lights </cx:pt>
          <cx:pt idx="16407"> Bathroom </cx:pt>
          <cx:pt idx="16408">Total</cx:pt>
          <cx:pt idx="16409">Refrigerator</cx:pt>
          <cx:pt idx="16410">Other Kitchen</cx:pt>
          <cx:pt idx="16411"> Common outlets </cx:pt>
          <cx:pt idx="16412"> Common Lights </cx:pt>
          <cx:pt idx="16413"> Bedroom Outlets </cx:pt>
          <cx:pt idx="16414"> Bedroom Lights </cx:pt>
          <cx:pt idx="16415"> Bathroom </cx:pt>
          <cx:pt idx="16416">Total</cx:pt>
          <cx:pt idx="16417">Refrigerator</cx:pt>
          <cx:pt idx="16418">Other Kitchen</cx:pt>
          <cx:pt idx="16419"> Common outlets </cx:pt>
          <cx:pt idx="16420"> Common Lights </cx:pt>
          <cx:pt idx="16421"> Bedroom Outlets </cx:pt>
          <cx:pt idx="16422"> Bedroom Lights </cx:pt>
          <cx:pt idx="16423"> Bathroom </cx:pt>
          <cx:pt idx="16424">Total</cx:pt>
          <cx:pt idx="16425">Refrigerator</cx:pt>
          <cx:pt idx="16426">Other Kitchen</cx:pt>
          <cx:pt idx="16427"> Common outlets </cx:pt>
          <cx:pt idx="16428"> Common Lights </cx:pt>
          <cx:pt idx="16429"> Bedroom Outlets </cx:pt>
          <cx:pt idx="16430"> Bedroom Lights </cx:pt>
          <cx:pt idx="16431"> Bathroom </cx:pt>
          <cx:pt idx="16432">Total</cx:pt>
          <cx:pt idx="16433">Refrigerator</cx:pt>
          <cx:pt idx="16434">Other Kitchen</cx:pt>
          <cx:pt idx="16435"> Common outlets </cx:pt>
          <cx:pt idx="16436"> Common Lights </cx:pt>
          <cx:pt idx="16437"> Bedroom Outlets </cx:pt>
          <cx:pt idx="16438"> Bedroom Lights </cx:pt>
          <cx:pt idx="16439"> Bathroom </cx:pt>
          <cx:pt idx="16440">Total</cx:pt>
          <cx:pt idx="16441">Refrigerator</cx:pt>
          <cx:pt idx="16442">Other Kitchen</cx:pt>
          <cx:pt idx="16443"> Common outlets </cx:pt>
          <cx:pt idx="16444"> Common Lights </cx:pt>
          <cx:pt idx="16445"> Bedroom Outlets </cx:pt>
          <cx:pt idx="16446"> Bedroom Lights </cx:pt>
          <cx:pt idx="16447"> Bathroom </cx:pt>
          <cx:pt idx="16448">Total</cx:pt>
          <cx:pt idx="16449">Refrigerator</cx:pt>
          <cx:pt idx="16450">Other Kitchen</cx:pt>
          <cx:pt idx="16451"> Common outlets </cx:pt>
          <cx:pt idx="16452"> Common Lights </cx:pt>
          <cx:pt idx="16453"> Bedroom Outlets </cx:pt>
          <cx:pt idx="16454"> Bedroom Lights </cx:pt>
          <cx:pt idx="16455"> Bathroom </cx:pt>
          <cx:pt idx="16456">Total</cx:pt>
          <cx:pt idx="16457">Refrigerator</cx:pt>
          <cx:pt idx="16458">Other Kitchen</cx:pt>
          <cx:pt idx="16459"> Common outlets </cx:pt>
          <cx:pt idx="16460"> Common Lights </cx:pt>
          <cx:pt idx="16461"> Bedroom Outlets </cx:pt>
          <cx:pt idx="16462"> Bedroom Lights </cx:pt>
          <cx:pt idx="16463"> Bathroom </cx:pt>
          <cx:pt idx="16464">Total</cx:pt>
          <cx:pt idx="16465">Refrigerator</cx:pt>
          <cx:pt idx="16466">Other Kitchen</cx:pt>
          <cx:pt idx="16467"> Common outlets </cx:pt>
          <cx:pt idx="16468"> Common Lights </cx:pt>
          <cx:pt idx="16469"> Bedroom Outlets </cx:pt>
          <cx:pt idx="16470"> Bedroom Lights </cx:pt>
          <cx:pt idx="16471"> Bathroom </cx:pt>
          <cx:pt idx="16472">Total</cx:pt>
          <cx:pt idx="16473">Refrigerator</cx:pt>
          <cx:pt idx="16474">Other Kitchen</cx:pt>
          <cx:pt idx="16475"> Common outlets </cx:pt>
          <cx:pt idx="16476"> Common Lights </cx:pt>
          <cx:pt idx="16477"> Bedroom Outlets </cx:pt>
          <cx:pt idx="16478"> Bedroom Lights </cx:pt>
          <cx:pt idx="16479"> Bathroom </cx:pt>
          <cx:pt idx="16480">Total</cx:pt>
          <cx:pt idx="16481">Refrigerator</cx:pt>
          <cx:pt idx="16482">Other Kitchen</cx:pt>
          <cx:pt idx="16483"> Common outlets </cx:pt>
          <cx:pt idx="16484"> Common Lights </cx:pt>
          <cx:pt idx="16485"> Bedroom Outlets </cx:pt>
          <cx:pt idx="16486"> Bedroom Lights </cx:pt>
          <cx:pt idx="16487"> Bathroom </cx:pt>
          <cx:pt idx="16488">Total</cx:pt>
          <cx:pt idx="16489">Refrigerator</cx:pt>
          <cx:pt idx="16490">Other Kitchen</cx:pt>
          <cx:pt idx="16491"> Common outlets </cx:pt>
          <cx:pt idx="16492"> Common Lights </cx:pt>
          <cx:pt idx="16493"> Bedroom Outlets </cx:pt>
          <cx:pt idx="16494"> Bedroom Lights </cx:pt>
          <cx:pt idx="16495"> Bathroom </cx:pt>
          <cx:pt idx="16496">Total</cx:pt>
          <cx:pt idx="16497">Refrigerator</cx:pt>
          <cx:pt idx="16498">Other Kitchen</cx:pt>
          <cx:pt idx="16499"> Common outlets </cx:pt>
          <cx:pt idx="16500"> Common Lights </cx:pt>
          <cx:pt idx="16501"> Bedroom Outlets </cx:pt>
          <cx:pt idx="16502"> Bedroom Lights </cx:pt>
          <cx:pt idx="16503"> Bathroom </cx:pt>
          <cx:pt idx="16504">Total</cx:pt>
          <cx:pt idx="16505">Refrigerator</cx:pt>
          <cx:pt idx="16506">Other Kitchen</cx:pt>
          <cx:pt idx="16507"> Common outlets </cx:pt>
          <cx:pt idx="16508"> Common Lights </cx:pt>
          <cx:pt idx="16509"> Bedroom Outlets </cx:pt>
          <cx:pt idx="16510"> Bedroom Lights </cx:pt>
          <cx:pt idx="16511"> Bathroom </cx:pt>
          <cx:pt idx="16512">Total</cx:pt>
          <cx:pt idx="16513">Refrigerator</cx:pt>
          <cx:pt idx="16514">Other Kitchen</cx:pt>
          <cx:pt idx="16515"> Common outlets </cx:pt>
          <cx:pt idx="16516"> Common Lights </cx:pt>
          <cx:pt idx="16517"> Bedroom Outlets </cx:pt>
          <cx:pt idx="16518"> Bedroom Lights </cx:pt>
          <cx:pt idx="16519"> Bathroom </cx:pt>
          <cx:pt idx="16520">Total</cx:pt>
          <cx:pt idx="16521">Refrigerator</cx:pt>
          <cx:pt idx="16522">Other Kitchen</cx:pt>
          <cx:pt idx="16523"> Common outlets </cx:pt>
          <cx:pt idx="16524"> Common Lights </cx:pt>
          <cx:pt idx="16525"> Bedroom Outlets </cx:pt>
          <cx:pt idx="16526"> Bedroom Lights </cx:pt>
          <cx:pt idx="16527"> Bathroom </cx:pt>
          <cx:pt idx="16528">Total</cx:pt>
          <cx:pt idx="16529">Refrigerator</cx:pt>
          <cx:pt idx="16530">Other Kitchen</cx:pt>
          <cx:pt idx="16531"> Common outlets </cx:pt>
          <cx:pt idx="16532"> Common Lights </cx:pt>
          <cx:pt idx="16533"> Bedroom Outlets </cx:pt>
          <cx:pt idx="16534"> Bedroom Lights </cx:pt>
          <cx:pt idx="16535"> Bathroom </cx:pt>
          <cx:pt idx="16536">Total</cx:pt>
          <cx:pt idx="16537">Refrigerator</cx:pt>
          <cx:pt idx="16538">Other Kitchen</cx:pt>
          <cx:pt idx="16539"> Common outlets </cx:pt>
          <cx:pt idx="16540"> Common Lights </cx:pt>
          <cx:pt idx="16541"> Bedroom Outlets </cx:pt>
          <cx:pt idx="16542"> Bedroom Lights </cx:pt>
          <cx:pt idx="16543"> Bathroom </cx:pt>
          <cx:pt idx="16544">Total</cx:pt>
          <cx:pt idx="16545">Refrigerator</cx:pt>
          <cx:pt idx="16546">Other Kitchen</cx:pt>
          <cx:pt idx="16547"> Common outlets </cx:pt>
          <cx:pt idx="16548"> Common Lights </cx:pt>
          <cx:pt idx="16549"> Bedroom Outlets </cx:pt>
          <cx:pt idx="16550"> Bedroom Lights </cx:pt>
          <cx:pt idx="16551"> Bathroom </cx:pt>
          <cx:pt idx="16552">Total</cx:pt>
          <cx:pt idx="16553">Refrigerator</cx:pt>
          <cx:pt idx="16554">Other Kitchen</cx:pt>
          <cx:pt idx="16555"> Common outlets </cx:pt>
          <cx:pt idx="16556"> Common Lights </cx:pt>
          <cx:pt idx="16557"> Bedroom Outlets </cx:pt>
          <cx:pt idx="16558"> Bedroom Lights </cx:pt>
          <cx:pt idx="16559"> Bathroom </cx:pt>
          <cx:pt idx="16560">Total</cx:pt>
          <cx:pt idx="16561">Refrigerator</cx:pt>
          <cx:pt idx="16562">Other Kitchen</cx:pt>
          <cx:pt idx="16563"> Common outlets </cx:pt>
          <cx:pt idx="16564"> Common Lights </cx:pt>
          <cx:pt idx="16565"> Bedroom Outlets </cx:pt>
          <cx:pt idx="16566"> Bedroom Lights </cx:pt>
          <cx:pt idx="16567"> Bathroom </cx:pt>
          <cx:pt idx="16568">Total</cx:pt>
          <cx:pt idx="16569">Refrigerator</cx:pt>
          <cx:pt idx="16570">Other Kitchen</cx:pt>
          <cx:pt idx="16571"> Common outlets </cx:pt>
          <cx:pt idx="16572"> Common Lights </cx:pt>
          <cx:pt idx="16573"> Bedroom Outlets </cx:pt>
          <cx:pt idx="16574"> Bedroom Lights </cx:pt>
          <cx:pt idx="16575"> Bathroom </cx:pt>
          <cx:pt idx="16576">Total</cx:pt>
          <cx:pt idx="16577">Refrigerator</cx:pt>
          <cx:pt idx="16578">Other Kitchen</cx:pt>
          <cx:pt idx="16579"> Common outlets </cx:pt>
          <cx:pt idx="16580"> Common Lights </cx:pt>
          <cx:pt idx="16581"> Bedroom Outlets </cx:pt>
          <cx:pt idx="16582"> Bedroom Lights </cx:pt>
          <cx:pt idx="16583"> Bathroom </cx:pt>
          <cx:pt idx="16584">Total</cx:pt>
          <cx:pt idx="16585">Refrigerator</cx:pt>
          <cx:pt idx="16586">Other Kitchen</cx:pt>
          <cx:pt idx="16587"> Common outlets </cx:pt>
          <cx:pt idx="16588"> Common Lights </cx:pt>
          <cx:pt idx="16589"> Bedroom Outlets </cx:pt>
          <cx:pt idx="16590"> Bedroom Lights </cx:pt>
          <cx:pt idx="16591"> Bathroom </cx:pt>
          <cx:pt idx="16592">Total</cx:pt>
          <cx:pt idx="16593">Refrigerator</cx:pt>
          <cx:pt idx="16594">Other Kitchen</cx:pt>
          <cx:pt idx="16595"> Common outlets </cx:pt>
          <cx:pt idx="16596"> Common Lights </cx:pt>
          <cx:pt idx="16597"> Bedroom Outlets </cx:pt>
          <cx:pt idx="16598"> Bedroom Lights </cx:pt>
          <cx:pt idx="16599"> Bathroom </cx:pt>
          <cx:pt idx="16600">Total</cx:pt>
          <cx:pt idx="16601">Refrigerator</cx:pt>
          <cx:pt idx="16602">Other Kitchen</cx:pt>
          <cx:pt idx="16603"> Common outlets </cx:pt>
          <cx:pt idx="16604"> Common Lights </cx:pt>
          <cx:pt idx="16605"> Bedroom Outlets </cx:pt>
          <cx:pt idx="16606"> Bedroom Lights </cx:pt>
          <cx:pt idx="16607"> Bathroom </cx:pt>
          <cx:pt idx="16608">Total</cx:pt>
          <cx:pt idx="16609">Refrigerator</cx:pt>
          <cx:pt idx="16610">Other Kitchen</cx:pt>
          <cx:pt idx="16611"> Common outlets </cx:pt>
          <cx:pt idx="16612"> Common Lights </cx:pt>
          <cx:pt idx="16613"> Bedroom Outlets </cx:pt>
          <cx:pt idx="16614"> Bedroom Lights </cx:pt>
          <cx:pt idx="16615"> Bathroom </cx:pt>
          <cx:pt idx="16616">Total</cx:pt>
          <cx:pt idx="16617">Refrigerator</cx:pt>
          <cx:pt idx="16618">Other Kitchen</cx:pt>
          <cx:pt idx="16619"> Common outlets </cx:pt>
          <cx:pt idx="16620"> Common Lights </cx:pt>
          <cx:pt idx="16621"> Bedroom Outlets </cx:pt>
          <cx:pt idx="16622"> Bedroom Lights </cx:pt>
          <cx:pt idx="16623"> Bathroom </cx:pt>
          <cx:pt idx="16624">Total</cx:pt>
          <cx:pt idx="16625">Refrigerator</cx:pt>
          <cx:pt idx="16626">Other Kitchen</cx:pt>
          <cx:pt idx="16627"> Common outlets </cx:pt>
          <cx:pt idx="16628"> Common Lights </cx:pt>
          <cx:pt idx="16629"> Bedroom Outlets </cx:pt>
          <cx:pt idx="16630"> Bedroom Lights </cx:pt>
          <cx:pt idx="16631"> Bathroom </cx:pt>
          <cx:pt idx="16632">Total</cx:pt>
          <cx:pt idx="16633">Refrigerator</cx:pt>
          <cx:pt idx="16634">Other Kitchen</cx:pt>
          <cx:pt idx="16635"> Common outlets </cx:pt>
          <cx:pt idx="16636"> Common Lights </cx:pt>
          <cx:pt idx="16637"> Bedroom Outlets </cx:pt>
          <cx:pt idx="16638"> Bedroom Lights </cx:pt>
          <cx:pt idx="16639"> Bathroom </cx:pt>
          <cx:pt idx="16640">Total</cx:pt>
          <cx:pt idx="16641">Refrigerator</cx:pt>
          <cx:pt idx="16642">Other Kitchen</cx:pt>
          <cx:pt idx="16643"> Common outlets </cx:pt>
          <cx:pt idx="16644"> Common Lights </cx:pt>
          <cx:pt idx="16645"> Bedroom Outlets </cx:pt>
          <cx:pt idx="16646"> Bedroom Lights </cx:pt>
          <cx:pt idx="16647"> Bathroom </cx:pt>
          <cx:pt idx="16648">Total</cx:pt>
          <cx:pt idx="16649">Refrigerator</cx:pt>
          <cx:pt idx="16650">Other Kitchen</cx:pt>
          <cx:pt idx="16651"> Common outlets </cx:pt>
          <cx:pt idx="16652"> Common Lights </cx:pt>
          <cx:pt idx="16653"> Bedroom Outlets </cx:pt>
          <cx:pt idx="16654"> Bedroom Lights </cx:pt>
          <cx:pt idx="16655"> Bathroom </cx:pt>
          <cx:pt idx="16656">Total</cx:pt>
          <cx:pt idx="16657">Refrigerator</cx:pt>
          <cx:pt idx="16658">Other Kitchen</cx:pt>
          <cx:pt idx="16659"> Common outlets </cx:pt>
          <cx:pt idx="16660"> Common Lights </cx:pt>
          <cx:pt idx="16661"> Bedroom Outlets </cx:pt>
          <cx:pt idx="16662"> Bedroom Lights </cx:pt>
          <cx:pt idx="16663"> Bathroom </cx:pt>
          <cx:pt idx="16664">Total</cx:pt>
          <cx:pt idx="16665">Refrigerator</cx:pt>
          <cx:pt idx="16666">Other Kitchen</cx:pt>
          <cx:pt idx="16667"> Common outlets </cx:pt>
          <cx:pt idx="16668"> Common Lights </cx:pt>
          <cx:pt idx="16669"> Bedroom Outlets </cx:pt>
          <cx:pt idx="16670"> Bedroom Lights </cx:pt>
          <cx:pt idx="16671"> Bathroom </cx:pt>
          <cx:pt idx="16672">Total</cx:pt>
          <cx:pt idx="16673">Refrigerator</cx:pt>
          <cx:pt idx="16674">Other Kitchen</cx:pt>
          <cx:pt idx="16675"> Common outlets </cx:pt>
          <cx:pt idx="16676"> Common Lights </cx:pt>
          <cx:pt idx="16677"> Bedroom Outlets </cx:pt>
          <cx:pt idx="16678"> Bedroom Lights </cx:pt>
          <cx:pt idx="16679"> Bathroom </cx:pt>
          <cx:pt idx="16680">Total</cx:pt>
          <cx:pt idx="16681">Refrigerator</cx:pt>
          <cx:pt idx="16682">Other Kitchen</cx:pt>
          <cx:pt idx="16683"> Common outlets </cx:pt>
          <cx:pt idx="16684"> Common Lights </cx:pt>
          <cx:pt idx="16685"> Bedroom Outlets </cx:pt>
          <cx:pt idx="16686"> Bedroom Lights </cx:pt>
          <cx:pt idx="16687"> Bathroom </cx:pt>
          <cx:pt idx="16688">Total</cx:pt>
          <cx:pt idx="16689">Refrigerator</cx:pt>
          <cx:pt idx="16690">Other Kitchen</cx:pt>
          <cx:pt idx="16691"> Common outlets </cx:pt>
          <cx:pt idx="16692"> Common Lights </cx:pt>
          <cx:pt idx="16693"> Bedroom Outlets </cx:pt>
          <cx:pt idx="16694"> Bedroom Lights </cx:pt>
          <cx:pt idx="16695"> Bathroom </cx:pt>
          <cx:pt idx="16696">Total</cx:pt>
          <cx:pt idx="16697">Refrigerator</cx:pt>
          <cx:pt idx="16698">Other Kitchen</cx:pt>
          <cx:pt idx="16699"> Common outlets </cx:pt>
          <cx:pt idx="16700"> Common Lights </cx:pt>
          <cx:pt idx="16701"> Bedroom Outlets </cx:pt>
          <cx:pt idx="16702"> Bedroom Lights </cx:pt>
          <cx:pt idx="16703"> Bathroom </cx:pt>
          <cx:pt idx="16704">Total</cx:pt>
          <cx:pt idx="16705">Refrigerator</cx:pt>
          <cx:pt idx="16706">Other Kitchen</cx:pt>
          <cx:pt idx="16707"> Common outlets </cx:pt>
          <cx:pt idx="16708"> Common Lights </cx:pt>
          <cx:pt idx="16709"> Bedroom Outlets </cx:pt>
          <cx:pt idx="16710"> Bedroom Lights </cx:pt>
          <cx:pt idx="16711"> Bathroom </cx:pt>
          <cx:pt idx="16712">Total</cx:pt>
          <cx:pt idx="16713">Refrigerator</cx:pt>
          <cx:pt idx="16714">Other Kitchen</cx:pt>
          <cx:pt idx="16715"> Common outlets </cx:pt>
          <cx:pt idx="16716"> Common Lights </cx:pt>
          <cx:pt idx="16717"> Bedroom Outlets </cx:pt>
          <cx:pt idx="16718"> Bedroom Lights </cx:pt>
          <cx:pt idx="16719"> Bathroom </cx:pt>
          <cx:pt idx="16720">Total</cx:pt>
          <cx:pt idx="16721">Refrigerator</cx:pt>
          <cx:pt idx="16722">Other Kitchen</cx:pt>
          <cx:pt idx="16723"> Common outlets </cx:pt>
          <cx:pt idx="16724"> Common Lights </cx:pt>
          <cx:pt idx="16725"> Bedroom Outlets </cx:pt>
          <cx:pt idx="16726"> Bedroom Lights </cx:pt>
          <cx:pt idx="16727"> Bathroom </cx:pt>
          <cx:pt idx="16728">Total</cx:pt>
          <cx:pt idx="16729">Refrigerator</cx:pt>
          <cx:pt idx="16730">Other Kitchen</cx:pt>
          <cx:pt idx="16731"> Common outlets </cx:pt>
          <cx:pt idx="16732"> Common Lights </cx:pt>
          <cx:pt idx="16733"> Bedroom Outlets </cx:pt>
          <cx:pt idx="16734"> Bedroom Lights </cx:pt>
          <cx:pt idx="16735"> Bathroom </cx:pt>
          <cx:pt idx="16736">Total</cx:pt>
          <cx:pt idx="16737">Refrigerator</cx:pt>
          <cx:pt idx="16738">Other Kitchen</cx:pt>
          <cx:pt idx="16739"> Common outlets </cx:pt>
          <cx:pt idx="16740"> Common Lights </cx:pt>
          <cx:pt idx="16741"> Bedroom Outlets </cx:pt>
          <cx:pt idx="16742"> Bedroom Lights </cx:pt>
          <cx:pt idx="16743"> Bathroom </cx:pt>
          <cx:pt idx="16744">Total</cx:pt>
          <cx:pt idx="16745">Refrigerator</cx:pt>
          <cx:pt idx="16746">Other Kitchen</cx:pt>
          <cx:pt idx="16747"> Common outlets </cx:pt>
          <cx:pt idx="16748"> Common Lights </cx:pt>
          <cx:pt idx="16749"> Bedroom Outlets </cx:pt>
          <cx:pt idx="16750"> Bedroom Lights </cx:pt>
          <cx:pt idx="16751"> Bathroom </cx:pt>
          <cx:pt idx="16752">Total</cx:pt>
          <cx:pt idx="16753">Refrigerator</cx:pt>
          <cx:pt idx="16754">Other Kitchen</cx:pt>
          <cx:pt idx="16755"> Common outlets </cx:pt>
          <cx:pt idx="16756"> Common Lights </cx:pt>
          <cx:pt idx="16757"> Bedroom Outlets </cx:pt>
          <cx:pt idx="16758"> Bedroom Lights </cx:pt>
          <cx:pt idx="16759"> Bathroom </cx:pt>
          <cx:pt idx="16760">Total</cx:pt>
          <cx:pt idx="16761">Refrigerator</cx:pt>
          <cx:pt idx="16762">Other Kitchen</cx:pt>
          <cx:pt idx="16763"> Common outlets </cx:pt>
          <cx:pt idx="16764"> Common Lights </cx:pt>
          <cx:pt idx="16765"> Bedroom Outlets </cx:pt>
          <cx:pt idx="16766"> Bedroom Lights </cx:pt>
          <cx:pt idx="16767"> Bathroom </cx:pt>
          <cx:pt idx="16768">Total</cx:pt>
          <cx:pt idx="16769">Refrigerator</cx:pt>
          <cx:pt idx="16770">Other Kitchen</cx:pt>
          <cx:pt idx="16771"> Common outlets </cx:pt>
          <cx:pt idx="16772"> Common Lights </cx:pt>
          <cx:pt idx="16773"> Bedroom Outlets </cx:pt>
          <cx:pt idx="16774"> Bedroom Lights </cx:pt>
          <cx:pt idx="16775"> Bathroom </cx:pt>
          <cx:pt idx="16776">Total</cx:pt>
          <cx:pt idx="16777">Refrigerator</cx:pt>
          <cx:pt idx="16778">Other Kitchen</cx:pt>
          <cx:pt idx="16779"> Common outlets </cx:pt>
          <cx:pt idx="16780"> Common Lights </cx:pt>
          <cx:pt idx="16781"> Bedroom Outlets </cx:pt>
          <cx:pt idx="16782"> Bedroom Lights </cx:pt>
          <cx:pt idx="16783"> Bathroom </cx:pt>
          <cx:pt idx="16784">Total</cx:pt>
          <cx:pt idx="16785">Refrigerator</cx:pt>
          <cx:pt idx="16786">Other Kitchen</cx:pt>
          <cx:pt idx="16787"> Common outlets </cx:pt>
          <cx:pt idx="16788"> Common Lights </cx:pt>
          <cx:pt idx="16789"> Bedroom Outlets </cx:pt>
          <cx:pt idx="16790"> Bedroom Lights </cx:pt>
          <cx:pt idx="16791"> Bathroom </cx:pt>
          <cx:pt idx="16792">Total</cx:pt>
          <cx:pt idx="16793">Refrigerator</cx:pt>
          <cx:pt idx="16794">Other Kitchen</cx:pt>
          <cx:pt idx="16795"> Common outlets </cx:pt>
          <cx:pt idx="16796"> Common Lights </cx:pt>
          <cx:pt idx="16797"> Bedroom Outlets </cx:pt>
          <cx:pt idx="16798"> Bedroom Lights </cx:pt>
          <cx:pt idx="16799"> Bathroom </cx:pt>
          <cx:pt idx="16800">Total</cx:pt>
          <cx:pt idx="16801">Refrigerator</cx:pt>
          <cx:pt idx="16802">Other Kitchen</cx:pt>
          <cx:pt idx="16803"> Common outlets </cx:pt>
          <cx:pt idx="16804"> Common Lights </cx:pt>
          <cx:pt idx="16805"> Bedroom Outlets </cx:pt>
          <cx:pt idx="16806"> Bedroom Lights </cx:pt>
          <cx:pt idx="16807"> Bathroom </cx:pt>
          <cx:pt idx="16808">Total</cx:pt>
          <cx:pt idx="16809">Refrigerator</cx:pt>
          <cx:pt idx="16810">Other Kitchen</cx:pt>
          <cx:pt idx="16811"> Common outlets </cx:pt>
          <cx:pt idx="16812"> Common Lights </cx:pt>
          <cx:pt idx="16813"> Bedroom Outlets </cx:pt>
          <cx:pt idx="16814"> Bedroom Lights </cx:pt>
          <cx:pt idx="16815"> Bathroom </cx:pt>
          <cx:pt idx="16816">Total</cx:pt>
          <cx:pt idx="16817">Refrigerator</cx:pt>
          <cx:pt idx="16818">Other Kitchen</cx:pt>
          <cx:pt idx="16819"> Common outlets </cx:pt>
          <cx:pt idx="16820"> Common Lights </cx:pt>
          <cx:pt idx="16821"> Bedroom Outlets </cx:pt>
          <cx:pt idx="16822"> Bedroom Lights </cx:pt>
          <cx:pt idx="16823"> Bathroom </cx:pt>
          <cx:pt idx="16824">Total</cx:pt>
          <cx:pt idx="16825">Refrigerator</cx:pt>
          <cx:pt idx="16826">Other Kitchen</cx:pt>
          <cx:pt idx="16827"> Common outlets </cx:pt>
          <cx:pt idx="16828"> Common Lights </cx:pt>
          <cx:pt idx="16829"> Bedroom Outlets </cx:pt>
          <cx:pt idx="16830"> Bedroom Lights </cx:pt>
          <cx:pt idx="16831"> Bathroom </cx:pt>
          <cx:pt idx="16832">Total</cx:pt>
          <cx:pt idx="16833">Refrigerator</cx:pt>
          <cx:pt idx="16834">Other Kitchen</cx:pt>
          <cx:pt idx="16835"> Common outlets </cx:pt>
          <cx:pt idx="16836"> Common Lights </cx:pt>
          <cx:pt idx="16837"> Bedroom Outlets </cx:pt>
          <cx:pt idx="16838"> Bedroom Lights </cx:pt>
          <cx:pt idx="16839"> Bathroom </cx:pt>
          <cx:pt idx="16840">Total</cx:pt>
          <cx:pt idx="16841">Refrigerator</cx:pt>
          <cx:pt idx="16842">Other Kitchen</cx:pt>
          <cx:pt idx="16843"> Common outlets </cx:pt>
          <cx:pt idx="16844"> Common Lights </cx:pt>
          <cx:pt idx="16845"> Bedroom Outlets </cx:pt>
          <cx:pt idx="16846"> Bedroom Lights </cx:pt>
          <cx:pt idx="16847"> Bathroom </cx:pt>
          <cx:pt idx="16848">Total</cx:pt>
          <cx:pt idx="16849">Refrigerator</cx:pt>
          <cx:pt idx="16850">Other Kitchen</cx:pt>
          <cx:pt idx="16851"> Common outlets </cx:pt>
          <cx:pt idx="16852"> Common Lights </cx:pt>
          <cx:pt idx="16853"> Bedroom Outlets </cx:pt>
          <cx:pt idx="16854"> Bedroom Lights </cx:pt>
          <cx:pt idx="16855"> Bathroom </cx:pt>
          <cx:pt idx="16856">Total</cx:pt>
          <cx:pt idx="16857">Refrigerator</cx:pt>
          <cx:pt idx="16858">Other Kitchen</cx:pt>
          <cx:pt idx="16859"> Common outlets </cx:pt>
          <cx:pt idx="16860"> Common Lights </cx:pt>
          <cx:pt idx="16861"> Bedroom Outlets </cx:pt>
          <cx:pt idx="16862"> Bedroom Lights </cx:pt>
          <cx:pt idx="16863"> Bathroom </cx:pt>
          <cx:pt idx="16864">Total</cx:pt>
          <cx:pt idx="16865">Refrigerator</cx:pt>
          <cx:pt idx="16866">Other Kitchen</cx:pt>
          <cx:pt idx="16867"> Common outlets </cx:pt>
          <cx:pt idx="16868"> Common Lights </cx:pt>
          <cx:pt idx="16869"> Bedroom Outlets </cx:pt>
          <cx:pt idx="16870"> Bedroom Lights </cx:pt>
          <cx:pt idx="16871"> Bathroom </cx:pt>
          <cx:pt idx="16872">Total</cx:pt>
          <cx:pt idx="16873">Refrigerator</cx:pt>
          <cx:pt idx="16874">Other Kitchen</cx:pt>
          <cx:pt idx="16875"> Common outlets </cx:pt>
          <cx:pt idx="16876"> Common Lights </cx:pt>
          <cx:pt idx="16877"> Bedroom Outlets </cx:pt>
          <cx:pt idx="16878"> Bedroom Lights </cx:pt>
          <cx:pt idx="16879"> Bathroom </cx:pt>
          <cx:pt idx="16880">Total</cx:pt>
          <cx:pt idx="16881">Refrigerator</cx:pt>
          <cx:pt idx="16882">Other Kitchen</cx:pt>
          <cx:pt idx="16883"> Common outlets </cx:pt>
          <cx:pt idx="16884"> Common Lights </cx:pt>
          <cx:pt idx="16885"> Bedroom Outlets </cx:pt>
          <cx:pt idx="16886"> Bedroom Lights </cx:pt>
          <cx:pt idx="16887"> Bathroom </cx:pt>
          <cx:pt idx="16888">Total</cx:pt>
          <cx:pt idx="16889">Refrigerator</cx:pt>
          <cx:pt idx="16890">Other Kitchen</cx:pt>
          <cx:pt idx="16891"> Common outlets </cx:pt>
          <cx:pt idx="16892"> Common Lights </cx:pt>
          <cx:pt idx="16893"> Bedroom Outlets </cx:pt>
          <cx:pt idx="16894"> Bedroom Lights </cx:pt>
          <cx:pt idx="16895"> Bathroom </cx:pt>
          <cx:pt idx="16896">Total</cx:pt>
          <cx:pt idx="16897">Refrigerator</cx:pt>
          <cx:pt idx="16898">Other Kitchen</cx:pt>
          <cx:pt idx="16899"> Common outlets </cx:pt>
          <cx:pt idx="16900"> Common Lights </cx:pt>
          <cx:pt idx="16901"> Bedroom Outlets </cx:pt>
          <cx:pt idx="16902"> Bedroom Lights </cx:pt>
          <cx:pt idx="16903"> Bathroom </cx:pt>
          <cx:pt idx="16904">Total</cx:pt>
          <cx:pt idx="16905">Refrigerator</cx:pt>
          <cx:pt idx="16906">Other Kitchen</cx:pt>
          <cx:pt idx="16907"> Common outlets </cx:pt>
          <cx:pt idx="16908"> Common Lights </cx:pt>
          <cx:pt idx="16909"> Bedroom Outlets </cx:pt>
          <cx:pt idx="16910"> Bedroom Lights </cx:pt>
          <cx:pt idx="16911"> Bathroom </cx:pt>
          <cx:pt idx="16912">Total</cx:pt>
          <cx:pt idx="16913">Refrigerator</cx:pt>
          <cx:pt idx="16914">Other Kitchen</cx:pt>
          <cx:pt idx="16915"> Common outlets </cx:pt>
          <cx:pt idx="16916"> Common Lights </cx:pt>
          <cx:pt idx="16917"> Bedroom Outlets </cx:pt>
          <cx:pt idx="16918"> Bedroom Lights </cx:pt>
          <cx:pt idx="16919"> Bathroom </cx:pt>
          <cx:pt idx="16920">Total</cx:pt>
          <cx:pt idx="16921">Refrigerator</cx:pt>
          <cx:pt idx="16922">Other Kitchen</cx:pt>
          <cx:pt idx="16923"> Common outlets </cx:pt>
          <cx:pt idx="16924"> Common Lights </cx:pt>
          <cx:pt idx="16925"> Bedroom Outlets </cx:pt>
          <cx:pt idx="16926"> Bedroom Lights </cx:pt>
          <cx:pt idx="16927"> Bathroom </cx:pt>
          <cx:pt idx="16928">Total</cx:pt>
          <cx:pt idx="16929">Refrigerator</cx:pt>
          <cx:pt idx="16930">Other Kitchen</cx:pt>
          <cx:pt idx="16931"> Common outlets </cx:pt>
          <cx:pt idx="16932"> Common Lights </cx:pt>
          <cx:pt idx="16933"> Bedroom Outlets </cx:pt>
          <cx:pt idx="16934"> Bedroom Lights </cx:pt>
          <cx:pt idx="16935"> Bathroom </cx:pt>
          <cx:pt idx="16936">Total</cx:pt>
          <cx:pt idx="16937">Refrigerator</cx:pt>
          <cx:pt idx="16938">Other Kitchen</cx:pt>
          <cx:pt idx="16939"> Common outlets </cx:pt>
          <cx:pt idx="16940"> Common Lights </cx:pt>
          <cx:pt idx="16941"> Bedroom Outlets </cx:pt>
          <cx:pt idx="16942"> Bedroom Lights </cx:pt>
          <cx:pt idx="16943"> Bathroom </cx:pt>
          <cx:pt idx="16944">Total</cx:pt>
          <cx:pt idx="16945">Refrigerator</cx:pt>
          <cx:pt idx="16946">Other Kitchen</cx:pt>
          <cx:pt idx="16947"> Common outlets </cx:pt>
          <cx:pt idx="16948"> Common Lights </cx:pt>
          <cx:pt idx="16949"> Bedroom Outlets </cx:pt>
          <cx:pt idx="16950"> Bedroom Lights </cx:pt>
          <cx:pt idx="16951"> Bathroom </cx:pt>
          <cx:pt idx="16952">Total</cx:pt>
          <cx:pt idx="16953">Refrigerator</cx:pt>
          <cx:pt idx="16954">Other Kitchen</cx:pt>
          <cx:pt idx="16955"> Common outlets </cx:pt>
          <cx:pt idx="16956"> Common Lights </cx:pt>
          <cx:pt idx="16957"> Bedroom Outlets </cx:pt>
          <cx:pt idx="16958"> Bedroom Lights </cx:pt>
          <cx:pt idx="16959"> Bathroom </cx:pt>
          <cx:pt idx="16960">Total</cx:pt>
          <cx:pt idx="16961">Refrigerator</cx:pt>
          <cx:pt idx="16962">Other Kitchen</cx:pt>
          <cx:pt idx="16963"> Common outlets </cx:pt>
          <cx:pt idx="16964"> Common Lights </cx:pt>
          <cx:pt idx="16965"> Bedroom Outlets </cx:pt>
          <cx:pt idx="16966"> Bedroom Lights </cx:pt>
          <cx:pt idx="16967"> Bathroom </cx:pt>
          <cx:pt idx="16968">Total</cx:pt>
          <cx:pt idx="16969">Refrigerator</cx:pt>
          <cx:pt idx="16970">Other Kitchen</cx:pt>
          <cx:pt idx="16971"> Common outlets </cx:pt>
          <cx:pt idx="16972"> Common Lights </cx:pt>
          <cx:pt idx="16973"> Bedroom Outlets </cx:pt>
          <cx:pt idx="16974"> Bedroom Lights </cx:pt>
          <cx:pt idx="16975"> Bathroom </cx:pt>
          <cx:pt idx="16976">Total</cx:pt>
          <cx:pt idx="16977">Refrigerator</cx:pt>
          <cx:pt idx="16978">Other Kitchen</cx:pt>
          <cx:pt idx="16979"> Common outlets </cx:pt>
          <cx:pt idx="16980"> Common Lights </cx:pt>
          <cx:pt idx="16981"> Bedroom Outlets </cx:pt>
          <cx:pt idx="16982"> Bedroom Lights </cx:pt>
          <cx:pt idx="16983"> Bathroom </cx:pt>
          <cx:pt idx="16984">Total</cx:pt>
          <cx:pt idx="16985">Refrigerator</cx:pt>
          <cx:pt idx="16986">Other Kitchen</cx:pt>
          <cx:pt idx="16987"> Common outlets </cx:pt>
          <cx:pt idx="16988"> Common Lights </cx:pt>
          <cx:pt idx="16989"> Bedroom Outlets </cx:pt>
          <cx:pt idx="16990"> Bedroom Lights </cx:pt>
          <cx:pt idx="16991"> Bathroom </cx:pt>
          <cx:pt idx="16992">Total</cx:pt>
          <cx:pt idx="16993">Refrigerator</cx:pt>
          <cx:pt idx="16994">Other Kitchen</cx:pt>
          <cx:pt idx="16995"> Common outlets </cx:pt>
          <cx:pt idx="16996"> Common Lights </cx:pt>
          <cx:pt idx="16997"> Bedroom Outlets </cx:pt>
          <cx:pt idx="16998"> Bedroom Lights </cx:pt>
          <cx:pt idx="16999"> Bathroom </cx:pt>
          <cx:pt idx="17000">Total</cx:pt>
          <cx:pt idx="17001">Refrigerator</cx:pt>
          <cx:pt idx="17002">Other Kitchen</cx:pt>
          <cx:pt idx="17003"> Common outlets </cx:pt>
          <cx:pt idx="17004"> Common Lights </cx:pt>
          <cx:pt idx="17005"> Bedroom Outlets </cx:pt>
          <cx:pt idx="17006"> Bedroom Lights </cx:pt>
          <cx:pt idx="17007"> Bathroom </cx:pt>
          <cx:pt idx="17008">Total</cx:pt>
          <cx:pt idx="17009">Refrigerator</cx:pt>
          <cx:pt idx="17010">Other Kitchen</cx:pt>
          <cx:pt idx="17011"> Common outlets </cx:pt>
          <cx:pt idx="17012"> Common Lights </cx:pt>
          <cx:pt idx="17013"> Bedroom Outlets </cx:pt>
          <cx:pt idx="17014"> Bedroom Lights </cx:pt>
          <cx:pt idx="17015"> Bathroom </cx:pt>
          <cx:pt idx="17016">Total</cx:pt>
          <cx:pt idx="17017">Refrigerator</cx:pt>
          <cx:pt idx="17018">Other Kitchen</cx:pt>
          <cx:pt idx="17019"> Common outlets </cx:pt>
          <cx:pt idx="17020"> Common Lights </cx:pt>
          <cx:pt idx="17021"> Bedroom Outlets </cx:pt>
          <cx:pt idx="17022"> Bedroom Lights </cx:pt>
          <cx:pt idx="17023"> Bathroom </cx:pt>
          <cx:pt idx="17024">Total</cx:pt>
          <cx:pt idx="17025">Refrigerator</cx:pt>
          <cx:pt idx="17026">Other Kitchen</cx:pt>
          <cx:pt idx="17027"> Common outlets </cx:pt>
          <cx:pt idx="17028"> Common Lights </cx:pt>
          <cx:pt idx="17029"> Bedroom Outlets </cx:pt>
          <cx:pt idx="17030"> Bedroom Lights </cx:pt>
          <cx:pt idx="17031"> Bathroom </cx:pt>
          <cx:pt idx="17032">Total</cx:pt>
          <cx:pt idx="17033">Refrigerator</cx:pt>
          <cx:pt idx="17034">Other Kitchen</cx:pt>
          <cx:pt idx="17035"> Common outlets </cx:pt>
          <cx:pt idx="17036"> Common Lights </cx:pt>
          <cx:pt idx="17037"> Bedroom Outlets </cx:pt>
          <cx:pt idx="17038"> Bedroom Lights </cx:pt>
          <cx:pt idx="17039"> Bathroom </cx:pt>
          <cx:pt idx="17040">Total</cx:pt>
          <cx:pt idx="17041">Refrigerator</cx:pt>
          <cx:pt idx="17042">Other Kitchen</cx:pt>
          <cx:pt idx="17043"> Common outlets </cx:pt>
          <cx:pt idx="17044"> Common Lights </cx:pt>
          <cx:pt idx="17045"> Bedroom Outlets </cx:pt>
          <cx:pt idx="17046"> Bedroom Lights </cx:pt>
          <cx:pt idx="17047"> Bathroom </cx:pt>
          <cx:pt idx="17048">Total</cx:pt>
          <cx:pt idx="17049">Refrigerator</cx:pt>
          <cx:pt idx="17050">Other Kitchen</cx:pt>
          <cx:pt idx="17051"> Common outlets </cx:pt>
          <cx:pt idx="17052"> Common Lights </cx:pt>
          <cx:pt idx="17053"> Bedroom Outlets </cx:pt>
          <cx:pt idx="17054"> Bedroom Lights </cx:pt>
          <cx:pt idx="17055"> Bathroom </cx:pt>
          <cx:pt idx="17056">Total</cx:pt>
          <cx:pt idx="17057">Refrigerator</cx:pt>
          <cx:pt idx="17058">Other Kitchen</cx:pt>
          <cx:pt idx="17059"> Common outlets </cx:pt>
          <cx:pt idx="17060"> Common Lights </cx:pt>
          <cx:pt idx="17061"> Bedroom Outlets </cx:pt>
          <cx:pt idx="17062"> Bedroom Lights </cx:pt>
          <cx:pt idx="17063"> Bathroom </cx:pt>
          <cx:pt idx="17064">Total</cx:pt>
          <cx:pt idx="17065">Refrigerator</cx:pt>
          <cx:pt idx="17066">Other Kitchen</cx:pt>
          <cx:pt idx="17067"> Common outlets </cx:pt>
          <cx:pt idx="17068"> Common Lights </cx:pt>
          <cx:pt idx="17069"> Bedroom Outlets </cx:pt>
          <cx:pt idx="17070"> Bedroom Lights </cx:pt>
          <cx:pt idx="17071"> Bathroom </cx:pt>
          <cx:pt idx="17072">Total</cx:pt>
          <cx:pt idx="17073">Refrigerator</cx:pt>
          <cx:pt idx="17074">Other Kitchen</cx:pt>
          <cx:pt idx="17075"> Common outlets </cx:pt>
          <cx:pt idx="17076"> Common Lights </cx:pt>
          <cx:pt idx="17077"> Bedroom Outlets </cx:pt>
          <cx:pt idx="17078"> Bedroom Lights </cx:pt>
          <cx:pt idx="17079"> Bathroom </cx:pt>
          <cx:pt idx="17080">Total</cx:pt>
          <cx:pt idx="17081">Refrigerator</cx:pt>
          <cx:pt idx="17082">Other Kitchen</cx:pt>
          <cx:pt idx="17083"> Common outlets </cx:pt>
          <cx:pt idx="17084"> Common Lights </cx:pt>
          <cx:pt idx="17085"> Bedroom Outlets </cx:pt>
          <cx:pt idx="17086"> Bedroom Lights </cx:pt>
          <cx:pt idx="17087"> Bathroom </cx:pt>
          <cx:pt idx="17088">Total</cx:pt>
          <cx:pt idx="17089">Refrigerator</cx:pt>
          <cx:pt idx="17090">Other Kitchen</cx:pt>
          <cx:pt idx="17091"> Common outlets </cx:pt>
          <cx:pt idx="17092"> Common Lights </cx:pt>
          <cx:pt idx="17093"> Bedroom Outlets </cx:pt>
          <cx:pt idx="17094"> Bedroom Lights </cx:pt>
          <cx:pt idx="17095"> Bathroom </cx:pt>
          <cx:pt idx="17096">Total</cx:pt>
          <cx:pt idx="17097">Refrigerator</cx:pt>
          <cx:pt idx="17098">Other Kitchen</cx:pt>
          <cx:pt idx="17099"> Common outlets </cx:pt>
          <cx:pt idx="17100"> Common Lights </cx:pt>
          <cx:pt idx="17101"> Bedroom Outlets </cx:pt>
          <cx:pt idx="17102"> Bedroom Lights </cx:pt>
          <cx:pt idx="17103"> Bathroom </cx:pt>
          <cx:pt idx="17104">Total</cx:pt>
          <cx:pt idx="17105">Refrigerator</cx:pt>
          <cx:pt idx="17106">Other Kitchen</cx:pt>
          <cx:pt idx="17107"> Common outlets </cx:pt>
          <cx:pt idx="17108"> Common Lights </cx:pt>
          <cx:pt idx="17109"> Bedroom Outlets </cx:pt>
          <cx:pt idx="17110"> Bedroom Lights </cx:pt>
          <cx:pt idx="17111"> Bathroom </cx:pt>
          <cx:pt idx="17112">Total</cx:pt>
          <cx:pt idx="17113">Refrigerator</cx:pt>
          <cx:pt idx="17114">Other Kitchen</cx:pt>
          <cx:pt idx="17115"> Common outlets </cx:pt>
          <cx:pt idx="17116"> Common Lights </cx:pt>
          <cx:pt idx="17117"> Bedroom Outlets </cx:pt>
          <cx:pt idx="17118"> Bedroom Lights </cx:pt>
          <cx:pt idx="17119"> Bathroom </cx:pt>
          <cx:pt idx="17120">Total</cx:pt>
          <cx:pt idx="17121">Refrigerator</cx:pt>
          <cx:pt idx="17122">Other Kitchen</cx:pt>
          <cx:pt idx="17123"> Common outlets </cx:pt>
          <cx:pt idx="17124"> Common Lights </cx:pt>
          <cx:pt idx="17125"> Bedroom Outlets </cx:pt>
          <cx:pt idx="17126"> Bedroom Lights </cx:pt>
          <cx:pt idx="17127"> Bathroom </cx:pt>
          <cx:pt idx="17128">Total</cx:pt>
          <cx:pt idx="17129">Refrigerator</cx:pt>
          <cx:pt idx="17130">Other Kitchen</cx:pt>
          <cx:pt idx="17131"> Common outlets </cx:pt>
          <cx:pt idx="17132"> Common Lights </cx:pt>
          <cx:pt idx="17133"> Bedroom Outlets </cx:pt>
          <cx:pt idx="17134"> Bedroom Lights </cx:pt>
          <cx:pt idx="17135"> Bathroom </cx:pt>
          <cx:pt idx="17136">Total</cx:pt>
          <cx:pt idx="17137">Refrigerator</cx:pt>
          <cx:pt idx="17138">Other Kitchen</cx:pt>
          <cx:pt idx="17139"> Common outlets </cx:pt>
          <cx:pt idx="17140"> Common Lights </cx:pt>
          <cx:pt idx="17141"> Bedroom Outlets </cx:pt>
          <cx:pt idx="17142"> Bedroom Lights </cx:pt>
          <cx:pt idx="17143"> Bathroom </cx:pt>
          <cx:pt idx="17144">Total</cx:pt>
          <cx:pt idx="17145">Refrigerator</cx:pt>
          <cx:pt idx="17146">Other Kitchen</cx:pt>
          <cx:pt idx="17147"> Common outlets </cx:pt>
          <cx:pt idx="17148"> Common Lights </cx:pt>
          <cx:pt idx="17149"> Bedroom Outlets </cx:pt>
          <cx:pt idx="17150"> Bedroom Lights </cx:pt>
          <cx:pt idx="17151"> Bathroom </cx:pt>
          <cx:pt idx="17152">Total</cx:pt>
          <cx:pt idx="17153">Refrigerator</cx:pt>
          <cx:pt idx="17154">Other Kitchen</cx:pt>
          <cx:pt idx="17155"> Common outlets </cx:pt>
          <cx:pt idx="17156"> Common Lights </cx:pt>
          <cx:pt idx="17157"> Bedroom Outlets </cx:pt>
          <cx:pt idx="17158"> Bedroom Lights </cx:pt>
          <cx:pt idx="17159"> Bathroom </cx:pt>
          <cx:pt idx="17160">Total</cx:pt>
          <cx:pt idx="17161">Refrigerator</cx:pt>
          <cx:pt idx="17162">Other Kitchen</cx:pt>
          <cx:pt idx="17163"> Common outlets </cx:pt>
          <cx:pt idx="17164"> Common Lights </cx:pt>
          <cx:pt idx="17165"> Bedroom Outlets </cx:pt>
          <cx:pt idx="17166"> Bedroom Lights </cx:pt>
          <cx:pt idx="17167"> Bathroom </cx:pt>
          <cx:pt idx="17168">Total</cx:pt>
          <cx:pt idx="17169">Refrigerator</cx:pt>
          <cx:pt idx="17170">Other Kitchen</cx:pt>
          <cx:pt idx="17171"> Common outlets </cx:pt>
          <cx:pt idx="17172"> Common Lights </cx:pt>
          <cx:pt idx="17173"> Bedroom Outlets </cx:pt>
          <cx:pt idx="17174"> Bedroom Lights </cx:pt>
          <cx:pt idx="17175"> Bathroom </cx:pt>
          <cx:pt idx="17176">Total</cx:pt>
          <cx:pt idx="17177">Refrigerator</cx:pt>
          <cx:pt idx="17178">Other Kitchen</cx:pt>
          <cx:pt idx="17179"> Common outlets </cx:pt>
          <cx:pt idx="17180"> Common Lights </cx:pt>
          <cx:pt idx="17181"> Bedroom Outlets </cx:pt>
          <cx:pt idx="17182"> Bedroom Lights </cx:pt>
          <cx:pt idx="17183"> Bathroom </cx:pt>
          <cx:pt idx="17184">Total</cx:pt>
          <cx:pt idx="17185">Refrigerator</cx:pt>
          <cx:pt idx="17186">Other Kitchen</cx:pt>
          <cx:pt idx="17187"> Common outlets </cx:pt>
          <cx:pt idx="17188"> Common Lights </cx:pt>
          <cx:pt idx="17189"> Bedroom Outlets </cx:pt>
          <cx:pt idx="17190"> Bedroom Lights </cx:pt>
          <cx:pt idx="17191"> Bathroom </cx:pt>
          <cx:pt idx="17192">Total</cx:pt>
          <cx:pt idx="17193">Refrigerator</cx:pt>
          <cx:pt idx="17194">Other Kitchen</cx:pt>
          <cx:pt idx="17195"> Common outlets </cx:pt>
          <cx:pt idx="17196"> Common Lights </cx:pt>
          <cx:pt idx="17197"> Bedroom Outlets </cx:pt>
          <cx:pt idx="17198"> Bedroom Lights </cx:pt>
          <cx:pt idx="17199"> Bathroom </cx:pt>
          <cx:pt idx="17200">Total</cx:pt>
          <cx:pt idx="17201">Refrigerator</cx:pt>
          <cx:pt idx="17202">Other Kitchen</cx:pt>
          <cx:pt idx="17203"> Common outlets </cx:pt>
          <cx:pt idx="17204"> Common Lights </cx:pt>
          <cx:pt idx="17205"> Bedroom Outlets </cx:pt>
          <cx:pt idx="17206"> Bedroom Lights </cx:pt>
          <cx:pt idx="17207"> Bathroom </cx:pt>
          <cx:pt idx="17208">Total</cx:pt>
          <cx:pt idx="17209">Refrigerator</cx:pt>
          <cx:pt idx="17210">Other Kitchen</cx:pt>
          <cx:pt idx="17211"> Common outlets </cx:pt>
          <cx:pt idx="17212"> Common Lights </cx:pt>
          <cx:pt idx="17213"> Bedroom Outlets </cx:pt>
          <cx:pt idx="17214"> Bedroom Lights </cx:pt>
          <cx:pt idx="17215"> Bathroom </cx:pt>
          <cx:pt idx="17216">Total</cx:pt>
          <cx:pt idx="17217">Refrigerator</cx:pt>
          <cx:pt idx="17218">Other Kitchen</cx:pt>
          <cx:pt idx="17219"> Common outlets </cx:pt>
          <cx:pt idx="17220"> Common Lights </cx:pt>
          <cx:pt idx="17221"> Bedroom Outlets </cx:pt>
          <cx:pt idx="17222"> Bedroom Lights </cx:pt>
          <cx:pt idx="17223"> Bathroom </cx:pt>
          <cx:pt idx="17224">Total</cx:pt>
          <cx:pt idx="17225">Refrigerator</cx:pt>
          <cx:pt idx="17226">Other Kitchen</cx:pt>
          <cx:pt idx="17227"> Common outlets </cx:pt>
          <cx:pt idx="17228"> Common Lights </cx:pt>
          <cx:pt idx="17229"> Bedroom Outlets </cx:pt>
          <cx:pt idx="17230"> Bedroom Lights </cx:pt>
          <cx:pt idx="17231"> Bathroom </cx:pt>
          <cx:pt idx="17232">Total</cx:pt>
          <cx:pt idx="17233">Refrigerator</cx:pt>
          <cx:pt idx="17234">Other Kitchen</cx:pt>
          <cx:pt idx="17235"> Common outlets </cx:pt>
          <cx:pt idx="17236"> Common Lights </cx:pt>
          <cx:pt idx="17237"> Bedroom Outlets </cx:pt>
          <cx:pt idx="17238"> Bedroom Lights </cx:pt>
          <cx:pt idx="17239"> Bathroom </cx:pt>
          <cx:pt idx="17240">Total</cx:pt>
          <cx:pt idx="17241">Refrigerator</cx:pt>
          <cx:pt idx="17242">Other Kitchen</cx:pt>
          <cx:pt idx="17243"> Common outlets </cx:pt>
          <cx:pt idx="17244"> Common Lights </cx:pt>
          <cx:pt idx="17245"> Bedroom Outlets </cx:pt>
          <cx:pt idx="17246"> Bedroom Lights </cx:pt>
          <cx:pt idx="17247"> Bathroom </cx:pt>
          <cx:pt idx="17248">Total</cx:pt>
          <cx:pt idx="17249">Refrigerator</cx:pt>
          <cx:pt idx="17250">Other Kitchen</cx:pt>
          <cx:pt idx="17251"> Common outlets </cx:pt>
          <cx:pt idx="17252"> Common Lights </cx:pt>
          <cx:pt idx="17253"> Bedroom Outlets </cx:pt>
          <cx:pt idx="17254"> Bedroom Lights </cx:pt>
          <cx:pt idx="17255"> Bathroom </cx:pt>
          <cx:pt idx="17256">Total</cx:pt>
          <cx:pt idx="17257">Refrigerator</cx:pt>
          <cx:pt idx="17258">Other Kitchen</cx:pt>
          <cx:pt idx="17259"> Common outlets </cx:pt>
          <cx:pt idx="17260"> Common Lights </cx:pt>
          <cx:pt idx="17261"> Bedroom Outlets </cx:pt>
          <cx:pt idx="17262"> Bedroom Lights </cx:pt>
          <cx:pt idx="17263"> Bathroom </cx:pt>
          <cx:pt idx="17264">Total</cx:pt>
          <cx:pt idx="17265">Refrigerator</cx:pt>
          <cx:pt idx="17266">Other Kitchen</cx:pt>
          <cx:pt idx="17267"> Common outlets </cx:pt>
          <cx:pt idx="17268"> Common Lights </cx:pt>
          <cx:pt idx="17269"> Bedroom Outlets </cx:pt>
          <cx:pt idx="17270"> Bedroom Lights </cx:pt>
          <cx:pt idx="17271"> Bathroom </cx:pt>
          <cx:pt idx="17272">Total</cx:pt>
          <cx:pt idx="17273">Refrigerator</cx:pt>
          <cx:pt idx="17274">Other Kitchen</cx:pt>
          <cx:pt idx="17275"> Common outlets </cx:pt>
          <cx:pt idx="17276"> Common Lights </cx:pt>
          <cx:pt idx="17277"> Bedroom Outlets </cx:pt>
          <cx:pt idx="17278"> Bedroom Lights </cx:pt>
          <cx:pt idx="17279"> Bathroom </cx:pt>
          <cx:pt idx="17280">Total</cx:pt>
          <cx:pt idx="17281">Refrigerator</cx:pt>
          <cx:pt idx="17282">Other Kitchen</cx:pt>
          <cx:pt idx="17283"> Common outlets </cx:pt>
          <cx:pt idx="17284"> Common Lights </cx:pt>
          <cx:pt idx="17285"> Bedroom Outlets </cx:pt>
          <cx:pt idx="17286"> Bedroom Lights </cx:pt>
          <cx:pt idx="17287"> Bathroom </cx:pt>
          <cx:pt idx="17288">Total</cx:pt>
          <cx:pt idx="17289">Refrigerator</cx:pt>
          <cx:pt idx="17290">Other Kitchen</cx:pt>
          <cx:pt idx="17291"> Common outlets </cx:pt>
          <cx:pt idx="17292"> Common Lights </cx:pt>
          <cx:pt idx="17293"> Bedroom Outlets </cx:pt>
          <cx:pt idx="17294"> Bedroom Lights </cx:pt>
          <cx:pt idx="17295"> Bathroom </cx:pt>
          <cx:pt idx="17296">Total</cx:pt>
          <cx:pt idx="17297">Refrigerator</cx:pt>
          <cx:pt idx="17298">Other Kitchen</cx:pt>
          <cx:pt idx="17299"> Common outlets </cx:pt>
          <cx:pt idx="17300"> Common Lights </cx:pt>
          <cx:pt idx="17301"> Bedroom Outlets </cx:pt>
          <cx:pt idx="17302"> Bedroom Lights </cx:pt>
          <cx:pt idx="17303"> Bathroom </cx:pt>
          <cx:pt idx="17304">Total</cx:pt>
          <cx:pt idx="17305">Refrigerator</cx:pt>
          <cx:pt idx="17306">Other Kitchen</cx:pt>
          <cx:pt idx="17307"> Common outlets </cx:pt>
          <cx:pt idx="17308"> Common Lights </cx:pt>
          <cx:pt idx="17309"> Bedroom Outlets </cx:pt>
          <cx:pt idx="17310"> Bedroom Lights </cx:pt>
          <cx:pt idx="17311"> Bathroom </cx:pt>
          <cx:pt idx="17312">Total</cx:pt>
          <cx:pt idx="17313">Refrigerator</cx:pt>
          <cx:pt idx="17314">Other Kitchen</cx:pt>
          <cx:pt idx="17315"> Common outlets </cx:pt>
          <cx:pt idx="17316"> Common Lights </cx:pt>
          <cx:pt idx="17317"> Bedroom Outlets </cx:pt>
          <cx:pt idx="17318"> Bedroom Lights </cx:pt>
          <cx:pt idx="17319"> Bathroom </cx:pt>
          <cx:pt idx="17320">Total</cx:pt>
          <cx:pt idx="17321">Refrigerator</cx:pt>
          <cx:pt idx="17322">Other Kitchen</cx:pt>
          <cx:pt idx="17323"> Common outlets </cx:pt>
          <cx:pt idx="17324"> Common Lights </cx:pt>
          <cx:pt idx="17325"> Bedroom Outlets </cx:pt>
          <cx:pt idx="17326"> Bedroom Lights </cx:pt>
          <cx:pt idx="17327"> Bathroom </cx:pt>
          <cx:pt idx="17328">Total</cx:pt>
          <cx:pt idx="17329">Refrigerator</cx:pt>
          <cx:pt idx="17330">Other Kitchen</cx:pt>
          <cx:pt idx="17331"> Common outlets </cx:pt>
          <cx:pt idx="17332"> Common Lights </cx:pt>
          <cx:pt idx="17333"> Bedroom Outlets </cx:pt>
          <cx:pt idx="17334"> Bedroom Lights </cx:pt>
          <cx:pt idx="17335"> Bathroom </cx:pt>
          <cx:pt idx="17336">Total</cx:pt>
          <cx:pt idx="17337">Refrigerator</cx:pt>
          <cx:pt idx="17338">Other Kitchen</cx:pt>
          <cx:pt idx="17339"> Common outlets </cx:pt>
          <cx:pt idx="17340"> Common Lights </cx:pt>
          <cx:pt idx="17341"> Bedroom Outlets </cx:pt>
          <cx:pt idx="17342"> Bedroom Lights </cx:pt>
          <cx:pt idx="17343"> Bathroom </cx:pt>
          <cx:pt idx="17344">Total</cx:pt>
          <cx:pt idx="17345">Refrigerator</cx:pt>
          <cx:pt idx="17346">Other Kitchen</cx:pt>
          <cx:pt idx="17347"> Common outlets </cx:pt>
          <cx:pt idx="17348"> Common Lights </cx:pt>
          <cx:pt idx="17349"> Bedroom Outlets </cx:pt>
          <cx:pt idx="17350"> Bedroom Lights </cx:pt>
          <cx:pt idx="17351"> Bathroom </cx:pt>
          <cx:pt idx="17352">Total</cx:pt>
          <cx:pt idx="17353">Refrigerator</cx:pt>
          <cx:pt idx="17354">Other Kitchen</cx:pt>
          <cx:pt idx="17355"> Common outlets </cx:pt>
          <cx:pt idx="17356"> Common Lights </cx:pt>
          <cx:pt idx="17357"> Bedroom Outlets </cx:pt>
          <cx:pt idx="17358"> Bedroom Lights </cx:pt>
          <cx:pt idx="17359"> Bathroom </cx:pt>
          <cx:pt idx="17360">Total</cx:pt>
          <cx:pt idx="17361">Refrigerator</cx:pt>
          <cx:pt idx="17362">Other Kitchen</cx:pt>
          <cx:pt idx="17363"> Common outlets </cx:pt>
          <cx:pt idx="17364"> Common Lights </cx:pt>
          <cx:pt idx="17365"> Bedroom Outlets </cx:pt>
          <cx:pt idx="17366"> Bedroom Lights </cx:pt>
          <cx:pt idx="17367"> Bathroom </cx:pt>
          <cx:pt idx="17368">Total</cx:pt>
          <cx:pt idx="17369">Refrigerator</cx:pt>
          <cx:pt idx="17370">Other Kitchen</cx:pt>
          <cx:pt idx="17371"> Common outlets </cx:pt>
          <cx:pt idx="17372"> Common Lights </cx:pt>
          <cx:pt idx="17373"> Bedroom Outlets </cx:pt>
          <cx:pt idx="17374"> Bedroom Lights </cx:pt>
          <cx:pt idx="17375"> Bathroom </cx:pt>
          <cx:pt idx="17376">Total</cx:pt>
          <cx:pt idx="17377">Refrigerator</cx:pt>
          <cx:pt idx="17378">Other Kitchen</cx:pt>
          <cx:pt idx="17379"> Common outlets </cx:pt>
          <cx:pt idx="17380"> Common Lights </cx:pt>
          <cx:pt idx="17381"> Bedroom Outlets </cx:pt>
          <cx:pt idx="17382"> Bedroom Lights </cx:pt>
          <cx:pt idx="17383"> Bathroom </cx:pt>
          <cx:pt idx="17384">Total</cx:pt>
          <cx:pt idx="17385">Refrigerator</cx:pt>
          <cx:pt idx="17386">Other Kitchen</cx:pt>
          <cx:pt idx="17387"> Common outlets </cx:pt>
          <cx:pt idx="17388"> Common Lights </cx:pt>
          <cx:pt idx="17389"> Bedroom Outlets </cx:pt>
          <cx:pt idx="17390"> Bedroom Lights </cx:pt>
          <cx:pt idx="17391"> Bathroom </cx:pt>
          <cx:pt idx="17392">Total</cx:pt>
          <cx:pt idx="17393">Refrigerator</cx:pt>
          <cx:pt idx="17394">Other Kitchen</cx:pt>
          <cx:pt idx="17395"> Common outlets </cx:pt>
          <cx:pt idx="17396"> Common Lights </cx:pt>
          <cx:pt idx="17397"> Bedroom Outlets </cx:pt>
          <cx:pt idx="17398"> Bedroom Lights </cx:pt>
          <cx:pt idx="17399"> Bathroom </cx:pt>
          <cx:pt idx="17400">Total</cx:pt>
          <cx:pt idx="17401">Refrigerator</cx:pt>
          <cx:pt idx="17402">Other Kitchen</cx:pt>
          <cx:pt idx="17403"> Common outlets </cx:pt>
          <cx:pt idx="17404"> Common Lights </cx:pt>
          <cx:pt idx="17405"> Bedroom Outlets </cx:pt>
          <cx:pt idx="17406"> Bedroom Lights </cx:pt>
          <cx:pt idx="17407"> Bathroom </cx:pt>
          <cx:pt idx="17408">Total</cx:pt>
          <cx:pt idx="17409">Refrigerator</cx:pt>
          <cx:pt idx="17410">Other Kitchen</cx:pt>
          <cx:pt idx="17411"> Common outlets </cx:pt>
          <cx:pt idx="17412"> Common Lights </cx:pt>
          <cx:pt idx="17413"> Bedroom Outlets </cx:pt>
          <cx:pt idx="17414"> Bedroom Lights </cx:pt>
          <cx:pt idx="17415"> Bathroom </cx:pt>
          <cx:pt idx="17416">Total</cx:pt>
          <cx:pt idx="17417">Refrigerator</cx:pt>
          <cx:pt idx="17418">Other Kitchen</cx:pt>
          <cx:pt idx="17419"> Common outlets </cx:pt>
          <cx:pt idx="17420"> Common Lights </cx:pt>
          <cx:pt idx="17421"> Bedroom Outlets </cx:pt>
          <cx:pt idx="17422"> Bedroom Lights </cx:pt>
          <cx:pt idx="17423"> Bathroom </cx:pt>
          <cx:pt idx="17424">Total</cx:pt>
          <cx:pt idx="17425">Refrigerator</cx:pt>
          <cx:pt idx="17426">Other Kitchen</cx:pt>
          <cx:pt idx="17427"> Common outlets </cx:pt>
          <cx:pt idx="17428"> Common Lights </cx:pt>
          <cx:pt idx="17429"> Bedroom Outlets </cx:pt>
          <cx:pt idx="17430"> Bedroom Lights </cx:pt>
          <cx:pt idx="17431"> Bathroom </cx:pt>
          <cx:pt idx="17432">Total</cx:pt>
          <cx:pt idx="17433">Refrigerator</cx:pt>
          <cx:pt idx="17434">Other Kitchen</cx:pt>
          <cx:pt idx="17435"> Common outlets </cx:pt>
          <cx:pt idx="17436"> Common Lights </cx:pt>
          <cx:pt idx="17437"> Bedroom Outlets </cx:pt>
          <cx:pt idx="17438"> Bedroom Lights </cx:pt>
          <cx:pt idx="17439"> Bathroom </cx:pt>
          <cx:pt idx="17440">Total</cx:pt>
          <cx:pt idx="17441">Refrigerator</cx:pt>
          <cx:pt idx="17442">Other Kitchen</cx:pt>
          <cx:pt idx="17443"> Common outlets </cx:pt>
          <cx:pt idx="17444"> Common Lights </cx:pt>
          <cx:pt idx="17445"> Bedroom Outlets </cx:pt>
          <cx:pt idx="17446"> Bedroom Lights </cx:pt>
          <cx:pt idx="17447"> Bathroom </cx:pt>
          <cx:pt idx="17448">Total</cx:pt>
          <cx:pt idx="17449">Refrigerator</cx:pt>
          <cx:pt idx="17450">Other Kitchen</cx:pt>
          <cx:pt idx="17451"> Common outlets </cx:pt>
          <cx:pt idx="17452"> Common Lights </cx:pt>
          <cx:pt idx="17453"> Bedroom Outlets </cx:pt>
          <cx:pt idx="17454"> Bedroom Lights </cx:pt>
          <cx:pt idx="17455"> Bathroom </cx:pt>
          <cx:pt idx="17456">Total</cx:pt>
          <cx:pt idx="17457">Refrigerator</cx:pt>
          <cx:pt idx="17458">Other Kitchen</cx:pt>
          <cx:pt idx="17459"> Common outlets </cx:pt>
          <cx:pt idx="17460"> Common Lights </cx:pt>
          <cx:pt idx="17461"> Bedroom Outlets </cx:pt>
          <cx:pt idx="17462"> Bedroom Lights </cx:pt>
          <cx:pt idx="17463"> Bathroom </cx:pt>
          <cx:pt idx="17464">Total</cx:pt>
          <cx:pt idx="17465">Refrigerator</cx:pt>
          <cx:pt idx="17466">Other Kitchen</cx:pt>
          <cx:pt idx="17467"> Common outlets </cx:pt>
          <cx:pt idx="17468"> Common Lights </cx:pt>
          <cx:pt idx="17469"> Bedroom Outlets </cx:pt>
          <cx:pt idx="17470"> Bedroom Lights </cx:pt>
          <cx:pt idx="17471"> Bathroom </cx:pt>
          <cx:pt idx="17472">Total</cx:pt>
          <cx:pt idx="17473">Refrigerator</cx:pt>
          <cx:pt idx="17474">Other Kitchen</cx:pt>
          <cx:pt idx="17475"> Common outlets </cx:pt>
          <cx:pt idx="17476"> Common Lights </cx:pt>
          <cx:pt idx="17477"> Bedroom Outlets </cx:pt>
          <cx:pt idx="17478"> Bedroom Lights </cx:pt>
          <cx:pt idx="17479"> Bathroom </cx:pt>
          <cx:pt idx="17480">Total</cx:pt>
          <cx:pt idx="17481">Refrigerator</cx:pt>
          <cx:pt idx="17482">Other Kitchen</cx:pt>
          <cx:pt idx="17483"> Common outlets </cx:pt>
          <cx:pt idx="17484"> Common Lights </cx:pt>
          <cx:pt idx="17485"> Bedroom Outlets </cx:pt>
          <cx:pt idx="17486"> Bedroom Lights </cx:pt>
          <cx:pt idx="17487"> Bathroom </cx:pt>
          <cx:pt idx="17488">Total</cx:pt>
          <cx:pt idx="17489">Refrigerator</cx:pt>
          <cx:pt idx="17490">Other Kitchen</cx:pt>
          <cx:pt idx="17491"> Common outlets </cx:pt>
          <cx:pt idx="17492"> Common Lights </cx:pt>
          <cx:pt idx="17493"> Bedroom Outlets </cx:pt>
          <cx:pt idx="17494"> Bedroom Lights </cx:pt>
          <cx:pt idx="17495"> Bathroom </cx:pt>
          <cx:pt idx="17496">Total</cx:pt>
          <cx:pt idx="17497">Refrigerator</cx:pt>
          <cx:pt idx="17498">Other Kitchen</cx:pt>
          <cx:pt idx="17499"> Common outlets </cx:pt>
          <cx:pt idx="17500"> Common Lights </cx:pt>
          <cx:pt idx="17501"> Bedroom Outlets </cx:pt>
          <cx:pt idx="17502"> Bedroom Lights </cx:pt>
          <cx:pt idx="17503"> Bathroom </cx:pt>
          <cx:pt idx="17504">Total</cx:pt>
          <cx:pt idx="17505">Refrigerator</cx:pt>
          <cx:pt idx="17506">Other Kitchen</cx:pt>
          <cx:pt idx="17507"> Common outlets </cx:pt>
          <cx:pt idx="17508"> Common Lights </cx:pt>
          <cx:pt idx="17509"> Bedroom Outlets </cx:pt>
          <cx:pt idx="17510"> Bedroom Lights </cx:pt>
          <cx:pt idx="17511"> Bathroom </cx:pt>
          <cx:pt idx="17512">Total</cx:pt>
          <cx:pt idx="17513">Refrigerator</cx:pt>
          <cx:pt idx="17514">Other Kitchen</cx:pt>
          <cx:pt idx="17515"> Common outlets </cx:pt>
          <cx:pt idx="17516"> Common Lights </cx:pt>
          <cx:pt idx="17517"> Bedroom Outlets </cx:pt>
          <cx:pt idx="17518"> Bedroom Lights </cx:pt>
          <cx:pt idx="17519"> Bathroom </cx:pt>
          <cx:pt idx="17520">Total</cx:pt>
          <cx:pt idx="17521">Refrigerator</cx:pt>
          <cx:pt idx="17522">Other Kitchen</cx:pt>
          <cx:pt idx="17523"> Common outlets </cx:pt>
          <cx:pt idx="17524"> Common Lights </cx:pt>
          <cx:pt idx="17525"> Bedroom Outlets </cx:pt>
          <cx:pt idx="17526"> Bedroom Lights </cx:pt>
          <cx:pt idx="17527"> Bathroom </cx:pt>
          <cx:pt idx="17528">Total</cx:pt>
          <cx:pt idx="17529">Refrigerator</cx:pt>
          <cx:pt idx="17530">Other Kitchen</cx:pt>
          <cx:pt idx="17531"> Common outlets </cx:pt>
          <cx:pt idx="17532"> Common Lights </cx:pt>
          <cx:pt idx="17533"> Bedroom Outlets </cx:pt>
          <cx:pt idx="17534"> Bedroom Lights </cx:pt>
          <cx:pt idx="17535"> Bathroom </cx:pt>
          <cx:pt idx="17536">Total</cx:pt>
          <cx:pt idx="17537">Refrigerator</cx:pt>
          <cx:pt idx="17538">Other Kitchen</cx:pt>
          <cx:pt idx="17539"> Common outlets </cx:pt>
          <cx:pt idx="17540"> Common Lights </cx:pt>
          <cx:pt idx="17541"> Bedroom Outlets </cx:pt>
          <cx:pt idx="17542"> Bedroom Lights </cx:pt>
          <cx:pt idx="17543"> Bathroom </cx:pt>
          <cx:pt idx="17544">Total</cx:pt>
          <cx:pt idx="17545">Refrigerator</cx:pt>
          <cx:pt idx="17546">Other Kitchen</cx:pt>
          <cx:pt idx="17547"> Common outlets </cx:pt>
          <cx:pt idx="17548"> Common Lights </cx:pt>
          <cx:pt idx="17549"> Bedroom Outlets </cx:pt>
          <cx:pt idx="17550"> Bedroom Lights </cx:pt>
          <cx:pt idx="17551"> Bathroom </cx:pt>
          <cx:pt idx="17552">Total</cx:pt>
          <cx:pt idx="17553">Refrigerator</cx:pt>
          <cx:pt idx="17554">Other Kitchen</cx:pt>
          <cx:pt idx="17555"> Common outlets </cx:pt>
          <cx:pt idx="17556"> Common Lights </cx:pt>
          <cx:pt idx="17557"> Bedroom Outlets </cx:pt>
          <cx:pt idx="17558"> Bedroom Lights </cx:pt>
          <cx:pt idx="17559"> Bathroom </cx:pt>
          <cx:pt idx="17560">Total</cx:pt>
          <cx:pt idx="17561">Refrigerator</cx:pt>
          <cx:pt idx="17562">Other Kitchen</cx:pt>
          <cx:pt idx="17563"> Common outlets </cx:pt>
          <cx:pt idx="17564"> Common Lights </cx:pt>
          <cx:pt idx="17565"> Bedroom Outlets </cx:pt>
          <cx:pt idx="17566"> Bedroom Lights </cx:pt>
          <cx:pt idx="17567"> Bathroom </cx:pt>
          <cx:pt idx="17568">Total</cx:pt>
          <cx:pt idx="17569">Refrigerator</cx:pt>
          <cx:pt idx="17570">Other Kitchen</cx:pt>
          <cx:pt idx="17571"> Common outlets </cx:pt>
          <cx:pt idx="17572"> Common Lights </cx:pt>
          <cx:pt idx="17573"> Bedroom Outlets </cx:pt>
          <cx:pt idx="17574"> Bedroom Lights </cx:pt>
          <cx:pt idx="17575"> Bathroom </cx:pt>
          <cx:pt idx="17576">Total</cx:pt>
          <cx:pt idx="17577">Refrigerator</cx:pt>
          <cx:pt idx="17578">Other Kitchen</cx:pt>
          <cx:pt idx="17579"> Common outlets </cx:pt>
          <cx:pt idx="17580"> Common Lights </cx:pt>
          <cx:pt idx="17581"> Bedroom Outlets </cx:pt>
          <cx:pt idx="17582"> Bedroom Lights </cx:pt>
          <cx:pt idx="17583"> Bathroom </cx:pt>
          <cx:pt idx="17584">Total</cx:pt>
          <cx:pt idx="17585">Refrigerator</cx:pt>
          <cx:pt idx="17586">Other Kitchen</cx:pt>
          <cx:pt idx="17587"> Common outlets </cx:pt>
          <cx:pt idx="17588"> Common Lights </cx:pt>
          <cx:pt idx="17589"> Bedroom Outlets </cx:pt>
          <cx:pt idx="17590"> Bedroom Lights </cx:pt>
          <cx:pt idx="17591"> Bathroom </cx:pt>
          <cx:pt idx="17592">Total</cx:pt>
          <cx:pt idx="17593">Refrigerator</cx:pt>
          <cx:pt idx="17594">Other Kitchen</cx:pt>
          <cx:pt idx="17595"> Common outlets </cx:pt>
          <cx:pt idx="17596"> Common Lights </cx:pt>
          <cx:pt idx="17597"> Bedroom Outlets </cx:pt>
          <cx:pt idx="17598"> Bedroom Lights </cx:pt>
          <cx:pt idx="17599"> Bathroom </cx:pt>
          <cx:pt idx="17600">Total</cx:pt>
          <cx:pt idx="17601">Refrigerator</cx:pt>
          <cx:pt idx="17602">Other Kitchen</cx:pt>
          <cx:pt idx="17603"> Common outlets </cx:pt>
          <cx:pt idx="17604"> Common Lights </cx:pt>
          <cx:pt idx="17605"> Bedroom Outlets </cx:pt>
          <cx:pt idx="17606"> Bedroom Lights </cx:pt>
          <cx:pt idx="17607"> Bathroom </cx:pt>
          <cx:pt idx="17608">Total</cx:pt>
          <cx:pt idx="17609">Refrigerator</cx:pt>
          <cx:pt idx="17610">Other Kitchen</cx:pt>
          <cx:pt idx="17611"> Common outlets </cx:pt>
          <cx:pt idx="17612"> Common Lights </cx:pt>
          <cx:pt idx="17613"> Bedroom Outlets </cx:pt>
          <cx:pt idx="17614"> Bedroom Lights </cx:pt>
          <cx:pt idx="17615"> Bathroom </cx:pt>
          <cx:pt idx="17616">Total</cx:pt>
          <cx:pt idx="17617">Refrigerator</cx:pt>
          <cx:pt idx="17618">Other Kitchen</cx:pt>
          <cx:pt idx="17619"> Common outlets </cx:pt>
          <cx:pt idx="17620"> Common Lights </cx:pt>
          <cx:pt idx="17621"> Bedroom Outlets </cx:pt>
          <cx:pt idx="17622"> Bedroom Lights </cx:pt>
          <cx:pt idx="17623"> Bathroom </cx:pt>
          <cx:pt idx="17624">Total</cx:pt>
          <cx:pt idx="17625">Refrigerator</cx:pt>
          <cx:pt idx="17626">Other Kitchen</cx:pt>
          <cx:pt idx="17627"> Common outlets </cx:pt>
          <cx:pt idx="17628"> Common Lights </cx:pt>
          <cx:pt idx="17629"> Bedroom Outlets </cx:pt>
          <cx:pt idx="17630"> Bedroom Lights </cx:pt>
          <cx:pt idx="17631"> Bathroom </cx:pt>
          <cx:pt idx="17632">Total</cx:pt>
          <cx:pt idx="17633">Refrigerator</cx:pt>
          <cx:pt idx="17634">Other Kitchen</cx:pt>
          <cx:pt idx="17635"> Common outlets </cx:pt>
          <cx:pt idx="17636"> Common Lights </cx:pt>
          <cx:pt idx="17637"> Bedroom Outlets </cx:pt>
          <cx:pt idx="17638"> Bedroom Lights </cx:pt>
          <cx:pt idx="17639"> Bathroom </cx:pt>
          <cx:pt idx="17640">Total</cx:pt>
          <cx:pt idx="17641">Refrigerator</cx:pt>
          <cx:pt idx="17642">Other Kitchen</cx:pt>
          <cx:pt idx="17643"> Common outlets </cx:pt>
          <cx:pt idx="17644"> Common Lights </cx:pt>
          <cx:pt idx="17645"> Bedroom Outlets </cx:pt>
          <cx:pt idx="17646"> Bedroom Lights </cx:pt>
          <cx:pt idx="17647"> Bathroom </cx:pt>
          <cx:pt idx="17648">Total</cx:pt>
          <cx:pt idx="17649">Refrigerator</cx:pt>
          <cx:pt idx="17650">Other Kitchen</cx:pt>
          <cx:pt idx="17651"> Common outlets </cx:pt>
          <cx:pt idx="17652"> Common Lights </cx:pt>
          <cx:pt idx="17653"> Bedroom Outlets </cx:pt>
          <cx:pt idx="17654"> Bedroom Lights </cx:pt>
          <cx:pt idx="17655"> Bathroom </cx:pt>
          <cx:pt idx="17656">Total</cx:pt>
          <cx:pt idx="17657">Refrigerator</cx:pt>
          <cx:pt idx="17658">Other Kitchen</cx:pt>
          <cx:pt idx="17659"> Common outlets </cx:pt>
          <cx:pt idx="17660"> Common Lights </cx:pt>
          <cx:pt idx="17661"> Bedroom Outlets </cx:pt>
          <cx:pt idx="17662"> Bedroom Lights </cx:pt>
          <cx:pt idx="17663"> Bathroom </cx:pt>
          <cx:pt idx="17664">Total</cx:pt>
          <cx:pt idx="17665">Refrigerator</cx:pt>
          <cx:pt idx="17666">Other Kitchen</cx:pt>
          <cx:pt idx="17667"> Common outlets </cx:pt>
          <cx:pt idx="17668"> Common Lights </cx:pt>
          <cx:pt idx="17669"> Bedroom Outlets </cx:pt>
          <cx:pt idx="17670"> Bedroom Lights </cx:pt>
          <cx:pt idx="17671"> Bathroom </cx:pt>
          <cx:pt idx="17672">Total</cx:pt>
          <cx:pt idx="17673">Refrigerator</cx:pt>
          <cx:pt idx="17674">Other Kitchen</cx:pt>
          <cx:pt idx="17675"> Common outlets </cx:pt>
          <cx:pt idx="17676"> Common Lights </cx:pt>
          <cx:pt idx="17677"> Bedroom Outlets </cx:pt>
          <cx:pt idx="17678"> Bedroom Lights </cx:pt>
          <cx:pt idx="17679"> Bathroom </cx:pt>
          <cx:pt idx="17680">Total</cx:pt>
          <cx:pt idx="17681">Refrigerator</cx:pt>
          <cx:pt idx="17682">Other Kitchen</cx:pt>
          <cx:pt idx="17683"> Common outlets </cx:pt>
          <cx:pt idx="17684"> Common Lights </cx:pt>
          <cx:pt idx="17685"> Bedroom Outlets </cx:pt>
          <cx:pt idx="17686"> Bedroom Lights </cx:pt>
          <cx:pt idx="17687"> Bathroom </cx:pt>
          <cx:pt idx="17688">Total</cx:pt>
          <cx:pt idx="17689">Refrigerator</cx:pt>
          <cx:pt idx="17690">Other Kitchen</cx:pt>
          <cx:pt idx="17691"> Common outlets </cx:pt>
          <cx:pt idx="17692"> Common Lights </cx:pt>
          <cx:pt idx="17693"> Bedroom Outlets </cx:pt>
          <cx:pt idx="17694"> Bedroom Lights </cx:pt>
          <cx:pt idx="17695"> Bathroom </cx:pt>
          <cx:pt idx="17696">Total</cx:pt>
          <cx:pt idx="17697">Refrigerator</cx:pt>
          <cx:pt idx="17698">Other Kitchen</cx:pt>
          <cx:pt idx="17699"> Common outlets </cx:pt>
          <cx:pt idx="17700"> Common Lights </cx:pt>
          <cx:pt idx="17701"> Bedroom Outlets </cx:pt>
          <cx:pt idx="17702"> Bedroom Lights </cx:pt>
          <cx:pt idx="17703"> Bathroom </cx:pt>
          <cx:pt idx="17704">Total</cx:pt>
          <cx:pt idx="17705">Refrigerator</cx:pt>
          <cx:pt idx="17706">Other Kitchen</cx:pt>
          <cx:pt idx="17707"> Common outlets </cx:pt>
          <cx:pt idx="17708"> Common Lights </cx:pt>
          <cx:pt idx="17709"> Bedroom Outlets </cx:pt>
          <cx:pt idx="17710"> Bedroom Lights </cx:pt>
          <cx:pt idx="17711"> Bathroom </cx:pt>
          <cx:pt idx="17712">Total</cx:pt>
          <cx:pt idx="17713">Refrigerator</cx:pt>
          <cx:pt idx="17714">Other Kitchen</cx:pt>
          <cx:pt idx="17715"> Common outlets </cx:pt>
          <cx:pt idx="17716"> Common Lights </cx:pt>
          <cx:pt idx="17717"> Bedroom Outlets </cx:pt>
          <cx:pt idx="17718"> Bedroom Lights </cx:pt>
          <cx:pt idx="17719"> Bathroom </cx:pt>
          <cx:pt idx="17720">Total</cx:pt>
          <cx:pt idx="17721">Refrigerator</cx:pt>
          <cx:pt idx="17722">Other Kitchen</cx:pt>
          <cx:pt idx="17723"> Common outlets </cx:pt>
          <cx:pt idx="17724"> Common Lights </cx:pt>
          <cx:pt idx="17725"> Bedroom Outlets </cx:pt>
          <cx:pt idx="17726"> Bedroom Lights </cx:pt>
          <cx:pt idx="17727"> Bathroom </cx:pt>
          <cx:pt idx="17728">Total</cx:pt>
          <cx:pt idx="17729">Refrigerator</cx:pt>
          <cx:pt idx="17730">Other Kitchen</cx:pt>
          <cx:pt idx="17731"> Common outlets </cx:pt>
          <cx:pt idx="17732"> Common Lights </cx:pt>
          <cx:pt idx="17733"> Bedroom Outlets </cx:pt>
          <cx:pt idx="17734"> Bedroom Lights </cx:pt>
          <cx:pt idx="17735"> Bathroom </cx:pt>
          <cx:pt idx="17736">Total</cx:pt>
          <cx:pt idx="17737">Refrigerator</cx:pt>
          <cx:pt idx="17738">Other Kitchen</cx:pt>
          <cx:pt idx="17739"> Common outlets </cx:pt>
          <cx:pt idx="17740"> Common Lights </cx:pt>
          <cx:pt idx="17741"> Bedroom Outlets </cx:pt>
          <cx:pt idx="17742"> Bedroom Lights </cx:pt>
          <cx:pt idx="17743"> Bathroom </cx:pt>
          <cx:pt idx="17744">Total</cx:pt>
          <cx:pt idx="17745">Refrigerator</cx:pt>
          <cx:pt idx="17746">Other Kitchen</cx:pt>
          <cx:pt idx="17747"> Common outlets </cx:pt>
          <cx:pt idx="17748"> Common Lights </cx:pt>
          <cx:pt idx="17749"> Bedroom Outlets </cx:pt>
          <cx:pt idx="17750"> Bedroom Lights </cx:pt>
          <cx:pt idx="17751"> Bathroom </cx:pt>
          <cx:pt idx="17752">Total</cx:pt>
          <cx:pt idx="17753">Refrigerator</cx:pt>
          <cx:pt idx="17754">Other Kitchen</cx:pt>
          <cx:pt idx="17755"> Common outlets </cx:pt>
          <cx:pt idx="17756"> Common Lights </cx:pt>
          <cx:pt idx="17757"> Bedroom Outlets </cx:pt>
          <cx:pt idx="17758"> Bedroom Lights </cx:pt>
          <cx:pt idx="17759"> Bathroom </cx:pt>
          <cx:pt idx="17760">Total</cx:pt>
          <cx:pt idx="17761">Refrigerator</cx:pt>
          <cx:pt idx="17762">Other Kitchen</cx:pt>
          <cx:pt idx="17763"> Common outlets </cx:pt>
          <cx:pt idx="17764"> Common Lights </cx:pt>
          <cx:pt idx="17765"> Bedroom Outlets </cx:pt>
          <cx:pt idx="17766"> Bedroom Lights </cx:pt>
          <cx:pt idx="17767"> Bathroom </cx:pt>
          <cx:pt idx="17768">Total</cx:pt>
          <cx:pt idx="17769">Refrigerator</cx:pt>
          <cx:pt idx="17770">Other Kitchen</cx:pt>
          <cx:pt idx="17771"> Common outlets </cx:pt>
          <cx:pt idx="17772"> Common Lights </cx:pt>
          <cx:pt idx="17773"> Bedroom Outlets </cx:pt>
          <cx:pt idx="17774"> Bedroom Lights </cx:pt>
          <cx:pt idx="17775"> Bathroom </cx:pt>
          <cx:pt idx="17776">Total</cx:pt>
          <cx:pt idx="17777">Refrigerator</cx:pt>
          <cx:pt idx="17778">Other Kitchen</cx:pt>
          <cx:pt idx="17779"> Common outlets </cx:pt>
          <cx:pt idx="17780"> Common Lights </cx:pt>
          <cx:pt idx="17781"> Bedroom Outlets </cx:pt>
          <cx:pt idx="17782"> Bedroom Lights </cx:pt>
          <cx:pt idx="17783"> Bathroom </cx:pt>
          <cx:pt idx="17784">Total</cx:pt>
          <cx:pt idx="17785">Refrigerator</cx:pt>
          <cx:pt idx="17786">Other Kitchen</cx:pt>
          <cx:pt idx="17787"> Common outlets </cx:pt>
          <cx:pt idx="17788"> Common Lights </cx:pt>
          <cx:pt idx="17789"> Bedroom Outlets </cx:pt>
          <cx:pt idx="17790"> Bedroom Lights </cx:pt>
          <cx:pt idx="17791"> Bathroom </cx:pt>
          <cx:pt idx="17792">Total</cx:pt>
          <cx:pt idx="17793">Refrigerator</cx:pt>
          <cx:pt idx="17794">Other Kitchen</cx:pt>
          <cx:pt idx="17795"> Common outlets </cx:pt>
          <cx:pt idx="17796"> Common Lights </cx:pt>
          <cx:pt idx="17797"> Bedroom Outlets </cx:pt>
          <cx:pt idx="17798"> Bedroom Lights </cx:pt>
          <cx:pt idx="17799"> Bathroom </cx:pt>
          <cx:pt idx="17800">Total</cx:pt>
          <cx:pt idx="17801">Refrigerator</cx:pt>
          <cx:pt idx="17802">Other Kitchen</cx:pt>
          <cx:pt idx="17803"> Common outlets </cx:pt>
          <cx:pt idx="17804"> Common Lights </cx:pt>
          <cx:pt idx="17805"> Bedroom Outlets </cx:pt>
          <cx:pt idx="17806"> Bedroom Lights </cx:pt>
          <cx:pt idx="17807"> Bathroom </cx:pt>
          <cx:pt idx="17808">Total</cx:pt>
          <cx:pt idx="17809">Refrigerator</cx:pt>
          <cx:pt idx="17810">Other Kitchen</cx:pt>
          <cx:pt idx="17811"> Common outlets </cx:pt>
          <cx:pt idx="17812"> Common Lights </cx:pt>
          <cx:pt idx="17813"> Bedroom Outlets </cx:pt>
          <cx:pt idx="17814"> Bedroom Lights </cx:pt>
          <cx:pt idx="17815"> Bathroom </cx:pt>
          <cx:pt idx="17816">Total</cx:pt>
          <cx:pt idx="17817">Refrigerator</cx:pt>
          <cx:pt idx="17818">Other Kitchen</cx:pt>
          <cx:pt idx="17819"> Common outlets </cx:pt>
          <cx:pt idx="17820"> Common Lights </cx:pt>
          <cx:pt idx="17821"> Bedroom Outlets </cx:pt>
          <cx:pt idx="17822"> Bedroom Lights </cx:pt>
          <cx:pt idx="17823"> Bathroom </cx:pt>
          <cx:pt idx="17824">Total</cx:pt>
          <cx:pt idx="17825">Refrigerator</cx:pt>
          <cx:pt idx="17826">Other Kitchen</cx:pt>
          <cx:pt idx="17827"> Common outlets </cx:pt>
          <cx:pt idx="17828"> Common Lights </cx:pt>
          <cx:pt idx="17829"> Bedroom Outlets </cx:pt>
          <cx:pt idx="17830"> Bedroom Lights </cx:pt>
          <cx:pt idx="17831"> Bathroom </cx:pt>
          <cx:pt idx="17832">Total</cx:pt>
          <cx:pt idx="17833">Refrigerator</cx:pt>
          <cx:pt idx="17834">Other Kitchen</cx:pt>
          <cx:pt idx="17835"> Common outlets </cx:pt>
          <cx:pt idx="17836"> Common Lights </cx:pt>
          <cx:pt idx="17837"> Bedroom Outlets </cx:pt>
          <cx:pt idx="17838"> Bedroom Lights </cx:pt>
          <cx:pt idx="17839"> Bathroom </cx:pt>
          <cx:pt idx="17840">Total</cx:pt>
          <cx:pt idx="17841">Refrigerator</cx:pt>
          <cx:pt idx="17842">Other Kitchen</cx:pt>
          <cx:pt idx="17843"> Common outlets </cx:pt>
          <cx:pt idx="17844"> Common Lights </cx:pt>
          <cx:pt idx="17845"> Bedroom Outlets </cx:pt>
          <cx:pt idx="17846"> Bedroom Lights </cx:pt>
          <cx:pt idx="17847"> Bathroom </cx:pt>
          <cx:pt idx="17848">Total</cx:pt>
          <cx:pt idx="17849">Refrigerator</cx:pt>
          <cx:pt idx="17850">Other Kitchen</cx:pt>
          <cx:pt idx="17851"> Common outlets </cx:pt>
          <cx:pt idx="17852"> Common Lights </cx:pt>
          <cx:pt idx="17853"> Bedroom Outlets </cx:pt>
          <cx:pt idx="17854"> Bedroom Lights </cx:pt>
          <cx:pt idx="17855"> Bathroom </cx:pt>
          <cx:pt idx="17856">Total</cx:pt>
          <cx:pt idx="17857">Refrigerator</cx:pt>
          <cx:pt idx="17858">Other Kitchen</cx:pt>
          <cx:pt idx="17859"> Common outlets </cx:pt>
          <cx:pt idx="17860"> Common Lights </cx:pt>
          <cx:pt idx="17861"> Bedroom Outlets </cx:pt>
          <cx:pt idx="17862"> Bedroom Lights </cx:pt>
          <cx:pt idx="17863"> Bathroom </cx:pt>
          <cx:pt idx="17864">Total</cx:pt>
          <cx:pt idx="17865">Refrigerator</cx:pt>
          <cx:pt idx="17866">Other Kitchen</cx:pt>
          <cx:pt idx="17867"> Common outlets </cx:pt>
          <cx:pt idx="17868"> Common Lights </cx:pt>
          <cx:pt idx="17869"> Bedroom Outlets </cx:pt>
          <cx:pt idx="17870"> Bedroom Lights </cx:pt>
          <cx:pt idx="17871"> Bathroom </cx:pt>
          <cx:pt idx="17872">Total</cx:pt>
          <cx:pt idx="17873">Refrigerator</cx:pt>
          <cx:pt idx="17874">Other Kitchen</cx:pt>
          <cx:pt idx="17875"> Common outlets </cx:pt>
          <cx:pt idx="17876"> Common Lights </cx:pt>
          <cx:pt idx="17877"> Bedroom Outlets </cx:pt>
          <cx:pt idx="17878"> Bedroom Lights </cx:pt>
          <cx:pt idx="17879"> Bathroom </cx:pt>
          <cx:pt idx="17880">Total</cx:pt>
          <cx:pt idx="17881">Refrigerator</cx:pt>
          <cx:pt idx="17882">Other Kitchen</cx:pt>
          <cx:pt idx="17883"> Common outlets </cx:pt>
          <cx:pt idx="17884"> Common Lights </cx:pt>
          <cx:pt idx="17885"> Bedroom Outlets </cx:pt>
          <cx:pt idx="17886"> Bedroom Lights </cx:pt>
          <cx:pt idx="17887"> Bathroom </cx:pt>
          <cx:pt idx="17888">Total</cx:pt>
          <cx:pt idx="17889">Refrigerator</cx:pt>
          <cx:pt idx="17890">Other Kitchen</cx:pt>
          <cx:pt idx="17891"> Common outlets </cx:pt>
          <cx:pt idx="17892"> Common Lights </cx:pt>
          <cx:pt idx="17893"> Bedroom Outlets </cx:pt>
          <cx:pt idx="17894"> Bedroom Lights </cx:pt>
          <cx:pt idx="17895"> Bathroom </cx:pt>
          <cx:pt idx="17896">Total</cx:pt>
          <cx:pt idx="17897">Refrigerator</cx:pt>
          <cx:pt idx="17898">Other Kitchen</cx:pt>
          <cx:pt idx="17899"> Common outlets </cx:pt>
          <cx:pt idx="17900"> Common Lights </cx:pt>
          <cx:pt idx="17901"> Bedroom Outlets </cx:pt>
          <cx:pt idx="17902"> Bedroom Lights </cx:pt>
          <cx:pt idx="17903"> Bathroom </cx:pt>
          <cx:pt idx="17904">Total</cx:pt>
          <cx:pt idx="17905">Refrigerator</cx:pt>
          <cx:pt idx="17906">Other Kitchen</cx:pt>
          <cx:pt idx="17907"> Common outlets </cx:pt>
          <cx:pt idx="17908"> Common Lights </cx:pt>
          <cx:pt idx="17909"> Bedroom Outlets </cx:pt>
          <cx:pt idx="17910"> Bedroom Lights </cx:pt>
          <cx:pt idx="17911"> Bathroom </cx:pt>
          <cx:pt idx="17912">Total</cx:pt>
          <cx:pt idx="17913">Refrigerator</cx:pt>
          <cx:pt idx="17914">Other Kitchen</cx:pt>
          <cx:pt idx="17915"> Common outlets </cx:pt>
          <cx:pt idx="17916"> Common Lights </cx:pt>
          <cx:pt idx="17917"> Bedroom Outlets </cx:pt>
          <cx:pt idx="17918"> Bedroom Lights </cx:pt>
          <cx:pt idx="17919"> Bathroom </cx:pt>
          <cx:pt idx="17920">Total</cx:pt>
          <cx:pt idx="17921">Refrigerator</cx:pt>
          <cx:pt idx="17922">Other Kitchen</cx:pt>
          <cx:pt idx="17923"> Common outlets </cx:pt>
          <cx:pt idx="17924"> Common Lights </cx:pt>
          <cx:pt idx="17925"> Bedroom Outlets </cx:pt>
          <cx:pt idx="17926"> Bedroom Lights </cx:pt>
          <cx:pt idx="17927"> Bathroom </cx:pt>
          <cx:pt idx="17928">Total</cx:pt>
          <cx:pt idx="17929">Refrigerator</cx:pt>
          <cx:pt idx="17930">Other Kitchen</cx:pt>
          <cx:pt idx="17931"> Common outlets </cx:pt>
          <cx:pt idx="17932"> Common Lights </cx:pt>
          <cx:pt idx="17933"> Bedroom Outlets </cx:pt>
          <cx:pt idx="17934"> Bedroom Lights </cx:pt>
          <cx:pt idx="17935"> Bathroom </cx:pt>
          <cx:pt idx="17936">Total</cx:pt>
          <cx:pt idx="17937">Refrigerator</cx:pt>
          <cx:pt idx="17938">Other Kitchen</cx:pt>
          <cx:pt idx="17939"> Common outlets </cx:pt>
          <cx:pt idx="17940"> Common Lights </cx:pt>
          <cx:pt idx="17941"> Bedroom Outlets </cx:pt>
          <cx:pt idx="17942"> Bedroom Lights </cx:pt>
          <cx:pt idx="17943"> Bathroom </cx:pt>
          <cx:pt idx="17944">Total</cx:pt>
          <cx:pt idx="17945">Refrigerator</cx:pt>
          <cx:pt idx="17946">Other Kitchen</cx:pt>
          <cx:pt idx="17947"> Common outlets </cx:pt>
          <cx:pt idx="17948"> Common Lights </cx:pt>
          <cx:pt idx="17949"> Bedroom Outlets </cx:pt>
          <cx:pt idx="17950"> Bedroom Lights </cx:pt>
          <cx:pt idx="17951"> Bathroom </cx:pt>
          <cx:pt idx="17952">Total</cx:pt>
          <cx:pt idx="17953">Refrigerator</cx:pt>
          <cx:pt idx="17954">Other Kitchen</cx:pt>
          <cx:pt idx="17955"> Common outlets </cx:pt>
          <cx:pt idx="17956"> Common Lights </cx:pt>
          <cx:pt idx="17957"> Bedroom Outlets </cx:pt>
          <cx:pt idx="17958"> Bedroom Lights </cx:pt>
          <cx:pt idx="17959"> Bathroom </cx:pt>
          <cx:pt idx="17960">Total</cx:pt>
          <cx:pt idx="17961">Refrigerator</cx:pt>
          <cx:pt idx="17962">Other Kitchen</cx:pt>
          <cx:pt idx="17963"> Common outlets </cx:pt>
          <cx:pt idx="17964"> Common Lights </cx:pt>
          <cx:pt idx="17965"> Bedroom Outlets </cx:pt>
          <cx:pt idx="17966"> Bedroom Lights </cx:pt>
          <cx:pt idx="17967"> Bathroom </cx:pt>
          <cx:pt idx="17968">Total</cx:pt>
          <cx:pt idx="17969">Refrigerator</cx:pt>
          <cx:pt idx="17970">Other Kitchen</cx:pt>
          <cx:pt idx="17971"> Common outlets </cx:pt>
          <cx:pt idx="17972"> Common Lights </cx:pt>
          <cx:pt idx="17973"> Bedroom Outlets </cx:pt>
          <cx:pt idx="17974"> Bedroom Lights </cx:pt>
          <cx:pt idx="17975"> Bathroom </cx:pt>
          <cx:pt idx="17976">Total</cx:pt>
          <cx:pt idx="17977">Refrigerator</cx:pt>
          <cx:pt idx="17978">Other Kitchen</cx:pt>
          <cx:pt idx="17979"> Common outlets </cx:pt>
          <cx:pt idx="17980"> Common Lights </cx:pt>
          <cx:pt idx="17981"> Bedroom Outlets </cx:pt>
          <cx:pt idx="17982"> Bedroom Lights </cx:pt>
          <cx:pt idx="17983"> Bathroom </cx:pt>
          <cx:pt idx="17984">Total</cx:pt>
          <cx:pt idx="17985">Refrigerator</cx:pt>
          <cx:pt idx="17986">Other Kitchen</cx:pt>
          <cx:pt idx="17987"> Common outlets </cx:pt>
          <cx:pt idx="17988"> Common Lights </cx:pt>
          <cx:pt idx="17989"> Bedroom Outlets </cx:pt>
          <cx:pt idx="17990"> Bedroom Lights </cx:pt>
          <cx:pt idx="17991"> Bathroom </cx:pt>
          <cx:pt idx="17992">Total</cx:pt>
          <cx:pt idx="17993">Refrigerator</cx:pt>
          <cx:pt idx="17994">Other Kitchen</cx:pt>
          <cx:pt idx="17995"> Common outlets </cx:pt>
          <cx:pt idx="17996"> Common Lights </cx:pt>
          <cx:pt idx="17997"> Bedroom Outlets </cx:pt>
          <cx:pt idx="17998"> Bedroom Lights </cx:pt>
          <cx:pt idx="17999"> Bathroom </cx:pt>
          <cx:pt idx="18000">Total</cx:pt>
          <cx:pt idx="18001">Refrigerator</cx:pt>
          <cx:pt idx="18002">Other Kitchen</cx:pt>
          <cx:pt idx="18003"> Common outlets </cx:pt>
          <cx:pt idx="18004"> Common Lights </cx:pt>
          <cx:pt idx="18005"> Bedroom Outlets </cx:pt>
          <cx:pt idx="18006"> Bedroom Lights </cx:pt>
          <cx:pt idx="18007"> Bathroom </cx:pt>
          <cx:pt idx="18008">Total</cx:pt>
          <cx:pt idx="18009">Refrigerator</cx:pt>
          <cx:pt idx="18010">Other Kitchen</cx:pt>
          <cx:pt idx="18011"> Common outlets </cx:pt>
          <cx:pt idx="18012"> Common Lights </cx:pt>
          <cx:pt idx="18013"> Bedroom Outlets </cx:pt>
          <cx:pt idx="18014"> Bedroom Lights </cx:pt>
          <cx:pt idx="18015"> Bathroom </cx:pt>
          <cx:pt idx="18016">Total</cx:pt>
          <cx:pt idx="18017">Refrigerator</cx:pt>
          <cx:pt idx="18018">Other Kitchen</cx:pt>
          <cx:pt idx="18019"> Common outlets </cx:pt>
          <cx:pt idx="18020"> Common Lights </cx:pt>
          <cx:pt idx="18021"> Bedroom Outlets </cx:pt>
          <cx:pt idx="18022"> Bedroom Lights </cx:pt>
          <cx:pt idx="18023"> Bathroom </cx:pt>
          <cx:pt idx="18024">Total</cx:pt>
          <cx:pt idx="18025">Refrigerator</cx:pt>
          <cx:pt idx="18026">Other Kitchen</cx:pt>
          <cx:pt idx="18027"> Common outlets </cx:pt>
          <cx:pt idx="18028"> Common Lights </cx:pt>
          <cx:pt idx="18029"> Bedroom Outlets </cx:pt>
          <cx:pt idx="18030"> Bedroom Lights </cx:pt>
          <cx:pt idx="18031"> Bathroom </cx:pt>
          <cx:pt idx="18032">Total</cx:pt>
          <cx:pt idx="18033">Refrigerator</cx:pt>
          <cx:pt idx="18034">Other Kitchen</cx:pt>
          <cx:pt idx="18035"> Common outlets </cx:pt>
          <cx:pt idx="18036"> Common Lights </cx:pt>
          <cx:pt idx="18037"> Bedroom Outlets </cx:pt>
          <cx:pt idx="18038"> Bedroom Lights </cx:pt>
          <cx:pt idx="18039"> Bathroom </cx:pt>
          <cx:pt idx="18040">Total</cx:pt>
          <cx:pt idx="18041">Refrigerator</cx:pt>
          <cx:pt idx="18042">Other Kitchen</cx:pt>
          <cx:pt idx="18043"> Common outlets </cx:pt>
          <cx:pt idx="18044"> Common Lights </cx:pt>
          <cx:pt idx="18045"> Bedroom Outlets </cx:pt>
          <cx:pt idx="18046"> Bedroom Lights </cx:pt>
          <cx:pt idx="18047"> Bathroom </cx:pt>
          <cx:pt idx="18048">Total</cx:pt>
          <cx:pt idx="18049">Refrigerator</cx:pt>
          <cx:pt idx="18050">Other Kitchen</cx:pt>
          <cx:pt idx="18051"> Common outlets </cx:pt>
          <cx:pt idx="18052"> Common Lights </cx:pt>
          <cx:pt idx="18053"> Bedroom Outlets </cx:pt>
          <cx:pt idx="18054"> Bedroom Lights </cx:pt>
          <cx:pt idx="18055"> Bathroom </cx:pt>
          <cx:pt idx="18056">Total</cx:pt>
          <cx:pt idx="18057">Refrigerator</cx:pt>
          <cx:pt idx="18058">Other Kitchen</cx:pt>
          <cx:pt idx="18059"> Common outlets </cx:pt>
          <cx:pt idx="18060"> Common Lights </cx:pt>
          <cx:pt idx="18061"> Bedroom Outlets </cx:pt>
          <cx:pt idx="18062"> Bedroom Lights </cx:pt>
          <cx:pt idx="18063"> Bathroom </cx:pt>
          <cx:pt idx="18064">Total</cx:pt>
          <cx:pt idx="18065">Refrigerator</cx:pt>
          <cx:pt idx="18066">Other Kitchen</cx:pt>
          <cx:pt idx="18067"> Common outlets </cx:pt>
          <cx:pt idx="18068"> Common Lights </cx:pt>
          <cx:pt idx="18069"> Bedroom Outlets </cx:pt>
          <cx:pt idx="18070"> Bedroom Lights </cx:pt>
          <cx:pt idx="18071"> Bathroom </cx:pt>
          <cx:pt idx="18072">Total</cx:pt>
          <cx:pt idx="18073">Refrigerator</cx:pt>
          <cx:pt idx="18074">Other Kitchen</cx:pt>
          <cx:pt idx="18075"> Common outlets </cx:pt>
          <cx:pt idx="18076"> Common Lights </cx:pt>
          <cx:pt idx="18077"> Bedroom Outlets </cx:pt>
          <cx:pt idx="18078"> Bedroom Lights </cx:pt>
          <cx:pt idx="18079"> Bathroom </cx:pt>
          <cx:pt idx="18080">Total</cx:pt>
          <cx:pt idx="18081">Refrigerator</cx:pt>
          <cx:pt idx="18082">Other Kitchen</cx:pt>
          <cx:pt idx="18083"> Common outlets </cx:pt>
          <cx:pt idx="18084"> Common Lights </cx:pt>
          <cx:pt idx="18085"> Bedroom Outlets </cx:pt>
          <cx:pt idx="18086"> Bedroom Lights </cx:pt>
          <cx:pt idx="18087"> Bathroom </cx:pt>
          <cx:pt idx="18088">Total</cx:pt>
          <cx:pt idx="18089">Refrigerator</cx:pt>
          <cx:pt idx="18090">Other Kitchen</cx:pt>
          <cx:pt idx="18091"> Common outlets </cx:pt>
          <cx:pt idx="18092"> Common Lights </cx:pt>
          <cx:pt idx="18093"> Bedroom Outlets </cx:pt>
          <cx:pt idx="18094"> Bedroom Lights </cx:pt>
          <cx:pt idx="18095"> Bathroom </cx:pt>
          <cx:pt idx="18096">Total</cx:pt>
          <cx:pt idx="18097">Refrigerator</cx:pt>
          <cx:pt idx="18098">Other Kitchen</cx:pt>
          <cx:pt idx="18099"> Common outlets </cx:pt>
          <cx:pt idx="18100"> Common Lights </cx:pt>
          <cx:pt idx="18101"> Bedroom Outlets </cx:pt>
          <cx:pt idx="18102"> Bedroom Lights </cx:pt>
          <cx:pt idx="18103"> Bathroom </cx:pt>
          <cx:pt idx="18104">Total</cx:pt>
          <cx:pt idx="18105">Refrigerator</cx:pt>
          <cx:pt idx="18106">Other Kitchen</cx:pt>
          <cx:pt idx="18107"> Common outlets </cx:pt>
          <cx:pt idx="18108"> Common Lights </cx:pt>
          <cx:pt idx="18109"> Bedroom Outlets </cx:pt>
          <cx:pt idx="18110"> Bedroom Lights </cx:pt>
          <cx:pt idx="18111"> Bathroom </cx:pt>
          <cx:pt idx="18112">Total</cx:pt>
          <cx:pt idx="18113">Refrigerator</cx:pt>
          <cx:pt idx="18114">Other Kitchen</cx:pt>
          <cx:pt idx="18115"> Common outlets </cx:pt>
          <cx:pt idx="18116"> Common Lights </cx:pt>
          <cx:pt idx="18117"> Bedroom Outlets </cx:pt>
          <cx:pt idx="18118"> Bedroom Lights </cx:pt>
          <cx:pt idx="18119"> Bathroom </cx:pt>
          <cx:pt idx="18120">Total</cx:pt>
          <cx:pt idx="18121">Refrigerator</cx:pt>
          <cx:pt idx="18122">Other Kitchen</cx:pt>
          <cx:pt idx="18123"> Common outlets </cx:pt>
          <cx:pt idx="18124"> Common Lights </cx:pt>
          <cx:pt idx="18125"> Bedroom Outlets </cx:pt>
          <cx:pt idx="18126"> Bedroom Lights </cx:pt>
          <cx:pt idx="18127"> Bathroom </cx:pt>
          <cx:pt idx="18128">Total</cx:pt>
          <cx:pt idx="18129">Refrigerator</cx:pt>
          <cx:pt idx="18130">Other Kitchen</cx:pt>
          <cx:pt idx="18131"> Common outlets </cx:pt>
          <cx:pt idx="18132"> Common Lights </cx:pt>
          <cx:pt idx="18133"> Bedroom Outlets </cx:pt>
          <cx:pt idx="18134"> Bedroom Lights </cx:pt>
          <cx:pt idx="18135"> Bathroom </cx:pt>
          <cx:pt idx="18136">Total</cx:pt>
          <cx:pt idx="18137">Refrigerator</cx:pt>
          <cx:pt idx="18138">Other Kitchen</cx:pt>
          <cx:pt idx="18139"> Common outlets </cx:pt>
          <cx:pt idx="18140"> Common Lights </cx:pt>
          <cx:pt idx="18141"> Bedroom Outlets </cx:pt>
          <cx:pt idx="18142"> Bedroom Lights </cx:pt>
          <cx:pt idx="18143"> Bathroom </cx:pt>
          <cx:pt idx="18144">Total</cx:pt>
          <cx:pt idx="18145">Refrigerator</cx:pt>
          <cx:pt idx="18146">Other Kitchen</cx:pt>
          <cx:pt idx="18147"> Common outlets </cx:pt>
          <cx:pt idx="18148"> Common Lights </cx:pt>
          <cx:pt idx="18149"> Bedroom Outlets </cx:pt>
          <cx:pt idx="18150"> Bedroom Lights </cx:pt>
          <cx:pt idx="18151"> Bathroom </cx:pt>
          <cx:pt idx="18152">Total</cx:pt>
          <cx:pt idx="18153">Refrigerator</cx:pt>
          <cx:pt idx="18154">Other Kitchen</cx:pt>
          <cx:pt idx="18155"> Common outlets </cx:pt>
          <cx:pt idx="18156"> Common Lights </cx:pt>
          <cx:pt idx="18157"> Bedroom Outlets </cx:pt>
          <cx:pt idx="18158"> Bedroom Lights </cx:pt>
          <cx:pt idx="18159"> Bathroom </cx:pt>
          <cx:pt idx="18160">Total</cx:pt>
          <cx:pt idx="18161">Refrigerator</cx:pt>
          <cx:pt idx="18162">Other Kitchen</cx:pt>
          <cx:pt idx="18163"> Common outlets </cx:pt>
          <cx:pt idx="18164"> Common Lights </cx:pt>
          <cx:pt idx="18165"> Bedroom Outlets </cx:pt>
          <cx:pt idx="18166"> Bedroom Lights </cx:pt>
          <cx:pt idx="18167"> Bathroom </cx:pt>
          <cx:pt idx="18168">Total</cx:pt>
          <cx:pt idx="18169">Refrigerator</cx:pt>
          <cx:pt idx="18170">Other Kitchen</cx:pt>
          <cx:pt idx="18171"> Common outlets </cx:pt>
          <cx:pt idx="18172"> Common Lights </cx:pt>
          <cx:pt idx="18173"> Bedroom Outlets </cx:pt>
          <cx:pt idx="18174"> Bedroom Lights </cx:pt>
          <cx:pt idx="18175"> Bathroom </cx:pt>
          <cx:pt idx="18176">Total</cx:pt>
          <cx:pt idx="18177">Refrigerator</cx:pt>
          <cx:pt idx="18178">Other Kitchen</cx:pt>
          <cx:pt idx="18179"> Common outlets </cx:pt>
          <cx:pt idx="18180"> Common Lights </cx:pt>
          <cx:pt idx="18181"> Bedroom Outlets </cx:pt>
          <cx:pt idx="18182"> Bedroom Lights </cx:pt>
          <cx:pt idx="18183"> Bathroom </cx:pt>
          <cx:pt idx="18184">Total</cx:pt>
          <cx:pt idx="18185">Refrigerator</cx:pt>
          <cx:pt idx="18186">Other Kitchen</cx:pt>
          <cx:pt idx="18187"> Common outlets </cx:pt>
          <cx:pt idx="18188"> Common Lights </cx:pt>
          <cx:pt idx="18189"> Bedroom Outlets </cx:pt>
          <cx:pt idx="18190"> Bedroom Lights </cx:pt>
          <cx:pt idx="18191"> Bathroom </cx:pt>
          <cx:pt idx="18192">Total</cx:pt>
          <cx:pt idx="18193">Refrigerator</cx:pt>
          <cx:pt idx="18194">Other Kitchen</cx:pt>
          <cx:pt idx="18195"> Common outlets </cx:pt>
          <cx:pt idx="18196"> Common Lights </cx:pt>
          <cx:pt idx="18197"> Bedroom Outlets </cx:pt>
          <cx:pt idx="18198"> Bedroom Lights </cx:pt>
          <cx:pt idx="18199"> Bathroom </cx:pt>
          <cx:pt idx="18200">Total</cx:pt>
          <cx:pt idx="18201">Refrigerator</cx:pt>
          <cx:pt idx="18202">Other Kitchen</cx:pt>
          <cx:pt idx="18203"> Common outlets </cx:pt>
          <cx:pt idx="18204"> Common Lights </cx:pt>
          <cx:pt idx="18205"> Bedroom Outlets </cx:pt>
          <cx:pt idx="18206"> Bedroom Lights </cx:pt>
          <cx:pt idx="18207"> Bathroom </cx:pt>
          <cx:pt idx="18208">Total</cx:pt>
          <cx:pt idx="18209">Refrigerator</cx:pt>
          <cx:pt idx="18210">Other Kitchen</cx:pt>
          <cx:pt idx="18211"> Common outlets </cx:pt>
          <cx:pt idx="18212"> Common Lights </cx:pt>
          <cx:pt idx="18213"> Bedroom Outlets </cx:pt>
          <cx:pt idx="18214"> Bedroom Lights </cx:pt>
          <cx:pt idx="18215"> Bathroom </cx:pt>
          <cx:pt idx="18216">Total</cx:pt>
          <cx:pt idx="18217">Refrigerator</cx:pt>
          <cx:pt idx="18218">Other Kitchen</cx:pt>
          <cx:pt idx="18219"> Common outlets </cx:pt>
          <cx:pt idx="18220"> Common Lights </cx:pt>
          <cx:pt idx="18221"> Bedroom Outlets </cx:pt>
          <cx:pt idx="18222"> Bedroom Lights </cx:pt>
          <cx:pt idx="18223"> Bathroom </cx:pt>
          <cx:pt idx="18224">Total</cx:pt>
          <cx:pt idx="18225">Refrigerator</cx:pt>
          <cx:pt idx="18226">Other Kitchen</cx:pt>
          <cx:pt idx="18227"> Common outlets </cx:pt>
          <cx:pt idx="18228"> Common Lights </cx:pt>
          <cx:pt idx="18229"> Bedroom Outlets </cx:pt>
          <cx:pt idx="18230"> Bedroom Lights </cx:pt>
          <cx:pt idx="18231"> Bathroom </cx:pt>
          <cx:pt idx="18232">Total</cx:pt>
          <cx:pt idx="18233">Refrigerator</cx:pt>
          <cx:pt idx="18234">Other Kitchen</cx:pt>
          <cx:pt idx="18235"> Common outlets </cx:pt>
          <cx:pt idx="18236"> Common Lights </cx:pt>
          <cx:pt idx="18237"> Bedroom Outlets </cx:pt>
          <cx:pt idx="18238"> Bedroom Lights </cx:pt>
          <cx:pt idx="18239"> Bathroom </cx:pt>
          <cx:pt idx="18240">Total</cx:pt>
          <cx:pt idx="18241">Refrigerator</cx:pt>
          <cx:pt idx="18242">Other Kitchen</cx:pt>
          <cx:pt idx="18243"> Common outlets </cx:pt>
          <cx:pt idx="18244"> Common Lights </cx:pt>
          <cx:pt idx="18245"> Bedroom Outlets </cx:pt>
          <cx:pt idx="18246"> Bedroom Lights </cx:pt>
          <cx:pt idx="18247"> Bathroom </cx:pt>
          <cx:pt idx="18248">Total</cx:pt>
          <cx:pt idx="18249">Refrigerator</cx:pt>
          <cx:pt idx="18250">Other Kitchen</cx:pt>
          <cx:pt idx="18251"> Common outlets </cx:pt>
          <cx:pt idx="18252"> Common Lights </cx:pt>
          <cx:pt idx="18253"> Bedroom Outlets </cx:pt>
          <cx:pt idx="18254"> Bedroom Lights </cx:pt>
          <cx:pt idx="18255"> Bathroom </cx:pt>
          <cx:pt idx="18256">Total</cx:pt>
          <cx:pt idx="18257">Refrigerator</cx:pt>
          <cx:pt idx="18258">Other Kitchen</cx:pt>
          <cx:pt idx="18259"> Common outlets </cx:pt>
          <cx:pt idx="18260"> Common Lights </cx:pt>
          <cx:pt idx="18261"> Bedroom Outlets </cx:pt>
          <cx:pt idx="18262"> Bedroom Lights </cx:pt>
          <cx:pt idx="18263"> Bathroom </cx:pt>
          <cx:pt idx="18264">Total</cx:pt>
          <cx:pt idx="18265">Refrigerator</cx:pt>
          <cx:pt idx="18266">Other Kitchen</cx:pt>
          <cx:pt idx="18267"> Common outlets </cx:pt>
          <cx:pt idx="18268"> Common Lights </cx:pt>
          <cx:pt idx="18269"> Bedroom Outlets </cx:pt>
          <cx:pt idx="18270"> Bedroom Lights </cx:pt>
          <cx:pt idx="18271"> Bathroom </cx:pt>
          <cx:pt idx="18272">Total</cx:pt>
          <cx:pt idx="18273">Refrigerator</cx:pt>
          <cx:pt idx="18274">Other Kitchen</cx:pt>
          <cx:pt idx="18275"> Common outlets </cx:pt>
          <cx:pt idx="18276"> Common Lights </cx:pt>
          <cx:pt idx="18277"> Bedroom Outlets </cx:pt>
          <cx:pt idx="18278"> Bedroom Lights </cx:pt>
          <cx:pt idx="18279"> Bathroom </cx:pt>
          <cx:pt idx="18280">Total</cx:pt>
          <cx:pt idx="18281">Refrigerator</cx:pt>
          <cx:pt idx="18282">Other Kitchen</cx:pt>
          <cx:pt idx="18283"> Common outlets </cx:pt>
          <cx:pt idx="18284"> Common Lights </cx:pt>
          <cx:pt idx="18285"> Bedroom Outlets </cx:pt>
          <cx:pt idx="18286"> Bedroom Lights </cx:pt>
          <cx:pt idx="18287"> Bathroom </cx:pt>
          <cx:pt idx="18288">Total</cx:pt>
          <cx:pt idx="18289">Refrigerator</cx:pt>
          <cx:pt idx="18290">Other Kitchen</cx:pt>
          <cx:pt idx="18291"> Common outlets </cx:pt>
          <cx:pt idx="18292"> Common Lights </cx:pt>
          <cx:pt idx="18293"> Bedroom Outlets </cx:pt>
          <cx:pt idx="18294"> Bedroom Lights </cx:pt>
          <cx:pt idx="18295"> Bathroom </cx:pt>
          <cx:pt idx="18296">Total</cx:pt>
          <cx:pt idx="18297">Refrigerator</cx:pt>
          <cx:pt idx="18298">Other Kitchen</cx:pt>
          <cx:pt idx="18299"> Common outlets </cx:pt>
          <cx:pt idx="18300"> Common Lights </cx:pt>
          <cx:pt idx="18301"> Bedroom Outlets </cx:pt>
          <cx:pt idx="18302"> Bedroom Lights </cx:pt>
          <cx:pt idx="18303"> Bathroom </cx:pt>
          <cx:pt idx="18304">Total</cx:pt>
          <cx:pt idx="18305">Refrigerator</cx:pt>
          <cx:pt idx="18306">Other Kitchen</cx:pt>
          <cx:pt idx="18307"> Common outlets </cx:pt>
          <cx:pt idx="18308"> Common Lights </cx:pt>
          <cx:pt idx="18309"> Bedroom Outlets </cx:pt>
          <cx:pt idx="18310"> Bedroom Lights </cx:pt>
          <cx:pt idx="18311"> Bathroom </cx:pt>
          <cx:pt idx="18312">Total</cx:pt>
          <cx:pt idx="18313">Refrigerator</cx:pt>
          <cx:pt idx="18314">Other Kitchen</cx:pt>
          <cx:pt idx="18315"> Common outlets </cx:pt>
          <cx:pt idx="18316"> Common Lights </cx:pt>
          <cx:pt idx="18317"> Bedroom Outlets </cx:pt>
          <cx:pt idx="18318"> Bedroom Lights </cx:pt>
          <cx:pt idx="18319"> Bathroom </cx:pt>
          <cx:pt idx="18320">Total</cx:pt>
          <cx:pt idx="18321">Refrigerator</cx:pt>
          <cx:pt idx="18322">Other Kitchen</cx:pt>
          <cx:pt idx="18323"> Common outlets </cx:pt>
          <cx:pt idx="18324"> Common Lights </cx:pt>
          <cx:pt idx="18325"> Bedroom Outlets </cx:pt>
          <cx:pt idx="18326"> Bedroom Lights </cx:pt>
          <cx:pt idx="18327"> Bathroom </cx:pt>
          <cx:pt idx="18328">Total</cx:pt>
          <cx:pt idx="18329">Refrigerator</cx:pt>
          <cx:pt idx="18330">Other Kitchen</cx:pt>
          <cx:pt idx="18331"> Common outlets </cx:pt>
          <cx:pt idx="18332"> Common Lights </cx:pt>
          <cx:pt idx="18333"> Bedroom Outlets </cx:pt>
          <cx:pt idx="18334"> Bedroom Lights </cx:pt>
          <cx:pt idx="18335"> Bathroom </cx:pt>
          <cx:pt idx="18336">Total</cx:pt>
          <cx:pt idx="18337">Refrigerator</cx:pt>
          <cx:pt idx="18338">Other Kitchen</cx:pt>
          <cx:pt idx="18339"> Common outlets </cx:pt>
          <cx:pt idx="18340"> Common Lights </cx:pt>
          <cx:pt idx="18341"> Bedroom Outlets </cx:pt>
          <cx:pt idx="18342"> Bedroom Lights </cx:pt>
          <cx:pt idx="18343"> Bathroom </cx:pt>
          <cx:pt idx="18344">Total</cx:pt>
          <cx:pt idx="18345">Refrigerator</cx:pt>
          <cx:pt idx="18346">Other Kitchen</cx:pt>
          <cx:pt idx="18347"> Common outlets </cx:pt>
          <cx:pt idx="18348"> Common Lights </cx:pt>
          <cx:pt idx="18349"> Bedroom Outlets </cx:pt>
          <cx:pt idx="18350"> Bedroom Lights </cx:pt>
          <cx:pt idx="18351"> Bathroom </cx:pt>
          <cx:pt idx="18352">Total</cx:pt>
          <cx:pt idx="18353">Refrigerator</cx:pt>
          <cx:pt idx="18354">Other Kitchen</cx:pt>
          <cx:pt idx="18355"> Common outlets </cx:pt>
          <cx:pt idx="18356"> Common Lights </cx:pt>
          <cx:pt idx="18357"> Bedroom Outlets </cx:pt>
          <cx:pt idx="18358"> Bedroom Lights </cx:pt>
          <cx:pt idx="18359"> Bathroom </cx:pt>
          <cx:pt idx="18360">Total</cx:pt>
          <cx:pt idx="18361">Refrigerator</cx:pt>
          <cx:pt idx="18362">Other Kitchen</cx:pt>
          <cx:pt idx="18363"> Common outlets </cx:pt>
          <cx:pt idx="18364"> Common Lights </cx:pt>
          <cx:pt idx="18365"> Bedroom Outlets </cx:pt>
          <cx:pt idx="18366"> Bedroom Lights </cx:pt>
          <cx:pt idx="18367"> Bathroom </cx:pt>
          <cx:pt idx="18368">Total</cx:pt>
          <cx:pt idx="18369">Refrigerator</cx:pt>
          <cx:pt idx="18370">Other Kitchen</cx:pt>
          <cx:pt idx="18371"> Common outlets </cx:pt>
          <cx:pt idx="18372"> Common Lights </cx:pt>
          <cx:pt idx="18373"> Bedroom Outlets </cx:pt>
          <cx:pt idx="18374"> Bedroom Lights </cx:pt>
          <cx:pt idx="18375"> Bathroom </cx:pt>
          <cx:pt idx="18376">Total</cx:pt>
          <cx:pt idx="18377">Refrigerator</cx:pt>
          <cx:pt idx="18378">Other Kitchen</cx:pt>
          <cx:pt idx="18379"> Common outlets </cx:pt>
          <cx:pt idx="18380"> Common Lights </cx:pt>
          <cx:pt idx="18381"> Bedroom Outlets </cx:pt>
          <cx:pt idx="18382"> Bedroom Lights </cx:pt>
          <cx:pt idx="18383"> Bathroom </cx:pt>
          <cx:pt idx="18384">Total</cx:pt>
          <cx:pt idx="18385">Refrigerator</cx:pt>
          <cx:pt idx="18386">Other Kitchen</cx:pt>
          <cx:pt idx="18387"> Common outlets </cx:pt>
          <cx:pt idx="18388"> Common Lights </cx:pt>
          <cx:pt idx="18389"> Bedroom Outlets </cx:pt>
          <cx:pt idx="18390"> Bedroom Lights </cx:pt>
          <cx:pt idx="18391"> Bathroom </cx:pt>
          <cx:pt idx="18392">Total</cx:pt>
          <cx:pt idx="18393">Refrigerator</cx:pt>
          <cx:pt idx="18394">Other Kitchen</cx:pt>
          <cx:pt idx="18395"> Common outlets </cx:pt>
          <cx:pt idx="18396"> Common Lights </cx:pt>
          <cx:pt idx="18397"> Bedroom Outlets </cx:pt>
          <cx:pt idx="18398"> Bedroom Lights </cx:pt>
          <cx:pt idx="18399"> Bathroom </cx:pt>
          <cx:pt idx="18400">Total</cx:pt>
          <cx:pt idx="18401">Refrigerator</cx:pt>
          <cx:pt idx="18402">Other Kitchen</cx:pt>
          <cx:pt idx="18403"> Common outlets </cx:pt>
          <cx:pt idx="18404"> Common Lights </cx:pt>
          <cx:pt idx="18405"> Bedroom Outlets </cx:pt>
          <cx:pt idx="18406"> Bedroom Lights </cx:pt>
          <cx:pt idx="18407"> Bathroom </cx:pt>
          <cx:pt idx="18408">Total</cx:pt>
          <cx:pt idx="18409">Refrigerator</cx:pt>
          <cx:pt idx="18410">Other Kitchen</cx:pt>
          <cx:pt idx="18411"> Common outlets </cx:pt>
          <cx:pt idx="18412"> Common Lights </cx:pt>
          <cx:pt idx="18413"> Bedroom Outlets </cx:pt>
          <cx:pt idx="18414"> Bedroom Lights </cx:pt>
          <cx:pt idx="18415"> Bathroom </cx:pt>
          <cx:pt idx="18416">Total</cx:pt>
          <cx:pt idx="18417">Refrigerator</cx:pt>
          <cx:pt idx="18418">Other Kitchen</cx:pt>
          <cx:pt idx="18419"> Common outlets </cx:pt>
          <cx:pt idx="18420"> Common Lights </cx:pt>
          <cx:pt idx="18421"> Bedroom Outlets </cx:pt>
          <cx:pt idx="18422"> Bedroom Lights </cx:pt>
          <cx:pt idx="18423"> Bathroom </cx:pt>
          <cx:pt idx="18424">Total</cx:pt>
          <cx:pt idx="18425">Refrigerator</cx:pt>
          <cx:pt idx="18426">Other Kitchen</cx:pt>
          <cx:pt idx="18427"> Common outlets </cx:pt>
          <cx:pt idx="18428"> Common Lights </cx:pt>
          <cx:pt idx="18429"> Bedroom Outlets </cx:pt>
          <cx:pt idx="18430"> Bedroom Lights </cx:pt>
          <cx:pt idx="18431"> Bathroom </cx:pt>
          <cx:pt idx="18432">Total</cx:pt>
          <cx:pt idx="18433">Refrigerator</cx:pt>
          <cx:pt idx="18434">Other Kitchen</cx:pt>
          <cx:pt idx="18435"> Common outlets </cx:pt>
          <cx:pt idx="18436"> Common Lights </cx:pt>
          <cx:pt idx="18437"> Bedroom Outlets </cx:pt>
          <cx:pt idx="18438"> Bedroom Lights </cx:pt>
          <cx:pt idx="18439"> Bathroom </cx:pt>
          <cx:pt idx="18440">Total</cx:pt>
          <cx:pt idx="18441">Refrigerator</cx:pt>
          <cx:pt idx="18442">Other Kitchen</cx:pt>
          <cx:pt idx="18443"> Common outlets </cx:pt>
          <cx:pt idx="18444"> Common Lights </cx:pt>
          <cx:pt idx="18445"> Bedroom Outlets </cx:pt>
          <cx:pt idx="18446"> Bedroom Lights </cx:pt>
          <cx:pt idx="18447"> Bathroom </cx:pt>
          <cx:pt idx="18448">Total</cx:pt>
          <cx:pt idx="18449">Refrigerator</cx:pt>
          <cx:pt idx="18450">Other Kitchen</cx:pt>
          <cx:pt idx="18451"> Common outlets </cx:pt>
          <cx:pt idx="18452"> Common Lights </cx:pt>
          <cx:pt idx="18453"> Bedroom Outlets </cx:pt>
          <cx:pt idx="18454"> Bedroom Lights </cx:pt>
          <cx:pt idx="18455"> Bathroom </cx:pt>
          <cx:pt idx="18456">Total</cx:pt>
          <cx:pt idx="18457">Refrigerator</cx:pt>
          <cx:pt idx="18458">Other Kitchen</cx:pt>
          <cx:pt idx="18459"> Common outlets </cx:pt>
          <cx:pt idx="18460"> Common Lights </cx:pt>
          <cx:pt idx="18461"> Bedroom Outlets </cx:pt>
          <cx:pt idx="18462"> Bedroom Lights </cx:pt>
          <cx:pt idx="18463"> Bathroom </cx:pt>
          <cx:pt idx="18464">Total</cx:pt>
          <cx:pt idx="18465">Refrigerator</cx:pt>
          <cx:pt idx="18466">Other Kitchen</cx:pt>
          <cx:pt idx="18467"> Common outlets </cx:pt>
          <cx:pt idx="18468"> Common Lights </cx:pt>
          <cx:pt idx="18469"> Bedroom Outlets </cx:pt>
          <cx:pt idx="18470"> Bedroom Lights </cx:pt>
          <cx:pt idx="18471"> Bathroom </cx:pt>
          <cx:pt idx="18472">Total</cx:pt>
          <cx:pt idx="18473">Refrigerator</cx:pt>
          <cx:pt idx="18474">Other Kitchen</cx:pt>
          <cx:pt idx="18475"> Common outlets </cx:pt>
          <cx:pt idx="18476"> Common Lights </cx:pt>
          <cx:pt idx="18477"> Bedroom Outlets </cx:pt>
          <cx:pt idx="18478"> Bedroom Lights </cx:pt>
          <cx:pt idx="18479"> Bathroom </cx:pt>
          <cx:pt idx="18480">Total</cx:pt>
          <cx:pt idx="18481">Refrigerator</cx:pt>
          <cx:pt idx="18482">Other Kitchen</cx:pt>
          <cx:pt idx="18483"> Common outlets </cx:pt>
          <cx:pt idx="18484"> Common Lights </cx:pt>
          <cx:pt idx="18485"> Bedroom Outlets </cx:pt>
          <cx:pt idx="18486"> Bedroom Lights </cx:pt>
          <cx:pt idx="18487"> Bathroom </cx:pt>
          <cx:pt idx="18488">Total</cx:pt>
          <cx:pt idx="18489">Refrigerator</cx:pt>
          <cx:pt idx="18490">Other Kitchen</cx:pt>
          <cx:pt idx="18491"> Common outlets </cx:pt>
          <cx:pt idx="18492"> Common Lights </cx:pt>
          <cx:pt idx="18493"> Bedroom Outlets </cx:pt>
          <cx:pt idx="18494"> Bedroom Lights </cx:pt>
          <cx:pt idx="18495"> Bathroom </cx:pt>
          <cx:pt idx="18496">Total</cx:pt>
          <cx:pt idx="18497">Refrigerator</cx:pt>
          <cx:pt idx="18498">Other Kitchen</cx:pt>
          <cx:pt idx="18499"> Common outlets </cx:pt>
          <cx:pt idx="18500"> Common Lights </cx:pt>
          <cx:pt idx="18501"> Bedroom Outlets </cx:pt>
          <cx:pt idx="18502"> Bedroom Lights </cx:pt>
          <cx:pt idx="18503"> Bathroom </cx:pt>
          <cx:pt idx="18504">Total</cx:pt>
          <cx:pt idx="18505">Refrigerator</cx:pt>
          <cx:pt idx="18506">Other Kitchen</cx:pt>
          <cx:pt idx="18507"> Common outlets </cx:pt>
          <cx:pt idx="18508"> Common Lights </cx:pt>
          <cx:pt idx="18509"> Bedroom Outlets </cx:pt>
          <cx:pt idx="18510"> Bedroom Lights </cx:pt>
          <cx:pt idx="18511"> Bathroom </cx:pt>
          <cx:pt idx="18512">Total</cx:pt>
          <cx:pt idx="18513">Refrigerator</cx:pt>
          <cx:pt idx="18514">Other Kitchen</cx:pt>
          <cx:pt idx="18515"> Common outlets </cx:pt>
          <cx:pt idx="18516"> Common Lights </cx:pt>
          <cx:pt idx="18517"> Bedroom Outlets </cx:pt>
          <cx:pt idx="18518"> Bedroom Lights </cx:pt>
          <cx:pt idx="18519"> Bathroom </cx:pt>
          <cx:pt idx="18520">Total</cx:pt>
          <cx:pt idx="18521">Refrigerator</cx:pt>
          <cx:pt idx="18522">Other Kitchen</cx:pt>
          <cx:pt idx="18523"> Common outlets </cx:pt>
          <cx:pt idx="18524"> Common Lights </cx:pt>
          <cx:pt idx="18525"> Bedroom Outlets </cx:pt>
          <cx:pt idx="18526"> Bedroom Lights </cx:pt>
          <cx:pt idx="18527"> Bathroom </cx:pt>
          <cx:pt idx="18528">Total</cx:pt>
          <cx:pt idx="18529">Refrigerator</cx:pt>
          <cx:pt idx="18530">Other Kitchen</cx:pt>
          <cx:pt idx="18531"> Common outlets </cx:pt>
          <cx:pt idx="18532"> Common Lights </cx:pt>
          <cx:pt idx="18533"> Bedroom Outlets </cx:pt>
          <cx:pt idx="18534"> Bedroom Lights </cx:pt>
          <cx:pt idx="18535"> Bathroom </cx:pt>
          <cx:pt idx="18536">Total</cx:pt>
          <cx:pt idx="18537">Refrigerator</cx:pt>
          <cx:pt idx="18538">Other Kitchen</cx:pt>
          <cx:pt idx="18539"> Common outlets </cx:pt>
          <cx:pt idx="18540"> Common Lights </cx:pt>
          <cx:pt idx="18541"> Bedroom Outlets </cx:pt>
          <cx:pt idx="18542"> Bedroom Lights </cx:pt>
          <cx:pt idx="18543"> Bathroom </cx:pt>
          <cx:pt idx="18544">Total</cx:pt>
          <cx:pt idx="18545">Refrigerator</cx:pt>
          <cx:pt idx="18546">Other Kitchen</cx:pt>
          <cx:pt idx="18547"> Common outlets </cx:pt>
          <cx:pt idx="18548"> Common Lights </cx:pt>
          <cx:pt idx="18549"> Bedroom Outlets </cx:pt>
          <cx:pt idx="18550"> Bedroom Lights </cx:pt>
          <cx:pt idx="18551"> Bathroom </cx:pt>
          <cx:pt idx="18552">Total</cx:pt>
          <cx:pt idx="18553">Refrigerator</cx:pt>
          <cx:pt idx="18554">Other Kitchen</cx:pt>
          <cx:pt idx="18555"> Common outlets </cx:pt>
          <cx:pt idx="18556"> Common Lights </cx:pt>
          <cx:pt idx="18557"> Bedroom Outlets </cx:pt>
          <cx:pt idx="18558"> Bedroom Lights </cx:pt>
          <cx:pt idx="18559"> Bathroom </cx:pt>
          <cx:pt idx="18560">Total</cx:pt>
          <cx:pt idx="18561">Refrigerator</cx:pt>
          <cx:pt idx="18562">Other Kitchen</cx:pt>
          <cx:pt idx="18563"> Common outlets </cx:pt>
          <cx:pt idx="18564"> Common Lights </cx:pt>
          <cx:pt idx="18565"> Bedroom Outlets </cx:pt>
          <cx:pt idx="18566"> Bedroom Lights </cx:pt>
          <cx:pt idx="18567"> Bathroom </cx:pt>
          <cx:pt idx="18568">Total</cx:pt>
          <cx:pt idx="18569">Refrigerator</cx:pt>
          <cx:pt idx="18570">Other Kitchen</cx:pt>
          <cx:pt idx="18571"> Common outlets </cx:pt>
          <cx:pt idx="18572"> Common Lights </cx:pt>
          <cx:pt idx="18573"> Bedroom Outlets </cx:pt>
          <cx:pt idx="18574"> Bedroom Lights </cx:pt>
          <cx:pt idx="18575"> Bathroom </cx:pt>
          <cx:pt idx="18576">Total</cx:pt>
          <cx:pt idx="18577">Refrigerator</cx:pt>
          <cx:pt idx="18578">Other Kitchen</cx:pt>
          <cx:pt idx="18579"> Common outlets </cx:pt>
          <cx:pt idx="18580"> Common Lights </cx:pt>
          <cx:pt idx="18581"> Bedroom Outlets </cx:pt>
          <cx:pt idx="18582"> Bedroom Lights </cx:pt>
          <cx:pt idx="18583"> Bathroom </cx:pt>
          <cx:pt idx="18584">Total</cx:pt>
          <cx:pt idx="18585">Refrigerator</cx:pt>
          <cx:pt idx="18586">Other Kitchen</cx:pt>
          <cx:pt idx="18587"> Common outlets </cx:pt>
          <cx:pt idx="18588"> Common Lights </cx:pt>
          <cx:pt idx="18589"> Bedroom Outlets </cx:pt>
          <cx:pt idx="18590"> Bedroom Lights </cx:pt>
          <cx:pt idx="18591"> Bathroom </cx:pt>
          <cx:pt idx="18592">Total</cx:pt>
          <cx:pt idx="18593">Refrigerator</cx:pt>
          <cx:pt idx="18594">Other Kitchen</cx:pt>
          <cx:pt idx="18595"> Common outlets </cx:pt>
          <cx:pt idx="18596"> Common Lights </cx:pt>
          <cx:pt idx="18597"> Bedroom Outlets </cx:pt>
          <cx:pt idx="18598"> Bedroom Lights </cx:pt>
          <cx:pt idx="18599"> Bathroom </cx:pt>
          <cx:pt idx="18600">Total</cx:pt>
          <cx:pt idx="18601">Refrigerator</cx:pt>
          <cx:pt idx="18602">Other Kitchen</cx:pt>
          <cx:pt idx="18603"> Common outlets </cx:pt>
          <cx:pt idx="18604"> Common Lights </cx:pt>
          <cx:pt idx="18605"> Bedroom Outlets </cx:pt>
          <cx:pt idx="18606"> Bedroom Lights </cx:pt>
          <cx:pt idx="18607"> Bathroom </cx:pt>
          <cx:pt idx="18608">Total</cx:pt>
          <cx:pt idx="18609">Refrigerator</cx:pt>
          <cx:pt idx="18610">Other Kitchen</cx:pt>
          <cx:pt idx="18611"> Common outlets </cx:pt>
          <cx:pt idx="18612"> Common Lights </cx:pt>
          <cx:pt idx="18613"> Bedroom Outlets </cx:pt>
          <cx:pt idx="18614"> Bedroom Lights </cx:pt>
          <cx:pt idx="18615"> Bathroom </cx:pt>
          <cx:pt idx="18616">Total</cx:pt>
          <cx:pt idx="18617">Refrigerator</cx:pt>
          <cx:pt idx="18618">Other Kitchen</cx:pt>
          <cx:pt idx="18619"> Common outlets </cx:pt>
          <cx:pt idx="18620"> Common Lights </cx:pt>
          <cx:pt idx="18621"> Bedroom Outlets </cx:pt>
          <cx:pt idx="18622"> Bedroom Lights </cx:pt>
          <cx:pt idx="18623"> Bathroom </cx:pt>
          <cx:pt idx="18624">Total</cx:pt>
          <cx:pt idx="18625">Refrigerator</cx:pt>
          <cx:pt idx="18626">Other Kitchen</cx:pt>
          <cx:pt idx="18627"> Common outlets </cx:pt>
          <cx:pt idx="18628"> Common Lights </cx:pt>
          <cx:pt idx="18629"> Bedroom Outlets </cx:pt>
          <cx:pt idx="18630"> Bedroom Lights </cx:pt>
          <cx:pt idx="18631"> Bathroom </cx:pt>
          <cx:pt idx="18632">Total</cx:pt>
          <cx:pt idx="18633">Refrigerator</cx:pt>
          <cx:pt idx="18634">Other Kitchen</cx:pt>
          <cx:pt idx="18635"> Common outlets </cx:pt>
          <cx:pt idx="18636"> Common Lights </cx:pt>
          <cx:pt idx="18637"> Bedroom Outlets </cx:pt>
          <cx:pt idx="18638"> Bedroom Lights </cx:pt>
          <cx:pt idx="18639"> Bathroom </cx:pt>
          <cx:pt idx="18640">Total</cx:pt>
          <cx:pt idx="18641">Refrigerator</cx:pt>
          <cx:pt idx="18642">Other Kitchen</cx:pt>
          <cx:pt idx="18643"> Common outlets </cx:pt>
          <cx:pt idx="18644"> Common Lights </cx:pt>
          <cx:pt idx="18645"> Bedroom Outlets </cx:pt>
          <cx:pt idx="18646"> Bedroom Lights </cx:pt>
          <cx:pt idx="18647"> Bathroom </cx:pt>
          <cx:pt idx="18648">Total</cx:pt>
          <cx:pt idx="18649">Refrigerator</cx:pt>
          <cx:pt idx="18650">Other Kitchen</cx:pt>
          <cx:pt idx="18651"> Common outlets </cx:pt>
          <cx:pt idx="18652"> Common Lights </cx:pt>
          <cx:pt idx="18653"> Bedroom Outlets </cx:pt>
          <cx:pt idx="18654"> Bedroom Lights </cx:pt>
          <cx:pt idx="18655"> Bathroom </cx:pt>
          <cx:pt idx="18656">Total</cx:pt>
          <cx:pt idx="18657">Refrigerator</cx:pt>
          <cx:pt idx="18658">Other Kitchen</cx:pt>
          <cx:pt idx="18659"> Common outlets </cx:pt>
          <cx:pt idx="18660"> Common Lights </cx:pt>
          <cx:pt idx="18661"> Bedroom Outlets </cx:pt>
          <cx:pt idx="18662"> Bedroom Lights </cx:pt>
          <cx:pt idx="18663"> Bathroom </cx:pt>
          <cx:pt idx="18664">Total</cx:pt>
          <cx:pt idx="18665">Refrigerator</cx:pt>
          <cx:pt idx="18666">Other Kitchen</cx:pt>
          <cx:pt idx="18667"> Common outlets </cx:pt>
          <cx:pt idx="18668"> Common Lights </cx:pt>
          <cx:pt idx="18669"> Bedroom Outlets </cx:pt>
          <cx:pt idx="18670"> Bedroom Lights </cx:pt>
          <cx:pt idx="18671"> Bathroom </cx:pt>
          <cx:pt idx="18672">Total</cx:pt>
          <cx:pt idx="18673">Refrigerator</cx:pt>
          <cx:pt idx="18674">Other Kitchen</cx:pt>
          <cx:pt idx="18675"> Common outlets </cx:pt>
          <cx:pt idx="18676"> Common Lights </cx:pt>
          <cx:pt idx="18677"> Bedroom Outlets </cx:pt>
          <cx:pt idx="18678"> Bedroom Lights </cx:pt>
          <cx:pt idx="18679"> Bathroom </cx:pt>
          <cx:pt idx="18680">Total</cx:pt>
          <cx:pt idx="18681">Refrigerator</cx:pt>
          <cx:pt idx="18682">Other Kitchen</cx:pt>
          <cx:pt idx="18683"> Common outlets </cx:pt>
          <cx:pt idx="18684"> Common Lights </cx:pt>
          <cx:pt idx="18685"> Bedroom Outlets </cx:pt>
          <cx:pt idx="18686"> Bedroom Lights </cx:pt>
          <cx:pt idx="18687"> Bathroom </cx:pt>
          <cx:pt idx="18688">Total</cx:pt>
          <cx:pt idx="18689">Refrigerator</cx:pt>
          <cx:pt idx="18690">Other Kitchen</cx:pt>
          <cx:pt idx="18691"> Common outlets </cx:pt>
          <cx:pt idx="18692"> Common Lights </cx:pt>
          <cx:pt idx="18693"> Bedroom Outlets </cx:pt>
          <cx:pt idx="18694"> Bedroom Lights </cx:pt>
          <cx:pt idx="18695"> Bathroom </cx:pt>
          <cx:pt idx="18696">Total</cx:pt>
          <cx:pt idx="18697">Refrigerator</cx:pt>
          <cx:pt idx="18698">Other Kitchen</cx:pt>
          <cx:pt idx="18699"> Common outlets </cx:pt>
          <cx:pt idx="18700"> Common Lights </cx:pt>
          <cx:pt idx="18701"> Bedroom Outlets </cx:pt>
          <cx:pt idx="18702"> Bedroom Lights </cx:pt>
          <cx:pt idx="18703"> Bathroom </cx:pt>
          <cx:pt idx="18704">Total</cx:pt>
          <cx:pt idx="18705">Refrigerator</cx:pt>
          <cx:pt idx="18706">Other Kitchen</cx:pt>
          <cx:pt idx="18707"> Common outlets </cx:pt>
          <cx:pt idx="18708"> Common Lights </cx:pt>
          <cx:pt idx="18709"> Bedroom Outlets </cx:pt>
          <cx:pt idx="18710"> Bedroom Lights </cx:pt>
          <cx:pt idx="18711"> Bathroom </cx:pt>
          <cx:pt idx="18712">Total</cx:pt>
          <cx:pt idx="18713">Refrigerator</cx:pt>
          <cx:pt idx="18714">Other Kitchen</cx:pt>
          <cx:pt idx="18715"> Common outlets </cx:pt>
          <cx:pt idx="18716"> Common Lights </cx:pt>
          <cx:pt idx="18717"> Bedroom Outlets </cx:pt>
          <cx:pt idx="18718"> Bedroom Lights </cx:pt>
          <cx:pt idx="18719"> Bathroom </cx:pt>
          <cx:pt idx="18720">Total</cx:pt>
          <cx:pt idx="18721">Refrigerator</cx:pt>
          <cx:pt idx="18722">Other Kitchen</cx:pt>
          <cx:pt idx="18723"> Common outlets </cx:pt>
          <cx:pt idx="18724"> Common Lights </cx:pt>
          <cx:pt idx="18725"> Bedroom Outlets </cx:pt>
          <cx:pt idx="18726"> Bedroom Lights </cx:pt>
          <cx:pt idx="18727"> Bathroom </cx:pt>
          <cx:pt idx="18728">Total</cx:pt>
          <cx:pt idx="18729">Refrigerator</cx:pt>
          <cx:pt idx="18730">Other Kitchen</cx:pt>
          <cx:pt idx="18731"> Common outlets </cx:pt>
          <cx:pt idx="18732"> Common Lights </cx:pt>
          <cx:pt idx="18733"> Bedroom Outlets </cx:pt>
          <cx:pt idx="18734"> Bedroom Lights </cx:pt>
          <cx:pt idx="18735"> Bathroom </cx:pt>
          <cx:pt idx="18736">Total</cx:pt>
          <cx:pt idx="18737">Refrigerator</cx:pt>
          <cx:pt idx="18738">Other Kitchen</cx:pt>
          <cx:pt idx="18739"> Common outlets </cx:pt>
          <cx:pt idx="18740"> Common Lights </cx:pt>
          <cx:pt idx="18741"> Bedroom Outlets </cx:pt>
          <cx:pt idx="18742"> Bedroom Lights </cx:pt>
          <cx:pt idx="18743"> Bathroom </cx:pt>
          <cx:pt idx="18744">Total</cx:pt>
          <cx:pt idx="18745">Refrigerator</cx:pt>
          <cx:pt idx="18746">Other Kitchen</cx:pt>
          <cx:pt idx="18747"> Common outlets </cx:pt>
          <cx:pt idx="18748"> Common Lights </cx:pt>
          <cx:pt idx="18749"> Bedroom Outlets </cx:pt>
          <cx:pt idx="18750"> Bedroom Lights </cx:pt>
          <cx:pt idx="18751"> Bathroom </cx:pt>
          <cx:pt idx="18752">Total</cx:pt>
          <cx:pt idx="18753">Refrigerator</cx:pt>
          <cx:pt idx="18754">Other Kitchen</cx:pt>
          <cx:pt idx="18755"> Common outlets </cx:pt>
          <cx:pt idx="18756"> Common Lights </cx:pt>
          <cx:pt idx="18757"> Bedroom Outlets </cx:pt>
          <cx:pt idx="18758"> Bedroom Lights </cx:pt>
          <cx:pt idx="18759"> Bathroom </cx:pt>
          <cx:pt idx="18760">Total</cx:pt>
          <cx:pt idx="18761">Refrigerator</cx:pt>
          <cx:pt idx="18762">Other Kitchen</cx:pt>
          <cx:pt idx="18763"> Common outlets </cx:pt>
          <cx:pt idx="18764"> Common Lights </cx:pt>
          <cx:pt idx="18765"> Bedroom Outlets </cx:pt>
          <cx:pt idx="18766"> Bedroom Lights </cx:pt>
          <cx:pt idx="18767"> Bathroom </cx:pt>
          <cx:pt idx="18768">Total</cx:pt>
          <cx:pt idx="18769">Refrigerator</cx:pt>
          <cx:pt idx="18770">Other Kitchen</cx:pt>
          <cx:pt idx="18771"> Common outlets </cx:pt>
          <cx:pt idx="18772"> Common Lights </cx:pt>
          <cx:pt idx="18773"> Bedroom Outlets </cx:pt>
          <cx:pt idx="18774"> Bedroom Lights </cx:pt>
          <cx:pt idx="18775"> Bathroom </cx:pt>
          <cx:pt idx="18776">Total</cx:pt>
          <cx:pt idx="18777">Refrigerator</cx:pt>
          <cx:pt idx="18778">Other Kitchen</cx:pt>
          <cx:pt idx="18779"> Common outlets </cx:pt>
          <cx:pt idx="18780"> Common Lights </cx:pt>
          <cx:pt idx="18781"> Bedroom Outlets </cx:pt>
          <cx:pt idx="18782"> Bedroom Lights </cx:pt>
          <cx:pt idx="18783"> Bathroom </cx:pt>
          <cx:pt idx="18784">Total</cx:pt>
          <cx:pt idx="18785">Refrigerator</cx:pt>
          <cx:pt idx="18786">Other Kitchen</cx:pt>
          <cx:pt idx="18787"> Common outlets </cx:pt>
          <cx:pt idx="18788"> Common Lights </cx:pt>
          <cx:pt idx="18789"> Bedroom Outlets </cx:pt>
          <cx:pt idx="18790"> Bedroom Lights </cx:pt>
          <cx:pt idx="18791"> Bathroom </cx:pt>
          <cx:pt idx="18792">Total</cx:pt>
          <cx:pt idx="18793">Refrigerator</cx:pt>
          <cx:pt idx="18794">Other Kitchen</cx:pt>
          <cx:pt idx="18795"> Common outlets </cx:pt>
          <cx:pt idx="18796"> Common Lights </cx:pt>
          <cx:pt idx="18797"> Bedroom Outlets </cx:pt>
          <cx:pt idx="18798"> Bedroom Lights </cx:pt>
          <cx:pt idx="18799"> Bathroom </cx:pt>
          <cx:pt idx="18800">Total</cx:pt>
          <cx:pt idx="18801">Refrigerator</cx:pt>
          <cx:pt idx="18802">Other Kitchen</cx:pt>
          <cx:pt idx="18803"> Common outlets </cx:pt>
          <cx:pt idx="18804"> Common Lights </cx:pt>
          <cx:pt idx="18805"> Bedroom Outlets </cx:pt>
          <cx:pt idx="18806"> Bedroom Lights </cx:pt>
          <cx:pt idx="18807"> Bathroom </cx:pt>
          <cx:pt idx="18808">Total</cx:pt>
          <cx:pt idx="18809">Refrigerator</cx:pt>
          <cx:pt idx="18810">Other Kitchen</cx:pt>
          <cx:pt idx="18811"> Common outlets </cx:pt>
          <cx:pt idx="18812"> Common Lights </cx:pt>
          <cx:pt idx="18813"> Bedroom Outlets </cx:pt>
          <cx:pt idx="18814"> Bedroom Lights </cx:pt>
          <cx:pt idx="18815"> Bathroom </cx:pt>
          <cx:pt idx="18816">Total</cx:pt>
          <cx:pt idx="18817">Refrigerator</cx:pt>
          <cx:pt idx="18818">Other Kitchen</cx:pt>
          <cx:pt idx="18819"> Common outlets </cx:pt>
          <cx:pt idx="18820"> Common Lights </cx:pt>
          <cx:pt idx="18821"> Bedroom Outlets </cx:pt>
          <cx:pt idx="18822"> Bedroom Lights </cx:pt>
          <cx:pt idx="18823"> Bathroom </cx:pt>
          <cx:pt idx="18824">Total</cx:pt>
          <cx:pt idx="18825">Refrigerator</cx:pt>
          <cx:pt idx="18826">Other Kitchen</cx:pt>
          <cx:pt idx="18827"> Common outlets </cx:pt>
          <cx:pt idx="18828"> Common Lights </cx:pt>
          <cx:pt idx="18829"> Bedroom Outlets </cx:pt>
          <cx:pt idx="18830"> Bedroom Lights </cx:pt>
          <cx:pt idx="18831"> Bathroom </cx:pt>
          <cx:pt idx="18832">Total</cx:pt>
          <cx:pt idx="18833">Refrigerator</cx:pt>
          <cx:pt idx="18834">Other Kitchen</cx:pt>
          <cx:pt idx="18835"> Common outlets </cx:pt>
          <cx:pt idx="18836"> Common Lights </cx:pt>
          <cx:pt idx="18837"> Bedroom Outlets </cx:pt>
          <cx:pt idx="18838"> Bedroom Lights </cx:pt>
          <cx:pt idx="18839"> Bathroom </cx:pt>
          <cx:pt idx="18840">Total</cx:pt>
          <cx:pt idx="18841">Refrigerator</cx:pt>
          <cx:pt idx="18842">Other Kitchen</cx:pt>
          <cx:pt idx="18843"> Common outlets </cx:pt>
          <cx:pt idx="18844"> Common Lights </cx:pt>
          <cx:pt idx="18845"> Bedroom Outlets </cx:pt>
          <cx:pt idx="18846"> Bedroom Lights </cx:pt>
          <cx:pt idx="18847"> Bathroom </cx:pt>
          <cx:pt idx="18848">Total</cx:pt>
          <cx:pt idx="18849">Refrigerator</cx:pt>
          <cx:pt idx="18850">Other Kitchen</cx:pt>
          <cx:pt idx="18851"> Common outlets </cx:pt>
          <cx:pt idx="18852"> Common Lights </cx:pt>
          <cx:pt idx="18853"> Bedroom Outlets </cx:pt>
          <cx:pt idx="18854"> Bedroom Lights </cx:pt>
          <cx:pt idx="18855"> Bathroom </cx:pt>
          <cx:pt idx="18856">Total</cx:pt>
          <cx:pt idx="18857">Refrigerator</cx:pt>
          <cx:pt idx="18858">Other Kitchen</cx:pt>
          <cx:pt idx="18859"> Common outlets </cx:pt>
          <cx:pt idx="18860"> Common Lights </cx:pt>
          <cx:pt idx="18861"> Bedroom Outlets </cx:pt>
          <cx:pt idx="18862"> Bedroom Lights </cx:pt>
          <cx:pt idx="18863"> Bathroom </cx:pt>
          <cx:pt idx="18864">Total</cx:pt>
          <cx:pt idx="18865">Refrigerator</cx:pt>
          <cx:pt idx="18866">Other Kitchen</cx:pt>
          <cx:pt idx="18867"> Common outlets </cx:pt>
          <cx:pt idx="18868"> Common Lights </cx:pt>
          <cx:pt idx="18869"> Bedroom Outlets </cx:pt>
          <cx:pt idx="18870"> Bedroom Lights </cx:pt>
          <cx:pt idx="18871"> Bathroom </cx:pt>
          <cx:pt idx="18872">Total</cx:pt>
          <cx:pt idx="18873">Refrigerator</cx:pt>
          <cx:pt idx="18874">Other Kitchen</cx:pt>
          <cx:pt idx="18875"> Common outlets </cx:pt>
          <cx:pt idx="18876"> Common Lights </cx:pt>
          <cx:pt idx="18877"> Bedroom Outlets </cx:pt>
          <cx:pt idx="18878"> Bedroom Lights </cx:pt>
          <cx:pt idx="18879"> Bathroom </cx:pt>
          <cx:pt idx="18880">Total</cx:pt>
          <cx:pt idx="18881">Refrigerator</cx:pt>
          <cx:pt idx="18882">Other Kitchen</cx:pt>
          <cx:pt idx="18883"> Common outlets </cx:pt>
          <cx:pt idx="18884"> Common Lights </cx:pt>
          <cx:pt idx="18885"> Bedroom Outlets </cx:pt>
          <cx:pt idx="18886"> Bedroom Lights </cx:pt>
          <cx:pt idx="18887"> Bathroom </cx:pt>
          <cx:pt idx="18888">Total</cx:pt>
          <cx:pt idx="18889">Refrigerator</cx:pt>
          <cx:pt idx="18890">Other Kitchen</cx:pt>
          <cx:pt idx="18891"> Common outlets </cx:pt>
          <cx:pt idx="18892"> Common Lights </cx:pt>
          <cx:pt idx="18893"> Bedroom Outlets </cx:pt>
          <cx:pt idx="18894"> Bedroom Lights </cx:pt>
          <cx:pt idx="18895"> Bathroom </cx:pt>
          <cx:pt idx="18896">Total</cx:pt>
          <cx:pt idx="18897">Refrigerator</cx:pt>
          <cx:pt idx="18898">Other Kitchen</cx:pt>
          <cx:pt idx="18899"> Common outlets </cx:pt>
          <cx:pt idx="18900"> Common Lights </cx:pt>
          <cx:pt idx="18901"> Bedroom Outlets </cx:pt>
          <cx:pt idx="18902"> Bedroom Lights </cx:pt>
          <cx:pt idx="18903"> Bathroom </cx:pt>
          <cx:pt idx="18904">Total</cx:pt>
          <cx:pt idx="18905">Refrigerator</cx:pt>
          <cx:pt idx="18906">Other Kitchen</cx:pt>
          <cx:pt idx="18907"> Common outlets </cx:pt>
          <cx:pt idx="18908"> Common Lights </cx:pt>
          <cx:pt idx="18909"> Bedroom Outlets </cx:pt>
          <cx:pt idx="18910"> Bedroom Lights </cx:pt>
          <cx:pt idx="18911"> Bathroom </cx:pt>
          <cx:pt idx="18912">Total</cx:pt>
          <cx:pt idx="18913">Refrigerator</cx:pt>
          <cx:pt idx="18914">Other Kitchen</cx:pt>
          <cx:pt idx="18915"> Common outlets </cx:pt>
          <cx:pt idx="18916"> Common Lights </cx:pt>
          <cx:pt idx="18917"> Bedroom Outlets </cx:pt>
          <cx:pt idx="18918"> Bedroom Lights </cx:pt>
          <cx:pt idx="18919"> Bathroom </cx:pt>
          <cx:pt idx="18920">Total</cx:pt>
          <cx:pt idx="18921">Refrigerator</cx:pt>
          <cx:pt idx="18922">Other Kitchen</cx:pt>
          <cx:pt idx="18923"> Common outlets </cx:pt>
          <cx:pt idx="18924"> Common Lights </cx:pt>
          <cx:pt idx="18925"> Bedroom Outlets </cx:pt>
          <cx:pt idx="18926"> Bedroom Lights </cx:pt>
          <cx:pt idx="18927"> Bathroom </cx:pt>
          <cx:pt idx="18928">Total</cx:pt>
          <cx:pt idx="18929">Refrigerator</cx:pt>
          <cx:pt idx="18930">Other Kitchen</cx:pt>
          <cx:pt idx="18931"> Common outlets </cx:pt>
          <cx:pt idx="18932"> Common Lights </cx:pt>
          <cx:pt idx="18933"> Bedroom Outlets </cx:pt>
          <cx:pt idx="18934"> Bedroom Lights </cx:pt>
          <cx:pt idx="18935"> Bathroom </cx:pt>
          <cx:pt idx="18936">Total</cx:pt>
          <cx:pt idx="18937">Refrigerator</cx:pt>
          <cx:pt idx="18938">Other Kitchen</cx:pt>
          <cx:pt idx="18939"> Common outlets </cx:pt>
          <cx:pt idx="18940"> Common Lights </cx:pt>
          <cx:pt idx="18941"> Bedroom Outlets </cx:pt>
          <cx:pt idx="18942"> Bedroom Lights </cx:pt>
          <cx:pt idx="18943"> Bathroom </cx:pt>
          <cx:pt idx="18944">Total</cx:pt>
          <cx:pt idx="18945">Refrigerator</cx:pt>
          <cx:pt idx="18946">Other Kitchen</cx:pt>
          <cx:pt idx="18947"> Common outlets </cx:pt>
          <cx:pt idx="18948"> Common Lights </cx:pt>
          <cx:pt idx="18949"> Bedroom Outlets </cx:pt>
          <cx:pt idx="18950"> Bedroom Lights </cx:pt>
          <cx:pt idx="18951"> Bathroom </cx:pt>
          <cx:pt idx="18952">Total</cx:pt>
          <cx:pt idx="18953">Refrigerator</cx:pt>
          <cx:pt idx="18954">Other Kitchen</cx:pt>
          <cx:pt idx="18955"> Common outlets </cx:pt>
          <cx:pt idx="18956"> Common Lights </cx:pt>
          <cx:pt idx="18957"> Bedroom Outlets </cx:pt>
          <cx:pt idx="18958"> Bedroom Lights </cx:pt>
          <cx:pt idx="18959"> Bathroom </cx:pt>
          <cx:pt idx="18960">Total</cx:pt>
          <cx:pt idx="18961">Refrigerator</cx:pt>
          <cx:pt idx="18962">Other Kitchen</cx:pt>
          <cx:pt idx="18963"> Common outlets </cx:pt>
          <cx:pt idx="18964"> Common Lights </cx:pt>
          <cx:pt idx="18965"> Bedroom Outlets </cx:pt>
          <cx:pt idx="18966"> Bedroom Lights </cx:pt>
          <cx:pt idx="18967"> Bathroom </cx:pt>
          <cx:pt idx="18968">Total</cx:pt>
          <cx:pt idx="18969">Refrigerator</cx:pt>
          <cx:pt idx="18970">Other Kitchen</cx:pt>
          <cx:pt idx="18971"> Common outlets </cx:pt>
          <cx:pt idx="18972"> Common Lights </cx:pt>
          <cx:pt idx="18973"> Bedroom Outlets </cx:pt>
          <cx:pt idx="18974"> Bedroom Lights </cx:pt>
          <cx:pt idx="18975"> Bathroom </cx:pt>
          <cx:pt idx="18976">Total</cx:pt>
          <cx:pt idx="18977">Refrigerator</cx:pt>
          <cx:pt idx="18978">Other Kitchen</cx:pt>
          <cx:pt idx="18979"> Common outlets </cx:pt>
          <cx:pt idx="18980"> Common Lights </cx:pt>
          <cx:pt idx="18981"> Bedroom Outlets </cx:pt>
          <cx:pt idx="18982"> Bedroom Lights </cx:pt>
          <cx:pt idx="18983"> Bathroom </cx:pt>
          <cx:pt idx="18984">Total</cx:pt>
          <cx:pt idx="18985">Refrigerator</cx:pt>
          <cx:pt idx="18986">Other Kitchen</cx:pt>
          <cx:pt idx="18987"> Common outlets </cx:pt>
          <cx:pt idx="18988"> Common Lights </cx:pt>
          <cx:pt idx="18989"> Bedroom Outlets </cx:pt>
          <cx:pt idx="18990"> Bedroom Lights </cx:pt>
          <cx:pt idx="18991"> Bathroom </cx:pt>
          <cx:pt idx="18992">Total</cx:pt>
          <cx:pt idx="18993">Refrigerator</cx:pt>
          <cx:pt idx="18994">Other Kitchen</cx:pt>
          <cx:pt idx="18995"> Common outlets </cx:pt>
          <cx:pt idx="18996"> Common Lights </cx:pt>
          <cx:pt idx="18997"> Bedroom Outlets </cx:pt>
          <cx:pt idx="18998"> Bedroom Lights </cx:pt>
          <cx:pt idx="18999"> Bathroom </cx:pt>
          <cx:pt idx="19000">Total</cx:pt>
          <cx:pt idx="19001">Refrigerator</cx:pt>
          <cx:pt idx="19002">Other Kitchen</cx:pt>
          <cx:pt idx="19003"> Common outlets </cx:pt>
          <cx:pt idx="19004"> Common Lights </cx:pt>
          <cx:pt idx="19005"> Bedroom Outlets </cx:pt>
          <cx:pt idx="19006"> Bedroom Lights </cx:pt>
          <cx:pt idx="19007"> Bathroom </cx:pt>
          <cx:pt idx="19008">Total</cx:pt>
          <cx:pt idx="19009">Refrigerator</cx:pt>
          <cx:pt idx="19010">Other Kitchen</cx:pt>
          <cx:pt idx="19011"> Common outlets </cx:pt>
          <cx:pt idx="19012"> Common Lights </cx:pt>
          <cx:pt idx="19013"> Bedroom Outlets </cx:pt>
          <cx:pt idx="19014"> Bedroom Lights </cx:pt>
          <cx:pt idx="19015"> Bathroom </cx:pt>
          <cx:pt idx="19016">Total</cx:pt>
          <cx:pt idx="19017">Refrigerator</cx:pt>
          <cx:pt idx="19018">Other Kitchen</cx:pt>
          <cx:pt idx="19019"> Common outlets </cx:pt>
          <cx:pt idx="19020"> Common Lights </cx:pt>
          <cx:pt idx="19021"> Bedroom Outlets </cx:pt>
          <cx:pt idx="19022"> Bedroom Lights </cx:pt>
          <cx:pt idx="19023"> Bathroom </cx:pt>
          <cx:pt idx="19024">Total</cx:pt>
          <cx:pt idx="19025">Refrigerator</cx:pt>
          <cx:pt idx="19026">Other Kitchen</cx:pt>
          <cx:pt idx="19027"> Common outlets </cx:pt>
          <cx:pt idx="19028"> Common Lights </cx:pt>
          <cx:pt idx="19029"> Bedroom Outlets </cx:pt>
          <cx:pt idx="19030"> Bedroom Lights </cx:pt>
          <cx:pt idx="19031"> Bathroom </cx:pt>
          <cx:pt idx="19032">Total</cx:pt>
          <cx:pt idx="19033">Refrigerator</cx:pt>
          <cx:pt idx="19034">Other Kitchen</cx:pt>
          <cx:pt idx="19035"> Common outlets </cx:pt>
          <cx:pt idx="19036"> Common Lights </cx:pt>
          <cx:pt idx="19037"> Bedroom Outlets </cx:pt>
          <cx:pt idx="19038"> Bedroom Lights </cx:pt>
          <cx:pt idx="19039"> Bathroom </cx:pt>
          <cx:pt idx="19040">Total</cx:pt>
          <cx:pt idx="19041">Refrigerator</cx:pt>
          <cx:pt idx="19042">Other Kitchen</cx:pt>
          <cx:pt idx="19043"> Common outlets </cx:pt>
          <cx:pt idx="19044"> Common Lights </cx:pt>
          <cx:pt idx="19045"> Bedroom Outlets </cx:pt>
          <cx:pt idx="19046"> Bedroom Lights </cx:pt>
          <cx:pt idx="19047"> Bathroom </cx:pt>
          <cx:pt idx="19048">Total</cx:pt>
          <cx:pt idx="19049">Refrigerator</cx:pt>
          <cx:pt idx="19050">Other Kitchen</cx:pt>
          <cx:pt idx="19051"> Common outlets </cx:pt>
          <cx:pt idx="19052"> Common Lights </cx:pt>
          <cx:pt idx="19053"> Bedroom Outlets </cx:pt>
          <cx:pt idx="19054"> Bedroom Lights </cx:pt>
          <cx:pt idx="19055"> Bathroom </cx:pt>
          <cx:pt idx="19056">Total</cx:pt>
          <cx:pt idx="19057">Refrigerator</cx:pt>
          <cx:pt idx="19058">Other Kitchen</cx:pt>
          <cx:pt idx="19059"> Common outlets </cx:pt>
          <cx:pt idx="19060"> Common Lights </cx:pt>
          <cx:pt idx="19061"> Bedroom Outlets </cx:pt>
          <cx:pt idx="19062"> Bedroom Lights </cx:pt>
          <cx:pt idx="19063"> Bathroom </cx:pt>
          <cx:pt idx="19064">Total</cx:pt>
          <cx:pt idx="19065">Refrigerator</cx:pt>
          <cx:pt idx="19066">Other Kitchen</cx:pt>
          <cx:pt idx="19067"> Common outlets </cx:pt>
          <cx:pt idx="19068"> Common Lights </cx:pt>
          <cx:pt idx="19069"> Bedroom Outlets </cx:pt>
          <cx:pt idx="19070"> Bedroom Lights </cx:pt>
          <cx:pt idx="19071"> Bathroom </cx:pt>
          <cx:pt idx="19072">Total</cx:pt>
          <cx:pt idx="19073">Refrigerator</cx:pt>
          <cx:pt idx="19074">Other Kitchen</cx:pt>
          <cx:pt idx="19075"> Common outlets </cx:pt>
          <cx:pt idx="19076"> Common Lights </cx:pt>
          <cx:pt idx="19077"> Bedroom Outlets </cx:pt>
          <cx:pt idx="19078"> Bedroom Lights </cx:pt>
          <cx:pt idx="19079"> Bathroom </cx:pt>
          <cx:pt idx="19080">Total</cx:pt>
          <cx:pt idx="19081">Refrigerator</cx:pt>
          <cx:pt idx="19082">Other Kitchen</cx:pt>
          <cx:pt idx="19083"> Common outlets </cx:pt>
          <cx:pt idx="19084"> Common Lights </cx:pt>
          <cx:pt idx="19085"> Bedroom Outlets </cx:pt>
          <cx:pt idx="19086"> Bedroom Lights </cx:pt>
          <cx:pt idx="19087"> Bathroom </cx:pt>
          <cx:pt idx="19088">Total</cx:pt>
          <cx:pt idx="19089">Refrigerator</cx:pt>
          <cx:pt idx="19090">Other Kitchen</cx:pt>
          <cx:pt idx="19091"> Common outlets </cx:pt>
          <cx:pt idx="19092"> Common Lights </cx:pt>
          <cx:pt idx="19093"> Bedroom Outlets </cx:pt>
          <cx:pt idx="19094"> Bedroom Lights </cx:pt>
          <cx:pt idx="19095"> Bathroom </cx:pt>
          <cx:pt idx="19096">Total</cx:pt>
          <cx:pt idx="19097">Refrigerator</cx:pt>
          <cx:pt idx="19098">Other Kitchen</cx:pt>
          <cx:pt idx="19099"> Common outlets </cx:pt>
          <cx:pt idx="19100"> Common Lights </cx:pt>
          <cx:pt idx="19101"> Bedroom Outlets </cx:pt>
          <cx:pt idx="19102"> Bedroom Lights </cx:pt>
          <cx:pt idx="19103"> Bathroom </cx:pt>
          <cx:pt idx="19104">Total</cx:pt>
          <cx:pt idx="19105">Refrigerator</cx:pt>
          <cx:pt idx="19106">Other Kitchen</cx:pt>
          <cx:pt idx="19107"> Common outlets </cx:pt>
          <cx:pt idx="19108"> Common Lights </cx:pt>
          <cx:pt idx="19109"> Bedroom Outlets </cx:pt>
          <cx:pt idx="19110"> Bedroom Lights </cx:pt>
          <cx:pt idx="19111"> Bathroom </cx:pt>
          <cx:pt idx="19112">Total</cx:pt>
          <cx:pt idx="19113">Refrigerator</cx:pt>
          <cx:pt idx="19114">Other Kitchen</cx:pt>
          <cx:pt idx="19115"> Common outlets </cx:pt>
          <cx:pt idx="19116"> Common Lights </cx:pt>
          <cx:pt idx="19117"> Bedroom Outlets </cx:pt>
          <cx:pt idx="19118"> Bedroom Lights </cx:pt>
          <cx:pt idx="19119"> Bathroom </cx:pt>
          <cx:pt idx="19120">Total</cx:pt>
          <cx:pt idx="19121">Refrigerator</cx:pt>
          <cx:pt idx="19122">Other Kitchen</cx:pt>
          <cx:pt idx="19123"> Common outlets </cx:pt>
          <cx:pt idx="19124"> Common Lights </cx:pt>
          <cx:pt idx="19125"> Bedroom Outlets </cx:pt>
          <cx:pt idx="19126"> Bedroom Lights </cx:pt>
          <cx:pt idx="19127"> Bathroom </cx:pt>
          <cx:pt idx="19128">Total</cx:pt>
          <cx:pt idx="19129">Refrigerator</cx:pt>
          <cx:pt idx="19130">Other Kitchen</cx:pt>
          <cx:pt idx="19131"> Common outlets </cx:pt>
          <cx:pt idx="19132"> Common Lights </cx:pt>
          <cx:pt idx="19133"> Bedroom Outlets </cx:pt>
          <cx:pt idx="19134"> Bedroom Lights </cx:pt>
          <cx:pt idx="19135"> Bathroom </cx:pt>
          <cx:pt idx="19136">Total</cx:pt>
          <cx:pt idx="19137">Refrigerator</cx:pt>
          <cx:pt idx="19138">Other Kitchen</cx:pt>
          <cx:pt idx="19139"> Common outlets </cx:pt>
          <cx:pt idx="19140"> Common Lights </cx:pt>
          <cx:pt idx="19141"> Bedroom Outlets </cx:pt>
          <cx:pt idx="19142"> Bedroom Lights </cx:pt>
          <cx:pt idx="19143"> Bathroom </cx:pt>
          <cx:pt idx="19144">Total</cx:pt>
          <cx:pt idx="19145">Refrigerator</cx:pt>
          <cx:pt idx="19146">Other Kitchen</cx:pt>
          <cx:pt idx="19147"> Common outlets </cx:pt>
          <cx:pt idx="19148"> Common Lights </cx:pt>
          <cx:pt idx="19149"> Bedroom Outlets </cx:pt>
          <cx:pt idx="19150"> Bedroom Lights </cx:pt>
          <cx:pt idx="19151"> Bathroom </cx:pt>
          <cx:pt idx="19152">Total</cx:pt>
          <cx:pt idx="19153">Refrigerator</cx:pt>
          <cx:pt idx="19154">Other Kitchen</cx:pt>
          <cx:pt idx="19155"> Common outlets </cx:pt>
          <cx:pt idx="19156"> Common Lights </cx:pt>
          <cx:pt idx="19157"> Bedroom Outlets </cx:pt>
          <cx:pt idx="19158"> Bedroom Lights </cx:pt>
          <cx:pt idx="19159"> Bathroom </cx:pt>
          <cx:pt idx="19160">Total</cx:pt>
          <cx:pt idx="19161">Refrigerator</cx:pt>
          <cx:pt idx="19162">Other Kitchen</cx:pt>
          <cx:pt idx="19163"> Common outlets </cx:pt>
          <cx:pt idx="19164"> Common Lights </cx:pt>
          <cx:pt idx="19165"> Bedroom Outlets </cx:pt>
          <cx:pt idx="19166"> Bedroom Lights </cx:pt>
          <cx:pt idx="19167"> Bathroom </cx:pt>
          <cx:pt idx="19168">Total</cx:pt>
          <cx:pt idx="19169">Refrigerator</cx:pt>
          <cx:pt idx="19170">Other Kitchen</cx:pt>
          <cx:pt idx="19171"> Common outlets </cx:pt>
          <cx:pt idx="19172"> Common Lights </cx:pt>
          <cx:pt idx="19173"> Bedroom Outlets </cx:pt>
          <cx:pt idx="19174"> Bedroom Lights </cx:pt>
          <cx:pt idx="19175"> Bathroom </cx:pt>
          <cx:pt idx="19176">Total</cx:pt>
          <cx:pt idx="19177">Refrigerator</cx:pt>
          <cx:pt idx="19178">Other Kitchen</cx:pt>
          <cx:pt idx="19179"> Common outlets </cx:pt>
          <cx:pt idx="19180"> Common Lights </cx:pt>
          <cx:pt idx="19181"> Bedroom Outlets </cx:pt>
          <cx:pt idx="19182"> Bedroom Lights </cx:pt>
          <cx:pt idx="19183"> Bathroom </cx:pt>
          <cx:pt idx="19184">Total</cx:pt>
          <cx:pt idx="19185">Refrigerator</cx:pt>
          <cx:pt idx="19186">Other Kitchen</cx:pt>
          <cx:pt idx="19187"> Common outlets </cx:pt>
          <cx:pt idx="19188"> Common Lights </cx:pt>
          <cx:pt idx="19189"> Bedroom Outlets </cx:pt>
          <cx:pt idx="19190"> Bedroom Lights </cx:pt>
          <cx:pt idx="19191"> Bathroom </cx:pt>
          <cx:pt idx="19192">Total</cx:pt>
          <cx:pt idx="19193">Refrigerator</cx:pt>
          <cx:pt idx="19194">Other Kitchen</cx:pt>
          <cx:pt idx="19195"> Common outlets </cx:pt>
          <cx:pt idx="19196"> Common Lights </cx:pt>
          <cx:pt idx="19197"> Bedroom Outlets </cx:pt>
          <cx:pt idx="19198"> Bedroom Lights </cx:pt>
          <cx:pt idx="19199"> Bathroom </cx:pt>
          <cx:pt idx="19200">Total</cx:pt>
          <cx:pt idx="19201">Refrigerator</cx:pt>
          <cx:pt idx="19202">Other Kitchen</cx:pt>
          <cx:pt idx="19203"> Common outlets </cx:pt>
          <cx:pt idx="19204"> Common Lights </cx:pt>
          <cx:pt idx="19205"> Bedroom Outlets </cx:pt>
          <cx:pt idx="19206"> Bedroom Lights </cx:pt>
          <cx:pt idx="19207"> Bathroom </cx:pt>
          <cx:pt idx="19208">Total</cx:pt>
          <cx:pt idx="19209">Refrigerator</cx:pt>
          <cx:pt idx="19210">Other Kitchen</cx:pt>
          <cx:pt idx="19211"> Common outlets </cx:pt>
          <cx:pt idx="19212"> Common Lights </cx:pt>
          <cx:pt idx="19213"> Bedroom Outlets </cx:pt>
          <cx:pt idx="19214"> Bedroom Lights </cx:pt>
          <cx:pt idx="19215"> Bathroom </cx:pt>
          <cx:pt idx="19216">Total</cx:pt>
          <cx:pt idx="19217">Refrigerator</cx:pt>
          <cx:pt idx="19218">Other Kitchen</cx:pt>
          <cx:pt idx="19219"> Common outlets </cx:pt>
          <cx:pt idx="19220"> Common Lights </cx:pt>
          <cx:pt idx="19221"> Bedroom Outlets </cx:pt>
          <cx:pt idx="19222"> Bedroom Lights </cx:pt>
          <cx:pt idx="19223"> Bathroom </cx:pt>
          <cx:pt idx="19224">Total</cx:pt>
          <cx:pt idx="19225">Refrigerator</cx:pt>
          <cx:pt idx="19226">Other Kitchen</cx:pt>
          <cx:pt idx="19227"> Common outlets </cx:pt>
          <cx:pt idx="19228"> Common Lights </cx:pt>
          <cx:pt idx="19229"> Bedroom Outlets </cx:pt>
          <cx:pt idx="19230"> Bedroom Lights </cx:pt>
          <cx:pt idx="19231"> Bathroom </cx:pt>
          <cx:pt idx="19232">Total</cx:pt>
          <cx:pt idx="19233">Refrigerator</cx:pt>
          <cx:pt idx="19234">Other Kitchen</cx:pt>
          <cx:pt idx="19235"> Common outlets </cx:pt>
          <cx:pt idx="19236"> Common Lights </cx:pt>
          <cx:pt idx="19237"> Bedroom Outlets </cx:pt>
          <cx:pt idx="19238"> Bedroom Lights </cx:pt>
          <cx:pt idx="19239"> Bathroom </cx:pt>
          <cx:pt idx="19240">Total</cx:pt>
          <cx:pt idx="19241">Refrigerator</cx:pt>
          <cx:pt idx="19242">Other Kitchen</cx:pt>
          <cx:pt idx="19243"> Common outlets </cx:pt>
          <cx:pt idx="19244"> Common Lights </cx:pt>
          <cx:pt idx="19245"> Bedroom Outlets </cx:pt>
          <cx:pt idx="19246"> Bedroom Lights </cx:pt>
          <cx:pt idx="19247"> Bathroom </cx:pt>
          <cx:pt idx="19248">Total</cx:pt>
          <cx:pt idx="19249">Refrigerator</cx:pt>
          <cx:pt idx="19250">Other Kitchen</cx:pt>
          <cx:pt idx="19251"> Common outlets </cx:pt>
          <cx:pt idx="19252"> Common Lights </cx:pt>
          <cx:pt idx="19253"> Bedroom Outlets </cx:pt>
          <cx:pt idx="19254"> Bedroom Lights </cx:pt>
          <cx:pt idx="19255"> Bathroom </cx:pt>
          <cx:pt idx="19256">Total</cx:pt>
          <cx:pt idx="19257">Refrigerator</cx:pt>
          <cx:pt idx="19258">Other Kitchen</cx:pt>
          <cx:pt idx="19259"> Common outlets </cx:pt>
          <cx:pt idx="19260"> Common Lights </cx:pt>
          <cx:pt idx="19261"> Bedroom Outlets </cx:pt>
          <cx:pt idx="19262"> Bedroom Lights </cx:pt>
          <cx:pt idx="19263"> Bathroom </cx:pt>
          <cx:pt idx="19264">Total</cx:pt>
          <cx:pt idx="19265">Refrigerator</cx:pt>
          <cx:pt idx="19266">Other Kitchen</cx:pt>
          <cx:pt idx="19267"> Common outlets </cx:pt>
          <cx:pt idx="19268"> Common Lights </cx:pt>
          <cx:pt idx="19269"> Bedroom Outlets </cx:pt>
          <cx:pt idx="19270"> Bedroom Lights </cx:pt>
          <cx:pt idx="19271"> Bathroom </cx:pt>
          <cx:pt idx="19272">Total</cx:pt>
          <cx:pt idx="19273">Refrigerator</cx:pt>
          <cx:pt idx="19274">Other Kitchen</cx:pt>
          <cx:pt idx="19275"> Common outlets </cx:pt>
          <cx:pt idx="19276"> Common Lights </cx:pt>
          <cx:pt idx="19277"> Bedroom Outlets </cx:pt>
          <cx:pt idx="19278"> Bedroom Lights </cx:pt>
          <cx:pt idx="19279"> Bathroom </cx:pt>
          <cx:pt idx="19280">Total</cx:pt>
          <cx:pt idx="19281">Refrigerator</cx:pt>
          <cx:pt idx="19282">Other Kitchen</cx:pt>
          <cx:pt idx="19283"> Common outlets </cx:pt>
          <cx:pt idx="19284"> Common Lights </cx:pt>
          <cx:pt idx="19285"> Bedroom Outlets </cx:pt>
          <cx:pt idx="19286"> Bedroom Lights </cx:pt>
          <cx:pt idx="19287"> Bathroom </cx:pt>
          <cx:pt idx="19288">Total</cx:pt>
          <cx:pt idx="19289">Refrigerator</cx:pt>
          <cx:pt idx="19290">Other Kitchen</cx:pt>
          <cx:pt idx="19291"> Common outlets </cx:pt>
          <cx:pt idx="19292"> Common Lights </cx:pt>
          <cx:pt idx="19293"> Bedroom Outlets </cx:pt>
          <cx:pt idx="19294"> Bedroom Lights </cx:pt>
          <cx:pt idx="19295"> Bathroom </cx:pt>
          <cx:pt idx="19296">Total</cx:pt>
          <cx:pt idx="19297">Refrigerator</cx:pt>
          <cx:pt idx="19298">Other Kitchen</cx:pt>
          <cx:pt idx="19299"> Common outlets </cx:pt>
          <cx:pt idx="19300"> Common Lights </cx:pt>
          <cx:pt idx="19301"> Bedroom Outlets </cx:pt>
          <cx:pt idx="19302"> Bedroom Lights </cx:pt>
          <cx:pt idx="19303"> Bathroom </cx:pt>
          <cx:pt idx="19304">Total</cx:pt>
          <cx:pt idx="19305">Refrigerator</cx:pt>
          <cx:pt idx="19306">Other Kitchen</cx:pt>
          <cx:pt idx="19307"> Common outlets </cx:pt>
          <cx:pt idx="19308"> Common Lights </cx:pt>
          <cx:pt idx="19309"> Bedroom Outlets </cx:pt>
          <cx:pt idx="19310"> Bedroom Lights </cx:pt>
          <cx:pt idx="19311"> Bathroom </cx:pt>
          <cx:pt idx="19312">Total</cx:pt>
          <cx:pt idx="19313">Refrigerator</cx:pt>
          <cx:pt idx="19314">Other Kitchen</cx:pt>
          <cx:pt idx="19315"> Common outlets </cx:pt>
          <cx:pt idx="19316"> Common Lights </cx:pt>
          <cx:pt idx="19317"> Bedroom Outlets </cx:pt>
          <cx:pt idx="19318"> Bedroom Lights </cx:pt>
          <cx:pt idx="19319"> Bathroom </cx:pt>
          <cx:pt idx="19320">Total</cx:pt>
          <cx:pt idx="19321">Refrigerator</cx:pt>
          <cx:pt idx="19322">Other Kitchen</cx:pt>
          <cx:pt idx="19323"> Common outlets </cx:pt>
          <cx:pt idx="19324"> Common Lights </cx:pt>
          <cx:pt idx="19325"> Bedroom Outlets </cx:pt>
          <cx:pt idx="19326"> Bedroom Lights </cx:pt>
          <cx:pt idx="19327"> Bathroom </cx:pt>
          <cx:pt idx="19328">Total</cx:pt>
          <cx:pt idx="19329">Refrigerator</cx:pt>
          <cx:pt idx="19330">Other Kitchen</cx:pt>
          <cx:pt idx="19331"> Common outlets </cx:pt>
          <cx:pt idx="19332"> Common Lights </cx:pt>
          <cx:pt idx="19333"> Bedroom Outlets </cx:pt>
          <cx:pt idx="19334"> Bedroom Lights </cx:pt>
          <cx:pt idx="19335"> Bathroom </cx:pt>
          <cx:pt idx="19336">Total</cx:pt>
          <cx:pt idx="19337">Refrigerator</cx:pt>
          <cx:pt idx="19338">Other Kitchen</cx:pt>
          <cx:pt idx="19339"> Common outlets </cx:pt>
          <cx:pt idx="19340"> Common Lights </cx:pt>
          <cx:pt idx="19341"> Bedroom Outlets </cx:pt>
          <cx:pt idx="19342"> Bedroom Lights </cx:pt>
          <cx:pt idx="19343"> Bathroom </cx:pt>
          <cx:pt idx="19344">Total</cx:pt>
          <cx:pt idx="19345">Refrigerator</cx:pt>
          <cx:pt idx="19346">Other Kitchen</cx:pt>
          <cx:pt idx="19347"> Common outlets </cx:pt>
          <cx:pt idx="19348"> Common Lights </cx:pt>
          <cx:pt idx="19349"> Bedroom Outlets </cx:pt>
          <cx:pt idx="19350"> Bedroom Lights </cx:pt>
          <cx:pt idx="19351"> Bathroom </cx:pt>
          <cx:pt idx="19352">Total</cx:pt>
          <cx:pt idx="19353">Refrigerator</cx:pt>
          <cx:pt idx="19354">Other Kitchen</cx:pt>
          <cx:pt idx="19355"> Common outlets </cx:pt>
          <cx:pt idx="19356"> Common Lights </cx:pt>
          <cx:pt idx="19357"> Bedroom Outlets </cx:pt>
          <cx:pt idx="19358"> Bedroom Lights </cx:pt>
          <cx:pt idx="19359"> Bathroom </cx:pt>
          <cx:pt idx="19360">Total</cx:pt>
          <cx:pt idx="19361">Refrigerator</cx:pt>
          <cx:pt idx="19362">Other Kitchen</cx:pt>
          <cx:pt idx="19363"> Common outlets </cx:pt>
          <cx:pt idx="19364"> Common Lights </cx:pt>
          <cx:pt idx="19365"> Bedroom Outlets </cx:pt>
          <cx:pt idx="19366"> Bedroom Lights </cx:pt>
          <cx:pt idx="19367"> Bathroom </cx:pt>
          <cx:pt idx="19368">Total</cx:pt>
          <cx:pt idx="19369">Refrigerator</cx:pt>
          <cx:pt idx="19370">Other Kitchen</cx:pt>
          <cx:pt idx="19371"> Common outlets </cx:pt>
          <cx:pt idx="19372"> Common Lights </cx:pt>
          <cx:pt idx="19373"> Bedroom Outlets </cx:pt>
          <cx:pt idx="19374"> Bedroom Lights </cx:pt>
          <cx:pt idx="19375"> Bathroom </cx:pt>
          <cx:pt idx="19376">Total</cx:pt>
          <cx:pt idx="19377">Refrigerator</cx:pt>
          <cx:pt idx="19378">Other Kitchen</cx:pt>
          <cx:pt idx="19379"> Common outlets </cx:pt>
          <cx:pt idx="19380"> Common Lights </cx:pt>
          <cx:pt idx="19381"> Bedroom Outlets </cx:pt>
          <cx:pt idx="19382"> Bedroom Lights </cx:pt>
          <cx:pt idx="19383"> Bathroom </cx:pt>
          <cx:pt idx="19384">Total</cx:pt>
          <cx:pt idx="19385">Refrigerator</cx:pt>
          <cx:pt idx="19386">Other Kitchen</cx:pt>
          <cx:pt idx="19387"> Common outlets </cx:pt>
          <cx:pt idx="19388"> Common Lights </cx:pt>
          <cx:pt idx="19389"> Bedroom Outlets </cx:pt>
          <cx:pt idx="19390"> Bedroom Lights </cx:pt>
          <cx:pt idx="19391"> Bathroom </cx:pt>
          <cx:pt idx="19392">Total</cx:pt>
          <cx:pt idx="19393">Refrigerator</cx:pt>
          <cx:pt idx="19394">Other Kitchen</cx:pt>
          <cx:pt idx="19395"> Common outlets </cx:pt>
          <cx:pt idx="19396"> Common Lights </cx:pt>
          <cx:pt idx="19397"> Bedroom Outlets </cx:pt>
          <cx:pt idx="19398"> Bedroom Lights </cx:pt>
          <cx:pt idx="19399"> Bathroom </cx:pt>
          <cx:pt idx="19400">Total</cx:pt>
          <cx:pt idx="19401">Refrigerator</cx:pt>
          <cx:pt idx="19402">Other Kitchen</cx:pt>
          <cx:pt idx="19403"> Common outlets </cx:pt>
          <cx:pt idx="19404"> Common Lights </cx:pt>
          <cx:pt idx="19405"> Bedroom Outlets </cx:pt>
          <cx:pt idx="19406"> Bedroom Lights </cx:pt>
          <cx:pt idx="19407"> Bathroom </cx:pt>
          <cx:pt idx="19408">Total</cx:pt>
          <cx:pt idx="19409">Refrigerator</cx:pt>
          <cx:pt idx="19410">Other Kitchen</cx:pt>
          <cx:pt idx="19411"> Common outlets </cx:pt>
          <cx:pt idx="19412"> Common Lights </cx:pt>
          <cx:pt idx="19413"> Bedroom Outlets </cx:pt>
          <cx:pt idx="19414"> Bedroom Lights </cx:pt>
          <cx:pt idx="19415"> Bathroom </cx:pt>
          <cx:pt idx="19416">Total</cx:pt>
          <cx:pt idx="19417">Refrigerator</cx:pt>
          <cx:pt idx="19418">Other Kitchen</cx:pt>
          <cx:pt idx="19419"> Common outlets </cx:pt>
          <cx:pt idx="19420"> Common Lights </cx:pt>
          <cx:pt idx="19421"> Bedroom Outlets </cx:pt>
          <cx:pt idx="19422"> Bedroom Lights </cx:pt>
          <cx:pt idx="19423"> Bathroom </cx:pt>
          <cx:pt idx="19424">Total</cx:pt>
          <cx:pt idx="19425">Refrigerator</cx:pt>
          <cx:pt idx="19426">Other Kitchen</cx:pt>
          <cx:pt idx="19427"> Common outlets </cx:pt>
          <cx:pt idx="19428"> Common Lights </cx:pt>
          <cx:pt idx="19429"> Bedroom Outlets </cx:pt>
          <cx:pt idx="19430"> Bedroom Lights </cx:pt>
          <cx:pt idx="19431"> Bathroom </cx:pt>
          <cx:pt idx="19432">Total</cx:pt>
          <cx:pt idx="19433">Refrigerator</cx:pt>
          <cx:pt idx="19434">Other Kitchen</cx:pt>
          <cx:pt idx="19435"> Common outlets </cx:pt>
          <cx:pt idx="19436"> Common Lights </cx:pt>
          <cx:pt idx="19437"> Bedroom Outlets </cx:pt>
          <cx:pt idx="19438"> Bedroom Lights </cx:pt>
          <cx:pt idx="19439"> Bathroom </cx:pt>
          <cx:pt idx="19440">Total</cx:pt>
          <cx:pt idx="19441">Refrigerator</cx:pt>
          <cx:pt idx="19442">Other Kitchen</cx:pt>
          <cx:pt idx="19443"> Common outlets </cx:pt>
          <cx:pt idx="19444"> Common Lights </cx:pt>
          <cx:pt idx="19445"> Bedroom Outlets </cx:pt>
          <cx:pt idx="19446"> Bedroom Lights </cx:pt>
          <cx:pt idx="19447"> Bathroom </cx:pt>
          <cx:pt idx="19448">Total</cx:pt>
          <cx:pt idx="19449">Refrigerator</cx:pt>
          <cx:pt idx="19450">Other Kitchen</cx:pt>
          <cx:pt idx="19451"> Common outlets </cx:pt>
          <cx:pt idx="19452"> Common Lights </cx:pt>
          <cx:pt idx="19453"> Bedroom Outlets </cx:pt>
          <cx:pt idx="19454"> Bedroom Lights </cx:pt>
          <cx:pt idx="19455"> Bathroom </cx:pt>
          <cx:pt idx="19456">Total</cx:pt>
          <cx:pt idx="19457">Refrigerator</cx:pt>
          <cx:pt idx="19458">Other Kitchen</cx:pt>
          <cx:pt idx="19459"> Common outlets </cx:pt>
          <cx:pt idx="19460"> Common Lights </cx:pt>
          <cx:pt idx="19461"> Bedroom Outlets </cx:pt>
          <cx:pt idx="19462"> Bedroom Lights </cx:pt>
          <cx:pt idx="19463"> Bathroom </cx:pt>
          <cx:pt idx="19464">Total</cx:pt>
          <cx:pt idx="19465">Refrigerator</cx:pt>
          <cx:pt idx="19466">Other Kitchen</cx:pt>
          <cx:pt idx="19467"> Common outlets </cx:pt>
          <cx:pt idx="19468"> Common Lights </cx:pt>
          <cx:pt idx="19469"> Bedroom Outlets </cx:pt>
          <cx:pt idx="19470"> Bedroom Lights </cx:pt>
          <cx:pt idx="19471"> Bathroom </cx:pt>
          <cx:pt idx="19472">Total</cx:pt>
          <cx:pt idx="19473">Refrigerator</cx:pt>
          <cx:pt idx="19474">Other Kitchen</cx:pt>
          <cx:pt idx="19475"> Common outlets </cx:pt>
          <cx:pt idx="19476"> Common Lights </cx:pt>
          <cx:pt idx="19477"> Bedroom Outlets </cx:pt>
          <cx:pt idx="19478"> Bedroom Lights </cx:pt>
          <cx:pt idx="19479"> Bathroom </cx:pt>
          <cx:pt idx="19480">Total</cx:pt>
          <cx:pt idx="19481">Refrigerator</cx:pt>
          <cx:pt idx="19482">Other Kitchen</cx:pt>
          <cx:pt idx="19483"> Common outlets </cx:pt>
          <cx:pt idx="19484"> Common Lights </cx:pt>
          <cx:pt idx="19485"> Bedroom Outlets </cx:pt>
          <cx:pt idx="19486"> Bedroom Lights </cx:pt>
          <cx:pt idx="19487"> Bathroom </cx:pt>
          <cx:pt idx="19488">Total</cx:pt>
          <cx:pt idx="19489">Refrigerator</cx:pt>
          <cx:pt idx="19490">Other Kitchen</cx:pt>
          <cx:pt idx="19491"> Common outlets </cx:pt>
          <cx:pt idx="19492"> Common Lights </cx:pt>
          <cx:pt idx="19493"> Bedroom Outlets </cx:pt>
          <cx:pt idx="19494"> Bedroom Lights </cx:pt>
          <cx:pt idx="19495"> Bathroom </cx:pt>
          <cx:pt idx="19496">Total</cx:pt>
          <cx:pt idx="19497">Refrigerator</cx:pt>
          <cx:pt idx="19498">Other Kitchen</cx:pt>
          <cx:pt idx="19499"> Common outlets </cx:pt>
          <cx:pt idx="19500"> Common Lights </cx:pt>
          <cx:pt idx="19501"> Bedroom Outlets </cx:pt>
          <cx:pt idx="19502"> Bedroom Lights </cx:pt>
          <cx:pt idx="19503"> Bathroom </cx:pt>
          <cx:pt idx="19504">Total</cx:pt>
          <cx:pt idx="19505">Refrigerator</cx:pt>
          <cx:pt idx="19506">Other Kitchen</cx:pt>
          <cx:pt idx="19507"> Common outlets </cx:pt>
          <cx:pt idx="19508"> Common Lights </cx:pt>
          <cx:pt idx="19509"> Bedroom Outlets </cx:pt>
          <cx:pt idx="19510"> Bedroom Lights </cx:pt>
          <cx:pt idx="19511"> Bathroom </cx:pt>
          <cx:pt idx="19512">Total</cx:pt>
          <cx:pt idx="19513">Refrigerator</cx:pt>
          <cx:pt idx="19514">Other Kitchen</cx:pt>
          <cx:pt idx="19515"> Common outlets </cx:pt>
          <cx:pt idx="19516"> Common Lights </cx:pt>
          <cx:pt idx="19517"> Bedroom Outlets </cx:pt>
          <cx:pt idx="19518"> Bedroom Lights </cx:pt>
          <cx:pt idx="19519"> Bathroom </cx:pt>
          <cx:pt idx="19520">Total</cx:pt>
          <cx:pt idx="19521">Refrigerator</cx:pt>
          <cx:pt idx="19522">Other Kitchen</cx:pt>
          <cx:pt idx="19523"> Common outlets </cx:pt>
          <cx:pt idx="19524"> Common Lights </cx:pt>
          <cx:pt idx="19525"> Bedroom Outlets </cx:pt>
          <cx:pt idx="19526"> Bedroom Lights </cx:pt>
          <cx:pt idx="19527"> Bathroom </cx:pt>
          <cx:pt idx="19528">Total</cx:pt>
          <cx:pt idx="19529">Refrigerator</cx:pt>
          <cx:pt idx="19530">Other Kitchen</cx:pt>
          <cx:pt idx="19531"> Common outlets </cx:pt>
          <cx:pt idx="19532"> Common Lights </cx:pt>
          <cx:pt idx="19533"> Bedroom Outlets </cx:pt>
          <cx:pt idx="19534"> Bedroom Lights </cx:pt>
          <cx:pt idx="19535"> Bathroom </cx:pt>
          <cx:pt idx="19536">Total</cx:pt>
          <cx:pt idx="19537">Refrigerator</cx:pt>
          <cx:pt idx="19538">Other Kitchen</cx:pt>
          <cx:pt idx="19539"> Common outlets </cx:pt>
          <cx:pt idx="19540"> Common Lights </cx:pt>
          <cx:pt idx="19541"> Bedroom Outlets </cx:pt>
          <cx:pt idx="19542"> Bedroom Lights </cx:pt>
          <cx:pt idx="19543"> Bathroom </cx:pt>
          <cx:pt idx="19544">Total</cx:pt>
          <cx:pt idx="19545">Refrigerator</cx:pt>
          <cx:pt idx="19546">Other Kitchen</cx:pt>
          <cx:pt idx="19547"> Common outlets </cx:pt>
          <cx:pt idx="19548"> Common Lights </cx:pt>
          <cx:pt idx="19549"> Bedroom Outlets </cx:pt>
          <cx:pt idx="19550"> Bedroom Lights </cx:pt>
          <cx:pt idx="19551"> Bathroom </cx:pt>
          <cx:pt idx="19552">Total</cx:pt>
          <cx:pt idx="19553">Refrigerator</cx:pt>
          <cx:pt idx="19554">Other Kitchen</cx:pt>
          <cx:pt idx="19555"> Common outlets </cx:pt>
          <cx:pt idx="19556"> Common Lights </cx:pt>
          <cx:pt idx="19557"> Bedroom Outlets </cx:pt>
          <cx:pt idx="19558"> Bedroom Lights </cx:pt>
          <cx:pt idx="19559"> Bathroom </cx:pt>
          <cx:pt idx="19560">Total</cx:pt>
          <cx:pt idx="19561">Refrigerator</cx:pt>
          <cx:pt idx="19562">Other Kitchen</cx:pt>
          <cx:pt idx="19563"> Common outlets </cx:pt>
          <cx:pt idx="19564"> Common Lights </cx:pt>
          <cx:pt idx="19565"> Bedroom Outlets </cx:pt>
          <cx:pt idx="19566"> Bedroom Lights </cx:pt>
          <cx:pt idx="19567"> Bathroom </cx:pt>
          <cx:pt idx="19568">Total</cx:pt>
          <cx:pt idx="19569">Refrigerator</cx:pt>
          <cx:pt idx="19570">Other Kitchen</cx:pt>
          <cx:pt idx="19571"> Common outlets </cx:pt>
          <cx:pt idx="19572"> Common Lights </cx:pt>
          <cx:pt idx="19573"> Bedroom Outlets </cx:pt>
          <cx:pt idx="19574"> Bedroom Lights </cx:pt>
          <cx:pt idx="19575"> Bathroom </cx:pt>
          <cx:pt idx="19576">Total</cx:pt>
          <cx:pt idx="19577">Refrigerator</cx:pt>
          <cx:pt idx="19578">Other Kitchen</cx:pt>
          <cx:pt idx="19579"> Common outlets </cx:pt>
          <cx:pt idx="19580"> Common Lights </cx:pt>
          <cx:pt idx="19581"> Bedroom Outlets </cx:pt>
          <cx:pt idx="19582"> Bedroom Lights </cx:pt>
          <cx:pt idx="19583"> Bathroom </cx:pt>
          <cx:pt idx="19584">Total</cx:pt>
          <cx:pt idx="19585">Refrigerator</cx:pt>
          <cx:pt idx="19586">Other Kitchen</cx:pt>
          <cx:pt idx="19587"> Common outlets </cx:pt>
          <cx:pt idx="19588"> Common Lights </cx:pt>
          <cx:pt idx="19589"> Bedroom Outlets </cx:pt>
          <cx:pt idx="19590"> Bedroom Lights </cx:pt>
          <cx:pt idx="19591"> Bathroom </cx:pt>
          <cx:pt idx="19592">Total</cx:pt>
          <cx:pt idx="19593">Refrigerator</cx:pt>
          <cx:pt idx="19594">Other Kitchen</cx:pt>
          <cx:pt idx="19595"> Common outlets </cx:pt>
          <cx:pt idx="19596"> Common Lights </cx:pt>
          <cx:pt idx="19597"> Bedroom Outlets </cx:pt>
          <cx:pt idx="19598"> Bedroom Lights </cx:pt>
          <cx:pt idx="19599"> Bathroom </cx:pt>
          <cx:pt idx="19600">Total</cx:pt>
          <cx:pt idx="19601">Refrigerator</cx:pt>
          <cx:pt idx="19602">Other Kitchen</cx:pt>
          <cx:pt idx="19603"> Common outlets </cx:pt>
          <cx:pt idx="19604"> Common Lights </cx:pt>
          <cx:pt idx="19605"> Bedroom Outlets </cx:pt>
          <cx:pt idx="19606"> Bedroom Lights </cx:pt>
          <cx:pt idx="19607"> Bathroom </cx:pt>
          <cx:pt idx="19608">Total</cx:pt>
          <cx:pt idx="19609">Refrigerator</cx:pt>
          <cx:pt idx="19610">Other Kitchen</cx:pt>
          <cx:pt idx="19611"> Common outlets </cx:pt>
          <cx:pt idx="19612"> Common Lights </cx:pt>
          <cx:pt idx="19613"> Bedroom Outlets </cx:pt>
          <cx:pt idx="19614"> Bedroom Lights </cx:pt>
          <cx:pt idx="19615"> Bathroom </cx:pt>
          <cx:pt idx="19616">Total</cx:pt>
          <cx:pt idx="19617">Refrigerator</cx:pt>
          <cx:pt idx="19618">Other Kitchen</cx:pt>
          <cx:pt idx="19619"> Common outlets </cx:pt>
          <cx:pt idx="19620"> Common Lights </cx:pt>
          <cx:pt idx="19621"> Bedroom Outlets </cx:pt>
          <cx:pt idx="19622"> Bedroom Lights </cx:pt>
          <cx:pt idx="19623"> Bathroom </cx:pt>
          <cx:pt idx="19624">Total</cx:pt>
          <cx:pt idx="19625">Refrigerator</cx:pt>
          <cx:pt idx="19626">Other Kitchen</cx:pt>
          <cx:pt idx="19627"> Common outlets </cx:pt>
          <cx:pt idx="19628"> Common Lights </cx:pt>
          <cx:pt idx="19629"> Bedroom Outlets </cx:pt>
          <cx:pt idx="19630"> Bedroom Lights </cx:pt>
          <cx:pt idx="19631"> Bathroom </cx:pt>
          <cx:pt idx="19632">Total</cx:pt>
          <cx:pt idx="19633">Refrigerator</cx:pt>
          <cx:pt idx="19634">Other Kitchen</cx:pt>
          <cx:pt idx="19635"> Common outlets </cx:pt>
          <cx:pt idx="19636"> Common Lights </cx:pt>
          <cx:pt idx="19637"> Bedroom Outlets </cx:pt>
          <cx:pt idx="19638"> Bedroom Lights </cx:pt>
          <cx:pt idx="19639"> Bathroom </cx:pt>
          <cx:pt idx="19640">Total</cx:pt>
          <cx:pt idx="19641">Refrigerator</cx:pt>
          <cx:pt idx="19642">Other Kitchen</cx:pt>
          <cx:pt idx="19643"> Common outlets </cx:pt>
          <cx:pt idx="19644"> Common Lights </cx:pt>
          <cx:pt idx="19645"> Bedroom Outlets </cx:pt>
          <cx:pt idx="19646"> Bedroom Lights </cx:pt>
          <cx:pt idx="19647"> Bathroom </cx:pt>
          <cx:pt idx="19648">Total</cx:pt>
          <cx:pt idx="19649">Refrigerator</cx:pt>
          <cx:pt idx="19650">Other Kitchen</cx:pt>
          <cx:pt idx="19651"> Common outlets </cx:pt>
          <cx:pt idx="19652"> Common Lights </cx:pt>
          <cx:pt idx="19653"> Bedroom Outlets </cx:pt>
          <cx:pt idx="19654"> Bedroom Lights </cx:pt>
          <cx:pt idx="19655"> Bathroom </cx:pt>
          <cx:pt idx="19656">Total</cx:pt>
          <cx:pt idx="19657">Refrigerator</cx:pt>
          <cx:pt idx="19658">Other Kitchen</cx:pt>
          <cx:pt idx="19659"> Common outlets </cx:pt>
          <cx:pt idx="19660"> Common Lights </cx:pt>
          <cx:pt idx="19661"> Bedroom Outlets </cx:pt>
          <cx:pt idx="19662"> Bedroom Lights </cx:pt>
          <cx:pt idx="19663"> Bathroom </cx:pt>
          <cx:pt idx="19664">Total</cx:pt>
          <cx:pt idx="19665">Refrigerator</cx:pt>
          <cx:pt idx="19666">Other Kitchen</cx:pt>
          <cx:pt idx="19667"> Common outlets </cx:pt>
          <cx:pt idx="19668"> Common Lights </cx:pt>
          <cx:pt idx="19669"> Bedroom Outlets </cx:pt>
          <cx:pt idx="19670"> Bedroom Lights </cx:pt>
          <cx:pt idx="19671"> Bathroom </cx:pt>
          <cx:pt idx="19672">Total</cx:pt>
          <cx:pt idx="19673">Refrigerator</cx:pt>
          <cx:pt idx="19674">Other Kitchen</cx:pt>
          <cx:pt idx="19675"> Common outlets </cx:pt>
          <cx:pt idx="19676"> Common Lights </cx:pt>
          <cx:pt idx="19677"> Bedroom Outlets </cx:pt>
          <cx:pt idx="19678"> Bedroom Lights </cx:pt>
          <cx:pt idx="19679"> Bathroom </cx:pt>
          <cx:pt idx="19680">Total</cx:pt>
          <cx:pt idx="19681">Refrigerator</cx:pt>
          <cx:pt idx="19682">Other Kitchen</cx:pt>
          <cx:pt idx="19683"> Common outlets </cx:pt>
          <cx:pt idx="19684"> Common Lights </cx:pt>
          <cx:pt idx="19685"> Bedroom Outlets </cx:pt>
          <cx:pt idx="19686"> Bedroom Lights </cx:pt>
          <cx:pt idx="19687"> Bathroom </cx:pt>
          <cx:pt idx="19688">Total</cx:pt>
          <cx:pt idx="19689">Refrigerator</cx:pt>
          <cx:pt idx="19690">Other Kitchen</cx:pt>
          <cx:pt idx="19691"> Common outlets </cx:pt>
          <cx:pt idx="19692"> Common Lights </cx:pt>
          <cx:pt idx="19693"> Bedroom Outlets </cx:pt>
          <cx:pt idx="19694"> Bedroom Lights </cx:pt>
          <cx:pt idx="19695"> Bathroom </cx:pt>
          <cx:pt idx="19696">Total</cx:pt>
          <cx:pt idx="19697">Refrigerator</cx:pt>
          <cx:pt idx="19698">Other Kitchen</cx:pt>
          <cx:pt idx="19699"> Common outlets </cx:pt>
          <cx:pt idx="19700"> Common Lights </cx:pt>
          <cx:pt idx="19701"> Bedroom Outlets </cx:pt>
          <cx:pt idx="19702"> Bedroom Lights </cx:pt>
          <cx:pt idx="19703"> Bathroom </cx:pt>
          <cx:pt idx="19704">Total</cx:pt>
          <cx:pt idx="19705">Refrigerator</cx:pt>
          <cx:pt idx="19706">Other Kitchen</cx:pt>
          <cx:pt idx="19707"> Common outlets </cx:pt>
          <cx:pt idx="19708"> Common Lights </cx:pt>
          <cx:pt idx="19709"> Bedroom Outlets </cx:pt>
          <cx:pt idx="19710"> Bedroom Lights </cx:pt>
          <cx:pt idx="19711"> Bathroom </cx:pt>
          <cx:pt idx="19712">Total</cx:pt>
          <cx:pt idx="19713">Refrigerator</cx:pt>
          <cx:pt idx="19714">Other Kitchen</cx:pt>
          <cx:pt idx="19715"> Common outlets </cx:pt>
          <cx:pt idx="19716"> Common Lights </cx:pt>
          <cx:pt idx="19717"> Bedroom Outlets </cx:pt>
          <cx:pt idx="19718"> Bedroom Lights </cx:pt>
          <cx:pt idx="19719"> Bathroom </cx:pt>
          <cx:pt idx="19720">Total</cx:pt>
          <cx:pt idx="19721">Refrigerator</cx:pt>
          <cx:pt idx="19722">Other Kitchen</cx:pt>
          <cx:pt idx="19723"> Common outlets </cx:pt>
          <cx:pt idx="19724"> Common Lights </cx:pt>
          <cx:pt idx="19725"> Bedroom Outlets </cx:pt>
          <cx:pt idx="19726"> Bedroom Lights </cx:pt>
          <cx:pt idx="19727"> Bathroom </cx:pt>
          <cx:pt idx="19728">Total</cx:pt>
          <cx:pt idx="19729">Refrigerator</cx:pt>
          <cx:pt idx="19730">Other Kitchen</cx:pt>
          <cx:pt idx="19731"> Common outlets </cx:pt>
          <cx:pt idx="19732"> Common Lights </cx:pt>
          <cx:pt idx="19733"> Bedroom Outlets </cx:pt>
          <cx:pt idx="19734"> Bedroom Lights </cx:pt>
          <cx:pt idx="19735"> Bathroom </cx:pt>
          <cx:pt idx="19736">Total</cx:pt>
          <cx:pt idx="19737">Refrigerator</cx:pt>
          <cx:pt idx="19738">Other Kitchen</cx:pt>
          <cx:pt idx="19739"> Common outlets </cx:pt>
          <cx:pt idx="19740"> Common Lights </cx:pt>
          <cx:pt idx="19741"> Bedroom Outlets </cx:pt>
          <cx:pt idx="19742"> Bedroom Lights </cx:pt>
          <cx:pt idx="19743"> Bathroom </cx:pt>
          <cx:pt idx="19744">Total</cx:pt>
          <cx:pt idx="19745">Refrigerator</cx:pt>
          <cx:pt idx="19746">Other Kitchen</cx:pt>
          <cx:pt idx="19747"> Common outlets </cx:pt>
          <cx:pt idx="19748"> Common Lights </cx:pt>
          <cx:pt idx="19749"> Bedroom Outlets </cx:pt>
          <cx:pt idx="19750"> Bedroom Lights </cx:pt>
          <cx:pt idx="19751"> Bathroom </cx:pt>
          <cx:pt idx="19752">Total</cx:pt>
          <cx:pt idx="19753">Refrigerator</cx:pt>
          <cx:pt idx="19754">Other Kitchen</cx:pt>
          <cx:pt idx="19755"> Common outlets </cx:pt>
          <cx:pt idx="19756"> Common Lights </cx:pt>
          <cx:pt idx="19757"> Bedroom Outlets </cx:pt>
          <cx:pt idx="19758"> Bedroom Lights </cx:pt>
          <cx:pt idx="19759"> Bathroom </cx:pt>
          <cx:pt idx="19760">Total</cx:pt>
          <cx:pt idx="19761">Refrigerator</cx:pt>
          <cx:pt idx="19762">Other Kitchen</cx:pt>
          <cx:pt idx="19763"> Common outlets </cx:pt>
          <cx:pt idx="19764"> Common Lights </cx:pt>
          <cx:pt idx="19765"> Bedroom Outlets </cx:pt>
          <cx:pt idx="19766"> Bedroom Lights </cx:pt>
          <cx:pt idx="19767"> Bathroom </cx:pt>
          <cx:pt idx="19768">Total</cx:pt>
          <cx:pt idx="19769">Refrigerator</cx:pt>
          <cx:pt idx="19770">Other Kitchen</cx:pt>
          <cx:pt idx="19771"> Common outlets </cx:pt>
          <cx:pt idx="19772"> Common Lights </cx:pt>
          <cx:pt idx="19773"> Bedroom Outlets </cx:pt>
          <cx:pt idx="19774"> Bedroom Lights </cx:pt>
          <cx:pt idx="19775"> Bathroom </cx:pt>
          <cx:pt idx="19776">Total</cx:pt>
          <cx:pt idx="19777">Refrigerator</cx:pt>
          <cx:pt idx="19778">Other Kitchen</cx:pt>
          <cx:pt idx="19779"> Common outlets </cx:pt>
          <cx:pt idx="19780"> Common Lights </cx:pt>
          <cx:pt idx="19781"> Bedroom Outlets </cx:pt>
          <cx:pt idx="19782"> Bedroom Lights </cx:pt>
          <cx:pt idx="19783"> Bathroom </cx:pt>
          <cx:pt idx="19784">Total</cx:pt>
          <cx:pt idx="19785">Refrigerator</cx:pt>
          <cx:pt idx="19786">Other Kitchen</cx:pt>
          <cx:pt idx="19787"> Common outlets </cx:pt>
          <cx:pt idx="19788"> Common Lights </cx:pt>
          <cx:pt idx="19789"> Bedroom Outlets </cx:pt>
          <cx:pt idx="19790"> Bedroom Lights </cx:pt>
          <cx:pt idx="19791"> Bathroom </cx:pt>
          <cx:pt idx="19792">Total</cx:pt>
          <cx:pt idx="19793">Refrigerator</cx:pt>
          <cx:pt idx="19794">Other Kitchen</cx:pt>
          <cx:pt idx="19795"> Common outlets </cx:pt>
          <cx:pt idx="19796"> Common Lights </cx:pt>
          <cx:pt idx="19797"> Bedroom Outlets </cx:pt>
          <cx:pt idx="19798"> Bedroom Lights </cx:pt>
          <cx:pt idx="19799"> Bathroom </cx:pt>
          <cx:pt idx="19800">Total</cx:pt>
          <cx:pt idx="19801">Refrigerator</cx:pt>
          <cx:pt idx="19802">Other Kitchen</cx:pt>
          <cx:pt idx="19803"> Common outlets </cx:pt>
          <cx:pt idx="19804"> Common Lights </cx:pt>
          <cx:pt idx="19805"> Bedroom Outlets </cx:pt>
          <cx:pt idx="19806"> Bedroom Lights </cx:pt>
          <cx:pt idx="19807"> Bathroom </cx:pt>
          <cx:pt idx="19808">Total</cx:pt>
          <cx:pt idx="19809">Refrigerator</cx:pt>
          <cx:pt idx="19810">Other Kitchen</cx:pt>
          <cx:pt idx="19811"> Common outlets </cx:pt>
          <cx:pt idx="19812"> Common Lights </cx:pt>
          <cx:pt idx="19813"> Bedroom Outlets </cx:pt>
          <cx:pt idx="19814"> Bedroom Lights </cx:pt>
          <cx:pt idx="19815"> Bathroom </cx:pt>
          <cx:pt idx="19816">Total</cx:pt>
          <cx:pt idx="19817">Refrigerator</cx:pt>
          <cx:pt idx="19818">Other Kitchen</cx:pt>
          <cx:pt idx="19819"> Common outlets </cx:pt>
          <cx:pt idx="19820"> Common Lights </cx:pt>
          <cx:pt idx="19821"> Bedroom Outlets </cx:pt>
          <cx:pt idx="19822"> Bedroom Lights </cx:pt>
          <cx:pt idx="19823"> Bathroom </cx:pt>
          <cx:pt idx="19824">Total</cx:pt>
          <cx:pt idx="19825">Refrigerator</cx:pt>
          <cx:pt idx="19826">Other Kitchen</cx:pt>
          <cx:pt idx="19827"> Common outlets </cx:pt>
          <cx:pt idx="19828"> Common Lights </cx:pt>
          <cx:pt idx="19829"> Bedroom Outlets </cx:pt>
          <cx:pt idx="19830"> Bedroom Lights </cx:pt>
          <cx:pt idx="19831"> Bathroom </cx:pt>
          <cx:pt idx="19832">Total</cx:pt>
          <cx:pt idx="19833">Refrigerator</cx:pt>
          <cx:pt idx="19834">Other Kitchen</cx:pt>
          <cx:pt idx="19835"> Common outlets </cx:pt>
          <cx:pt idx="19836"> Common Lights </cx:pt>
          <cx:pt idx="19837"> Bedroom Outlets </cx:pt>
          <cx:pt idx="19838"> Bedroom Lights </cx:pt>
          <cx:pt idx="19839"> Bathroom </cx:pt>
          <cx:pt idx="19840">Total</cx:pt>
          <cx:pt idx="19841">Refrigerator</cx:pt>
          <cx:pt idx="19842">Other Kitchen</cx:pt>
          <cx:pt idx="19843"> Common outlets </cx:pt>
          <cx:pt idx="19844"> Common Lights </cx:pt>
          <cx:pt idx="19845"> Bedroom Outlets </cx:pt>
          <cx:pt idx="19846"> Bedroom Lights </cx:pt>
          <cx:pt idx="19847"> Bathroom </cx:pt>
          <cx:pt idx="19848">Total</cx:pt>
          <cx:pt idx="19849">Refrigerator</cx:pt>
          <cx:pt idx="19850">Other Kitchen</cx:pt>
          <cx:pt idx="19851"> Common outlets </cx:pt>
          <cx:pt idx="19852"> Common Lights </cx:pt>
          <cx:pt idx="19853"> Bedroom Outlets </cx:pt>
          <cx:pt idx="19854"> Bedroom Lights </cx:pt>
          <cx:pt idx="19855"> Bathroom </cx:pt>
          <cx:pt idx="19856">Total</cx:pt>
          <cx:pt idx="19857">Refrigerator</cx:pt>
          <cx:pt idx="19858">Other Kitchen</cx:pt>
          <cx:pt idx="19859"> Common outlets </cx:pt>
          <cx:pt idx="19860"> Common Lights </cx:pt>
          <cx:pt idx="19861"> Bedroom Outlets </cx:pt>
          <cx:pt idx="19862"> Bedroom Lights </cx:pt>
          <cx:pt idx="19863"> Bathroom </cx:pt>
          <cx:pt idx="19864">Total</cx:pt>
          <cx:pt idx="19865">Refrigerator</cx:pt>
          <cx:pt idx="19866">Other Kitchen</cx:pt>
          <cx:pt idx="19867"> Common outlets </cx:pt>
          <cx:pt idx="19868"> Common Lights </cx:pt>
          <cx:pt idx="19869"> Bedroom Outlets </cx:pt>
          <cx:pt idx="19870"> Bedroom Lights </cx:pt>
          <cx:pt idx="19871"> Bathroom </cx:pt>
          <cx:pt idx="19872">Total</cx:pt>
          <cx:pt idx="19873">Refrigerator</cx:pt>
          <cx:pt idx="19874">Other Kitchen</cx:pt>
          <cx:pt idx="19875"> Common outlets </cx:pt>
          <cx:pt idx="19876"> Common Lights </cx:pt>
          <cx:pt idx="19877"> Bedroom Outlets </cx:pt>
          <cx:pt idx="19878"> Bedroom Lights </cx:pt>
          <cx:pt idx="19879"> Bathroom </cx:pt>
          <cx:pt idx="19880">Total</cx:pt>
          <cx:pt idx="19881">Refrigerator</cx:pt>
          <cx:pt idx="19882">Other Kitchen</cx:pt>
          <cx:pt idx="19883"> Common outlets </cx:pt>
          <cx:pt idx="19884"> Common Lights </cx:pt>
          <cx:pt idx="19885"> Bedroom Outlets </cx:pt>
          <cx:pt idx="19886"> Bedroom Lights </cx:pt>
          <cx:pt idx="19887"> Bathroom </cx:pt>
          <cx:pt idx="19888">Total</cx:pt>
          <cx:pt idx="19889">Refrigerator</cx:pt>
          <cx:pt idx="19890">Other Kitchen</cx:pt>
          <cx:pt idx="19891"> Common outlets </cx:pt>
          <cx:pt idx="19892"> Common Lights </cx:pt>
          <cx:pt idx="19893"> Bedroom Outlets </cx:pt>
          <cx:pt idx="19894"> Bedroom Lights </cx:pt>
          <cx:pt idx="19895"> Bathroom </cx:pt>
          <cx:pt idx="19896">Total</cx:pt>
          <cx:pt idx="19897">Refrigerator</cx:pt>
          <cx:pt idx="19898">Other Kitchen</cx:pt>
          <cx:pt idx="19899"> Common outlets </cx:pt>
          <cx:pt idx="19900"> Common Lights </cx:pt>
          <cx:pt idx="19901"> Bedroom Outlets </cx:pt>
          <cx:pt idx="19902"> Bedroom Lights </cx:pt>
          <cx:pt idx="19903"> Bathroom </cx:pt>
          <cx:pt idx="19904">Total</cx:pt>
          <cx:pt idx="19905">Refrigerator</cx:pt>
          <cx:pt idx="19906">Other Kitchen</cx:pt>
          <cx:pt idx="19907"> Common outlets </cx:pt>
          <cx:pt idx="19908"> Common Lights </cx:pt>
          <cx:pt idx="19909"> Bedroom Outlets </cx:pt>
          <cx:pt idx="19910"> Bedroom Lights </cx:pt>
          <cx:pt idx="19911"> Bathroom </cx:pt>
          <cx:pt idx="19912">Total</cx:pt>
          <cx:pt idx="19913">Refrigerator</cx:pt>
          <cx:pt idx="19914">Other Kitchen</cx:pt>
          <cx:pt idx="19915"> Common outlets </cx:pt>
          <cx:pt idx="19916"> Common Lights </cx:pt>
          <cx:pt idx="19917"> Bedroom Outlets </cx:pt>
          <cx:pt idx="19918"> Bedroom Lights </cx:pt>
          <cx:pt idx="19919"> Bathroom </cx:pt>
          <cx:pt idx="19920">Total</cx:pt>
          <cx:pt idx="19921">Refrigerator</cx:pt>
          <cx:pt idx="19922">Other Kitchen</cx:pt>
          <cx:pt idx="19923"> Common outlets </cx:pt>
          <cx:pt idx="19924"> Common Lights </cx:pt>
          <cx:pt idx="19925"> Bedroom Outlets </cx:pt>
          <cx:pt idx="19926"> Bedroom Lights </cx:pt>
          <cx:pt idx="19927"> Bathroom </cx:pt>
          <cx:pt idx="19928">Total</cx:pt>
          <cx:pt idx="19929">Refrigerator</cx:pt>
          <cx:pt idx="19930">Other Kitchen</cx:pt>
          <cx:pt idx="19931"> Common outlets </cx:pt>
          <cx:pt idx="19932"> Common Lights </cx:pt>
          <cx:pt idx="19933"> Bedroom Outlets </cx:pt>
          <cx:pt idx="19934"> Bedroom Lights </cx:pt>
          <cx:pt idx="19935"> Bathroom </cx:pt>
          <cx:pt idx="19936">Total</cx:pt>
          <cx:pt idx="19937">Refrigerator</cx:pt>
          <cx:pt idx="19938">Other Kitchen</cx:pt>
          <cx:pt idx="19939"> Common outlets </cx:pt>
          <cx:pt idx="19940"> Common Lights </cx:pt>
          <cx:pt idx="19941"> Bedroom Outlets </cx:pt>
          <cx:pt idx="19942"> Bedroom Lights </cx:pt>
          <cx:pt idx="19943"> Bathroom </cx:pt>
          <cx:pt idx="19944">Total</cx:pt>
          <cx:pt idx="19945">Refrigerator</cx:pt>
          <cx:pt idx="19946">Other Kitchen</cx:pt>
          <cx:pt idx="19947"> Common outlets </cx:pt>
          <cx:pt idx="19948"> Common Lights </cx:pt>
          <cx:pt idx="19949"> Bedroom Outlets </cx:pt>
          <cx:pt idx="19950"> Bedroom Lights </cx:pt>
          <cx:pt idx="19951"> Bathroom </cx:pt>
          <cx:pt idx="19952">Total</cx:pt>
          <cx:pt idx="19953">Refrigerator</cx:pt>
          <cx:pt idx="19954">Other Kitchen</cx:pt>
          <cx:pt idx="19955"> Common outlets </cx:pt>
          <cx:pt idx="19956"> Common Lights </cx:pt>
          <cx:pt idx="19957"> Bedroom Outlets </cx:pt>
          <cx:pt idx="19958"> Bedroom Lights </cx:pt>
          <cx:pt idx="19959"> Bathroom </cx:pt>
          <cx:pt idx="19960">Total</cx:pt>
          <cx:pt idx="19961">Refrigerator</cx:pt>
          <cx:pt idx="19962">Other Kitchen</cx:pt>
          <cx:pt idx="19963"> Common outlets </cx:pt>
          <cx:pt idx="19964"> Common Lights </cx:pt>
          <cx:pt idx="19965"> Bedroom Outlets </cx:pt>
          <cx:pt idx="19966"> Bedroom Lights </cx:pt>
          <cx:pt idx="19967"> Bathroom </cx:pt>
          <cx:pt idx="19968">Total</cx:pt>
          <cx:pt idx="19969">Refrigerator</cx:pt>
          <cx:pt idx="19970">Other Kitchen</cx:pt>
          <cx:pt idx="19971"> Common outlets </cx:pt>
          <cx:pt idx="19972"> Common Lights </cx:pt>
          <cx:pt idx="19973"> Bedroom Outlets </cx:pt>
          <cx:pt idx="19974"> Bedroom Lights </cx:pt>
          <cx:pt idx="19975"> Bathroom </cx:pt>
          <cx:pt idx="19976">Total</cx:pt>
          <cx:pt idx="19977">Refrigerator</cx:pt>
          <cx:pt idx="19978">Other Kitchen</cx:pt>
          <cx:pt idx="19979"> Common outlets </cx:pt>
          <cx:pt idx="19980"> Common Lights </cx:pt>
          <cx:pt idx="19981"> Bedroom Outlets </cx:pt>
          <cx:pt idx="19982"> Bedroom Lights </cx:pt>
          <cx:pt idx="19983"> Bathroom </cx:pt>
          <cx:pt idx="19984">Total</cx:pt>
          <cx:pt idx="19985">Refrigerator</cx:pt>
          <cx:pt idx="19986">Other Kitchen</cx:pt>
          <cx:pt idx="19987"> Common outlets </cx:pt>
          <cx:pt idx="19988"> Common Lights </cx:pt>
          <cx:pt idx="19989"> Bedroom Outlets </cx:pt>
          <cx:pt idx="19990"> Bedroom Lights </cx:pt>
          <cx:pt idx="19991"> Bathroom </cx:pt>
          <cx:pt idx="19992">Total</cx:pt>
          <cx:pt idx="19993">Refrigerator</cx:pt>
          <cx:pt idx="19994">Other Kitchen</cx:pt>
          <cx:pt idx="19995"> Common outlets </cx:pt>
          <cx:pt idx="19996"> Common Lights </cx:pt>
          <cx:pt idx="19997"> Bedroom Outlets </cx:pt>
          <cx:pt idx="19998"> Bedroom Lights </cx:pt>
          <cx:pt idx="19999"> Bathroom </cx:pt>
          <cx:pt idx="20000">Total</cx:pt>
          <cx:pt idx="20001">Refrigerator</cx:pt>
          <cx:pt idx="20002">Other Kitchen</cx:pt>
          <cx:pt idx="20003"> Common outlets </cx:pt>
          <cx:pt idx="20004"> Common Lights </cx:pt>
          <cx:pt idx="20005"> Bedroom Outlets </cx:pt>
          <cx:pt idx="20006"> Bedroom Lights </cx:pt>
          <cx:pt idx="20007"> Bathroom </cx:pt>
          <cx:pt idx="20008">Total</cx:pt>
          <cx:pt idx="20009">Refrigerator</cx:pt>
          <cx:pt idx="20010">Other Kitchen</cx:pt>
          <cx:pt idx="20011"> Common outlets </cx:pt>
          <cx:pt idx="20012"> Common Lights </cx:pt>
          <cx:pt idx="20013"> Bedroom Outlets </cx:pt>
          <cx:pt idx="20014"> Bedroom Lights </cx:pt>
          <cx:pt idx="20015"> Bathroom </cx:pt>
          <cx:pt idx="20016">Total</cx:pt>
          <cx:pt idx="20017">Refrigerator</cx:pt>
          <cx:pt idx="20018">Other Kitchen</cx:pt>
          <cx:pt idx="20019"> Common outlets </cx:pt>
          <cx:pt idx="20020"> Common Lights </cx:pt>
          <cx:pt idx="20021"> Bedroom Outlets </cx:pt>
          <cx:pt idx="20022"> Bedroom Lights </cx:pt>
          <cx:pt idx="20023"> Bathroom </cx:pt>
          <cx:pt idx="20024">Total</cx:pt>
          <cx:pt idx="20025">Refrigerator</cx:pt>
          <cx:pt idx="20026">Other Kitchen</cx:pt>
          <cx:pt idx="20027"> Common outlets </cx:pt>
          <cx:pt idx="20028"> Common Lights </cx:pt>
          <cx:pt idx="20029"> Bedroom Outlets </cx:pt>
          <cx:pt idx="20030"> Bedroom Lights </cx:pt>
          <cx:pt idx="20031"> Bathroom </cx:pt>
          <cx:pt idx="20032">Total</cx:pt>
          <cx:pt idx="20033">Refrigerator</cx:pt>
          <cx:pt idx="20034">Other Kitchen</cx:pt>
          <cx:pt idx="20035"> Common outlets </cx:pt>
          <cx:pt idx="20036"> Common Lights </cx:pt>
          <cx:pt idx="20037"> Bedroom Outlets </cx:pt>
          <cx:pt idx="20038"> Bedroom Lights </cx:pt>
          <cx:pt idx="20039"> Bathroom </cx:pt>
          <cx:pt idx="20040">Total</cx:pt>
          <cx:pt idx="20041">Refrigerator</cx:pt>
          <cx:pt idx="20042">Other Kitchen</cx:pt>
          <cx:pt idx="20043"> Common outlets </cx:pt>
          <cx:pt idx="20044"> Common Lights </cx:pt>
          <cx:pt idx="20045"> Bedroom Outlets </cx:pt>
          <cx:pt idx="20046"> Bedroom Lights </cx:pt>
          <cx:pt idx="20047"> Bathroom </cx:pt>
          <cx:pt idx="20048">Total</cx:pt>
          <cx:pt idx="20049">Refrigerator</cx:pt>
          <cx:pt idx="20050">Other Kitchen</cx:pt>
          <cx:pt idx="20051"> Common outlets </cx:pt>
          <cx:pt idx="20052"> Common Lights </cx:pt>
          <cx:pt idx="20053"> Bedroom Outlets </cx:pt>
          <cx:pt idx="20054"> Bedroom Lights </cx:pt>
          <cx:pt idx="20055"> Bathroom </cx:pt>
          <cx:pt idx="20056">Total</cx:pt>
          <cx:pt idx="20057">Refrigerator</cx:pt>
          <cx:pt idx="20058">Other Kitchen</cx:pt>
          <cx:pt idx="20059"> Common outlets </cx:pt>
          <cx:pt idx="20060"> Common Lights </cx:pt>
          <cx:pt idx="20061"> Bedroom Outlets </cx:pt>
          <cx:pt idx="20062"> Bedroom Lights </cx:pt>
          <cx:pt idx="20063"> Bathroom </cx:pt>
          <cx:pt idx="20064">Total</cx:pt>
          <cx:pt idx="20065">Refrigerator</cx:pt>
          <cx:pt idx="20066">Other Kitchen</cx:pt>
          <cx:pt idx="20067"> Common outlets </cx:pt>
          <cx:pt idx="20068"> Common Lights </cx:pt>
          <cx:pt idx="20069"> Bedroom Outlets </cx:pt>
          <cx:pt idx="20070"> Bedroom Lights </cx:pt>
          <cx:pt idx="20071"> Bathroom </cx:pt>
          <cx:pt idx="20072">Total</cx:pt>
          <cx:pt idx="20073">Refrigerator</cx:pt>
          <cx:pt idx="20074">Other Kitchen</cx:pt>
          <cx:pt idx="20075"> Common outlets </cx:pt>
          <cx:pt idx="20076"> Common Lights </cx:pt>
          <cx:pt idx="20077"> Bedroom Outlets </cx:pt>
          <cx:pt idx="20078"> Bedroom Lights </cx:pt>
          <cx:pt idx="20079"> Bathroom </cx:pt>
          <cx:pt idx="20080">Total</cx:pt>
          <cx:pt idx="20081">Refrigerator</cx:pt>
          <cx:pt idx="20082">Other Kitchen</cx:pt>
          <cx:pt idx="20083"> Common outlets </cx:pt>
          <cx:pt idx="20084"> Common Lights </cx:pt>
          <cx:pt idx="20085"> Bedroom Outlets </cx:pt>
          <cx:pt idx="20086"> Bedroom Lights </cx:pt>
          <cx:pt idx="20087"> Bathroom </cx:pt>
          <cx:pt idx="20088">Total</cx:pt>
          <cx:pt idx="20089">Refrigerator</cx:pt>
          <cx:pt idx="20090">Other Kitchen</cx:pt>
          <cx:pt idx="20091"> Common outlets </cx:pt>
          <cx:pt idx="20092"> Common Lights </cx:pt>
          <cx:pt idx="20093"> Bedroom Outlets </cx:pt>
          <cx:pt idx="20094"> Bedroom Lights </cx:pt>
          <cx:pt idx="20095"> Bathroom </cx:pt>
          <cx:pt idx="20096">Total</cx:pt>
          <cx:pt idx="20097">Refrigerator</cx:pt>
          <cx:pt idx="20098">Other Kitchen</cx:pt>
          <cx:pt idx="20099"> Common outlets </cx:pt>
          <cx:pt idx="20100"> Common Lights </cx:pt>
          <cx:pt idx="20101"> Bedroom Outlets </cx:pt>
          <cx:pt idx="20102"> Bedroom Lights </cx:pt>
          <cx:pt idx="20103"> Bathroom </cx:pt>
          <cx:pt idx="20104">Total</cx:pt>
          <cx:pt idx="20105">Refrigerator</cx:pt>
          <cx:pt idx="20106">Other Kitchen</cx:pt>
          <cx:pt idx="20107"> Common outlets </cx:pt>
          <cx:pt idx="20108"> Common Lights </cx:pt>
          <cx:pt idx="20109"> Bedroom Outlets </cx:pt>
          <cx:pt idx="20110"> Bedroom Lights </cx:pt>
          <cx:pt idx="20111"> Bathroom </cx:pt>
          <cx:pt idx="20112">Total</cx:pt>
          <cx:pt idx="20113">Refrigerator</cx:pt>
          <cx:pt idx="20114">Other Kitchen</cx:pt>
          <cx:pt idx="20115"> Common outlets </cx:pt>
          <cx:pt idx="20116"> Common Lights </cx:pt>
          <cx:pt idx="20117"> Bedroom Outlets </cx:pt>
          <cx:pt idx="20118"> Bedroom Lights </cx:pt>
          <cx:pt idx="20119"> Bathroom </cx:pt>
          <cx:pt idx="20120">Total</cx:pt>
          <cx:pt idx="20121">Refrigerator</cx:pt>
          <cx:pt idx="20122">Other Kitchen</cx:pt>
          <cx:pt idx="20123"> Common outlets </cx:pt>
          <cx:pt idx="20124"> Common Lights </cx:pt>
          <cx:pt idx="20125"> Bedroom Outlets </cx:pt>
          <cx:pt idx="20126"> Bedroom Lights </cx:pt>
          <cx:pt idx="20127"> Bathroom </cx:pt>
          <cx:pt idx="20128">Total</cx:pt>
          <cx:pt idx="20129">Refrigerator</cx:pt>
          <cx:pt idx="20130">Other Kitchen</cx:pt>
          <cx:pt idx="20131"> Common outlets </cx:pt>
          <cx:pt idx="20132"> Common Lights </cx:pt>
          <cx:pt idx="20133"> Bedroom Outlets </cx:pt>
          <cx:pt idx="20134"> Bedroom Lights </cx:pt>
          <cx:pt idx="20135"> Bathroom </cx:pt>
          <cx:pt idx="20136">Total</cx:pt>
          <cx:pt idx="20137">Refrigerator</cx:pt>
          <cx:pt idx="20138">Other Kitchen</cx:pt>
          <cx:pt idx="20139"> Common outlets </cx:pt>
          <cx:pt idx="20140"> Common Lights </cx:pt>
          <cx:pt idx="20141"> Bedroom Outlets </cx:pt>
          <cx:pt idx="20142"> Bedroom Lights </cx:pt>
          <cx:pt idx="20143"> Bathroom </cx:pt>
          <cx:pt idx="20144">Total</cx:pt>
          <cx:pt idx="20145">Refrigerator</cx:pt>
          <cx:pt idx="20146">Other Kitchen</cx:pt>
          <cx:pt idx="20147"> Common outlets </cx:pt>
          <cx:pt idx="20148"> Common Lights </cx:pt>
          <cx:pt idx="20149"> Bedroom Outlets </cx:pt>
          <cx:pt idx="20150"> Bedroom Lights </cx:pt>
          <cx:pt idx="20151"> Bathroom </cx:pt>
          <cx:pt idx="20152">Total</cx:pt>
          <cx:pt idx="20153">Refrigerator</cx:pt>
          <cx:pt idx="20154">Other Kitchen</cx:pt>
          <cx:pt idx="20155"> Common outlets </cx:pt>
          <cx:pt idx="20156"> Common Lights </cx:pt>
          <cx:pt idx="20157"> Bedroom Outlets </cx:pt>
          <cx:pt idx="20158"> Bedroom Lights </cx:pt>
          <cx:pt idx="20159"> Bathroom </cx:pt>
          <cx:pt idx="20160">Total</cx:pt>
          <cx:pt idx="20161">Refrigerator</cx:pt>
          <cx:pt idx="20162">Other Kitchen</cx:pt>
          <cx:pt idx="20163"> Common outlets </cx:pt>
          <cx:pt idx="20164"> Common Lights </cx:pt>
          <cx:pt idx="20165"> Bedroom Outlets </cx:pt>
          <cx:pt idx="20166"> Bedroom Lights </cx:pt>
          <cx:pt idx="20167"> Bathroom </cx:pt>
          <cx:pt idx="20168">Total</cx:pt>
          <cx:pt idx="20169">Refrigerator</cx:pt>
          <cx:pt idx="20170">Other Kitchen</cx:pt>
          <cx:pt idx="20171"> Common outlets </cx:pt>
          <cx:pt idx="20172"> Common Lights </cx:pt>
          <cx:pt idx="20173"> Bedroom Outlets </cx:pt>
          <cx:pt idx="20174"> Bedroom Lights </cx:pt>
          <cx:pt idx="20175"> Bathroom </cx:pt>
          <cx:pt idx="20176">Total</cx:pt>
          <cx:pt idx="20177">Refrigerator</cx:pt>
          <cx:pt idx="20178">Other Kitchen</cx:pt>
          <cx:pt idx="20179"> Common outlets </cx:pt>
          <cx:pt idx="20180"> Common Lights </cx:pt>
          <cx:pt idx="20181"> Bedroom Outlets </cx:pt>
          <cx:pt idx="20182"> Bedroom Lights </cx:pt>
          <cx:pt idx="20183"> Bathroom </cx:pt>
          <cx:pt idx="20184">Total</cx:pt>
          <cx:pt idx="20185">Refrigerator</cx:pt>
          <cx:pt idx="20186">Other Kitchen</cx:pt>
          <cx:pt idx="20187"> Common outlets </cx:pt>
          <cx:pt idx="20188"> Common Lights </cx:pt>
          <cx:pt idx="20189"> Bedroom Outlets </cx:pt>
          <cx:pt idx="20190"> Bedroom Lights </cx:pt>
          <cx:pt idx="20191"> Bathroom </cx:pt>
          <cx:pt idx="20192">Total</cx:pt>
          <cx:pt idx="20193">Refrigerator</cx:pt>
          <cx:pt idx="20194">Other Kitchen</cx:pt>
          <cx:pt idx="20195"> Common outlets </cx:pt>
          <cx:pt idx="20196"> Common Lights </cx:pt>
          <cx:pt idx="20197"> Bedroom Outlets </cx:pt>
          <cx:pt idx="20198"> Bedroom Lights </cx:pt>
          <cx:pt idx="20199"> Bathroom </cx:pt>
          <cx:pt idx="20200">Total</cx:pt>
          <cx:pt idx="20201">Refrigerator</cx:pt>
          <cx:pt idx="20202">Other Kitchen</cx:pt>
          <cx:pt idx="20203"> Common outlets </cx:pt>
          <cx:pt idx="20204"> Common Lights </cx:pt>
          <cx:pt idx="20205"> Bedroom Outlets </cx:pt>
          <cx:pt idx="20206"> Bedroom Lights </cx:pt>
          <cx:pt idx="20207"> Bathroom </cx:pt>
          <cx:pt idx="20208">Total</cx:pt>
          <cx:pt idx="20209">Refrigerator</cx:pt>
          <cx:pt idx="20210">Other Kitchen</cx:pt>
          <cx:pt idx="20211"> Common outlets </cx:pt>
          <cx:pt idx="20212"> Common Lights </cx:pt>
          <cx:pt idx="20213"> Bedroom Outlets </cx:pt>
          <cx:pt idx="20214"> Bedroom Lights </cx:pt>
          <cx:pt idx="20215"> Bathroom </cx:pt>
          <cx:pt idx="20216">Total</cx:pt>
          <cx:pt idx="20217">Refrigerator</cx:pt>
          <cx:pt idx="20218">Other Kitchen</cx:pt>
          <cx:pt idx="20219"> Common outlets </cx:pt>
          <cx:pt idx="20220"> Common Lights </cx:pt>
          <cx:pt idx="20221"> Bedroom Outlets </cx:pt>
          <cx:pt idx="20222"> Bedroom Lights </cx:pt>
          <cx:pt idx="20223"> Bathroom </cx:pt>
          <cx:pt idx="20224">Total</cx:pt>
          <cx:pt idx="20225">Refrigerator</cx:pt>
          <cx:pt idx="20226">Other Kitchen</cx:pt>
          <cx:pt idx="20227"> Common outlets </cx:pt>
          <cx:pt idx="20228"> Common Lights </cx:pt>
          <cx:pt idx="20229"> Bedroom Outlets </cx:pt>
          <cx:pt idx="20230"> Bedroom Lights </cx:pt>
          <cx:pt idx="20231"> Bathroom </cx:pt>
          <cx:pt idx="20232">Total</cx:pt>
          <cx:pt idx="20233">Refrigerator</cx:pt>
          <cx:pt idx="20234">Other Kitchen</cx:pt>
          <cx:pt idx="20235"> Common outlets </cx:pt>
          <cx:pt idx="20236"> Common Lights </cx:pt>
          <cx:pt idx="20237"> Bedroom Outlets </cx:pt>
          <cx:pt idx="20238"> Bedroom Lights </cx:pt>
          <cx:pt idx="20239"> Bathroom </cx:pt>
          <cx:pt idx="20240">Total</cx:pt>
          <cx:pt idx="20241">Refrigerator</cx:pt>
          <cx:pt idx="20242">Other Kitchen</cx:pt>
          <cx:pt idx="20243"> Common outlets </cx:pt>
          <cx:pt idx="20244"> Common Lights </cx:pt>
          <cx:pt idx="20245"> Bedroom Outlets </cx:pt>
          <cx:pt idx="20246"> Bedroom Lights </cx:pt>
          <cx:pt idx="20247"> Bathroom </cx:pt>
          <cx:pt idx="20248">Total</cx:pt>
          <cx:pt idx="20249">Refrigerator</cx:pt>
          <cx:pt idx="20250">Other Kitchen</cx:pt>
          <cx:pt idx="20251"> Common outlets </cx:pt>
          <cx:pt idx="20252"> Common Lights </cx:pt>
          <cx:pt idx="20253"> Bedroom Outlets </cx:pt>
          <cx:pt idx="20254"> Bedroom Lights </cx:pt>
          <cx:pt idx="20255"> Bathroom </cx:pt>
          <cx:pt idx="20256">Total</cx:pt>
          <cx:pt idx="20257">Refrigerator</cx:pt>
          <cx:pt idx="20258">Other Kitchen</cx:pt>
          <cx:pt idx="20259"> Common outlets </cx:pt>
          <cx:pt idx="20260"> Common Lights </cx:pt>
          <cx:pt idx="20261"> Bedroom Outlets </cx:pt>
          <cx:pt idx="20262"> Bedroom Lights </cx:pt>
          <cx:pt idx="20263"> Bathroom </cx:pt>
          <cx:pt idx="20264">Total</cx:pt>
          <cx:pt idx="20265">Refrigerator</cx:pt>
          <cx:pt idx="20266">Other Kitchen</cx:pt>
          <cx:pt idx="20267"> Common outlets </cx:pt>
          <cx:pt idx="20268"> Common Lights </cx:pt>
          <cx:pt idx="20269"> Bedroom Outlets </cx:pt>
          <cx:pt idx="20270"> Bedroom Lights </cx:pt>
          <cx:pt idx="20271"> Bathroom </cx:pt>
          <cx:pt idx="20272">Total</cx:pt>
          <cx:pt idx="20273">Refrigerator</cx:pt>
          <cx:pt idx="20274">Other Kitchen</cx:pt>
          <cx:pt idx="20275"> Common outlets </cx:pt>
          <cx:pt idx="20276"> Common Lights </cx:pt>
          <cx:pt idx="20277"> Bedroom Outlets </cx:pt>
          <cx:pt idx="20278"> Bedroom Lights </cx:pt>
          <cx:pt idx="20279"> Bathroom </cx:pt>
          <cx:pt idx="20280">Total</cx:pt>
          <cx:pt idx="20281">Refrigerator</cx:pt>
          <cx:pt idx="20282">Other Kitchen</cx:pt>
          <cx:pt idx="20283"> Common outlets </cx:pt>
          <cx:pt idx="20284"> Common Lights </cx:pt>
          <cx:pt idx="20285"> Bedroom Outlets </cx:pt>
          <cx:pt idx="20286"> Bedroom Lights </cx:pt>
          <cx:pt idx="20287"> Bathroom </cx:pt>
          <cx:pt idx="20288">Total</cx:pt>
          <cx:pt idx="20289">Refrigerator</cx:pt>
          <cx:pt idx="20290">Other Kitchen</cx:pt>
          <cx:pt idx="20291"> Common outlets </cx:pt>
          <cx:pt idx="20292"> Common Lights </cx:pt>
          <cx:pt idx="20293"> Bedroom Outlets </cx:pt>
          <cx:pt idx="20294"> Bedroom Lights </cx:pt>
          <cx:pt idx="20295"> Bathroom </cx:pt>
          <cx:pt idx="20296">Total</cx:pt>
          <cx:pt idx="20297">Refrigerator</cx:pt>
          <cx:pt idx="20298">Other Kitchen</cx:pt>
          <cx:pt idx="20299"> Common outlets </cx:pt>
          <cx:pt idx="20300"> Common Lights </cx:pt>
          <cx:pt idx="20301"> Bedroom Outlets </cx:pt>
          <cx:pt idx="20302"> Bedroom Lights </cx:pt>
          <cx:pt idx="20303"> Bathroom </cx:pt>
          <cx:pt idx="20304">Total</cx:pt>
          <cx:pt idx="20305">Refrigerator</cx:pt>
          <cx:pt idx="20306">Other Kitchen</cx:pt>
          <cx:pt idx="20307"> Common outlets </cx:pt>
          <cx:pt idx="20308"> Common Lights </cx:pt>
          <cx:pt idx="20309"> Bedroom Outlets </cx:pt>
          <cx:pt idx="20310"> Bedroom Lights </cx:pt>
          <cx:pt idx="20311"> Bathroom </cx:pt>
          <cx:pt idx="20312">Total</cx:pt>
          <cx:pt idx="20313">Refrigerator</cx:pt>
          <cx:pt idx="20314">Other Kitchen</cx:pt>
          <cx:pt idx="20315"> Common outlets </cx:pt>
          <cx:pt idx="20316"> Common Lights </cx:pt>
          <cx:pt idx="20317"> Bedroom Outlets </cx:pt>
          <cx:pt idx="20318"> Bedroom Lights </cx:pt>
          <cx:pt idx="20319"> Bathroom </cx:pt>
          <cx:pt idx="20320">Total</cx:pt>
          <cx:pt idx="20321">Refrigerator</cx:pt>
          <cx:pt idx="20322">Other Kitchen</cx:pt>
          <cx:pt idx="20323"> Common outlets </cx:pt>
          <cx:pt idx="20324"> Common Lights </cx:pt>
          <cx:pt idx="20325"> Bedroom Outlets </cx:pt>
          <cx:pt idx="20326"> Bedroom Lights </cx:pt>
          <cx:pt idx="20327"> Bathroom </cx:pt>
          <cx:pt idx="20328">Total</cx:pt>
          <cx:pt idx="20329">Refrigerator</cx:pt>
          <cx:pt idx="20330">Other Kitchen</cx:pt>
          <cx:pt idx="20331"> Common outlets </cx:pt>
          <cx:pt idx="20332"> Common Lights </cx:pt>
          <cx:pt idx="20333"> Bedroom Outlets </cx:pt>
          <cx:pt idx="20334"> Bedroom Lights </cx:pt>
          <cx:pt idx="20335"> Bathroom </cx:pt>
          <cx:pt idx="20336">Total</cx:pt>
          <cx:pt idx="20337">Refrigerator</cx:pt>
          <cx:pt idx="20338">Other Kitchen</cx:pt>
          <cx:pt idx="20339"> Common outlets </cx:pt>
          <cx:pt idx="20340"> Common Lights </cx:pt>
          <cx:pt idx="20341"> Bedroom Outlets </cx:pt>
          <cx:pt idx="20342"> Bedroom Lights </cx:pt>
          <cx:pt idx="20343"> Bathroom </cx:pt>
          <cx:pt idx="20344">Total</cx:pt>
          <cx:pt idx="20345">Refrigerator</cx:pt>
          <cx:pt idx="20346">Other Kitchen</cx:pt>
          <cx:pt idx="20347"> Common outlets </cx:pt>
          <cx:pt idx="20348"> Common Lights </cx:pt>
          <cx:pt idx="20349"> Bedroom Outlets </cx:pt>
          <cx:pt idx="20350"> Bedroom Lights </cx:pt>
          <cx:pt idx="20351"> Bathroom </cx:pt>
          <cx:pt idx="20352">Total</cx:pt>
          <cx:pt idx="20353">Refrigerator</cx:pt>
          <cx:pt idx="20354">Other Kitchen</cx:pt>
          <cx:pt idx="20355"> Common outlets </cx:pt>
          <cx:pt idx="20356"> Common Lights </cx:pt>
          <cx:pt idx="20357"> Bedroom Outlets </cx:pt>
          <cx:pt idx="20358"> Bedroom Lights </cx:pt>
          <cx:pt idx="20359"> Bathroom </cx:pt>
          <cx:pt idx="20360">Total</cx:pt>
          <cx:pt idx="20361">Refrigerator</cx:pt>
          <cx:pt idx="20362">Other Kitchen</cx:pt>
          <cx:pt idx="20363"> Common outlets </cx:pt>
          <cx:pt idx="20364"> Common Lights </cx:pt>
          <cx:pt idx="20365"> Bedroom Outlets </cx:pt>
          <cx:pt idx="20366"> Bedroom Lights </cx:pt>
          <cx:pt idx="20367"> Bathroom </cx:pt>
          <cx:pt idx="20368">Total</cx:pt>
          <cx:pt idx="20369">Refrigerator</cx:pt>
          <cx:pt idx="20370">Other Kitchen</cx:pt>
          <cx:pt idx="20371"> Common outlets </cx:pt>
          <cx:pt idx="20372"> Common Lights </cx:pt>
          <cx:pt idx="20373"> Bedroom Outlets </cx:pt>
          <cx:pt idx="20374"> Bedroom Lights </cx:pt>
          <cx:pt idx="20375"> Bathroom </cx:pt>
          <cx:pt idx="20376">Total</cx:pt>
          <cx:pt idx="20377">Refrigerator</cx:pt>
          <cx:pt idx="20378">Other Kitchen</cx:pt>
          <cx:pt idx="20379"> Common outlets </cx:pt>
          <cx:pt idx="20380"> Common Lights </cx:pt>
          <cx:pt idx="20381"> Bedroom Outlets </cx:pt>
          <cx:pt idx="20382"> Bedroom Lights </cx:pt>
          <cx:pt idx="20383"> Bathroom </cx:pt>
          <cx:pt idx="20384">Total</cx:pt>
          <cx:pt idx="20385">Refrigerator</cx:pt>
          <cx:pt idx="20386">Other Kitchen</cx:pt>
          <cx:pt idx="20387"> Common outlets </cx:pt>
          <cx:pt idx="20388"> Common Lights </cx:pt>
          <cx:pt idx="20389"> Bedroom Outlets </cx:pt>
          <cx:pt idx="20390"> Bedroom Lights </cx:pt>
          <cx:pt idx="20391"> Bathroom </cx:pt>
          <cx:pt idx="20392">Total</cx:pt>
          <cx:pt idx="20393">Refrigerator</cx:pt>
          <cx:pt idx="20394">Other Kitchen</cx:pt>
          <cx:pt idx="20395"> Common outlets </cx:pt>
          <cx:pt idx="20396"> Common Lights </cx:pt>
          <cx:pt idx="20397"> Bedroom Outlets </cx:pt>
          <cx:pt idx="20398"> Bedroom Lights </cx:pt>
          <cx:pt idx="20399"> Bathroom </cx:pt>
          <cx:pt idx="20400">Total</cx:pt>
          <cx:pt idx="20401">Refrigerator</cx:pt>
          <cx:pt idx="20402">Other Kitchen</cx:pt>
          <cx:pt idx="20403"> Common outlets </cx:pt>
          <cx:pt idx="20404"> Common Lights </cx:pt>
          <cx:pt idx="20405"> Bedroom Outlets </cx:pt>
          <cx:pt idx="20406"> Bedroom Lights </cx:pt>
          <cx:pt idx="20407"> Bathroom </cx:pt>
          <cx:pt idx="20408">Total</cx:pt>
          <cx:pt idx="20409">Refrigerator</cx:pt>
          <cx:pt idx="20410">Other Kitchen</cx:pt>
          <cx:pt idx="20411"> Common outlets </cx:pt>
          <cx:pt idx="20412"> Common Lights </cx:pt>
          <cx:pt idx="20413"> Bedroom Outlets </cx:pt>
          <cx:pt idx="20414"> Bedroom Lights </cx:pt>
          <cx:pt idx="20415"> Bathroom </cx:pt>
          <cx:pt idx="20416">Total</cx:pt>
          <cx:pt idx="20417">Refrigerator</cx:pt>
          <cx:pt idx="20418">Other Kitchen</cx:pt>
          <cx:pt idx="20419"> Common outlets </cx:pt>
          <cx:pt idx="20420"> Common Lights </cx:pt>
          <cx:pt idx="20421"> Bedroom Outlets </cx:pt>
          <cx:pt idx="20422"> Bedroom Lights </cx:pt>
          <cx:pt idx="20423"> Bathroom </cx:pt>
          <cx:pt idx="20424">Total</cx:pt>
          <cx:pt idx="20425">Refrigerator</cx:pt>
          <cx:pt idx="20426">Other Kitchen</cx:pt>
          <cx:pt idx="20427"> Common outlets </cx:pt>
          <cx:pt idx="20428"> Common Lights </cx:pt>
          <cx:pt idx="20429"> Bedroom Outlets </cx:pt>
          <cx:pt idx="20430"> Bedroom Lights </cx:pt>
          <cx:pt idx="20431"> Bathroom </cx:pt>
          <cx:pt idx="20432">Total</cx:pt>
          <cx:pt idx="20433">Refrigerator</cx:pt>
          <cx:pt idx="20434">Other Kitchen</cx:pt>
          <cx:pt idx="20435"> Common outlets </cx:pt>
          <cx:pt idx="20436"> Common Lights </cx:pt>
          <cx:pt idx="20437"> Bedroom Outlets </cx:pt>
          <cx:pt idx="20438"> Bedroom Lights </cx:pt>
          <cx:pt idx="20439"> Bathroom </cx:pt>
          <cx:pt idx="20440">Total</cx:pt>
          <cx:pt idx="20441">Refrigerator</cx:pt>
          <cx:pt idx="20442">Other Kitchen</cx:pt>
          <cx:pt idx="20443"> Common outlets </cx:pt>
          <cx:pt idx="20444"> Common Lights </cx:pt>
          <cx:pt idx="20445"> Bedroom Outlets </cx:pt>
          <cx:pt idx="20446"> Bedroom Lights </cx:pt>
          <cx:pt idx="20447"> Bathroom </cx:pt>
          <cx:pt idx="20448">Total</cx:pt>
          <cx:pt idx="20449">Refrigerator</cx:pt>
          <cx:pt idx="20450">Other Kitchen</cx:pt>
          <cx:pt idx="20451"> Common outlets </cx:pt>
          <cx:pt idx="20452"> Common Lights </cx:pt>
          <cx:pt idx="20453"> Bedroom Outlets </cx:pt>
          <cx:pt idx="20454"> Bedroom Lights </cx:pt>
          <cx:pt idx="20455"> Bathroom </cx:pt>
          <cx:pt idx="20456">Total</cx:pt>
          <cx:pt idx="20457">Refrigerator</cx:pt>
          <cx:pt idx="20458">Other Kitchen</cx:pt>
          <cx:pt idx="20459"> Common outlets </cx:pt>
          <cx:pt idx="20460"> Common Lights </cx:pt>
          <cx:pt idx="20461"> Bedroom Outlets </cx:pt>
          <cx:pt idx="20462"> Bedroom Lights </cx:pt>
          <cx:pt idx="20463"> Bathroom </cx:pt>
          <cx:pt idx="20464">Total</cx:pt>
          <cx:pt idx="20465">Refrigerator</cx:pt>
          <cx:pt idx="20466">Other Kitchen</cx:pt>
          <cx:pt idx="20467"> Common outlets </cx:pt>
          <cx:pt idx="20468"> Common Lights </cx:pt>
          <cx:pt idx="20469"> Bedroom Outlets </cx:pt>
          <cx:pt idx="20470"> Bedroom Lights </cx:pt>
          <cx:pt idx="20471"> Bathroom </cx:pt>
          <cx:pt idx="20472">Total</cx:pt>
          <cx:pt idx="20473">Refrigerator</cx:pt>
          <cx:pt idx="20474">Other Kitchen</cx:pt>
          <cx:pt idx="20475"> Common outlets </cx:pt>
          <cx:pt idx="20476"> Common Lights </cx:pt>
          <cx:pt idx="20477"> Bedroom Outlets </cx:pt>
          <cx:pt idx="20478"> Bedroom Lights </cx:pt>
          <cx:pt idx="20479"> Bathroom </cx:pt>
          <cx:pt idx="20480">Total</cx:pt>
          <cx:pt idx="20481">Refrigerator</cx:pt>
          <cx:pt idx="20482">Other Kitchen</cx:pt>
          <cx:pt idx="20483"> Common outlets </cx:pt>
          <cx:pt idx="20484"> Common Lights </cx:pt>
          <cx:pt idx="20485"> Bedroom Outlets </cx:pt>
          <cx:pt idx="20486"> Bedroom Lights </cx:pt>
          <cx:pt idx="20487"> Bathroom </cx:pt>
          <cx:pt idx="20488">Total</cx:pt>
          <cx:pt idx="20489">Refrigerator</cx:pt>
          <cx:pt idx="20490">Other Kitchen</cx:pt>
          <cx:pt idx="20491"> Common outlets </cx:pt>
          <cx:pt idx="20492"> Common Lights </cx:pt>
          <cx:pt idx="20493"> Bedroom Outlets </cx:pt>
          <cx:pt idx="20494"> Bedroom Lights </cx:pt>
          <cx:pt idx="20495"> Bathroom </cx:pt>
          <cx:pt idx="20496">Total</cx:pt>
          <cx:pt idx="20497">Refrigerator</cx:pt>
          <cx:pt idx="20498">Other Kitchen</cx:pt>
          <cx:pt idx="20499"> Common outlets </cx:pt>
          <cx:pt idx="20500"> Common Lights </cx:pt>
          <cx:pt idx="20501"> Bedroom Outlets </cx:pt>
          <cx:pt idx="20502"> Bedroom Lights </cx:pt>
          <cx:pt idx="20503"> Bathroom </cx:pt>
          <cx:pt idx="20504">Total</cx:pt>
          <cx:pt idx="20505">Refrigerator</cx:pt>
          <cx:pt idx="20506">Other Kitchen</cx:pt>
          <cx:pt idx="20507"> Common outlets </cx:pt>
          <cx:pt idx="20508"> Common Lights </cx:pt>
          <cx:pt idx="20509"> Bedroom Outlets </cx:pt>
          <cx:pt idx="20510"> Bedroom Lights </cx:pt>
          <cx:pt idx="20511"> Bathroom </cx:pt>
          <cx:pt idx="20512">Total</cx:pt>
          <cx:pt idx="20513">Refrigerator</cx:pt>
          <cx:pt idx="20514">Other Kitchen</cx:pt>
          <cx:pt idx="20515"> Common outlets </cx:pt>
          <cx:pt idx="20516"> Common Lights </cx:pt>
          <cx:pt idx="20517"> Bedroom Outlets </cx:pt>
          <cx:pt idx="20518"> Bedroom Lights </cx:pt>
          <cx:pt idx="20519"> Bathroom </cx:pt>
          <cx:pt idx="20520">Total</cx:pt>
          <cx:pt idx="20521">Refrigerator</cx:pt>
          <cx:pt idx="20522">Other Kitchen</cx:pt>
          <cx:pt idx="20523"> Common outlets </cx:pt>
          <cx:pt idx="20524"> Common Lights </cx:pt>
          <cx:pt idx="20525"> Bedroom Outlets </cx:pt>
          <cx:pt idx="20526"> Bedroom Lights </cx:pt>
          <cx:pt idx="20527"> Bathroom </cx:pt>
          <cx:pt idx="20528">Total</cx:pt>
          <cx:pt idx="20529">Refrigerator</cx:pt>
          <cx:pt idx="20530">Other Kitchen</cx:pt>
          <cx:pt idx="20531"> Common outlets </cx:pt>
          <cx:pt idx="20532"> Common Lights </cx:pt>
          <cx:pt idx="20533"> Bedroom Outlets </cx:pt>
          <cx:pt idx="20534"> Bedroom Lights </cx:pt>
          <cx:pt idx="20535"> Bathroom </cx:pt>
          <cx:pt idx="20536">Total</cx:pt>
          <cx:pt idx="20537">Refrigerator</cx:pt>
          <cx:pt idx="20538">Other Kitchen</cx:pt>
          <cx:pt idx="20539"> Common outlets </cx:pt>
          <cx:pt idx="20540"> Common Lights </cx:pt>
          <cx:pt idx="20541"> Bedroom Outlets </cx:pt>
          <cx:pt idx="20542"> Bedroom Lights </cx:pt>
          <cx:pt idx="20543"> Bathroom </cx:pt>
          <cx:pt idx="20544">Total</cx:pt>
          <cx:pt idx="20545">Refrigerator</cx:pt>
          <cx:pt idx="20546">Other Kitchen</cx:pt>
          <cx:pt idx="20547"> Common outlets </cx:pt>
          <cx:pt idx="20548"> Common Lights </cx:pt>
          <cx:pt idx="20549"> Bedroom Outlets </cx:pt>
          <cx:pt idx="20550"> Bedroom Lights </cx:pt>
          <cx:pt idx="20551"> Bathroom </cx:pt>
          <cx:pt idx="20552">Total</cx:pt>
          <cx:pt idx="20553">Refrigerator</cx:pt>
          <cx:pt idx="20554">Other Kitchen</cx:pt>
          <cx:pt idx="20555"> Common outlets </cx:pt>
          <cx:pt idx="20556"> Common Lights </cx:pt>
          <cx:pt idx="20557"> Bedroom Outlets </cx:pt>
          <cx:pt idx="20558"> Bedroom Lights </cx:pt>
          <cx:pt idx="20559"> Bathroom </cx:pt>
          <cx:pt idx="20560">Total</cx:pt>
          <cx:pt idx="20561">Refrigerator</cx:pt>
          <cx:pt idx="20562">Other Kitchen</cx:pt>
          <cx:pt idx="20563"> Common outlets </cx:pt>
          <cx:pt idx="20564"> Common Lights </cx:pt>
          <cx:pt idx="20565"> Bedroom Outlets </cx:pt>
          <cx:pt idx="20566"> Bedroom Lights </cx:pt>
          <cx:pt idx="20567"> Bathroom </cx:pt>
          <cx:pt idx="20568">Total</cx:pt>
          <cx:pt idx="20569">Refrigerator</cx:pt>
          <cx:pt idx="20570">Other Kitchen</cx:pt>
          <cx:pt idx="20571"> Common outlets </cx:pt>
          <cx:pt idx="20572"> Common Lights </cx:pt>
          <cx:pt idx="20573"> Bedroom Outlets </cx:pt>
          <cx:pt idx="20574"> Bedroom Lights </cx:pt>
          <cx:pt idx="20575"> Bathroom </cx:pt>
          <cx:pt idx="20576">Total</cx:pt>
          <cx:pt idx="20577">Refrigerator</cx:pt>
          <cx:pt idx="20578">Other Kitchen</cx:pt>
          <cx:pt idx="20579"> Common outlets </cx:pt>
          <cx:pt idx="20580"> Common Lights </cx:pt>
          <cx:pt idx="20581"> Bedroom Outlets </cx:pt>
          <cx:pt idx="20582"> Bedroom Lights </cx:pt>
          <cx:pt idx="20583"> Bathroom </cx:pt>
          <cx:pt idx="20584">Total</cx:pt>
          <cx:pt idx="20585">Refrigerator</cx:pt>
          <cx:pt idx="20586">Other Kitchen</cx:pt>
          <cx:pt idx="20587"> Common outlets </cx:pt>
          <cx:pt idx="20588"> Common Lights </cx:pt>
          <cx:pt idx="20589"> Bedroom Outlets </cx:pt>
          <cx:pt idx="20590"> Bedroom Lights </cx:pt>
          <cx:pt idx="20591"> Bathroom </cx:pt>
          <cx:pt idx="20592">Total</cx:pt>
          <cx:pt idx="20593">Refrigerator</cx:pt>
          <cx:pt idx="20594">Other Kitchen</cx:pt>
          <cx:pt idx="20595"> Common outlets </cx:pt>
          <cx:pt idx="20596"> Common Lights </cx:pt>
          <cx:pt idx="20597"> Bedroom Outlets </cx:pt>
          <cx:pt idx="20598"> Bedroom Lights </cx:pt>
          <cx:pt idx="20599"> Bathroom </cx:pt>
          <cx:pt idx="20600">Total</cx:pt>
          <cx:pt idx="20601">Refrigerator</cx:pt>
          <cx:pt idx="20602">Other Kitchen</cx:pt>
          <cx:pt idx="20603"> Common outlets </cx:pt>
          <cx:pt idx="20604"> Common Lights </cx:pt>
          <cx:pt idx="20605"> Bedroom Outlets </cx:pt>
          <cx:pt idx="20606"> Bedroom Lights </cx:pt>
          <cx:pt idx="20607"> Bathroom </cx:pt>
          <cx:pt idx="20608">Total</cx:pt>
          <cx:pt idx="20609">Refrigerator</cx:pt>
          <cx:pt idx="20610">Other Kitchen</cx:pt>
          <cx:pt idx="20611"> Common outlets </cx:pt>
          <cx:pt idx="20612"> Common Lights </cx:pt>
          <cx:pt idx="20613"> Bedroom Outlets </cx:pt>
          <cx:pt idx="20614"> Bedroom Lights </cx:pt>
          <cx:pt idx="20615"> Bathroom </cx:pt>
          <cx:pt idx="20616">Total</cx:pt>
          <cx:pt idx="20617">Refrigerator</cx:pt>
          <cx:pt idx="20618">Other Kitchen</cx:pt>
          <cx:pt idx="20619"> Common outlets </cx:pt>
          <cx:pt idx="20620"> Common Lights </cx:pt>
          <cx:pt idx="20621"> Bedroom Outlets </cx:pt>
          <cx:pt idx="20622"> Bedroom Lights </cx:pt>
          <cx:pt idx="20623"> Bathroom </cx:pt>
          <cx:pt idx="20624">Total</cx:pt>
          <cx:pt idx="20625">Refrigerator</cx:pt>
          <cx:pt idx="20626">Other Kitchen</cx:pt>
          <cx:pt idx="20627"> Common outlets </cx:pt>
          <cx:pt idx="20628"> Common Lights </cx:pt>
          <cx:pt idx="20629"> Bedroom Outlets </cx:pt>
          <cx:pt idx="20630"> Bedroom Lights </cx:pt>
          <cx:pt idx="20631"> Bathroom </cx:pt>
          <cx:pt idx="20632">Total</cx:pt>
          <cx:pt idx="20633">Refrigerator</cx:pt>
          <cx:pt idx="20634">Other Kitchen</cx:pt>
          <cx:pt idx="20635"> Common outlets </cx:pt>
          <cx:pt idx="20636"> Common Lights </cx:pt>
          <cx:pt idx="20637"> Bedroom Outlets </cx:pt>
          <cx:pt idx="20638"> Bedroom Lights </cx:pt>
          <cx:pt idx="20639"> Bathroom </cx:pt>
          <cx:pt idx="20640">Total</cx:pt>
          <cx:pt idx="20641">Refrigerator</cx:pt>
          <cx:pt idx="20642">Other Kitchen</cx:pt>
          <cx:pt idx="20643"> Common outlets </cx:pt>
          <cx:pt idx="20644"> Common Lights </cx:pt>
          <cx:pt idx="20645"> Bedroom Outlets </cx:pt>
          <cx:pt idx="20646"> Bedroom Lights </cx:pt>
          <cx:pt idx="20647"> Bathroom </cx:pt>
          <cx:pt idx="20648">Total</cx:pt>
          <cx:pt idx="20649">Refrigerator</cx:pt>
          <cx:pt idx="20650">Other Kitchen</cx:pt>
          <cx:pt idx="20651"> Common outlets </cx:pt>
          <cx:pt idx="20652"> Common Lights </cx:pt>
          <cx:pt idx="20653"> Bedroom Outlets </cx:pt>
          <cx:pt idx="20654"> Bedroom Lights </cx:pt>
          <cx:pt idx="20655"> Bathroom </cx:pt>
          <cx:pt idx="20656">Total</cx:pt>
          <cx:pt idx="20657">Refrigerator</cx:pt>
          <cx:pt idx="20658">Other Kitchen</cx:pt>
          <cx:pt idx="20659"> Common outlets </cx:pt>
          <cx:pt idx="20660"> Common Lights </cx:pt>
          <cx:pt idx="20661"> Bedroom Outlets </cx:pt>
          <cx:pt idx="20662"> Bedroom Lights </cx:pt>
          <cx:pt idx="20663"> Bathroom </cx:pt>
          <cx:pt idx="20664">Total</cx:pt>
          <cx:pt idx="20665">Refrigerator</cx:pt>
          <cx:pt idx="20666">Other Kitchen</cx:pt>
          <cx:pt idx="20667"> Common outlets </cx:pt>
          <cx:pt idx="20668"> Common Lights </cx:pt>
          <cx:pt idx="20669"> Bedroom Outlets </cx:pt>
          <cx:pt idx="20670"> Bedroom Lights </cx:pt>
          <cx:pt idx="20671"> Bathroom </cx:pt>
          <cx:pt idx="20672">Total</cx:pt>
          <cx:pt idx="20673">Refrigerator</cx:pt>
          <cx:pt idx="20674">Other Kitchen</cx:pt>
          <cx:pt idx="20675"> Common outlets </cx:pt>
          <cx:pt idx="20676"> Common Lights </cx:pt>
          <cx:pt idx="20677"> Bedroom Outlets </cx:pt>
          <cx:pt idx="20678"> Bedroom Lights </cx:pt>
          <cx:pt idx="20679"> Bathroom </cx:pt>
          <cx:pt idx="20680">Total</cx:pt>
          <cx:pt idx="20681">Refrigerator</cx:pt>
          <cx:pt idx="20682">Other Kitchen</cx:pt>
          <cx:pt idx="20683"> Common outlets </cx:pt>
          <cx:pt idx="20684"> Common Lights </cx:pt>
          <cx:pt idx="20685"> Bedroom Outlets </cx:pt>
          <cx:pt idx="20686"> Bedroom Lights </cx:pt>
          <cx:pt idx="20687"> Bathroom </cx:pt>
          <cx:pt idx="20688">Total</cx:pt>
          <cx:pt idx="20689">Refrigerator</cx:pt>
          <cx:pt idx="20690">Other Kitchen</cx:pt>
          <cx:pt idx="20691"> Common outlets </cx:pt>
          <cx:pt idx="20692"> Common Lights </cx:pt>
          <cx:pt idx="20693"> Bedroom Outlets </cx:pt>
          <cx:pt idx="20694"> Bedroom Lights </cx:pt>
          <cx:pt idx="20695"> Bathroom </cx:pt>
          <cx:pt idx="20696">Total</cx:pt>
          <cx:pt idx="20697">Refrigerator</cx:pt>
          <cx:pt idx="20698">Other Kitchen</cx:pt>
          <cx:pt idx="20699"> Common outlets </cx:pt>
          <cx:pt idx="20700"> Common Lights </cx:pt>
          <cx:pt idx="20701"> Bedroom Outlets </cx:pt>
          <cx:pt idx="20702"> Bedroom Lights </cx:pt>
          <cx:pt idx="20703"> Bathroom </cx:pt>
          <cx:pt idx="20704">Total</cx:pt>
          <cx:pt idx="20705">Refrigerator</cx:pt>
          <cx:pt idx="20706">Other Kitchen</cx:pt>
          <cx:pt idx="20707"> Common outlets </cx:pt>
          <cx:pt idx="20708"> Common Lights </cx:pt>
          <cx:pt idx="20709"> Bedroom Outlets </cx:pt>
          <cx:pt idx="20710"> Bedroom Lights </cx:pt>
          <cx:pt idx="20711"> Bathroom </cx:pt>
          <cx:pt idx="20712">Total</cx:pt>
          <cx:pt idx="20713">Refrigerator</cx:pt>
          <cx:pt idx="20714">Other Kitchen</cx:pt>
          <cx:pt idx="20715"> Common outlets </cx:pt>
          <cx:pt idx="20716"> Common Lights </cx:pt>
          <cx:pt idx="20717"> Bedroom Outlets </cx:pt>
          <cx:pt idx="20718"> Bedroom Lights </cx:pt>
          <cx:pt idx="20719"> Bathroom </cx:pt>
          <cx:pt idx="20720">Total</cx:pt>
          <cx:pt idx="20721">Refrigerator</cx:pt>
          <cx:pt idx="20722">Other Kitchen</cx:pt>
          <cx:pt idx="20723"> Common outlets </cx:pt>
          <cx:pt idx="20724"> Common Lights </cx:pt>
          <cx:pt idx="20725"> Bedroom Outlets </cx:pt>
          <cx:pt idx="20726"> Bedroom Lights </cx:pt>
          <cx:pt idx="20727"> Bathroom </cx:pt>
          <cx:pt idx="20728">Total</cx:pt>
          <cx:pt idx="20729">Refrigerator</cx:pt>
          <cx:pt idx="20730">Other Kitchen</cx:pt>
          <cx:pt idx="20731"> Common outlets </cx:pt>
          <cx:pt idx="20732"> Common Lights </cx:pt>
          <cx:pt idx="20733"> Bedroom Outlets </cx:pt>
          <cx:pt idx="20734"> Bedroom Lights </cx:pt>
          <cx:pt idx="20735"> Bathroom </cx:pt>
          <cx:pt idx="20736">Total</cx:pt>
          <cx:pt idx="20737">Refrigerator</cx:pt>
          <cx:pt idx="20738">Other Kitchen</cx:pt>
          <cx:pt idx="20739"> Common outlets </cx:pt>
          <cx:pt idx="20740"> Common Lights </cx:pt>
          <cx:pt idx="20741"> Bedroom Outlets </cx:pt>
          <cx:pt idx="20742"> Bedroom Lights </cx:pt>
          <cx:pt idx="20743"> Bathroom </cx:pt>
          <cx:pt idx="20744">Total</cx:pt>
          <cx:pt idx="20745">Refrigerator</cx:pt>
          <cx:pt idx="20746">Other Kitchen</cx:pt>
          <cx:pt idx="20747"> Common outlets </cx:pt>
          <cx:pt idx="20748"> Common Lights </cx:pt>
          <cx:pt idx="20749"> Bedroom Outlets </cx:pt>
          <cx:pt idx="20750"> Bedroom Lights </cx:pt>
          <cx:pt idx="20751"> Bathroom </cx:pt>
          <cx:pt idx="20752">Total</cx:pt>
          <cx:pt idx="20753">Refrigerator</cx:pt>
          <cx:pt idx="20754">Other Kitchen</cx:pt>
          <cx:pt idx="20755"> Common outlets </cx:pt>
          <cx:pt idx="20756"> Common Lights </cx:pt>
          <cx:pt idx="20757"> Bedroom Outlets </cx:pt>
          <cx:pt idx="20758"> Bedroom Lights </cx:pt>
          <cx:pt idx="20759"> Bathroom </cx:pt>
          <cx:pt idx="20760">Total</cx:pt>
          <cx:pt idx="20761">Refrigerator</cx:pt>
          <cx:pt idx="20762">Other Kitchen</cx:pt>
          <cx:pt idx="20763"> Common outlets </cx:pt>
          <cx:pt idx="20764"> Common Lights </cx:pt>
          <cx:pt idx="20765"> Bedroom Outlets </cx:pt>
          <cx:pt idx="20766"> Bedroom Lights </cx:pt>
          <cx:pt idx="20767"> Bathroom </cx:pt>
          <cx:pt idx="20768">Total</cx:pt>
          <cx:pt idx="20769">Refrigerator</cx:pt>
          <cx:pt idx="20770">Other Kitchen</cx:pt>
          <cx:pt idx="20771"> Common outlets </cx:pt>
          <cx:pt idx="20772"> Common Lights </cx:pt>
          <cx:pt idx="20773"> Bedroom Outlets </cx:pt>
          <cx:pt idx="20774"> Bedroom Lights </cx:pt>
          <cx:pt idx="20775"> Bathroom </cx:pt>
          <cx:pt idx="20776">Total</cx:pt>
          <cx:pt idx="20777">Refrigerator</cx:pt>
          <cx:pt idx="20778">Other Kitchen</cx:pt>
          <cx:pt idx="20779"> Common outlets </cx:pt>
          <cx:pt idx="20780"> Common Lights </cx:pt>
          <cx:pt idx="20781"> Bedroom Outlets </cx:pt>
          <cx:pt idx="20782"> Bedroom Lights </cx:pt>
          <cx:pt idx="20783"> Bathroom </cx:pt>
          <cx:pt idx="20784">Total</cx:pt>
          <cx:pt idx="20785">Refrigerator</cx:pt>
          <cx:pt idx="20786">Other Kitchen</cx:pt>
          <cx:pt idx="20787"> Common outlets </cx:pt>
          <cx:pt idx="20788"> Common Lights </cx:pt>
          <cx:pt idx="20789"> Bedroom Outlets </cx:pt>
          <cx:pt idx="20790"> Bedroom Lights </cx:pt>
          <cx:pt idx="20791"> Bathroom </cx:pt>
          <cx:pt idx="20792">Total</cx:pt>
          <cx:pt idx="20793">Refrigerator</cx:pt>
          <cx:pt idx="20794">Other Kitchen</cx:pt>
          <cx:pt idx="20795"> Common outlets </cx:pt>
          <cx:pt idx="20796"> Common Lights </cx:pt>
          <cx:pt idx="20797"> Bedroom Outlets </cx:pt>
          <cx:pt idx="20798"> Bedroom Lights </cx:pt>
          <cx:pt idx="20799"> Bathroom </cx:pt>
          <cx:pt idx="20800">Total</cx:pt>
          <cx:pt idx="20801">Refrigerator</cx:pt>
          <cx:pt idx="20802">Other Kitchen</cx:pt>
          <cx:pt idx="20803"> Common outlets </cx:pt>
          <cx:pt idx="20804"> Common Lights </cx:pt>
          <cx:pt idx="20805"> Bedroom Outlets </cx:pt>
          <cx:pt idx="20806"> Bedroom Lights </cx:pt>
          <cx:pt idx="20807"> Bathroom </cx:pt>
          <cx:pt idx="20808">Total</cx:pt>
          <cx:pt idx="20809">Refrigerator</cx:pt>
          <cx:pt idx="20810">Other Kitchen</cx:pt>
          <cx:pt idx="20811"> Common outlets </cx:pt>
          <cx:pt idx="20812"> Common Lights </cx:pt>
          <cx:pt idx="20813"> Bedroom Outlets </cx:pt>
          <cx:pt idx="20814"> Bedroom Lights </cx:pt>
          <cx:pt idx="20815"> Bathroom </cx:pt>
          <cx:pt idx="20816">Total</cx:pt>
          <cx:pt idx="20817">Refrigerator</cx:pt>
          <cx:pt idx="20818">Other Kitchen</cx:pt>
          <cx:pt idx="20819"> Common outlets </cx:pt>
          <cx:pt idx="20820"> Common Lights </cx:pt>
          <cx:pt idx="20821"> Bedroom Outlets </cx:pt>
          <cx:pt idx="20822"> Bedroom Lights </cx:pt>
          <cx:pt idx="20823"> Bathroom </cx:pt>
          <cx:pt idx="20824">Total</cx:pt>
          <cx:pt idx="20825">Refrigerator</cx:pt>
          <cx:pt idx="20826">Other Kitchen</cx:pt>
          <cx:pt idx="20827"> Common outlets </cx:pt>
          <cx:pt idx="20828"> Common Lights </cx:pt>
          <cx:pt idx="20829"> Bedroom Outlets </cx:pt>
          <cx:pt idx="20830"> Bedroom Lights </cx:pt>
          <cx:pt idx="20831"> Bathroom </cx:pt>
          <cx:pt idx="20832">Total</cx:pt>
          <cx:pt idx="20833">Refrigerator</cx:pt>
          <cx:pt idx="20834">Other Kitchen</cx:pt>
          <cx:pt idx="20835"> Common outlets </cx:pt>
          <cx:pt idx="20836"> Common Lights </cx:pt>
          <cx:pt idx="20837"> Bedroom Outlets </cx:pt>
          <cx:pt idx="20838"> Bedroom Lights </cx:pt>
          <cx:pt idx="20839"> Bathroom </cx:pt>
          <cx:pt idx="20840">Total</cx:pt>
          <cx:pt idx="20841">Refrigerator</cx:pt>
          <cx:pt idx="20842">Other Kitchen</cx:pt>
          <cx:pt idx="20843"> Common outlets </cx:pt>
          <cx:pt idx="20844"> Common Lights </cx:pt>
          <cx:pt idx="20845"> Bedroom Outlets </cx:pt>
          <cx:pt idx="20846"> Bedroom Lights </cx:pt>
          <cx:pt idx="20847"> Bathroom </cx:pt>
          <cx:pt idx="20848">Total</cx:pt>
          <cx:pt idx="20849">Refrigerator</cx:pt>
          <cx:pt idx="20850">Other Kitchen</cx:pt>
          <cx:pt idx="20851"> Common outlets </cx:pt>
          <cx:pt idx="20852"> Common Lights </cx:pt>
          <cx:pt idx="20853"> Bedroom Outlets </cx:pt>
          <cx:pt idx="20854"> Bedroom Lights </cx:pt>
          <cx:pt idx="20855"> Bathroom </cx:pt>
          <cx:pt idx="20856">Total</cx:pt>
          <cx:pt idx="20857">Refrigerator</cx:pt>
          <cx:pt idx="20858">Other Kitchen</cx:pt>
          <cx:pt idx="20859"> Common outlets </cx:pt>
          <cx:pt idx="20860"> Common Lights </cx:pt>
          <cx:pt idx="20861"> Bedroom Outlets </cx:pt>
          <cx:pt idx="20862"> Bedroom Lights </cx:pt>
          <cx:pt idx="20863"> Bathroom </cx:pt>
          <cx:pt idx="20864">Total</cx:pt>
          <cx:pt idx="20865">Refrigerator</cx:pt>
          <cx:pt idx="20866">Other Kitchen</cx:pt>
          <cx:pt idx="20867"> Common outlets </cx:pt>
          <cx:pt idx="20868"> Common Lights </cx:pt>
          <cx:pt idx="20869"> Bedroom Outlets </cx:pt>
          <cx:pt idx="20870"> Bedroom Lights </cx:pt>
          <cx:pt idx="20871"> Bathroom </cx:pt>
          <cx:pt idx="20872">Total</cx:pt>
          <cx:pt idx="20873">Refrigerator</cx:pt>
          <cx:pt idx="20874">Other Kitchen</cx:pt>
          <cx:pt idx="20875"> Common outlets </cx:pt>
          <cx:pt idx="20876"> Common Lights </cx:pt>
          <cx:pt idx="20877"> Bedroom Outlets </cx:pt>
          <cx:pt idx="20878"> Bedroom Lights </cx:pt>
          <cx:pt idx="20879"> Bathroom </cx:pt>
          <cx:pt idx="20880">Total</cx:pt>
          <cx:pt idx="20881">Refrigerator</cx:pt>
          <cx:pt idx="20882">Other Kitchen</cx:pt>
          <cx:pt idx="20883"> Common outlets </cx:pt>
          <cx:pt idx="20884"> Common Lights </cx:pt>
          <cx:pt idx="20885"> Bedroom Outlets </cx:pt>
          <cx:pt idx="20886"> Bedroom Lights </cx:pt>
          <cx:pt idx="20887"> Bathroom </cx:pt>
          <cx:pt idx="20888">Total</cx:pt>
          <cx:pt idx="20889">Refrigerator</cx:pt>
          <cx:pt idx="20890">Other Kitchen</cx:pt>
          <cx:pt idx="20891"> Common outlets </cx:pt>
          <cx:pt idx="20892"> Common Lights </cx:pt>
          <cx:pt idx="20893"> Bedroom Outlets </cx:pt>
          <cx:pt idx="20894"> Bedroom Lights </cx:pt>
          <cx:pt idx="20895"> Bathroom </cx:pt>
          <cx:pt idx="20896">Total</cx:pt>
          <cx:pt idx="20897">Refrigerator</cx:pt>
          <cx:pt idx="20898">Other Kitchen</cx:pt>
          <cx:pt idx="20899"> Common outlets </cx:pt>
          <cx:pt idx="20900"> Common Lights </cx:pt>
          <cx:pt idx="20901"> Bedroom Outlets </cx:pt>
          <cx:pt idx="20902"> Bedroom Lights </cx:pt>
          <cx:pt idx="20903"> Bathroom </cx:pt>
          <cx:pt idx="20904">Total</cx:pt>
          <cx:pt idx="20905">Refrigerator</cx:pt>
          <cx:pt idx="20906">Other Kitchen</cx:pt>
          <cx:pt idx="20907"> Common outlets </cx:pt>
          <cx:pt idx="20908"> Common Lights </cx:pt>
          <cx:pt idx="20909"> Bedroom Outlets </cx:pt>
          <cx:pt idx="20910"> Bedroom Lights </cx:pt>
          <cx:pt idx="20911"> Bathroom </cx:pt>
          <cx:pt idx="20912">Total</cx:pt>
          <cx:pt idx="20913">Refrigerator</cx:pt>
          <cx:pt idx="20914">Other Kitchen</cx:pt>
          <cx:pt idx="20915"> Common outlets </cx:pt>
          <cx:pt idx="20916"> Common Lights </cx:pt>
          <cx:pt idx="20917"> Bedroom Outlets </cx:pt>
          <cx:pt idx="20918"> Bedroom Lights </cx:pt>
          <cx:pt idx="20919"> Bathroom </cx:pt>
          <cx:pt idx="20920">Total</cx:pt>
          <cx:pt idx="20921">Refrigerator</cx:pt>
          <cx:pt idx="20922">Other Kitchen</cx:pt>
          <cx:pt idx="20923"> Common outlets </cx:pt>
          <cx:pt idx="20924"> Common Lights </cx:pt>
          <cx:pt idx="20925"> Bedroom Outlets </cx:pt>
          <cx:pt idx="20926"> Bedroom Lights </cx:pt>
          <cx:pt idx="20927"> Bathroom </cx:pt>
          <cx:pt idx="20928">Total</cx:pt>
          <cx:pt idx="20929">Refrigerator</cx:pt>
          <cx:pt idx="20930">Other Kitchen</cx:pt>
          <cx:pt idx="20931"> Common outlets </cx:pt>
          <cx:pt idx="20932"> Common Lights </cx:pt>
          <cx:pt idx="20933"> Bedroom Outlets </cx:pt>
          <cx:pt idx="20934"> Bedroom Lights </cx:pt>
          <cx:pt idx="20935"> Bathroom </cx:pt>
          <cx:pt idx="20936">Total</cx:pt>
          <cx:pt idx="20937">Refrigerator</cx:pt>
          <cx:pt idx="20938">Other Kitchen</cx:pt>
          <cx:pt idx="20939"> Common outlets </cx:pt>
          <cx:pt idx="20940"> Common Lights </cx:pt>
          <cx:pt idx="20941"> Bedroom Outlets </cx:pt>
          <cx:pt idx="20942"> Bedroom Lights </cx:pt>
          <cx:pt idx="20943"> Bathroom </cx:pt>
          <cx:pt idx="20944">Total</cx:pt>
          <cx:pt idx="20945">Refrigerator</cx:pt>
          <cx:pt idx="20946">Other Kitchen</cx:pt>
          <cx:pt idx="20947"> Common outlets </cx:pt>
          <cx:pt idx="20948"> Common Lights </cx:pt>
          <cx:pt idx="20949"> Bedroom Outlets </cx:pt>
          <cx:pt idx="20950"> Bedroom Lights </cx:pt>
          <cx:pt idx="20951"> Bathroom </cx:pt>
          <cx:pt idx="20952">Total</cx:pt>
          <cx:pt idx="20953">Refrigerator</cx:pt>
          <cx:pt idx="20954">Other Kitchen</cx:pt>
          <cx:pt idx="20955"> Common outlets </cx:pt>
          <cx:pt idx="20956"> Common Lights </cx:pt>
          <cx:pt idx="20957"> Bedroom Outlets </cx:pt>
          <cx:pt idx="20958"> Bedroom Lights </cx:pt>
          <cx:pt idx="20959"> Bathroom </cx:pt>
          <cx:pt idx="20960">Total</cx:pt>
          <cx:pt idx="20961">Refrigerator</cx:pt>
          <cx:pt idx="20962">Other Kitchen</cx:pt>
          <cx:pt idx="20963"> Common outlets </cx:pt>
          <cx:pt idx="20964"> Common Lights </cx:pt>
          <cx:pt idx="20965"> Bedroom Outlets </cx:pt>
          <cx:pt idx="20966"> Bedroom Lights </cx:pt>
          <cx:pt idx="20967"> Bathroom </cx:pt>
          <cx:pt idx="20968">Total</cx:pt>
          <cx:pt idx="20969">Refrigerator</cx:pt>
          <cx:pt idx="20970">Other Kitchen</cx:pt>
          <cx:pt idx="20971"> Common outlets </cx:pt>
          <cx:pt idx="20972"> Common Lights </cx:pt>
          <cx:pt idx="20973"> Bedroom Outlets </cx:pt>
          <cx:pt idx="20974"> Bedroom Lights </cx:pt>
          <cx:pt idx="20975"> Bathroom </cx:pt>
          <cx:pt idx="20976">Total</cx:pt>
          <cx:pt idx="20977">Refrigerator</cx:pt>
          <cx:pt idx="20978">Other Kitchen</cx:pt>
          <cx:pt idx="20979"> Common outlets </cx:pt>
          <cx:pt idx="20980"> Common Lights </cx:pt>
          <cx:pt idx="20981"> Bedroom Outlets </cx:pt>
          <cx:pt idx="20982"> Bedroom Lights </cx:pt>
          <cx:pt idx="20983"> Bathroom </cx:pt>
          <cx:pt idx="20984">Total</cx:pt>
          <cx:pt idx="20985">Refrigerator</cx:pt>
          <cx:pt idx="20986">Other Kitchen</cx:pt>
          <cx:pt idx="20987"> Common outlets </cx:pt>
          <cx:pt idx="20988"> Common Lights </cx:pt>
          <cx:pt idx="20989"> Bedroom Outlets </cx:pt>
          <cx:pt idx="20990"> Bedroom Lights </cx:pt>
          <cx:pt idx="20991"> Bathroom </cx:pt>
          <cx:pt idx="20992">Total</cx:pt>
          <cx:pt idx="20993">Refrigerator</cx:pt>
          <cx:pt idx="20994">Other Kitchen</cx:pt>
          <cx:pt idx="20995"> Common outlets </cx:pt>
          <cx:pt idx="20996"> Common Lights </cx:pt>
          <cx:pt idx="20997"> Bedroom Outlets </cx:pt>
          <cx:pt idx="20998"> Bedroom Lights </cx:pt>
          <cx:pt idx="20999"> Bathroom </cx:pt>
          <cx:pt idx="21000">Total</cx:pt>
          <cx:pt idx="21001">Refrigerator</cx:pt>
          <cx:pt idx="21002">Other Kitchen</cx:pt>
          <cx:pt idx="21003"> Common outlets </cx:pt>
          <cx:pt idx="21004"> Common Lights </cx:pt>
          <cx:pt idx="21005"> Bedroom Outlets </cx:pt>
          <cx:pt idx="21006"> Bedroom Lights </cx:pt>
          <cx:pt idx="21007"> Bathroom </cx:pt>
          <cx:pt idx="21008">Total</cx:pt>
          <cx:pt idx="21009">Refrigerator</cx:pt>
          <cx:pt idx="21010">Other Kitchen</cx:pt>
          <cx:pt idx="21011"> Common outlets </cx:pt>
          <cx:pt idx="21012"> Common Lights </cx:pt>
          <cx:pt idx="21013"> Bedroom Outlets </cx:pt>
          <cx:pt idx="21014"> Bedroom Lights </cx:pt>
          <cx:pt idx="21015"> Bathroom </cx:pt>
          <cx:pt idx="21016">Total</cx:pt>
          <cx:pt idx="21017">Refrigerator</cx:pt>
          <cx:pt idx="21018">Other Kitchen</cx:pt>
          <cx:pt idx="21019"> Common outlets </cx:pt>
          <cx:pt idx="21020"> Common Lights </cx:pt>
          <cx:pt idx="21021"> Bedroom Outlets </cx:pt>
          <cx:pt idx="21022"> Bedroom Lights </cx:pt>
          <cx:pt idx="21023"> Bathroom </cx:pt>
          <cx:pt idx="21024">Total</cx:pt>
          <cx:pt idx="21025">Refrigerator</cx:pt>
          <cx:pt idx="21026">Other Kitchen</cx:pt>
          <cx:pt idx="21027"> Common outlets </cx:pt>
          <cx:pt idx="21028"> Common Lights </cx:pt>
          <cx:pt idx="21029"> Bedroom Outlets </cx:pt>
          <cx:pt idx="21030"> Bedroom Lights </cx:pt>
          <cx:pt idx="21031"> Bathroom </cx:pt>
          <cx:pt idx="21032">Total</cx:pt>
          <cx:pt idx="21033">Refrigerator</cx:pt>
          <cx:pt idx="21034">Other Kitchen</cx:pt>
          <cx:pt idx="21035"> Common outlets </cx:pt>
          <cx:pt idx="21036"> Common Lights </cx:pt>
          <cx:pt idx="21037"> Bedroom Outlets </cx:pt>
          <cx:pt idx="21038"> Bedroom Lights </cx:pt>
          <cx:pt idx="21039"> Bathroom </cx:pt>
          <cx:pt idx="21040">Total</cx:pt>
          <cx:pt idx="21041">Refrigerator</cx:pt>
          <cx:pt idx="21042">Other Kitchen</cx:pt>
          <cx:pt idx="21043"> Common outlets </cx:pt>
          <cx:pt idx="21044"> Common Lights </cx:pt>
          <cx:pt idx="21045"> Bedroom Outlets </cx:pt>
          <cx:pt idx="21046"> Bedroom Lights </cx:pt>
          <cx:pt idx="21047"> Bathroom </cx:pt>
          <cx:pt idx="21048">Total</cx:pt>
          <cx:pt idx="21049">Refrigerator</cx:pt>
          <cx:pt idx="21050">Other Kitchen</cx:pt>
          <cx:pt idx="21051"> Common outlets </cx:pt>
          <cx:pt idx="21052"> Common Lights </cx:pt>
          <cx:pt idx="21053"> Bedroom Outlets </cx:pt>
          <cx:pt idx="21054"> Bedroom Lights </cx:pt>
          <cx:pt idx="21055"> Bathroom </cx:pt>
          <cx:pt idx="21056">Total</cx:pt>
          <cx:pt idx="21057">Refrigerator</cx:pt>
          <cx:pt idx="21058">Other Kitchen</cx:pt>
          <cx:pt idx="21059"> Common outlets </cx:pt>
          <cx:pt idx="21060"> Common Lights </cx:pt>
          <cx:pt idx="21061"> Bedroom Outlets </cx:pt>
          <cx:pt idx="21062"> Bedroom Lights </cx:pt>
          <cx:pt idx="21063"> Bathroom </cx:pt>
          <cx:pt idx="21064">Total</cx:pt>
          <cx:pt idx="21065">Refrigerator</cx:pt>
          <cx:pt idx="21066">Other Kitchen</cx:pt>
          <cx:pt idx="21067"> Common outlets </cx:pt>
          <cx:pt idx="21068"> Common Lights </cx:pt>
          <cx:pt idx="21069"> Bedroom Outlets </cx:pt>
          <cx:pt idx="21070"> Bedroom Lights </cx:pt>
          <cx:pt idx="21071"> Bathroom </cx:pt>
          <cx:pt idx="21072">Total</cx:pt>
          <cx:pt idx="21073">Refrigerator</cx:pt>
          <cx:pt idx="21074">Other Kitchen</cx:pt>
          <cx:pt idx="21075"> Common outlets </cx:pt>
          <cx:pt idx="21076"> Common Lights </cx:pt>
          <cx:pt idx="21077"> Bedroom Outlets </cx:pt>
          <cx:pt idx="21078"> Bedroom Lights </cx:pt>
          <cx:pt idx="21079"> Bathroom </cx:pt>
          <cx:pt idx="21080">Total</cx:pt>
          <cx:pt idx="21081">Refrigerator</cx:pt>
          <cx:pt idx="21082">Other Kitchen</cx:pt>
          <cx:pt idx="21083"> Common outlets </cx:pt>
          <cx:pt idx="21084"> Common Lights </cx:pt>
          <cx:pt idx="21085"> Bedroom Outlets </cx:pt>
          <cx:pt idx="21086"> Bedroom Lights </cx:pt>
          <cx:pt idx="21087"> Bathroom </cx:pt>
          <cx:pt idx="21088">Total</cx:pt>
          <cx:pt idx="21089">Refrigerator</cx:pt>
          <cx:pt idx="21090">Other Kitchen</cx:pt>
          <cx:pt idx="21091"> Common outlets </cx:pt>
          <cx:pt idx="21092"> Common Lights </cx:pt>
          <cx:pt idx="21093"> Bedroom Outlets </cx:pt>
          <cx:pt idx="21094"> Bedroom Lights </cx:pt>
          <cx:pt idx="21095"> Bathroom </cx:pt>
          <cx:pt idx="21096">Total</cx:pt>
          <cx:pt idx="21097">Refrigerator</cx:pt>
          <cx:pt idx="21098">Other Kitchen</cx:pt>
          <cx:pt idx="21099"> Common outlets </cx:pt>
          <cx:pt idx="21100"> Common Lights </cx:pt>
          <cx:pt idx="21101"> Bedroom Outlets </cx:pt>
          <cx:pt idx="21102"> Bedroom Lights </cx:pt>
          <cx:pt idx="21103"> Bathroom </cx:pt>
          <cx:pt idx="21104">Total</cx:pt>
          <cx:pt idx="21105">Refrigerator</cx:pt>
          <cx:pt idx="21106">Other Kitchen</cx:pt>
          <cx:pt idx="21107"> Common outlets </cx:pt>
          <cx:pt idx="21108"> Common Lights </cx:pt>
          <cx:pt idx="21109"> Bedroom Outlets </cx:pt>
          <cx:pt idx="21110"> Bedroom Lights </cx:pt>
          <cx:pt idx="21111"> Bathroom </cx:pt>
          <cx:pt idx="21112">Total</cx:pt>
          <cx:pt idx="21113">Refrigerator</cx:pt>
          <cx:pt idx="21114">Other Kitchen</cx:pt>
          <cx:pt idx="21115"> Common outlets </cx:pt>
          <cx:pt idx="21116"> Common Lights </cx:pt>
          <cx:pt idx="21117"> Bedroom Outlets </cx:pt>
          <cx:pt idx="21118"> Bedroom Lights </cx:pt>
          <cx:pt idx="21119"> Bathroom </cx:pt>
          <cx:pt idx="21120">Total</cx:pt>
          <cx:pt idx="21121">Refrigerator</cx:pt>
          <cx:pt idx="21122">Other Kitchen</cx:pt>
          <cx:pt idx="21123"> Common outlets </cx:pt>
          <cx:pt idx="21124"> Common Lights </cx:pt>
          <cx:pt idx="21125"> Bedroom Outlets </cx:pt>
          <cx:pt idx="21126"> Bedroom Lights </cx:pt>
          <cx:pt idx="21127"> Bathroom </cx:pt>
          <cx:pt idx="21128">Total</cx:pt>
          <cx:pt idx="21129">Refrigerator</cx:pt>
          <cx:pt idx="21130">Other Kitchen</cx:pt>
          <cx:pt idx="21131"> Common outlets </cx:pt>
          <cx:pt idx="21132"> Common Lights </cx:pt>
          <cx:pt idx="21133"> Bedroom Outlets </cx:pt>
          <cx:pt idx="21134"> Bedroom Lights </cx:pt>
          <cx:pt idx="21135"> Bathroom </cx:pt>
          <cx:pt idx="21136">Total</cx:pt>
          <cx:pt idx="21137">Refrigerator</cx:pt>
          <cx:pt idx="21138">Other Kitchen</cx:pt>
          <cx:pt idx="21139"> Common outlets </cx:pt>
          <cx:pt idx="21140"> Common Lights </cx:pt>
          <cx:pt idx="21141"> Bedroom Outlets </cx:pt>
          <cx:pt idx="21142"> Bedroom Lights </cx:pt>
          <cx:pt idx="21143"> Bathroom </cx:pt>
          <cx:pt idx="21144">Total</cx:pt>
          <cx:pt idx="21145">Refrigerator</cx:pt>
          <cx:pt idx="21146">Other Kitchen</cx:pt>
          <cx:pt idx="21147"> Common outlets </cx:pt>
          <cx:pt idx="21148"> Common Lights </cx:pt>
          <cx:pt idx="21149"> Bedroom Outlets </cx:pt>
          <cx:pt idx="21150"> Bedroom Lights </cx:pt>
          <cx:pt idx="21151"> Bathroom </cx:pt>
          <cx:pt idx="21152">Total</cx:pt>
          <cx:pt idx="21153">Refrigerator</cx:pt>
          <cx:pt idx="21154">Other Kitchen</cx:pt>
          <cx:pt idx="21155"> Common outlets </cx:pt>
          <cx:pt idx="21156"> Common Lights </cx:pt>
          <cx:pt idx="21157"> Bedroom Outlets </cx:pt>
          <cx:pt idx="21158"> Bedroom Lights </cx:pt>
          <cx:pt idx="21159"> Bathroom </cx:pt>
          <cx:pt idx="21160">Total</cx:pt>
          <cx:pt idx="21161">Refrigerator</cx:pt>
          <cx:pt idx="21162">Other Kitchen</cx:pt>
          <cx:pt idx="21163"> Common outlets </cx:pt>
          <cx:pt idx="21164"> Common Lights </cx:pt>
          <cx:pt idx="21165"> Bedroom Outlets </cx:pt>
          <cx:pt idx="21166"> Bedroom Lights </cx:pt>
          <cx:pt idx="21167"> Bathroom </cx:pt>
          <cx:pt idx="21168">Total</cx:pt>
          <cx:pt idx="21169">Refrigerator</cx:pt>
          <cx:pt idx="21170">Other Kitchen</cx:pt>
          <cx:pt idx="21171"> Common outlets </cx:pt>
          <cx:pt idx="21172"> Common Lights </cx:pt>
          <cx:pt idx="21173"> Bedroom Outlets </cx:pt>
          <cx:pt idx="21174"> Bedroom Lights </cx:pt>
          <cx:pt idx="21175"> Bathroom </cx:pt>
          <cx:pt idx="21176">Total</cx:pt>
          <cx:pt idx="21177">Refrigerator</cx:pt>
          <cx:pt idx="21178">Other Kitchen</cx:pt>
          <cx:pt idx="21179"> Common outlets </cx:pt>
          <cx:pt idx="21180"> Common Lights </cx:pt>
          <cx:pt idx="21181"> Bedroom Outlets </cx:pt>
          <cx:pt idx="21182"> Bedroom Lights </cx:pt>
          <cx:pt idx="21183"> Bathroom </cx:pt>
          <cx:pt idx="21184">Total</cx:pt>
          <cx:pt idx="21185">Refrigerator</cx:pt>
          <cx:pt idx="21186">Other Kitchen</cx:pt>
          <cx:pt idx="21187"> Common outlets </cx:pt>
          <cx:pt idx="21188"> Common Lights </cx:pt>
          <cx:pt idx="21189"> Bedroom Outlets </cx:pt>
          <cx:pt idx="21190"> Bedroom Lights </cx:pt>
          <cx:pt idx="21191"> Bathroom </cx:pt>
          <cx:pt idx="21192">Total</cx:pt>
          <cx:pt idx="21193">Refrigerator</cx:pt>
          <cx:pt idx="21194">Other Kitchen</cx:pt>
          <cx:pt idx="21195"> Common outlets </cx:pt>
          <cx:pt idx="21196"> Common Lights </cx:pt>
          <cx:pt idx="21197"> Bedroom Outlets </cx:pt>
          <cx:pt idx="21198"> Bedroom Lights </cx:pt>
          <cx:pt idx="21199"> Bathroom </cx:pt>
          <cx:pt idx="21200">Total</cx:pt>
          <cx:pt idx="21201">Refrigerator</cx:pt>
          <cx:pt idx="21202">Other Kitchen</cx:pt>
          <cx:pt idx="21203"> Common outlets </cx:pt>
          <cx:pt idx="21204"> Common Lights </cx:pt>
          <cx:pt idx="21205"> Bedroom Outlets </cx:pt>
          <cx:pt idx="21206"> Bedroom Lights </cx:pt>
          <cx:pt idx="21207"> Bathroom </cx:pt>
          <cx:pt idx="21208">Total</cx:pt>
          <cx:pt idx="21209">Refrigerator</cx:pt>
          <cx:pt idx="21210">Other Kitchen</cx:pt>
          <cx:pt idx="21211"> Common outlets </cx:pt>
          <cx:pt idx="21212"> Common Lights </cx:pt>
          <cx:pt idx="21213"> Bedroom Outlets </cx:pt>
          <cx:pt idx="21214"> Bedroom Lights </cx:pt>
          <cx:pt idx="21215"> Bathroom </cx:pt>
          <cx:pt idx="21216">Total</cx:pt>
          <cx:pt idx="21217">Refrigerator</cx:pt>
          <cx:pt idx="21218">Other Kitchen</cx:pt>
          <cx:pt idx="21219"> Common outlets </cx:pt>
          <cx:pt idx="21220"> Common Lights </cx:pt>
          <cx:pt idx="21221"> Bedroom Outlets </cx:pt>
          <cx:pt idx="21222"> Bedroom Lights </cx:pt>
          <cx:pt idx="21223"> Bathroom </cx:pt>
          <cx:pt idx="21224">Total</cx:pt>
          <cx:pt idx="21225">Refrigerator</cx:pt>
          <cx:pt idx="21226">Other Kitchen</cx:pt>
          <cx:pt idx="21227"> Common outlets </cx:pt>
          <cx:pt idx="21228"> Common Lights </cx:pt>
          <cx:pt idx="21229"> Bedroom Outlets </cx:pt>
          <cx:pt idx="21230"> Bedroom Lights </cx:pt>
          <cx:pt idx="21231"> Bathroom </cx:pt>
          <cx:pt idx="21232">Total</cx:pt>
          <cx:pt idx="21233">Refrigerator</cx:pt>
          <cx:pt idx="21234">Other Kitchen</cx:pt>
          <cx:pt idx="21235"> Common outlets </cx:pt>
          <cx:pt idx="21236"> Common Lights </cx:pt>
          <cx:pt idx="21237"> Bedroom Outlets </cx:pt>
          <cx:pt idx="21238"> Bedroom Lights </cx:pt>
          <cx:pt idx="21239"> Bathroom </cx:pt>
          <cx:pt idx="21240">Total</cx:pt>
          <cx:pt idx="21241">Refrigerator</cx:pt>
          <cx:pt idx="21242">Other Kitchen</cx:pt>
          <cx:pt idx="21243"> Common outlets </cx:pt>
          <cx:pt idx="21244"> Common Lights </cx:pt>
          <cx:pt idx="21245"> Bedroom Outlets </cx:pt>
          <cx:pt idx="21246"> Bedroom Lights </cx:pt>
          <cx:pt idx="21247"> Bathroom </cx:pt>
          <cx:pt idx="21248">Total</cx:pt>
          <cx:pt idx="21249">Refrigerator</cx:pt>
          <cx:pt idx="21250">Other Kitchen</cx:pt>
          <cx:pt idx="21251"> Common outlets </cx:pt>
          <cx:pt idx="21252"> Common Lights </cx:pt>
          <cx:pt idx="21253"> Bedroom Outlets </cx:pt>
          <cx:pt idx="21254"> Bedroom Lights </cx:pt>
          <cx:pt idx="21255"> Bathroom </cx:pt>
          <cx:pt idx="21256">Total</cx:pt>
          <cx:pt idx="21257">Refrigerator</cx:pt>
          <cx:pt idx="21258">Other Kitchen</cx:pt>
          <cx:pt idx="21259"> Common outlets </cx:pt>
          <cx:pt idx="21260"> Common Lights </cx:pt>
          <cx:pt idx="21261"> Bedroom Outlets </cx:pt>
          <cx:pt idx="21262"> Bedroom Lights </cx:pt>
          <cx:pt idx="21263"> Bathroom </cx:pt>
          <cx:pt idx="21264">Total</cx:pt>
          <cx:pt idx="21265">Refrigerator</cx:pt>
          <cx:pt idx="21266">Other Kitchen</cx:pt>
          <cx:pt idx="21267"> Common outlets </cx:pt>
          <cx:pt idx="21268"> Common Lights </cx:pt>
          <cx:pt idx="21269"> Bedroom Outlets </cx:pt>
          <cx:pt idx="21270"> Bedroom Lights </cx:pt>
          <cx:pt idx="21271"> Bathroom </cx:pt>
          <cx:pt idx="21272">Total</cx:pt>
          <cx:pt idx="21273">Refrigerator</cx:pt>
          <cx:pt idx="21274">Other Kitchen</cx:pt>
          <cx:pt idx="21275"> Common outlets </cx:pt>
          <cx:pt idx="21276"> Common Lights </cx:pt>
          <cx:pt idx="21277"> Bedroom Outlets </cx:pt>
          <cx:pt idx="21278"> Bedroom Lights </cx:pt>
          <cx:pt idx="21279"> Bathroom </cx:pt>
          <cx:pt idx="21280">Total</cx:pt>
          <cx:pt idx="21281">Refrigerator</cx:pt>
          <cx:pt idx="21282">Other Kitchen</cx:pt>
          <cx:pt idx="21283"> Common outlets </cx:pt>
          <cx:pt idx="21284"> Common Lights </cx:pt>
          <cx:pt idx="21285"> Bedroom Outlets </cx:pt>
          <cx:pt idx="21286"> Bedroom Lights </cx:pt>
          <cx:pt idx="21287"> Bathroom </cx:pt>
          <cx:pt idx="21288">Total</cx:pt>
          <cx:pt idx="21289">Refrigerator</cx:pt>
          <cx:pt idx="21290">Other Kitchen</cx:pt>
          <cx:pt idx="21291"> Common outlets </cx:pt>
          <cx:pt idx="21292"> Common Lights </cx:pt>
          <cx:pt idx="21293"> Bedroom Outlets </cx:pt>
          <cx:pt idx="21294"> Bedroom Lights </cx:pt>
          <cx:pt idx="21295"> Bathroom </cx:pt>
          <cx:pt idx="21296">Total</cx:pt>
          <cx:pt idx="21297">Refrigerator</cx:pt>
          <cx:pt idx="21298">Other Kitchen</cx:pt>
          <cx:pt idx="21299"> Common outlets </cx:pt>
          <cx:pt idx="21300"> Common Lights </cx:pt>
          <cx:pt idx="21301"> Bedroom Outlets </cx:pt>
          <cx:pt idx="21302"> Bedroom Lights </cx:pt>
          <cx:pt idx="21303"> Bathroom </cx:pt>
          <cx:pt idx="21304">Total</cx:pt>
          <cx:pt idx="21305">Refrigerator</cx:pt>
          <cx:pt idx="21306">Other Kitchen</cx:pt>
          <cx:pt idx="21307"> Common outlets </cx:pt>
          <cx:pt idx="21308"> Common Lights </cx:pt>
          <cx:pt idx="21309"> Bedroom Outlets </cx:pt>
          <cx:pt idx="21310"> Bedroom Lights </cx:pt>
          <cx:pt idx="21311"> Bathroom </cx:pt>
          <cx:pt idx="21312">Total</cx:pt>
          <cx:pt idx="21313">Refrigerator</cx:pt>
          <cx:pt idx="21314">Other Kitchen</cx:pt>
          <cx:pt idx="21315"> Common outlets </cx:pt>
          <cx:pt idx="21316"> Common Lights </cx:pt>
          <cx:pt idx="21317"> Bedroom Outlets </cx:pt>
          <cx:pt idx="21318"> Bedroom Lights </cx:pt>
          <cx:pt idx="21319"> Bathroom </cx:pt>
          <cx:pt idx="21320">Total</cx:pt>
          <cx:pt idx="21321">Refrigerator</cx:pt>
          <cx:pt idx="21322">Other Kitchen</cx:pt>
          <cx:pt idx="21323"> Common outlets </cx:pt>
          <cx:pt idx="21324"> Common Lights </cx:pt>
          <cx:pt idx="21325"> Bedroom Outlets </cx:pt>
          <cx:pt idx="21326"> Bedroom Lights </cx:pt>
          <cx:pt idx="21327"> Bathroom </cx:pt>
          <cx:pt idx="21328">Total</cx:pt>
          <cx:pt idx="21329">Refrigerator</cx:pt>
          <cx:pt idx="21330">Other Kitchen</cx:pt>
          <cx:pt idx="21331"> Common outlets </cx:pt>
          <cx:pt idx="21332"> Common Lights </cx:pt>
          <cx:pt idx="21333"> Bedroom Outlets </cx:pt>
          <cx:pt idx="21334"> Bedroom Lights </cx:pt>
          <cx:pt idx="21335"> Bathroom </cx:pt>
          <cx:pt idx="21336">Total</cx:pt>
          <cx:pt idx="21337">Refrigerator</cx:pt>
          <cx:pt idx="21338">Other Kitchen</cx:pt>
          <cx:pt idx="21339"> Common outlets </cx:pt>
          <cx:pt idx="21340"> Common Lights </cx:pt>
          <cx:pt idx="21341"> Bedroom Outlets </cx:pt>
          <cx:pt idx="21342"> Bedroom Lights </cx:pt>
          <cx:pt idx="21343"> Bathroom </cx:pt>
          <cx:pt idx="21344">Total</cx:pt>
          <cx:pt idx="21345">Refrigerator</cx:pt>
          <cx:pt idx="21346">Other Kitchen</cx:pt>
          <cx:pt idx="21347"> Common outlets </cx:pt>
          <cx:pt idx="21348"> Common Lights </cx:pt>
          <cx:pt idx="21349"> Bedroom Outlets </cx:pt>
          <cx:pt idx="21350"> Bedroom Lights </cx:pt>
          <cx:pt idx="21351"> Bathroom </cx:pt>
          <cx:pt idx="21352">Total</cx:pt>
          <cx:pt idx="21353">Refrigerator</cx:pt>
          <cx:pt idx="21354">Other Kitchen</cx:pt>
          <cx:pt idx="21355"> Common outlets </cx:pt>
          <cx:pt idx="21356"> Common Lights </cx:pt>
          <cx:pt idx="21357"> Bedroom Outlets </cx:pt>
          <cx:pt idx="21358"> Bedroom Lights </cx:pt>
          <cx:pt idx="21359"> Bathroom </cx:pt>
          <cx:pt idx="21360">Total</cx:pt>
          <cx:pt idx="21361">Refrigerator</cx:pt>
          <cx:pt idx="21362">Other Kitchen</cx:pt>
          <cx:pt idx="21363"> Common outlets </cx:pt>
          <cx:pt idx="21364"> Common Lights </cx:pt>
          <cx:pt idx="21365"> Bedroom Outlets </cx:pt>
          <cx:pt idx="21366"> Bedroom Lights </cx:pt>
          <cx:pt idx="21367"> Bathroom </cx:pt>
          <cx:pt idx="21368">Total</cx:pt>
          <cx:pt idx="21369">Refrigerator</cx:pt>
          <cx:pt idx="21370">Other Kitchen</cx:pt>
          <cx:pt idx="21371"> Common outlets </cx:pt>
          <cx:pt idx="21372"> Common Lights </cx:pt>
          <cx:pt idx="21373"> Bedroom Outlets </cx:pt>
          <cx:pt idx="21374"> Bedroom Lights </cx:pt>
          <cx:pt idx="21375"> Bathroom </cx:pt>
          <cx:pt idx="21376">Total</cx:pt>
          <cx:pt idx="21377">Refrigerator</cx:pt>
          <cx:pt idx="21378">Other Kitchen</cx:pt>
          <cx:pt idx="21379"> Common outlets </cx:pt>
          <cx:pt idx="21380"> Common Lights </cx:pt>
          <cx:pt idx="21381"> Bedroom Outlets </cx:pt>
          <cx:pt idx="21382"> Bedroom Lights </cx:pt>
          <cx:pt idx="21383"> Bathroom </cx:pt>
          <cx:pt idx="21384">Total</cx:pt>
          <cx:pt idx="21385">Refrigerator</cx:pt>
          <cx:pt idx="21386">Other Kitchen</cx:pt>
          <cx:pt idx="21387"> Common outlets </cx:pt>
          <cx:pt idx="21388"> Common Lights </cx:pt>
          <cx:pt idx="21389"> Bedroom Outlets </cx:pt>
          <cx:pt idx="21390"> Bedroom Lights </cx:pt>
          <cx:pt idx="21391"> Bathroom </cx:pt>
          <cx:pt idx="21392">Total</cx:pt>
          <cx:pt idx="21393">Refrigerator</cx:pt>
          <cx:pt idx="21394">Other Kitchen</cx:pt>
          <cx:pt idx="21395"> Common outlets </cx:pt>
          <cx:pt idx="21396"> Common Lights </cx:pt>
          <cx:pt idx="21397"> Bedroom Outlets </cx:pt>
          <cx:pt idx="21398"> Bedroom Lights </cx:pt>
          <cx:pt idx="21399"> Bathroom </cx:pt>
          <cx:pt idx="21400">Total</cx:pt>
          <cx:pt idx="21401">Refrigerator</cx:pt>
          <cx:pt idx="21402">Other Kitchen</cx:pt>
          <cx:pt idx="21403"> Common outlets </cx:pt>
          <cx:pt idx="21404"> Common Lights </cx:pt>
          <cx:pt idx="21405"> Bedroom Outlets </cx:pt>
          <cx:pt idx="21406"> Bedroom Lights </cx:pt>
          <cx:pt idx="21407"> Bathroom </cx:pt>
          <cx:pt idx="21408">Total</cx:pt>
          <cx:pt idx="21409">Refrigerator</cx:pt>
          <cx:pt idx="21410">Other Kitchen</cx:pt>
          <cx:pt idx="21411"> Common outlets </cx:pt>
          <cx:pt idx="21412"> Common Lights </cx:pt>
          <cx:pt idx="21413"> Bedroom Outlets </cx:pt>
          <cx:pt idx="21414"> Bedroom Lights </cx:pt>
          <cx:pt idx="21415"> Bathroom </cx:pt>
          <cx:pt idx="21416">Total</cx:pt>
          <cx:pt idx="21417">Refrigerator</cx:pt>
          <cx:pt idx="21418">Other Kitchen</cx:pt>
          <cx:pt idx="21419"> Common outlets </cx:pt>
          <cx:pt idx="21420"> Common Lights </cx:pt>
          <cx:pt idx="21421"> Bedroom Outlets </cx:pt>
          <cx:pt idx="21422"> Bedroom Lights </cx:pt>
          <cx:pt idx="21423"> Bathroom </cx:pt>
          <cx:pt idx="21424">Total</cx:pt>
          <cx:pt idx="21425">Refrigerator</cx:pt>
          <cx:pt idx="21426">Other Kitchen</cx:pt>
          <cx:pt idx="21427"> Common outlets </cx:pt>
          <cx:pt idx="21428"> Common Lights </cx:pt>
          <cx:pt idx="21429"> Bedroom Outlets </cx:pt>
          <cx:pt idx="21430"> Bedroom Lights </cx:pt>
          <cx:pt idx="21431"> Bathroom </cx:pt>
          <cx:pt idx="21432">Total</cx:pt>
          <cx:pt idx="21433">Refrigerator</cx:pt>
          <cx:pt idx="21434">Other Kitchen</cx:pt>
          <cx:pt idx="21435"> Common outlets </cx:pt>
          <cx:pt idx="21436"> Common Lights </cx:pt>
          <cx:pt idx="21437"> Bedroom Outlets </cx:pt>
          <cx:pt idx="21438"> Bedroom Lights </cx:pt>
          <cx:pt idx="21439"> Bathroom </cx:pt>
          <cx:pt idx="21440">Total</cx:pt>
          <cx:pt idx="21441">Refrigerator</cx:pt>
          <cx:pt idx="21442">Other Kitchen</cx:pt>
          <cx:pt idx="21443"> Common outlets </cx:pt>
          <cx:pt idx="21444"> Common Lights </cx:pt>
          <cx:pt idx="21445"> Bedroom Outlets </cx:pt>
          <cx:pt idx="21446"> Bedroom Lights </cx:pt>
          <cx:pt idx="21447"> Bathroom </cx:pt>
          <cx:pt idx="21448">Total</cx:pt>
          <cx:pt idx="21449">Refrigerator</cx:pt>
          <cx:pt idx="21450">Other Kitchen</cx:pt>
          <cx:pt idx="21451"> Common outlets </cx:pt>
          <cx:pt idx="21452"> Common Lights </cx:pt>
          <cx:pt idx="21453"> Bedroom Outlets </cx:pt>
          <cx:pt idx="21454"> Bedroom Lights </cx:pt>
          <cx:pt idx="21455"> Bathroom </cx:pt>
          <cx:pt idx="21456">Total</cx:pt>
          <cx:pt idx="21457">Refrigerator</cx:pt>
          <cx:pt idx="21458">Other Kitchen</cx:pt>
          <cx:pt idx="21459"> Common outlets </cx:pt>
          <cx:pt idx="21460"> Common Lights </cx:pt>
          <cx:pt idx="21461"> Bedroom Outlets </cx:pt>
          <cx:pt idx="21462"> Bedroom Lights </cx:pt>
          <cx:pt idx="21463"> Bathroom </cx:pt>
          <cx:pt idx="21464">Total</cx:pt>
          <cx:pt idx="21465">Refrigerator</cx:pt>
          <cx:pt idx="21466">Other Kitchen</cx:pt>
          <cx:pt idx="21467"> Common outlets </cx:pt>
          <cx:pt idx="21468"> Common Lights </cx:pt>
          <cx:pt idx="21469"> Bedroom Outlets </cx:pt>
          <cx:pt idx="21470"> Bedroom Lights </cx:pt>
          <cx:pt idx="21471"> Bathroom </cx:pt>
          <cx:pt idx="21472">Total</cx:pt>
          <cx:pt idx="21473">Refrigerator</cx:pt>
          <cx:pt idx="21474">Other Kitchen</cx:pt>
          <cx:pt idx="21475"> Common outlets </cx:pt>
          <cx:pt idx="21476"> Common Lights </cx:pt>
          <cx:pt idx="21477"> Bedroom Outlets </cx:pt>
          <cx:pt idx="21478"> Bedroom Lights </cx:pt>
          <cx:pt idx="21479"> Bathroom </cx:pt>
          <cx:pt idx="21480">Total</cx:pt>
          <cx:pt idx="21481">Refrigerator</cx:pt>
          <cx:pt idx="21482">Other Kitchen</cx:pt>
          <cx:pt idx="21483"> Common outlets </cx:pt>
          <cx:pt idx="21484"> Common Lights </cx:pt>
          <cx:pt idx="21485"> Bedroom Outlets </cx:pt>
          <cx:pt idx="21486"> Bedroom Lights </cx:pt>
          <cx:pt idx="21487"> Bathroom </cx:pt>
          <cx:pt idx="21488">Total</cx:pt>
          <cx:pt idx="21489">Refrigerator</cx:pt>
          <cx:pt idx="21490">Other Kitchen</cx:pt>
          <cx:pt idx="21491"> Common outlets </cx:pt>
          <cx:pt idx="21492"> Common Lights </cx:pt>
          <cx:pt idx="21493"> Bedroom Outlets </cx:pt>
          <cx:pt idx="21494"> Bedroom Lights </cx:pt>
          <cx:pt idx="21495"> Bathroom </cx:pt>
          <cx:pt idx="21496">Total</cx:pt>
          <cx:pt idx="21497">Refrigerator</cx:pt>
          <cx:pt idx="21498">Other Kitchen</cx:pt>
          <cx:pt idx="21499"> Common outlets </cx:pt>
          <cx:pt idx="21500"> Common Lights </cx:pt>
          <cx:pt idx="21501"> Bedroom Outlets </cx:pt>
          <cx:pt idx="21502"> Bedroom Lights </cx:pt>
          <cx:pt idx="21503"> Bathroom </cx:pt>
          <cx:pt idx="21504">Total</cx:pt>
          <cx:pt idx="21505">Refrigerator</cx:pt>
          <cx:pt idx="21506">Other Kitchen</cx:pt>
          <cx:pt idx="21507"> Common outlets </cx:pt>
          <cx:pt idx="21508"> Common Lights </cx:pt>
          <cx:pt idx="21509"> Bedroom Outlets </cx:pt>
          <cx:pt idx="21510"> Bedroom Lights </cx:pt>
          <cx:pt idx="21511"> Bathroom </cx:pt>
          <cx:pt idx="21512">Total</cx:pt>
          <cx:pt idx="21513">Refrigerator</cx:pt>
          <cx:pt idx="21514">Other Kitchen</cx:pt>
          <cx:pt idx="21515"> Common outlets </cx:pt>
          <cx:pt idx="21516"> Common Lights </cx:pt>
          <cx:pt idx="21517"> Bedroom Outlets </cx:pt>
          <cx:pt idx="21518"> Bedroom Lights </cx:pt>
          <cx:pt idx="21519"> Bathroom </cx:pt>
          <cx:pt idx="21520">Total</cx:pt>
          <cx:pt idx="21521">Refrigerator</cx:pt>
          <cx:pt idx="21522">Other Kitchen</cx:pt>
          <cx:pt idx="21523"> Common outlets </cx:pt>
          <cx:pt idx="21524"> Common Lights </cx:pt>
          <cx:pt idx="21525"> Bedroom Outlets </cx:pt>
          <cx:pt idx="21526"> Bedroom Lights </cx:pt>
          <cx:pt idx="21527"> Bathroom </cx:pt>
          <cx:pt idx="21528">Total</cx:pt>
          <cx:pt idx="21529">Refrigerator</cx:pt>
          <cx:pt idx="21530">Other Kitchen</cx:pt>
          <cx:pt idx="21531"> Common outlets </cx:pt>
          <cx:pt idx="21532"> Common Lights </cx:pt>
          <cx:pt idx="21533"> Bedroom Outlets </cx:pt>
          <cx:pt idx="21534"> Bedroom Lights </cx:pt>
          <cx:pt idx="21535"> Bathroom </cx:pt>
          <cx:pt idx="21536">Total</cx:pt>
          <cx:pt idx="21537">Refrigerator</cx:pt>
          <cx:pt idx="21538">Other Kitchen</cx:pt>
          <cx:pt idx="21539"> Common outlets </cx:pt>
          <cx:pt idx="21540"> Common Lights </cx:pt>
          <cx:pt idx="21541"> Bedroom Outlets </cx:pt>
          <cx:pt idx="21542"> Bedroom Lights </cx:pt>
          <cx:pt idx="21543"> Bathroom </cx:pt>
          <cx:pt idx="21544">Total</cx:pt>
          <cx:pt idx="21545">Refrigerator</cx:pt>
          <cx:pt idx="21546">Other Kitchen</cx:pt>
          <cx:pt idx="21547"> Common outlets </cx:pt>
          <cx:pt idx="21548"> Common Lights </cx:pt>
          <cx:pt idx="21549"> Bedroom Outlets </cx:pt>
          <cx:pt idx="21550"> Bedroom Lights </cx:pt>
          <cx:pt idx="21551"> Bathroom </cx:pt>
          <cx:pt idx="21552">Total</cx:pt>
          <cx:pt idx="21553">Refrigerator</cx:pt>
          <cx:pt idx="21554">Other Kitchen</cx:pt>
          <cx:pt idx="21555"> Common outlets </cx:pt>
          <cx:pt idx="21556"> Common Lights </cx:pt>
          <cx:pt idx="21557"> Bedroom Outlets </cx:pt>
          <cx:pt idx="21558"> Bedroom Lights </cx:pt>
          <cx:pt idx="21559"> Bathroom </cx:pt>
          <cx:pt idx="21560">Total</cx:pt>
          <cx:pt idx="21561">Refrigerator</cx:pt>
          <cx:pt idx="21562">Other Kitchen</cx:pt>
          <cx:pt idx="21563"> Common outlets </cx:pt>
          <cx:pt idx="21564"> Common Lights </cx:pt>
          <cx:pt idx="21565"> Bedroom Outlets </cx:pt>
          <cx:pt idx="21566"> Bedroom Lights </cx:pt>
          <cx:pt idx="21567"> Bathroom </cx:pt>
          <cx:pt idx="21568">Total</cx:pt>
          <cx:pt idx="21569">Refrigerator</cx:pt>
          <cx:pt idx="21570">Other Kitchen</cx:pt>
          <cx:pt idx="21571"> Common outlets </cx:pt>
          <cx:pt idx="21572"> Common Lights </cx:pt>
          <cx:pt idx="21573"> Bedroom Outlets </cx:pt>
          <cx:pt idx="21574"> Bedroom Lights </cx:pt>
          <cx:pt idx="21575"> Bathroom </cx:pt>
          <cx:pt idx="21576">Total</cx:pt>
          <cx:pt idx="21577">Refrigerator</cx:pt>
          <cx:pt idx="21578">Other Kitchen</cx:pt>
          <cx:pt idx="21579"> Common outlets </cx:pt>
          <cx:pt idx="21580"> Common Lights </cx:pt>
          <cx:pt idx="21581"> Bedroom Outlets </cx:pt>
          <cx:pt idx="21582"> Bedroom Lights </cx:pt>
          <cx:pt idx="21583"> Bathroom </cx:pt>
          <cx:pt idx="21584">Total</cx:pt>
          <cx:pt idx="21585">Refrigerator</cx:pt>
          <cx:pt idx="21586">Other Kitchen</cx:pt>
          <cx:pt idx="21587"> Common outlets </cx:pt>
          <cx:pt idx="21588"> Common Lights </cx:pt>
          <cx:pt idx="21589"> Bedroom Outlets </cx:pt>
          <cx:pt idx="21590"> Bedroom Lights </cx:pt>
          <cx:pt idx="21591"> Bathroom </cx:pt>
          <cx:pt idx="21592">Total</cx:pt>
          <cx:pt idx="21593">Refrigerator</cx:pt>
          <cx:pt idx="21594">Other Kitchen</cx:pt>
          <cx:pt idx="21595"> Common outlets </cx:pt>
          <cx:pt idx="21596"> Common Lights </cx:pt>
          <cx:pt idx="21597"> Bedroom Outlets </cx:pt>
          <cx:pt idx="21598"> Bedroom Lights </cx:pt>
          <cx:pt idx="21599"> Bathroom </cx:pt>
          <cx:pt idx="21600">Total</cx:pt>
          <cx:pt idx="21601">Refrigerator</cx:pt>
          <cx:pt idx="21602">Other Kitchen</cx:pt>
          <cx:pt idx="21603"> Common outlets </cx:pt>
          <cx:pt idx="21604"> Common Lights </cx:pt>
          <cx:pt idx="21605"> Bedroom Outlets </cx:pt>
          <cx:pt idx="21606"> Bedroom Lights </cx:pt>
          <cx:pt idx="21607"> Bathroom </cx:pt>
          <cx:pt idx="21608">Total</cx:pt>
          <cx:pt idx="21609">Refrigerator</cx:pt>
          <cx:pt idx="21610">Other Kitchen</cx:pt>
          <cx:pt idx="21611"> Common outlets </cx:pt>
          <cx:pt idx="21612"> Common Lights </cx:pt>
          <cx:pt idx="21613"> Bedroom Outlets </cx:pt>
          <cx:pt idx="21614"> Bedroom Lights </cx:pt>
          <cx:pt idx="21615"> Bathroom </cx:pt>
          <cx:pt idx="21616">Total</cx:pt>
          <cx:pt idx="21617">Refrigerator</cx:pt>
          <cx:pt idx="21618">Other Kitchen</cx:pt>
          <cx:pt idx="21619"> Common outlets </cx:pt>
          <cx:pt idx="21620"> Common Lights </cx:pt>
          <cx:pt idx="21621"> Bedroom Outlets </cx:pt>
          <cx:pt idx="21622"> Bedroom Lights </cx:pt>
          <cx:pt idx="21623"> Bathroom </cx:pt>
          <cx:pt idx="21624">Total</cx:pt>
          <cx:pt idx="21625">Refrigerator</cx:pt>
          <cx:pt idx="21626">Other Kitchen</cx:pt>
          <cx:pt idx="21627"> Common outlets </cx:pt>
          <cx:pt idx="21628"> Common Lights </cx:pt>
          <cx:pt idx="21629"> Bedroom Outlets </cx:pt>
          <cx:pt idx="21630"> Bedroom Lights </cx:pt>
          <cx:pt idx="21631"> Bathroom </cx:pt>
          <cx:pt idx="21632">Total</cx:pt>
          <cx:pt idx="21633">Refrigerator</cx:pt>
          <cx:pt idx="21634">Other Kitchen</cx:pt>
          <cx:pt idx="21635"> Common outlets </cx:pt>
          <cx:pt idx="21636"> Common Lights </cx:pt>
          <cx:pt idx="21637"> Bedroom Outlets </cx:pt>
          <cx:pt idx="21638"> Bedroom Lights </cx:pt>
          <cx:pt idx="21639"> Bathroom </cx:pt>
          <cx:pt idx="21640">Total</cx:pt>
          <cx:pt idx="21641">Refrigerator</cx:pt>
          <cx:pt idx="21642">Other Kitchen</cx:pt>
          <cx:pt idx="21643"> Common outlets </cx:pt>
          <cx:pt idx="21644"> Common Lights </cx:pt>
          <cx:pt idx="21645"> Bedroom Outlets </cx:pt>
          <cx:pt idx="21646"> Bedroom Lights </cx:pt>
          <cx:pt idx="21647"> Bathroom </cx:pt>
          <cx:pt idx="21648">Total</cx:pt>
          <cx:pt idx="21649">Refrigerator</cx:pt>
          <cx:pt idx="21650">Other Kitchen</cx:pt>
          <cx:pt idx="21651"> Common outlets </cx:pt>
          <cx:pt idx="21652"> Common Lights </cx:pt>
          <cx:pt idx="21653"> Bedroom Outlets </cx:pt>
          <cx:pt idx="21654"> Bedroom Lights </cx:pt>
          <cx:pt idx="21655"> Bathroom </cx:pt>
          <cx:pt idx="21656">Total</cx:pt>
          <cx:pt idx="21657">Refrigerator</cx:pt>
          <cx:pt idx="21658">Other Kitchen</cx:pt>
          <cx:pt idx="21659"> Common outlets </cx:pt>
          <cx:pt idx="21660"> Common Lights </cx:pt>
          <cx:pt idx="21661"> Bedroom Outlets </cx:pt>
          <cx:pt idx="21662"> Bedroom Lights </cx:pt>
          <cx:pt idx="21663"> Bathroom </cx:pt>
          <cx:pt idx="21664">Total</cx:pt>
          <cx:pt idx="21665">Refrigerator</cx:pt>
          <cx:pt idx="21666">Other Kitchen</cx:pt>
          <cx:pt idx="21667"> Common outlets </cx:pt>
          <cx:pt idx="21668"> Common Lights </cx:pt>
          <cx:pt idx="21669"> Bedroom Outlets </cx:pt>
          <cx:pt idx="21670"> Bedroom Lights </cx:pt>
          <cx:pt idx="21671"> Bathroom </cx:pt>
          <cx:pt idx="21672">Total</cx:pt>
          <cx:pt idx="21673">Refrigerator</cx:pt>
          <cx:pt idx="21674">Other Kitchen</cx:pt>
          <cx:pt idx="21675"> Common outlets </cx:pt>
          <cx:pt idx="21676"> Common Lights </cx:pt>
          <cx:pt idx="21677"> Bedroom Outlets </cx:pt>
          <cx:pt idx="21678"> Bedroom Lights </cx:pt>
          <cx:pt idx="21679"> Bathroom </cx:pt>
          <cx:pt idx="21680">Total</cx:pt>
          <cx:pt idx="21681">Refrigerator</cx:pt>
          <cx:pt idx="21682">Other Kitchen</cx:pt>
          <cx:pt idx="21683"> Common outlets </cx:pt>
          <cx:pt idx="21684"> Common Lights </cx:pt>
          <cx:pt idx="21685"> Bedroom Outlets </cx:pt>
          <cx:pt idx="21686"> Bedroom Lights </cx:pt>
          <cx:pt idx="21687"> Bathroom </cx:pt>
          <cx:pt idx="21688">Total</cx:pt>
          <cx:pt idx="21689">Refrigerator</cx:pt>
          <cx:pt idx="21690">Other Kitchen</cx:pt>
          <cx:pt idx="21691"> Common outlets </cx:pt>
          <cx:pt idx="21692"> Common Lights </cx:pt>
          <cx:pt idx="21693"> Bedroom Outlets </cx:pt>
          <cx:pt idx="21694"> Bedroom Lights </cx:pt>
          <cx:pt idx="21695"> Bathroom </cx:pt>
          <cx:pt idx="21696">Total</cx:pt>
          <cx:pt idx="21697">Refrigerator</cx:pt>
          <cx:pt idx="21698">Other Kitchen</cx:pt>
          <cx:pt idx="21699"> Common outlets </cx:pt>
          <cx:pt idx="21700"> Common Lights </cx:pt>
          <cx:pt idx="21701"> Bedroom Outlets </cx:pt>
          <cx:pt idx="21702"> Bedroom Lights </cx:pt>
          <cx:pt idx="21703"> Bathroom </cx:pt>
          <cx:pt idx="21704">Total</cx:pt>
          <cx:pt idx="21705">Refrigerator</cx:pt>
          <cx:pt idx="21706">Other Kitchen</cx:pt>
          <cx:pt idx="21707"> Common outlets </cx:pt>
          <cx:pt idx="21708"> Common Lights </cx:pt>
          <cx:pt idx="21709"> Bedroom Outlets </cx:pt>
          <cx:pt idx="21710"> Bedroom Lights </cx:pt>
          <cx:pt idx="21711"> Bathroom </cx:pt>
          <cx:pt idx="21712">Total</cx:pt>
          <cx:pt idx="21713">Refrigerator</cx:pt>
          <cx:pt idx="21714">Other Kitchen</cx:pt>
          <cx:pt idx="21715"> Common outlets </cx:pt>
          <cx:pt idx="21716"> Common Lights </cx:pt>
          <cx:pt idx="21717"> Bedroom Outlets </cx:pt>
          <cx:pt idx="21718"> Bedroom Lights </cx:pt>
          <cx:pt idx="21719"> Bathroom </cx:pt>
          <cx:pt idx="21720">Total</cx:pt>
          <cx:pt idx="21721">Refrigerator</cx:pt>
          <cx:pt idx="21722">Other Kitchen</cx:pt>
          <cx:pt idx="21723"> Common outlets </cx:pt>
          <cx:pt idx="21724"> Common Lights </cx:pt>
          <cx:pt idx="21725"> Bedroom Outlets </cx:pt>
          <cx:pt idx="21726"> Bedroom Lights </cx:pt>
          <cx:pt idx="21727"> Bathroom </cx:pt>
          <cx:pt idx="21728">Total</cx:pt>
          <cx:pt idx="21729">Refrigerator</cx:pt>
          <cx:pt idx="21730">Other Kitchen</cx:pt>
          <cx:pt idx="21731"> Common outlets </cx:pt>
          <cx:pt idx="21732"> Common Lights </cx:pt>
          <cx:pt idx="21733"> Bedroom Outlets </cx:pt>
          <cx:pt idx="21734"> Bedroom Lights </cx:pt>
          <cx:pt idx="21735"> Bathroom </cx:pt>
          <cx:pt idx="21736">Total</cx:pt>
          <cx:pt idx="21737">Refrigerator</cx:pt>
          <cx:pt idx="21738">Other Kitchen</cx:pt>
          <cx:pt idx="21739"> Common outlets </cx:pt>
          <cx:pt idx="21740"> Common Lights </cx:pt>
          <cx:pt idx="21741"> Bedroom Outlets </cx:pt>
          <cx:pt idx="21742"> Bedroom Lights </cx:pt>
          <cx:pt idx="21743"> Bathroom </cx:pt>
          <cx:pt idx="21744">Total</cx:pt>
          <cx:pt idx="21745">Refrigerator</cx:pt>
          <cx:pt idx="21746">Other Kitchen</cx:pt>
          <cx:pt idx="21747"> Common outlets </cx:pt>
          <cx:pt idx="21748"> Common Lights </cx:pt>
          <cx:pt idx="21749"> Bedroom Outlets </cx:pt>
          <cx:pt idx="21750"> Bedroom Lights </cx:pt>
          <cx:pt idx="21751"> Bathroom </cx:pt>
          <cx:pt idx="21752">Total</cx:pt>
          <cx:pt idx="21753">Refrigerator</cx:pt>
          <cx:pt idx="21754">Other Kitchen</cx:pt>
          <cx:pt idx="21755"> Common outlets </cx:pt>
          <cx:pt idx="21756"> Common Lights </cx:pt>
          <cx:pt idx="21757"> Bedroom Outlets </cx:pt>
          <cx:pt idx="21758"> Bedroom Lights </cx:pt>
          <cx:pt idx="21759"> Bathroom </cx:pt>
          <cx:pt idx="21760">Total</cx:pt>
          <cx:pt idx="21761">Refrigerator</cx:pt>
          <cx:pt idx="21762">Other Kitchen</cx:pt>
          <cx:pt idx="21763"> Common outlets </cx:pt>
          <cx:pt idx="21764"> Common Lights </cx:pt>
          <cx:pt idx="21765"> Bedroom Outlets </cx:pt>
          <cx:pt idx="21766"> Bedroom Lights </cx:pt>
          <cx:pt idx="21767"> Bathroom </cx:pt>
          <cx:pt idx="21768">Total</cx:pt>
          <cx:pt idx="21769">Refrigerator</cx:pt>
          <cx:pt idx="21770">Other Kitchen</cx:pt>
          <cx:pt idx="21771"> Common outlets </cx:pt>
          <cx:pt idx="21772"> Common Lights </cx:pt>
          <cx:pt idx="21773"> Bedroom Outlets </cx:pt>
          <cx:pt idx="21774"> Bedroom Lights </cx:pt>
          <cx:pt idx="21775"> Bathroom </cx:pt>
          <cx:pt idx="21776">Total</cx:pt>
          <cx:pt idx="21777">Refrigerator</cx:pt>
          <cx:pt idx="21778">Other Kitchen</cx:pt>
          <cx:pt idx="21779"> Common outlets </cx:pt>
          <cx:pt idx="21780"> Common Lights </cx:pt>
          <cx:pt idx="21781"> Bedroom Outlets </cx:pt>
          <cx:pt idx="21782"> Bedroom Lights </cx:pt>
          <cx:pt idx="21783"> Bathroom </cx:pt>
          <cx:pt idx="21784">Total</cx:pt>
          <cx:pt idx="21785">Refrigerator</cx:pt>
          <cx:pt idx="21786">Other Kitchen</cx:pt>
          <cx:pt idx="21787"> Common outlets </cx:pt>
          <cx:pt idx="21788"> Common Lights </cx:pt>
          <cx:pt idx="21789"> Bedroom Outlets </cx:pt>
          <cx:pt idx="21790"> Bedroom Lights </cx:pt>
          <cx:pt idx="21791"> Bathroom </cx:pt>
          <cx:pt idx="21792">Total</cx:pt>
          <cx:pt idx="21793">Refrigerator</cx:pt>
          <cx:pt idx="21794">Other Kitchen</cx:pt>
          <cx:pt idx="21795"> Common outlets </cx:pt>
          <cx:pt idx="21796"> Common Lights </cx:pt>
          <cx:pt idx="21797"> Bedroom Outlets </cx:pt>
          <cx:pt idx="21798"> Bedroom Lights </cx:pt>
          <cx:pt idx="21799"> Bathroom </cx:pt>
          <cx:pt idx="21800">Total</cx:pt>
          <cx:pt idx="21801">Refrigerator</cx:pt>
          <cx:pt idx="21802">Other Kitchen</cx:pt>
          <cx:pt idx="21803"> Common outlets </cx:pt>
          <cx:pt idx="21804"> Common Lights </cx:pt>
          <cx:pt idx="21805"> Bedroom Outlets </cx:pt>
          <cx:pt idx="21806"> Bedroom Lights </cx:pt>
          <cx:pt idx="21807"> Bathroom </cx:pt>
          <cx:pt idx="21808">Total</cx:pt>
          <cx:pt idx="21809">Refrigerator</cx:pt>
          <cx:pt idx="21810">Other Kitchen</cx:pt>
          <cx:pt idx="21811"> Common outlets </cx:pt>
          <cx:pt idx="21812"> Common Lights </cx:pt>
          <cx:pt idx="21813"> Bedroom Outlets </cx:pt>
          <cx:pt idx="21814"> Bedroom Lights </cx:pt>
          <cx:pt idx="21815"> Bathroom </cx:pt>
          <cx:pt idx="21816">Total</cx:pt>
          <cx:pt idx="21817">Refrigerator</cx:pt>
          <cx:pt idx="21818">Other Kitchen</cx:pt>
          <cx:pt idx="21819"> Common outlets </cx:pt>
          <cx:pt idx="21820"> Common Lights </cx:pt>
          <cx:pt idx="21821"> Bedroom Outlets </cx:pt>
          <cx:pt idx="21822"> Bedroom Lights </cx:pt>
          <cx:pt idx="21823"> Bathroom </cx:pt>
          <cx:pt idx="21824">Total</cx:pt>
          <cx:pt idx="21825">Refrigerator</cx:pt>
          <cx:pt idx="21826">Other Kitchen</cx:pt>
          <cx:pt idx="21827"> Common outlets </cx:pt>
          <cx:pt idx="21828"> Common Lights </cx:pt>
          <cx:pt idx="21829"> Bedroom Outlets </cx:pt>
          <cx:pt idx="21830"> Bedroom Lights </cx:pt>
          <cx:pt idx="21831"> Bathroom </cx:pt>
          <cx:pt idx="21832">Total</cx:pt>
          <cx:pt idx="21833">Refrigerator</cx:pt>
          <cx:pt idx="21834">Other Kitchen</cx:pt>
          <cx:pt idx="21835"> Common outlets </cx:pt>
          <cx:pt idx="21836"> Common Lights </cx:pt>
          <cx:pt idx="21837"> Bedroom Outlets </cx:pt>
          <cx:pt idx="21838"> Bedroom Lights </cx:pt>
          <cx:pt idx="21839"> Bathroom </cx:pt>
          <cx:pt idx="21840">Total</cx:pt>
          <cx:pt idx="21841">Refrigerator</cx:pt>
          <cx:pt idx="21842">Other Kitchen</cx:pt>
          <cx:pt idx="21843"> Common outlets </cx:pt>
          <cx:pt idx="21844"> Common Lights </cx:pt>
          <cx:pt idx="21845"> Bedroom Outlets </cx:pt>
          <cx:pt idx="21846"> Bedroom Lights </cx:pt>
          <cx:pt idx="21847"> Bathroom </cx:pt>
          <cx:pt idx="21848">Total</cx:pt>
          <cx:pt idx="21849">Refrigerator</cx:pt>
          <cx:pt idx="21850">Other Kitchen</cx:pt>
          <cx:pt idx="21851"> Common outlets </cx:pt>
          <cx:pt idx="21852"> Common Lights </cx:pt>
          <cx:pt idx="21853"> Bedroom Outlets </cx:pt>
          <cx:pt idx="21854"> Bedroom Lights </cx:pt>
          <cx:pt idx="21855"> Bathroom </cx:pt>
          <cx:pt idx="21856">Total</cx:pt>
          <cx:pt idx="21857">Refrigerator</cx:pt>
          <cx:pt idx="21858">Other Kitchen</cx:pt>
          <cx:pt idx="21859"> Common outlets </cx:pt>
          <cx:pt idx="21860"> Common Lights </cx:pt>
          <cx:pt idx="21861"> Bedroom Outlets </cx:pt>
          <cx:pt idx="21862"> Bedroom Lights </cx:pt>
          <cx:pt idx="21863"> Bathroom </cx:pt>
          <cx:pt idx="21864">Total</cx:pt>
          <cx:pt idx="21865">Refrigerator</cx:pt>
          <cx:pt idx="21866">Other Kitchen</cx:pt>
          <cx:pt idx="21867"> Common outlets </cx:pt>
          <cx:pt idx="21868"> Common Lights </cx:pt>
          <cx:pt idx="21869"> Bedroom Outlets </cx:pt>
          <cx:pt idx="21870"> Bedroom Lights </cx:pt>
          <cx:pt idx="21871"> Bathroom </cx:pt>
          <cx:pt idx="21872">Total</cx:pt>
          <cx:pt idx="21873">Refrigerator</cx:pt>
          <cx:pt idx="21874">Other Kitchen</cx:pt>
          <cx:pt idx="21875"> Common outlets </cx:pt>
          <cx:pt idx="21876"> Common Lights </cx:pt>
          <cx:pt idx="21877"> Bedroom Outlets </cx:pt>
          <cx:pt idx="21878"> Bedroom Lights </cx:pt>
          <cx:pt idx="21879"> Bathroom </cx:pt>
          <cx:pt idx="21880">Total</cx:pt>
          <cx:pt idx="21881">Refrigerator</cx:pt>
          <cx:pt idx="21882">Other Kitchen</cx:pt>
          <cx:pt idx="21883"> Common outlets </cx:pt>
          <cx:pt idx="21884"> Common Lights </cx:pt>
          <cx:pt idx="21885"> Bedroom Outlets </cx:pt>
          <cx:pt idx="21886"> Bedroom Lights </cx:pt>
          <cx:pt idx="21887"> Bathroom </cx:pt>
          <cx:pt idx="21888">Total</cx:pt>
          <cx:pt idx="21889">Refrigerator</cx:pt>
          <cx:pt idx="21890">Other Kitchen</cx:pt>
          <cx:pt idx="21891"> Common outlets </cx:pt>
          <cx:pt idx="21892"> Common Lights </cx:pt>
          <cx:pt idx="21893"> Bedroom Outlets </cx:pt>
          <cx:pt idx="21894"> Bedroom Lights </cx:pt>
          <cx:pt idx="21895"> Bathroom </cx:pt>
          <cx:pt idx="21896">Total</cx:pt>
          <cx:pt idx="21897">Refrigerator</cx:pt>
          <cx:pt idx="21898">Other Kitchen</cx:pt>
          <cx:pt idx="21899"> Common outlets </cx:pt>
          <cx:pt idx="21900"> Common Lights </cx:pt>
          <cx:pt idx="21901"> Bedroom Outlets </cx:pt>
          <cx:pt idx="21902"> Bedroom Lights </cx:pt>
          <cx:pt idx="21903"> Bathroom </cx:pt>
          <cx:pt idx="21904">Total</cx:pt>
          <cx:pt idx="21905">Refrigerator</cx:pt>
          <cx:pt idx="21906">Other Kitchen</cx:pt>
          <cx:pt idx="21907"> Common outlets </cx:pt>
          <cx:pt idx="21908"> Common Lights </cx:pt>
          <cx:pt idx="21909"> Bedroom Outlets </cx:pt>
          <cx:pt idx="21910"> Bedroom Lights </cx:pt>
          <cx:pt idx="21911"> Bathroom </cx:pt>
          <cx:pt idx="21912">Total</cx:pt>
          <cx:pt idx="21913">Refrigerator</cx:pt>
          <cx:pt idx="21914">Other Kitchen</cx:pt>
          <cx:pt idx="21915"> Common outlets </cx:pt>
          <cx:pt idx="21916"> Common Lights </cx:pt>
          <cx:pt idx="21917"> Bedroom Outlets </cx:pt>
          <cx:pt idx="21918"> Bedroom Lights </cx:pt>
          <cx:pt idx="21919"> Bathroom </cx:pt>
          <cx:pt idx="21920">Total</cx:pt>
          <cx:pt idx="21921">Refrigerator</cx:pt>
          <cx:pt idx="21922">Other Kitchen</cx:pt>
          <cx:pt idx="21923"> Common outlets </cx:pt>
          <cx:pt idx="21924"> Common Lights </cx:pt>
          <cx:pt idx="21925"> Bedroom Outlets </cx:pt>
          <cx:pt idx="21926"> Bedroom Lights </cx:pt>
          <cx:pt idx="21927"> Bathroom </cx:pt>
          <cx:pt idx="21928">Total</cx:pt>
          <cx:pt idx="21929">Refrigerator</cx:pt>
          <cx:pt idx="21930">Other Kitchen</cx:pt>
          <cx:pt idx="21931"> Common outlets </cx:pt>
          <cx:pt idx="21932"> Common Lights </cx:pt>
          <cx:pt idx="21933"> Bedroom Outlets </cx:pt>
          <cx:pt idx="21934"> Bedroom Lights </cx:pt>
          <cx:pt idx="21935"> Bathroom </cx:pt>
          <cx:pt idx="21936">Total</cx:pt>
          <cx:pt idx="21937">Refrigerator</cx:pt>
          <cx:pt idx="21938">Other Kitchen</cx:pt>
          <cx:pt idx="21939"> Common outlets </cx:pt>
          <cx:pt idx="21940"> Common Lights </cx:pt>
          <cx:pt idx="21941"> Bedroom Outlets </cx:pt>
          <cx:pt idx="21942"> Bedroom Lights </cx:pt>
          <cx:pt idx="21943"> Bathroom </cx:pt>
          <cx:pt idx="21944">Total</cx:pt>
          <cx:pt idx="21945">Refrigerator</cx:pt>
          <cx:pt idx="21946">Other Kitchen</cx:pt>
          <cx:pt idx="21947"> Common outlets </cx:pt>
          <cx:pt idx="21948"> Common Lights </cx:pt>
          <cx:pt idx="21949"> Bedroom Outlets </cx:pt>
          <cx:pt idx="21950"> Bedroom Lights </cx:pt>
          <cx:pt idx="21951"> Bathroom </cx:pt>
          <cx:pt idx="21952">Total</cx:pt>
          <cx:pt idx="21953">Refrigerator</cx:pt>
          <cx:pt idx="21954">Other Kitchen</cx:pt>
          <cx:pt idx="21955"> Common outlets </cx:pt>
          <cx:pt idx="21956"> Common Lights </cx:pt>
          <cx:pt idx="21957"> Bedroom Outlets </cx:pt>
          <cx:pt idx="21958"> Bedroom Lights </cx:pt>
          <cx:pt idx="21959"> Bathroom </cx:pt>
          <cx:pt idx="21960">Total</cx:pt>
          <cx:pt idx="21961">Refrigerator</cx:pt>
          <cx:pt idx="21962">Other Kitchen</cx:pt>
          <cx:pt idx="21963"> Common outlets </cx:pt>
          <cx:pt idx="21964"> Common Lights </cx:pt>
          <cx:pt idx="21965"> Bedroom Outlets </cx:pt>
          <cx:pt idx="21966"> Bedroom Lights </cx:pt>
          <cx:pt idx="21967"> Bathroom </cx:pt>
          <cx:pt idx="21968">Total</cx:pt>
          <cx:pt idx="21969">Refrigerator</cx:pt>
          <cx:pt idx="21970">Other Kitchen</cx:pt>
          <cx:pt idx="21971"> Common outlets </cx:pt>
          <cx:pt idx="21972"> Common Lights </cx:pt>
          <cx:pt idx="21973"> Bedroom Outlets </cx:pt>
          <cx:pt idx="21974"> Bedroom Lights </cx:pt>
          <cx:pt idx="21975"> Bathroom </cx:pt>
          <cx:pt idx="21976">Total</cx:pt>
          <cx:pt idx="21977">Refrigerator</cx:pt>
          <cx:pt idx="21978">Other Kitchen</cx:pt>
          <cx:pt idx="21979"> Common outlets </cx:pt>
          <cx:pt idx="21980"> Common Lights </cx:pt>
          <cx:pt idx="21981"> Bedroom Outlets </cx:pt>
          <cx:pt idx="21982"> Bedroom Lights </cx:pt>
          <cx:pt idx="21983"> Bathroom </cx:pt>
          <cx:pt idx="21984">Total</cx:pt>
          <cx:pt idx="21985">Refrigerator</cx:pt>
          <cx:pt idx="21986">Other Kitchen</cx:pt>
          <cx:pt idx="21987"> Common outlets </cx:pt>
          <cx:pt idx="21988"> Common Lights </cx:pt>
          <cx:pt idx="21989"> Bedroom Outlets </cx:pt>
          <cx:pt idx="21990"> Bedroom Lights </cx:pt>
          <cx:pt idx="21991"> Bathroom </cx:pt>
          <cx:pt idx="21992">Total</cx:pt>
          <cx:pt idx="21993">Refrigerator</cx:pt>
          <cx:pt idx="21994">Other Kitchen</cx:pt>
          <cx:pt idx="21995"> Common outlets </cx:pt>
          <cx:pt idx="21996"> Common Lights </cx:pt>
          <cx:pt idx="21997"> Bedroom Outlets </cx:pt>
          <cx:pt idx="21998"> Bedroom Lights </cx:pt>
          <cx:pt idx="21999"> Bathroom </cx:pt>
          <cx:pt idx="22000">Total</cx:pt>
          <cx:pt idx="22001">Refrigerator</cx:pt>
          <cx:pt idx="22002">Other Kitchen</cx:pt>
          <cx:pt idx="22003"> Common outlets </cx:pt>
          <cx:pt idx="22004"> Common Lights </cx:pt>
          <cx:pt idx="22005"> Bedroom Outlets </cx:pt>
          <cx:pt idx="22006"> Bedroom Lights </cx:pt>
          <cx:pt idx="22007"> Bathroom </cx:pt>
          <cx:pt idx="22008">Total</cx:pt>
          <cx:pt idx="22009">Refrigerator</cx:pt>
          <cx:pt idx="22010">Other Kitchen</cx:pt>
          <cx:pt idx="22011"> Common outlets </cx:pt>
          <cx:pt idx="22012"> Common Lights </cx:pt>
          <cx:pt idx="22013"> Bedroom Outlets </cx:pt>
          <cx:pt idx="22014"> Bedroom Lights </cx:pt>
          <cx:pt idx="22015"> Bathroom </cx:pt>
          <cx:pt idx="22016">Total</cx:pt>
          <cx:pt idx="22017">Refrigerator</cx:pt>
          <cx:pt idx="22018">Other Kitchen</cx:pt>
          <cx:pt idx="22019"> Common outlets </cx:pt>
          <cx:pt idx="22020"> Common Lights </cx:pt>
          <cx:pt idx="22021"> Bedroom Outlets </cx:pt>
          <cx:pt idx="22022"> Bedroom Lights </cx:pt>
          <cx:pt idx="22023"> Bathroom </cx:pt>
          <cx:pt idx="22024">Total</cx:pt>
          <cx:pt idx="22025">Refrigerator</cx:pt>
          <cx:pt idx="22026">Other Kitchen</cx:pt>
          <cx:pt idx="22027"> Common outlets </cx:pt>
          <cx:pt idx="22028"> Common Lights </cx:pt>
          <cx:pt idx="22029"> Bedroom Outlets </cx:pt>
          <cx:pt idx="22030"> Bedroom Lights </cx:pt>
          <cx:pt idx="22031"> Bathroom </cx:pt>
          <cx:pt idx="22032">Total</cx:pt>
          <cx:pt idx="22033">Refrigerator</cx:pt>
          <cx:pt idx="22034">Other Kitchen</cx:pt>
          <cx:pt idx="22035"> Common outlets </cx:pt>
          <cx:pt idx="22036"> Common Lights </cx:pt>
          <cx:pt idx="22037"> Bedroom Outlets </cx:pt>
          <cx:pt idx="22038"> Bedroom Lights </cx:pt>
          <cx:pt idx="22039"> Bathroom </cx:pt>
          <cx:pt idx="22040">Total</cx:pt>
          <cx:pt idx="22041">Refrigerator</cx:pt>
          <cx:pt idx="22042">Other Kitchen</cx:pt>
          <cx:pt idx="22043"> Common outlets </cx:pt>
          <cx:pt idx="22044"> Common Lights </cx:pt>
          <cx:pt idx="22045"> Bedroom Outlets </cx:pt>
          <cx:pt idx="22046"> Bedroom Lights </cx:pt>
          <cx:pt idx="22047"> Bathroom </cx:pt>
          <cx:pt idx="22048">Total</cx:pt>
          <cx:pt idx="22049">Refrigerator</cx:pt>
          <cx:pt idx="22050">Other Kitchen</cx:pt>
          <cx:pt idx="22051"> Common outlets </cx:pt>
          <cx:pt idx="22052"> Common Lights </cx:pt>
          <cx:pt idx="22053"> Bedroom Outlets </cx:pt>
          <cx:pt idx="22054"> Bedroom Lights </cx:pt>
          <cx:pt idx="22055"> Bathroom </cx:pt>
          <cx:pt idx="22056">Total</cx:pt>
          <cx:pt idx="22057">Refrigerator</cx:pt>
          <cx:pt idx="22058">Other Kitchen</cx:pt>
          <cx:pt idx="22059"> Common outlets </cx:pt>
          <cx:pt idx="22060"> Common Lights </cx:pt>
          <cx:pt idx="22061"> Bedroom Outlets </cx:pt>
          <cx:pt idx="22062"> Bedroom Lights </cx:pt>
          <cx:pt idx="22063"> Bathroom </cx:pt>
          <cx:pt idx="22064">Total</cx:pt>
          <cx:pt idx="22065">Refrigerator</cx:pt>
          <cx:pt idx="22066">Other Kitchen</cx:pt>
          <cx:pt idx="22067"> Common outlets </cx:pt>
          <cx:pt idx="22068"> Common Lights </cx:pt>
          <cx:pt idx="22069"> Bedroom Outlets </cx:pt>
          <cx:pt idx="22070"> Bedroom Lights </cx:pt>
          <cx:pt idx="22071"> Bathroom </cx:pt>
          <cx:pt idx="22072">Total</cx:pt>
          <cx:pt idx="22073">Refrigerator</cx:pt>
          <cx:pt idx="22074">Other Kitchen</cx:pt>
          <cx:pt idx="22075"> Common outlets </cx:pt>
          <cx:pt idx="22076"> Common Lights </cx:pt>
          <cx:pt idx="22077"> Bedroom Outlets </cx:pt>
          <cx:pt idx="22078"> Bedroom Lights </cx:pt>
          <cx:pt idx="22079"> Bathroom </cx:pt>
          <cx:pt idx="22080">Total</cx:pt>
          <cx:pt idx="22081">Refrigerator</cx:pt>
          <cx:pt idx="22082">Other Kitchen</cx:pt>
          <cx:pt idx="22083"> Common outlets </cx:pt>
          <cx:pt idx="22084"> Common Lights </cx:pt>
          <cx:pt idx="22085"> Bedroom Outlets </cx:pt>
          <cx:pt idx="22086"> Bedroom Lights </cx:pt>
          <cx:pt idx="22087"> Bathroom </cx:pt>
          <cx:pt idx="22088">Total</cx:pt>
          <cx:pt idx="22089">Refrigerator</cx:pt>
          <cx:pt idx="22090">Other Kitchen</cx:pt>
          <cx:pt idx="22091"> Common outlets </cx:pt>
          <cx:pt idx="22092"> Common Lights </cx:pt>
          <cx:pt idx="22093"> Bedroom Outlets </cx:pt>
          <cx:pt idx="22094"> Bedroom Lights </cx:pt>
          <cx:pt idx="22095"> Bathroom </cx:pt>
          <cx:pt idx="22096">Total</cx:pt>
          <cx:pt idx="22097">Refrigerator</cx:pt>
          <cx:pt idx="22098">Other Kitchen</cx:pt>
          <cx:pt idx="22099"> Common outlets </cx:pt>
          <cx:pt idx="22100"> Common Lights </cx:pt>
          <cx:pt idx="22101"> Bedroom Outlets </cx:pt>
          <cx:pt idx="22102"> Bedroom Lights </cx:pt>
          <cx:pt idx="22103"> Bathroom </cx:pt>
          <cx:pt idx="22104">Total</cx:pt>
          <cx:pt idx="22105">Refrigerator</cx:pt>
          <cx:pt idx="22106">Other Kitchen</cx:pt>
          <cx:pt idx="22107"> Common outlets </cx:pt>
          <cx:pt idx="22108"> Common Lights </cx:pt>
          <cx:pt idx="22109"> Bedroom Outlets </cx:pt>
          <cx:pt idx="22110"> Bedroom Lights </cx:pt>
          <cx:pt idx="22111"> Bathroom </cx:pt>
          <cx:pt idx="22112">Total</cx:pt>
          <cx:pt idx="22113">Refrigerator</cx:pt>
          <cx:pt idx="22114">Other Kitchen</cx:pt>
          <cx:pt idx="22115"> Common outlets </cx:pt>
          <cx:pt idx="22116"> Common Lights </cx:pt>
          <cx:pt idx="22117"> Bedroom Outlets </cx:pt>
          <cx:pt idx="22118"> Bedroom Lights </cx:pt>
          <cx:pt idx="22119"> Bathroom </cx:pt>
          <cx:pt idx="22120">Total</cx:pt>
          <cx:pt idx="22121">Refrigerator</cx:pt>
          <cx:pt idx="22122">Other Kitchen</cx:pt>
          <cx:pt idx="22123"> Common outlets </cx:pt>
          <cx:pt idx="22124"> Common Lights </cx:pt>
          <cx:pt idx="22125"> Bedroom Outlets </cx:pt>
          <cx:pt idx="22126"> Bedroom Lights </cx:pt>
          <cx:pt idx="22127"> Bathroom </cx:pt>
          <cx:pt idx="22128">Total</cx:pt>
          <cx:pt idx="22129">Refrigerator</cx:pt>
          <cx:pt idx="22130">Other Kitchen</cx:pt>
          <cx:pt idx="22131"> Common outlets </cx:pt>
          <cx:pt idx="22132"> Common Lights </cx:pt>
          <cx:pt idx="22133"> Bedroom Outlets </cx:pt>
          <cx:pt idx="22134"> Bedroom Lights </cx:pt>
          <cx:pt idx="22135"> Bathroom </cx:pt>
          <cx:pt idx="22136">Total</cx:pt>
          <cx:pt idx="22137">Refrigerator</cx:pt>
          <cx:pt idx="22138">Other Kitchen</cx:pt>
          <cx:pt idx="22139"> Common outlets </cx:pt>
          <cx:pt idx="22140"> Common Lights </cx:pt>
          <cx:pt idx="22141"> Bedroom Outlets </cx:pt>
          <cx:pt idx="22142"> Bedroom Lights </cx:pt>
          <cx:pt idx="22143"> Bathroom </cx:pt>
          <cx:pt idx="22144">Total</cx:pt>
          <cx:pt idx="22145">Refrigerator</cx:pt>
          <cx:pt idx="22146">Other Kitchen</cx:pt>
          <cx:pt idx="22147"> Common outlets </cx:pt>
          <cx:pt idx="22148"> Common Lights </cx:pt>
          <cx:pt idx="22149"> Bedroom Outlets </cx:pt>
          <cx:pt idx="22150"> Bedroom Lights </cx:pt>
          <cx:pt idx="22151"> Bathroom </cx:pt>
          <cx:pt idx="22152">Total</cx:pt>
          <cx:pt idx="22153">Refrigerator</cx:pt>
          <cx:pt idx="22154">Other Kitchen</cx:pt>
          <cx:pt idx="22155"> Common outlets </cx:pt>
          <cx:pt idx="22156"> Common Lights </cx:pt>
          <cx:pt idx="22157"> Bedroom Outlets </cx:pt>
          <cx:pt idx="22158"> Bedroom Lights </cx:pt>
          <cx:pt idx="22159"> Bathroom </cx:pt>
          <cx:pt idx="22160">Total</cx:pt>
          <cx:pt idx="22161">Refrigerator</cx:pt>
          <cx:pt idx="22162">Other Kitchen</cx:pt>
          <cx:pt idx="22163"> Common outlets </cx:pt>
          <cx:pt idx="22164"> Common Lights </cx:pt>
          <cx:pt idx="22165"> Bedroom Outlets </cx:pt>
          <cx:pt idx="22166"> Bedroom Lights </cx:pt>
          <cx:pt idx="22167"> Bathroom </cx:pt>
          <cx:pt idx="22168">Total</cx:pt>
          <cx:pt idx="22169">Refrigerator</cx:pt>
          <cx:pt idx="22170">Other Kitchen</cx:pt>
          <cx:pt idx="22171"> Common outlets </cx:pt>
          <cx:pt idx="22172"> Common Lights </cx:pt>
          <cx:pt idx="22173"> Bedroom Outlets </cx:pt>
          <cx:pt idx="22174"> Bedroom Lights </cx:pt>
          <cx:pt idx="22175"> Bathroom </cx:pt>
          <cx:pt idx="22176">Total</cx:pt>
          <cx:pt idx="22177">Refrigerator</cx:pt>
          <cx:pt idx="22178">Other Kitchen</cx:pt>
          <cx:pt idx="22179"> Common outlets </cx:pt>
          <cx:pt idx="22180"> Common Lights </cx:pt>
          <cx:pt idx="22181"> Bedroom Outlets </cx:pt>
          <cx:pt idx="22182"> Bedroom Lights </cx:pt>
          <cx:pt idx="22183"> Bathroom </cx:pt>
          <cx:pt idx="22184">Total</cx:pt>
          <cx:pt idx="22185">Refrigerator</cx:pt>
          <cx:pt idx="22186">Other Kitchen</cx:pt>
          <cx:pt idx="22187"> Common outlets </cx:pt>
          <cx:pt idx="22188"> Common Lights </cx:pt>
          <cx:pt idx="22189"> Bedroom Outlets </cx:pt>
          <cx:pt idx="22190"> Bedroom Lights </cx:pt>
          <cx:pt idx="22191"> Bathroom </cx:pt>
          <cx:pt idx="22192">Total</cx:pt>
          <cx:pt idx="22193">Refrigerator</cx:pt>
          <cx:pt idx="22194">Other Kitchen</cx:pt>
          <cx:pt idx="22195"> Common outlets </cx:pt>
          <cx:pt idx="22196"> Common Lights </cx:pt>
          <cx:pt idx="22197"> Bedroom Outlets </cx:pt>
          <cx:pt idx="22198"> Bedroom Lights </cx:pt>
          <cx:pt idx="22199"> Bathroom </cx:pt>
          <cx:pt idx="22200">Total</cx:pt>
          <cx:pt idx="22201">Refrigerator</cx:pt>
          <cx:pt idx="22202">Other Kitchen</cx:pt>
          <cx:pt idx="22203"> Common outlets </cx:pt>
          <cx:pt idx="22204"> Common Lights </cx:pt>
          <cx:pt idx="22205"> Bedroom Outlets </cx:pt>
          <cx:pt idx="22206"> Bedroom Lights </cx:pt>
          <cx:pt idx="22207"> Bathroom </cx:pt>
          <cx:pt idx="22208">Total</cx:pt>
          <cx:pt idx="22209">Refrigerator</cx:pt>
          <cx:pt idx="22210">Other Kitchen</cx:pt>
          <cx:pt idx="22211"> Common outlets </cx:pt>
          <cx:pt idx="22212"> Common Lights </cx:pt>
          <cx:pt idx="22213"> Bedroom Outlets </cx:pt>
          <cx:pt idx="22214"> Bedroom Lights </cx:pt>
          <cx:pt idx="22215"> Bathroom </cx:pt>
          <cx:pt idx="22216">Total</cx:pt>
          <cx:pt idx="22217">Refrigerator</cx:pt>
          <cx:pt idx="22218">Other Kitchen</cx:pt>
          <cx:pt idx="22219"> Common outlets </cx:pt>
          <cx:pt idx="22220"> Common Lights </cx:pt>
          <cx:pt idx="22221"> Bedroom Outlets </cx:pt>
          <cx:pt idx="22222"> Bedroom Lights </cx:pt>
          <cx:pt idx="22223"> Bathroom </cx:pt>
          <cx:pt idx="22224">Total</cx:pt>
          <cx:pt idx="22225">Refrigerator</cx:pt>
          <cx:pt idx="22226">Other Kitchen</cx:pt>
          <cx:pt idx="22227"> Common outlets </cx:pt>
          <cx:pt idx="22228"> Common Lights </cx:pt>
          <cx:pt idx="22229"> Bedroom Outlets </cx:pt>
          <cx:pt idx="22230"> Bedroom Lights </cx:pt>
          <cx:pt idx="22231"> Bathroom </cx:pt>
          <cx:pt idx="22232">Total</cx:pt>
          <cx:pt idx="22233">Refrigerator</cx:pt>
          <cx:pt idx="22234">Other Kitchen</cx:pt>
          <cx:pt idx="22235"> Common outlets </cx:pt>
          <cx:pt idx="22236"> Common Lights </cx:pt>
          <cx:pt idx="22237"> Bedroom Outlets </cx:pt>
          <cx:pt idx="22238"> Bedroom Lights </cx:pt>
          <cx:pt idx="22239"> Bathroom </cx:pt>
          <cx:pt idx="22240">Total</cx:pt>
          <cx:pt idx="22241">Refrigerator</cx:pt>
          <cx:pt idx="22242">Other Kitchen</cx:pt>
          <cx:pt idx="22243"> Common outlets </cx:pt>
          <cx:pt idx="22244"> Common Lights </cx:pt>
          <cx:pt idx="22245"> Bedroom Outlets </cx:pt>
          <cx:pt idx="22246"> Bedroom Lights </cx:pt>
          <cx:pt idx="22247"> Bathroom </cx:pt>
          <cx:pt idx="22248">Total</cx:pt>
          <cx:pt idx="22249">Refrigerator</cx:pt>
          <cx:pt idx="22250">Other Kitchen</cx:pt>
          <cx:pt idx="22251"> Common outlets </cx:pt>
          <cx:pt idx="22252"> Common Lights </cx:pt>
          <cx:pt idx="22253"> Bedroom Outlets </cx:pt>
          <cx:pt idx="22254"> Bedroom Lights </cx:pt>
          <cx:pt idx="22255"> Bathroom </cx:pt>
          <cx:pt idx="22256">Total</cx:pt>
          <cx:pt idx="22257">Refrigerator</cx:pt>
          <cx:pt idx="22258">Other Kitchen</cx:pt>
          <cx:pt idx="22259"> Common outlets </cx:pt>
          <cx:pt idx="22260"> Common Lights </cx:pt>
          <cx:pt idx="22261"> Bedroom Outlets </cx:pt>
          <cx:pt idx="22262"> Bedroom Lights </cx:pt>
          <cx:pt idx="22263"> Bathroom </cx:pt>
          <cx:pt idx="22264">Total</cx:pt>
          <cx:pt idx="22265">Refrigerator</cx:pt>
          <cx:pt idx="22266">Other Kitchen</cx:pt>
          <cx:pt idx="22267"> Common outlets </cx:pt>
          <cx:pt idx="22268"> Common Lights </cx:pt>
          <cx:pt idx="22269"> Bedroom Outlets </cx:pt>
          <cx:pt idx="22270"> Bedroom Lights </cx:pt>
          <cx:pt idx="22271"> Bathroom </cx:pt>
          <cx:pt idx="22272">Total</cx:pt>
          <cx:pt idx="22273">Refrigerator</cx:pt>
          <cx:pt idx="22274">Other Kitchen</cx:pt>
          <cx:pt idx="22275"> Common outlets </cx:pt>
          <cx:pt idx="22276"> Common Lights </cx:pt>
          <cx:pt idx="22277"> Bedroom Outlets </cx:pt>
          <cx:pt idx="22278"> Bedroom Lights </cx:pt>
          <cx:pt idx="22279"> Bathroom </cx:pt>
          <cx:pt idx="22280">Total</cx:pt>
          <cx:pt idx="22281">Refrigerator</cx:pt>
          <cx:pt idx="22282">Other Kitchen</cx:pt>
          <cx:pt idx="22283"> Common outlets </cx:pt>
          <cx:pt idx="22284"> Common Lights </cx:pt>
          <cx:pt idx="22285"> Bedroom Outlets </cx:pt>
          <cx:pt idx="22286"> Bedroom Lights </cx:pt>
          <cx:pt idx="22287"> Bathroom </cx:pt>
          <cx:pt idx="22288">Total</cx:pt>
          <cx:pt idx="22289">Refrigerator</cx:pt>
          <cx:pt idx="22290">Other Kitchen</cx:pt>
          <cx:pt idx="22291"> Common outlets </cx:pt>
          <cx:pt idx="22292"> Common Lights </cx:pt>
          <cx:pt idx="22293"> Bedroom Outlets </cx:pt>
          <cx:pt idx="22294"> Bedroom Lights </cx:pt>
          <cx:pt idx="22295"> Bathroom </cx:pt>
          <cx:pt idx="22296">Total</cx:pt>
          <cx:pt idx="22297">Refrigerator</cx:pt>
          <cx:pt idx="22298">Other Kitchen</cx:pt>
          <cx:pt idx="22299"> Common outlets </cx:pt>
          <cx:pt idx="22300"> Common Lights </cx:pt>
          <cx:pt idx="22301"> Bedroom Outlets </cx:pt>
          <cx:pt idx="22302"> Bedroom Lights </cx:pt>
          <cx:pt idx="22303"> Bathroom </cx:pt>
          <cx:pt idx="22304">Total</cx:pt>
          <cx:pt idx="22305">Refrigerator</cx:pt>
          <cx:pt idx="22306">Other Kitchen</cx:pt>
          <cx:pt idx="22307"> Common outlets </cx:pt>
          <cx:pt idx="22308"> Common Lights </cx:pt>
          <cx:pt idx="22309"> Bedroom Outlets </cx:pt>
          <cx:pt idx="22310"> Bedroom Lights </cx:pt>
          <cx:pt idx="22311"> Bathroom </cx:pt>
          <cx:pt idx="22312">Total</cx:pt>
          <cx:pt idx="22313">Refrigerator</cx:pt>
          <cx:pt idx="22314">Other Kitchen</cx:pt>
          <cx:pt idx="22315"> Common outlets </cx:pt>
          <cx:pt idx="22316"> Common Lights </cx:pt>
          <cx:pt idx="22317"> Bedroom Outlets </cx:pt>
          <cx:pt idx="22318"> Bedroom Lights </cx:pt>
          <cx:pt idx="22319"> Bathroom </cx:pt>
          <cx:pt idx="22320">Total</cx:pt>
          <cx:pt idx="22321">Refrigerator</cx:pt>
          <cx:pt idx="22322">Other Kitchen</cx:pt>
          <cx:pt idx="22323"> Common outlets </cx:pt>
          <cx:pt idx="22324"> Common Lights </cx:pt>
          <cx:pt idx="22325"> Bedroom Outlets </cx:pt>
          <cx:pt idx="22326"> Bedroom Lights </cx:pt>
          <cx:pt idx="22327"> Bathroom </cx:pt>
          <cx:pt idx="22328">Total</cx:pt>
          <cx:pt idx="22329">Refrigerator</cx:pt>
          <cx:pt idx="22330">Other Kitchen</cx:pt>
          <cx:pt idx="22331"> Common outlets </cx:pt>
          <cx:pt idx="22332"> Common Lights </cx:pt>
          <cx:pt idx="22333"> Bedroom Outlets </cx:pt>
          <cx:pt idx="22334"> Bedroom Lights </cx:pt>
          <cx:pt idx="22335"> Bathroom </cx:pt>
          <cx:pt idx="22336">Total</cx:pt>
          <cx:pt idx="22337">Refrigerator</cx:pt>
          <cx:pt idx="22338">Other Kitchen</cx:pt>
          <cx:pt idx="22339"> Common outlets </cx:pt>
          <cx:pt idx="22340"> Common Lights </cx:pt>
          <cx:pt idx="22341"> Bedroom Outlets </cx:pt>
          <cx:pt idx="22342"> Bedroom Lights </cx:pt>
          <cx:pt idx="22343"> Bathroom </cx:pt>
          <cx:pt idx="22344">Total</cx:pt>
          <cx:pt idx="22345">Refrigerator</cx:pt>
          <cx:pt idx="22346">Other Kitchen</cx:pt>
          <cx:pt idx="22347"> Common outlets </cx:pt>
          <cx:pt idx="22348"> Common Lights </cx:pt>
          <cx:pt idx="22349"> Bedroom Outlets </cx:pt>
          <cx:pt idx="22350"> Bedroom Lights </cx:pt>
          <cx:pt idx="22351"> Bathroom </cx:pt>
          <cx:pt idx="22352">Total</cx:pt>
          <cx:pt idx="22353">Refrigerator</cx:pt>
          <cx:pt idx="22354">Other Kitchen</cx:pt>
          <cx:pt idx="22355"> Common outlets </cx:pt>
          <cx:pt idx="22356"> Common Lights </cx:pt>
          <cx:pt idx="22357"> Bedroom Outlets </cx:pt>
          <cx:pt idx="22358"> Bedroom Lights </cx:pt>
          <cx:pt idx="22359"> Bathroom </cx:pt>
          <cx:pt idx="22360">Total</cx:pt>
          <cx:pt idx="22361">Refrigerator</cx:pt>
          <cx:pt idx="22362">Other Kitchen</cx:pt>
          <cx:pt idx="22363"> Common outlets </cx:pt>
          <cx:pt idx="22364"> Common Lights </cx:pt>
          <cx:pt idx="22365"> Bedroom Outlets </cx:pt>
          <cx:pt idx="22366"> Bedroom Lights </cx:pt>
          <cx:pt idx="22367"> Bathroom </cx:pt>
          <cx:pt idx="22368">Total</cx:pt>
          <cx:pt idx="22369">Refrigerator</cx:pt>
          <cx:pt idx="22370">Other Kitchen</cx:pt>
          <cx:pt idx="22371"> Common outlets </cx:pt>
          <cx:pt idx="22372"> Common Lights </cx:pt>
          <cx:pt idx="22373"> Bedroom Outlets </cx:pt>
          <cx:pt idx="22374"> Bedroom Lights </cx:pt>
          <cx:pt idx="22375"> Bathroom </cx:pt>
          <cx:pt idx="22376">Total</cx:pt>
          <cx:pt idx="22377">Refrigerator</cx:pt>
          <cx:pt idx="22378">Other Kitchen</cx:pt>
          <cx:pt idx="22379"> Common outlets </cx:pt>
          <cx:pt idx="22380"> Common Lights </cx:pt>
          <cx:pt idx="22381"> Bedroom Outlets </cx:pt>
          <cx:pt idx="22382"> Bedroom Lights </cx:pt>
          <cx:pt idx="22383"> Bathroom </cx:pt>
          <cx:pt idx="22384">Total</cx:pt>
          <cx:pt idx="22385">Refrigerator</cx:pt>
          <cx:pt idx="22386">Other Kitchen</cx:pt>
          <cx:pt idx="22387"> Common outlets </cx:pt>
          <cx:pt idx="22388"> Common Lights </cx:pt>
          <cx:pt idx="22389"> Bedroom Outlets </cx:pt>
          <cx:pt idx="22390"> Bedroom Lights </cx:pt>
          <cx:pt idx="22391"> Bathroom </cx:pt>
          <cx:pt idx="22392">Total</cx:pt>
          <cx:pt idx="22393">Refrigerator</cx:pt>
          <cx:pt idx="22394">Other Kitchen</cx:pt>
          <cx:pt idx="22395"> Common outlets </cx:pt>
          <cx:pt idx="22396"> Common Lights </cx:pt>
          <cx:pt idx="22397"> Bedroom Outlets </cx:pt>
          <cx:pt idx="22398"> Bedroom Lights </cx:pt>
          <cx:pt idx="22399"> Bathroom </cx:pt>
          <cx:pt idx="22400">Total</cx:pt>
          <cx:pt idx="22401">Refrigerator</cx:pt>
          <cx:pt idx="22402">Other Kitchen</cx:pt>
          <cx:pt idx="22403"> Common outlets </cx:pt>
          <cx:pt idx="22404"> Common Lights </cx:pt>
          <cx:pt idx="22405"> Bedroom Outlets </cx:pt>
          <cx:pt idx="22406"> Bedroom Lights </cx:pt>
          <cx:pt idx="22407"> Bathroom </cx:pt>
          <cx:pt idx="22408">Total</cx:pt>
          <cx:pt idx="22409">Refrigerator</cx:pt>
          <cx:pt idx="22410">Other Kitchen</cx:pt>
          <cx:pt idx="22411"> Common outlets </cx:pt>
          <cx:pt idx="22412"> Common Lights </cx:pt>
          <cx:pt idx="22413"> Bedroom Outlets </cx:pt>
          <cx:pt idx="22414"> Bedroom Lights </cx:pt>
          <cx:pt idx="22415"> Bathroom </cx:pt>
          <cx:pt idx="22416">Total</cx:pt>
          <cx:pt idx="22417">Refrigerator</cx:pt>
          <cx:pt idx="22418">Other Kitchen</cx:pt>
          <cx:pt idx="22419"> Common outlets </cx:pt>
          <cx:pt idx="22420"> Common Lights </cx:pt>
          <cx:pt idx="22421"> Bedroom Outlets </cx:pt>
          <cx:pt idx="22422"> Bedroom Lights </cx:pt>
          <cx:pt idx="22423"> Bathroom </cx:pt>
          <cx:pt idx="22424">Total</cx:pt>
          <cx:pt idx="22425">Refrigerator</cx:pt>
          <cx:pt idx="22426">Other Kitchen</cx:pt>
          <cx:pt idx="22427"> Common outlets </cx:pt>
          <cx:pt idx="22428"> Common Lights </cx:pt>
          <cx:pt idx="22429"> Bedroom Outlets </cx:pt>
          <cx:pt idx="22430"> Bedroom Lights </cx:pt>
          <cx:pt idx="22431"> Bathroom </cx:pt>
          <cx:pt idx="22432">Total</cx:pt>
          <cx:pt idx="22433">Refrigerator</cx:pt>
          <cx:pt idx="22434">Other Kitchen</cx:pt>
          <cx:pt idx="22435"> Common outlets </cx:pt>
          <cx:pt idx="22436"> Common Lights </cx:pt>
          <cx:pt idx="22437"> Bedroom Outlets </cx:pt>
          <cx:pt idx="22438"> Bedroom Lights </cx:pt>
          <cx:pt idx="22439"> Bathroom </cx:pt>
          <cx:pt idx="22440">Total</cx:pt>
          <cx:pt idx="22441">Refrigerator</cx:pt>
          <cx:pt idx="22442">Other Kitchen</cx:pt>
          <cx:pt idx="22443"> Common outlets </cx:pt>
          <cx:pt idx="22444"> Common Lights </cx:pt>
          <cx:pt idx="22445"> Bedroom Outlets </cx:pt>
          <cx:pt idx="22446"> Bedroom Lights </cx:pt>
          <cx:pt idx="22447"> Bathroom </cx:pt>
          <cx:pt idx="22448">Total</cx:pt>
          <cx:pt idx="22449">Refrigerator</cx:pt>
          <cx:pt idx="22450">Other Kitchen</cx:pt>
          <cx:pt idx="22451"> Common outlets </cx:pt>
          <cx:pt idx="22452"> Common Lights </cx:pt>
          <cx:pt idx="22453"> Bedroom Outlets </cx:pt>
          <cx:pt idx="22454"> Bedroom Lights </cx:pt>
          <cx:pt idx="22455"> Bathroom </cx:pt>
          <cx:pt idx="22456">Total</cx:pt>
          <cx:pt idx="22457">Refrigerator</cx:pt>
          <cx:pt idx="22458">Other Kitchen</cx:pt>
          <cx:pt idx="22459"> Common outlets </cx:pt>
          <cx:pt idx="22460"> Common Lights </cx:pt>
          <cx:pt idx="22461"> Bedroom Outlets </cx:pt>
          <cx:pt idx="22462"> Bedroom Lights </cx:pt>
          <cx:pt idx="22463"> Bathroom </cx:pt>
          <cx:pt idx="22464">Total</cx:pt>
          <cx:pt idx="22465">Refrigerator</cx:pt>
          <cx:pt idx="22466">Other Kitchen</cx:pt>
          <cx:pt idx="22467"> Common outlets </cx:pt>
          <cx:pt idx="22468"> Common Lights </cx:pt>
          <cx:pt idx="22469"> Bedroom Outlets </cx:pt>
          <cx:pt idx="22470"> Bedroom Lights </cx:pt>
          <cx:pt idx="22471"> Bathroom </cx:pt>
          <cx:pt idx="22472">Total</cx:pt>
          <cx:pt idx="22473">Refrigerator</cx:pt>
          <cx:pt idx="22474">Other Kitchen</cx:pt>
          <cx:pt idx="22475"> Common outlets </cx:pt>
          <cx:pt idx="22476"> Common Lights </cx:pt>
          <cx:pt idx="22477"> Bedroom Outlets </cx:pt>
          <cx:pt idx="22478"> Bedroom Lights </cx:pt>
          <cx:pt idx="22479"> Bathroom </cx:pt>
          <cx:pt idx="22480">Total</cx:pt>
          <cx:pt idx="22481">Refrigerator</cx:pt>
          <cx:pt idx="22482">Other Kitchen</cx:pt>
          <cx:pt idx="22483"> Common outlets </cx:pt>
          <cx:pt idx="22484"> Common Lights </cx:pt>
          <cx:pt idx="22485"> Bedroom Outlets </cx:pt>
          <cx:pt idx="22486"> Bedroom Lights </cx:pt>
          <cx:pt idx="22487"> Bathroom </cx:pt>
          <cx:pt idx="22488">Total</cx:pt>
          <cx:pt idx="22489">Refrigerator</cx:pt>
          <cx:pt idx="22490">Other Kitchen</cx:pt>
          <cx:pt idx="22491"> Common outlets </cx:pt>
          <cx:pt idx="22492"> Common Lights </cx:pt>
          <cx:pt idx="22493"> Bedroom Outlets </cx:pt>
          <cx:pt idx="22494"> Bedroom Lights </cx:pt>
          <cx:pt idx="22495"> Bathroom </cx:pt>
          <cx:pt idx="22496">Total</cx:pt>
          <cx:pt idx="22497">Refrigerator</cx:pt>
          <cx:pt idx="22498">Other Kitchen</cx:pt>
          <cx:pt idx="22499"> Common outlets </cx:pt>
          <cx:pt idx="22500"> Common Lights </cx:pt>
          <cx:pt idx="22501"> Bedroom Outlets </cx:pt>
          <cx:pt idx="22502"> Bedroom Lights </cx:pt>
          <cx:pt idx="22503"> Bathroom </cx:pt>
          <cx:pt idx="22504">Total</cx:pt>
          <cx:pt idx="22505">Refrigerator</cx:pt>
          <cx:pt idx="22506">Other Kitchen</cx:pt>
          <cx:pt idx="22507"> Common outlets </cx:pt>
          <cx:pt idx="22508"> Common Lights </cx:pt>
          <cx:pt idx="22509"> Bedroom Outlets </cx:pt>
          <cx:pt idx="22510"> Bedroom Lights </cx:pt>
          <cx:pt idx="22511"> Bathroom </cx:pt>
          <cx:pt idx="22512">Total</cx:pt>
          <cx:pt idx="22513">Refrigerator</cx:pt>
          <cx:pt idx="22514">Other Kitchen</cx:pt>
          <cx:pt idx="22515"> Common outlets </cx:pt>
          <cx:pt idx="22516"> Common Lights </cx:pt>
          <cx:pt idx="22517"> Bedroom Outlets </cx:pt>
          <cx:pt idx="22518"> Bedroom Lights </cx:pt>
          <cx:pt idx="22519"> Bathroom </cx:pt>
          <cx:pt idx="22520">Total</cx:pt>
          <cx:pt idx="22521">Refrigerator</cx:pt>
          <cx:pt idx="22522">Other Kitchen</cx:pt>
          <cx:pt idx="22523"> Common outlets </cx:pt>
          <cx:pt idx="22524"> Common Lights </cx:pt>
          <cx:pt idx="22525"> Bedroom Outlets </cx:pt>
          <cx:pt idx="22526"> Bedroom Lights </cx:pt>
          <cx:pt idx="22527"> Bathroom </cx:pt>
          <cx:pt idx="22528">Total</cx:pt>
          <cx:pt idx="22529">Refrigerator</cx:pt>
          <cx:pt idx="22530">Other Kitchen</cx:pt>
          <cx:pt idx="22531"> Common outlets </cx:pt>
          <cx:pt idx="22532"> Common Lights </cx:pt>
          <cx:pt idx="22533"> Bedroom Outlets </cx:pt>
          <cx:pt idx="22534"> Bedroom Lights </cx:pt>
          <cx:pt idx="22535"> Bathroom </cx:pt>
          <cx:pt idx="22536">Total</cx:pt>
          <cx:pt idx="22537">Refrigerator</cx:pt>
          <cx:pt idx="22538">Other Kitchen</cx:pt>
          <cx:pt idx="22539"> Common outlets </cx:pt>
          <cx:pt idx="22540"> Common Lights </cx:pt>
          <cx:pt idx="22541"> Bedroom Outlets </cx:pt>
          <cx:pt idx="22542"> Bedroom Lights </cx:pt>
          <cx:pt idx="22543"> Bathroom </cx:pt>
          <cx:pt idx="22544">Total</cx:pt>
          <cx:pt idx="22545">Refrigerator</cx:pt>
          <cx:pt idx="22546">Other Kitchen</cx:pt>
          <cx:pt idx="22547"> Common outlets </cx:pt>
          <cx:pt idx="22548"> Common Lights </cx:pt>
          <cx:pt idx="22549"> Bedroom Outlets </cx:pt>
          <cx:pt idx="22550"> Bedroom Lights </cx:pt>
          <cx:pt idx="22551"> Bathroom </cx:pt>
          <cx:pt idx="22552">Total</cx:pt>
          <cx:pt idx="22553">Refrigerator</cx:pt>
          <cx:pt idx="22554">Other Kitchen</cx:pt>
          <cx:pt idx="22555"> Common outlets </cx:pt>
          <cx:pt idx="22556"> Common Lights </cx:pt>
          <cx:pt idx="22557"> Bedroom Outlets </cx:pt>
          <cx:pt idx="22558"> Bedroom Lights </cx:pt>
          <cx:pt idx="22559"> Bathroom </cx:pt>
          <cx:pt idx="22560">Total</cx:pt>
          <cx:pt idx="22561">Refrigerator</cx:pt>
          <cx:pt idx="22562">Other Kitchen</cx:pt>
          <cx:pt idx="22563"> Common outlets </cx:pt>
          <cx:pt idx="22564"> Common Lights </cx:pt>
          <cx:pt idx="22565"> Bedroom Outlets </cx:pt>
          <cx:pt idx="22566"> Bedroom Lights </cx:pt>
          <cx:pt idx="22567"> Bathroom </cx:pt>
          <cx:pt idx="22568">Total</cx:pt>
          <cx:pt idx="22569">Refrigerator</cx:pt>
          <cx:pt idx="22570">Other Kitchen</cx:pt>
          <cx:pt idx="22571"> Common outlets </cx:pt>
          <cx:pt idx="22572"> Common Lights </cx:pt>
          <cx:pt idx="22573"> Bedroom Outlets </cx:pt>
          <cx:pt idx="22574"> Bedroom Lights </cx:pt>
          <cx:pt idx="22575"> Bathroom </cx:pt>
          <cx:pt idx="22576">Total</cx:pt>
          <cx:pt idx="22577">Refrigerator</cx:pt>
          <cx:pt idx="22578">Other Kitchen</cx:pt>
          <cx:pt idx="22579"> Common outlets </cx:pt>
          <cx:pt idx="22580"> Common Lights </cx:pt>
          <cx:pt idx="22581"> Bedroom Outlets </cx:pt>
          <cx:pt idx="22582"> Bedroom Lights </cx:pt>
          <cx:pt idx="22583"> Bathroom </cx:pt>
          <cx:pt idx="22584">Total</cx:pt>
          <cx:pt idx="22585">Refrigerator</cx:pt>
          <cx:pt idx="22586">Other Kitchen</cx:pt>
          <cx:pt idx="22587"> Common outlets </cx:pt>
          <cx:pt idx="22588"> Common Lights </cx:pt>
          <cx:pt idx="22589"> Bedroom Outlets </cx:pt>
          <cx:pt idx="22590"> Bedroom Lights </cx:pt>
          <cx:pt idx="22591"> Bathroom </cx:pt>
          <cx:pt idx="22592">Total</cx:pt>
          <cx:pt idx="22593">Refrigerator</cx:pt>
          <cx:pt idx="22594">Other Kitchen</cx:pt>
          <cx:pt idx="22595"> Common outlets </cx:pt>
          <cx:pt idx="22596"> Common Lights </cx:pt>
          <cx:pt idx="22597"> Bedroom Outlets </cx:pt>
          <cx:pt idx="22598"> Bedroom Lights </cx:pt>
          <cx:pt idx="22599"> Bathroom </cx:pt>
          <cx:pt idx="22600">Total</cx:pt>
          <cx:pt idx="22601">Refrigerator</cx:pt>
          <cx:pt idx="22602">Other Kitchen</cx:pt>
          <cx:pt idx="22603"> Common outlets </cx:pt>
          <cx:pt idx="22604"> Common Lights </cx:pt>
          <cx:pt idx="22605"> Bedroom Outlets </cx:pt>
          <cx:pt idx="22606"> Bedroom Lights </cx:pt>
          <cx:pt idx="22607"> Bathroom </cx:pt>
          <cx:pt idx="22608">Total</cx:pt>
          <cx:pt idx="22609">Refrigerator</cx:pt>
          <cx:pt idx="22610">Other Kitchen</cx:pt>
          <cx:pt idx="22611"> Common outlets </cx:pt>
          <cx:pt idx="22612"> Common Lights </cx:pt>
          <cx:pt idx="22613"> Bedroom Outlets </cx:pt>
          <cx:pt idx="22614"> Bedroom Lights </cx:pt>
          <cx:pt idx="22615"> Bathroom </cx:pt>
          <cx:pt idx="22616">Total</cx:pt>
          <cx:pt idx="22617">Refrigerator</cx:pt>
          <cx:pt idx="22618">Other Kitchen</cx:pt>
          <cx:pt idx="22619"> Common outlets </cx:pt>
          <cx:pt idx="22620"> Common Lights </cx:pt>
          <cx:pt idx="22621"> Bedroom Outlets </cx:pt>
          <cx:pt idx="22622"> Bedroom Lights </cx:pt>
          <cx:pt idx="22623"> Bathroom </cx:pt>
          <cx:pt idx="22624">Total</cx:pt>
          <cx:pt idx="22625">Refrigerator</cx:pt>
          <cx:pt idx="22626">Other Kitchen</cx:pt>
          <cx:pt idx="22627"> Common outlets </cx:pt>
          <cx:pt idx="22628"> Common Lights </cx:pt>
          <cx:pt idx="22629"> Bedroom Outlets </cx:pt>
          <cx:pt idx="22630"> Bedroom Lights </cx:pt>
          <cx:pt idx="22631"> Bathroom </cx:pt>
          <cx:pt idx="22632">Total</cx:pt>
          <cx:pt idx="22633">Refrigerator</cx:pt>
          <cx:pt idx="22634">Other Kitchen</cx:pt>
          <cx:pt idx="22635"> Common outlets </cx:pt>
          <cx:pt idx="22636"> Common Lights </cx:pt>
          <cx:pt idx="22637"> Bedroom Outlets </cx:pt>
          <cx:pt idx="22638"> Bedroom Lights </cx:pt>
          <cx:pt idx="22639"> Bathroom </cx:pt>
          <cx:pt idx="22640">Total</cx:pt>
          <cx:pt idx="22641">Refrigerator</cx:pt>
          <cx:pt idx="22642">Other Kitchen</cx:pt>
          <cx:pt idx="22643"> Common outlets </cx:pt>
          <cx:pt idx="22644"> Common Lights </cx:pt>
          <cx:pt idx="22645"> Bedroom Outlets </cx:pt>
          <cx:pt idx="22646"> Bedroom Lights </cx:pt>
          <cx:pt idx="22647"> Bathroom </cx:pt>
          <cx:pt idx="22648">Total</cx:pt>
          <cx:pt idx="22649">Refrigerator</cx:pt>
          <cx:pt idx="22650">Other Kitchen</cx:pt>
          <cx:pt idx="22651"> Common outlets </cx:pt>
          <cx:pt idx="22652"> Common Lights </cx:pt>
          <cx:pt idx="22653"> Bedroom Outlets </cx:pt>
          <cx:pt idx="22654"> Bedroom Lights </cx:pt>
          <cx:pt idx="22655"> Bathroom </cx:pt>
          <cx:pt idx="22656">Total</cx:pt>
          <cx:pt idx="22657">Refrigerator</cx:pt>
          <cx:pt idx="22658">Other Kitchen</cx:pt>
          <cx:pt idx="22659"> Common outlets </cx:pt>
          <cx:pt idx="22660"> Common Lights </cx:pt>
          <cx:pt idx="22661"> Bedroom Outlets </cx:pt>
          <cx:pt idx="22662"> Bedroom Lights </cx:pt>
          <cx:pt idx="22663"> Bathroom </cx:pt>
          <cx:pt idx="22664">Total</cx:pt>
          <cx:pt idx="22665">Refrigerator</cx:pt>
          <cx:pt idx="22666">Other Kitchen</cx:pt>
          <cx:pt idx="22667"> Common outlets </cx:pt>
          <cx:pt idx="22668"> Common Lights </cx:pt>
          <cx:pt idx="22669"> Bedroom Outlets </cx:pt>
          <cx:pt idx="22670"> Bedroom Lights </cx:pt>
          <cx:pt idx="22671"> Bathroom </cx:pt>
          <cx:pt idx="22672">Total</cx:pt>
          <cx:pt idx="22673">Refrigerator</cx:pt>
          <cx:pt idx="22674">Other Kitchen</cx:pt>
          <cx:pt idx="22675"> Common outlets </cx:pt>
          <cx:pt idx="22676"> Common Lights </cx:pt>
          <cx:pt idx="22677"> Bedroom Outlets </cx:pt>
          <cx:pt idx="22678"> Bedroom Lights </cx:pt>
          <cx:pt idx="22679"> Bathroom </cx:pt>
          <cx:pt idx="22680">Total</cx:pt>
          <cx:pt idx="22681">Refrigerator</cx:pt>
          <cx:pt idx="22682">Other Kitchen</cx:pt>
          <cx:pt idx="22683"> Common outlets </cx:pt>
          <cx:pt idx="22684"> Common Lights </cx:pt>
          <cx:pt idx="22685"> Bedroom Outlets </cx:pt>
          <cx:pt idx="22686"> Bedroom Lights </cx:pt>
          <cx:pt idx="22687"> Bathroom </cx:pt>
          <cx:pt idx="22688">Total</cx:pt>
          <cx:pt idx="22689">Refrigerator</cx:pt>
          <cx:pt idx="22690">Other Kitchen</cx:pt>
          <cx:pt idx="22691"> Common outlets </cx:pt>
          <cx:pt idx="22692"> Common Lights </cx:pt>
          <cx:pt idx="22693"> Bedroom Outlets </cx:pt>
          <cx:pt idx="22694"> Bedroom Lights </cx:pt>
          <cx:pt idx="22695"> Bathroom </cx:pt>
          <cx:pt idx="22696">Total</cx:pt>
          <cx:pt idx="22697">Refrigerator</cx:pt>
          <cx:pt idx="22698">Other Kitchen</cx:pt>
          <cx:pt idx="22699"> Common outlets </cx:pt>
          <cx:pt idx="22700"> Common Lights </cx:pt>
          <cx:pt idx="22701"> Bedroom Outlets </cx:pt>
          <cx:pt idx="22702"> Bedroom Lights </cx:pt>
          <cx:pt idx="22703"> Bathroom </cx:pt>
          <cx:pt idx="22704">Total</cx:pt>
          <cx:pt idx="22705">Refrigerator</cx:pt>
          <cx:pt idx="22706">Other Kitchen</cx:pt>
          <cx:pt idx="22707"> Common outlets </cx:pt>
          <cx:pt idx="22708"> Common Lights </cx:pt>
          <cx:pt idx="22709"> Bedroom Outlets </cx:pt>
          <cx:pt idx="22710"> Bedroom Lights </cx:pt>
          <cx:pt idx="22711"> Bathroom </cx:pt>
          <cx:pt idx="22712">Total</cx:pt>
          <cx:pt idx="22713">Refrigerator</cx:pt>
          <cx:pt idx="22714">Other Kitchen</cx:pt>
          <cx:pt idx="22715"> Common outlets </cx:pt>
          <cx:pt idx="22716"> Common Lights </cx:pt>
          <cx:pt idx="22717"> Bedroom Outlets </cx:pt>
          <cx:pt idx="22718"> Bedroom Lights </cx:pt>
          <cx:pt idx="22719"> Bathroom </cx:pt>
          <cx:pt idx="22720">Total</cx:pt>
          <cx:pt idx="22721">Refrigerator</cx:pt>
          <cx:pt idx="22722">Other Kitchen</cx:pt>
          <cx:pt idx="22723"> Common outlets </cx:pt>
          <cx:pt idx="22724"> Common Lights </cx:pt>
          <cx:pt idx="22725"> Bedroom Outlets </cx:pt>
          <cx:pt idx="22726"> Bedroom Lights </cx:pt>
          <cx:pt idx="22727"> Bathroom </cx:pt>
          <cx:pt idx="22728">Total</cx:pt>
          <cx:pt idx="22729">Refrigerator</cx:pt>
          <cx:pt idx="22730">Other Kitchen</cx:pt>
          <cx:pt idx="22731"> Common outlets </cx:pt>
          <cx:pt idx="22732"> Common Lights </cx:pt>
          <cx:pt idx="22733"> Bedroom Outlets </cx:pt>
          <cx:pt idx="22734"> Bedroom Lights </cx:pt>
          <cx:pt idx="22735"> Bathroom </cx:pt>
          <cx:pt idx="22736">Total</cx:pt>
          <cx:pt idx="22737">Refrigerator</cx:pt>
          <cx:pt idx="22738">Other Kitchen</cx:pt>
          <cx:pt idx="22739"> Common outlets </cx:pt>
          <cx:pt idx="22740"> Common Lights </cx:pt>
          <cx:pt idx="22741"> Bedroom Outlets </cx:pt>
          <cx:pt idx="22742"> Bedroom Lights </cx:pt>
          <cx:pt idx="22743"> Bathroom </cx:pt>
          <cx:pt idx="22744">Total</cx:pt>
          <cx:pt idx="22745">Refrigerator</cx:pt>
          <cx:pt idx="22746">Other Kitchen</cx:pt>
          <cx:pt idx="22747"> Common outlets </cx:pt>
          <cx:pt idx="22748"> Common Lights </cx:pt>
          <cx:pt idx="22749"> Bedroom Outlets </cx:pt>
          <cx:pt idx="22750"> Bedroom Lights </cx:pt>
          <cx:pt idx="22751"> Bathroom </cx:pt>
          <cx:pt idx="22752">Total</cx:pt>
          <cx:pt idx="22753">Refrigerator</cx:pt>
          <cx:pt idx="22754">Other Kitchen</cx:pt>
          <cx:pt idx="22755"> Common outlets </cx:pt>
          <cx:pt idx="22756"> Common Lights </cx:pt>
          <cx:pt idx="22757"> Bedroom Outlets </cx:pt>
          <cx:pt idx="22758"> Bedroom Lights </cx:pt>
          <cx:pt idx="22759"> Bathroom </cx:pt>
          <cx:pt idx="22760">Total</cx:pt>
          <cx:pt idx="22761">Refrigerator</cx:pt>
          <cx:pt idx="22762">Other Kitchen</cx:pt>
          <cx:pt idx="22763"> Common outlets </cx:pt>
          <cx:pt idx="22764"> Common Lights </cx:pt>
          <cx:pt idx="22765"> Bedroom Outlets </cx:pt>
          <cx:pt idx="22766"> Bedroom Lights </cx:pt>
          <cx:pt idx="22767"> Bathroom </cx:pt>
          <cx:pt idx="22768">Total</cx:pt>
          <cx:pt idx="22769">Refrigerator</cx:pt>
          <cx:pt idx="22770">Other Kitchen</cx:pt>
          <cx:pt idx="22771"> Common outlets </cx:pt>
          <cx:pt idx="22772"> Common Lights </cx:pt>
          <cx:pt idx="22773"> Bedroom Outlets </cx:pt>
          <cx:pt idx="22774"> Bedroom Lights </cx:pt>
          <cx:pt idx="22775"> Bathroom </cx:pt>
          <cx:pt idx="22776">Total</cx:pt>
          <cx:pt idx="22777">Refrigerator</cx:pt>
          <cx:pt idx="22778">Other Kitchen</cx:pt>
          <cx:pt idx="22779"> Common outlets </cx:pt>
          <cx:pt idx="22780"> Common Lights </cx:pt>
          <cx:pt idx="22781"> Bedroom Outlets </cx:pt>
          <cx:pt idx="22782"> Bedroom Lights </cx:pt>
          <cx:pt idx="22783"> Bathroom </cx:pt>
          <cx:pt idx="22784">Total</cx:pt>
          <cx:pt idx="22785">Refrigerator</cx:pt>
          <cx:pt idx="22786">Other Kitchen</cx:pt>
          <cx:pt idx="22787"> Common outlets </cx:pt>
          <cx:pt idx="22788"> Common Lights </cx:pt>
          <cx:pt idx="22789"> Bedroom Outlets </cx:pt>
          <cx:pt idx="22790"> Bedroom Lights </cx:pt>
          <cx:pt idx="22791"> Bathroom </cx:pt>
          <cx:pt idx="22792">Total</cx:pt>
          <cx:pt idx="22793">Refrigerator</cx:pt>
          <cx:pt idx="22794">Other Kitchen</cx:pt>
          <cx:pt idx="22795"> Common outlets </cx:pt>
          <cx:pt idx="22796"> Common Lights </cx:pt>
          <cx:pt idx="22797"> Bedroom Outlets </cx:pt>
          <cx:pt idx="22798"> Bedroom Lights </cx:pt>
          <cx:pt idx="22799"> Bathroom </cx:pt>
          <cx:pt idx="22800">Total</cx:pt>
          <cx:pt idx="22801">Refrigerator</cx:pt>
          <cx:pt idx="22802">Other Kitchen</cx:pt>
          <cx:pt idx="22803"> Common outlets </cx:pt>
          <cx:pt idx="22804"> Common Lights </cx:pt>
          <cx:pt idx="22805"> Bedroom Outlets </cx:pt>
          <cx:pt idx="22806"> Bedroom Lights </cx:pt>
          <cx:pt idx="22807"> Bathroom </cx:pt>
          <cx:pt idx="22808">Total</cx:pt>
          <cx:pt idx="22809">Refrigerator</cx:pt>
          <cx:pt idx="22810">Other Kitchen</cx:pt>
          <cx:pt idx="22811"> Common outlets </cx:pt>
          <cx:pt idx="22812"> Common Lights </cx:pt>
          <cx:pt idx="22813"> Bedroom Outlets </cx:pt>
          <cx:pt idx="22814"> Bedroom Lights </cx:pt>
          <cx:pt idx="22815"> Bathroom </cx:pt>
          <cx:pt idx="22816">Total</cx:pt>
          <cx:pt idx="22817">Refrigerator</cx:pt>
          <cx:pt idx="22818">Other Kitchen</cx:pt>
          <cx:pt idx="22819"> Common outlets </cx:pt>
          <cx:pt idx="22820"> Common Lights </cx:pt>
          <cx:pt idx="22821"> Bedroom Outlets </cx:pt>
          <cx:pt idx="22822"> Bedroom Lights </cx:pt>
          <cx:pt idx="22823"> Bathroom </cx:pt>
          <cx:pt idx="22824">Total</cx:pt>
          <cx:pt idx="22825">Refrigerator</cx:pt>
          <cx:pt idx="22826">Other Kitchen</cx:pt>
          <cx:pt idx="22827"> Common outlets </cx:pt>
          <cx:pt idx="22828"> Common Lights </cx:pt>
          <cx:pt idx="22829"> Bedroom Outlets </cx:pt>
          <cx:pt idx="22830"> Bedroom Lights </cx:pt>
          <cx:pt idx="22831"> Bathroom </cx:pt>
          <cx:pt idx="22832">Total</cx:pt>
          <cx:pt idx="22833">Refrigerator</cx:pt>
          <cx:pt idx="22834">Other Kitchen</cx:pt>
          <cx:pt idx="22835"> Common outlets </cx:pt>
          <cx:pt idx="22836"> Common Lights </cx:pt>
          <cx:pt idx="22837"> Bedroom Outlets </cx:pt>
          <cx:pt idx="22838"> Bedroom Lights </cx:pt>
          <cx:pt idx="22839"> Bathroom </cx:pt>
          <cx:pt idx="22840">Total</cx:pt>
          <cx:pt idx="22841">Refrigerator</cx:pt>
          <cx:pt idx="22842">Other Kitchen</cx:pt>
          <cx:pt idx="22843"> Common outlets </cx:pt>
          <cx:pt idx="22844"> Common Lights </cx:pt>
          <cx:pt idx="22845"> Bedroom Outlets </cx:pt>
          <cx:pt idx="22846"> Bedroom Lights </cx:pt>
          <cx:pt idx="22847"> Bathroom </cx:pt>
          <cx:pt idx="22848">Total</cx:pt>
          <cx:pt idx="22849">Refrigerator</cx:pt>
          <cx:pt idx="22850">Other Kitchen</cx:pt>
          <cx:pt idx="22851"> Common outlets </cx:pt>
          <cx:pt idx="22852"> Common Lights </cx:pt>
          <cx:pt idx="22853"> Bedroom Outlets </cx:pt>
          <cx:pt idx="22854"> Bedroom Lights </cx:pt>
          <cx:pt idx="22855"> Bathroom </cx:pt>
          <cx:pt idx="22856">Total</cx:pt>
          <cx:pt idx="22857">Refrigerator</cx:pt>
          <cx:pt idx="22858">Other Kitchen</cx:pt>
          <cx:pt idx="22859"> Common outlets </cx:pt>
          <cx:pt idx="22860"> Common Lights </cx:pt>
          <cx:pt idx="22861"> Bedroom Outlets </cx:pt>
          <cx:pt idx="22862"> Bedroom Lights </cx:pt>
          <cx:pt idx="22863"> Bathroom </cx:pt>
          <cx:pt idx="22864">Total</cx:pt>
          <cx:pt idx="22865">Refrigerator</cx:pt>
          <cx:pt idx="22866">Other Kitchen</cx:pt>
          <cx:pt idx="22867"> Common outlets </cx:pt>
          <cx:pt idx="22868"> Common Lights </cx:pt>
          <cx:pt idx="22869"> Bedroom Outlets </cx:pt>
          <cx:pt idx="22870"> Bedroom Lights </cx:pt>
          <cx:pt idx="22871"> Bathroom </cx:pt>
          <cx:pt idx="22872">Total</cx:pt>
          <cx:pt idx="22873">Refrigerator</cx:pt>
          <cx:pt idx="22874">Other Kitchen</cx:pt>
          <cx:pt idx="22875"> Common outlets </cx:pt>
          <cx:pt idx="22876"> Common Lights </cx:pt>
          <cx:pt idx="22877"> Bedroom Outlets </cx:pt>
          <cx:pt idx="22878"> Bedroom Lights </cx:pt>
          <cx:pt idx="22879"> Bathroom </cx:pt>
          <cx:pt idx="22880">Total</cx:pt>
          <cx:pt idx="22881">Refrigerator</cx:pt>
          <cx:pt idx="22882">Other Kitchen</cx:pt>
          <cx:pt idx="22883"> Common outlets </cx:pt>
          <cx:pt idx="22884"> Common Lights </cx:pt>
          <cx:pt idx="22885"> Bedroom Outlets </cx:pt>
          <cx:pt idx="22886"> Bedroom Lights </cx:pt>
          <cx:pt idx="22887"> Bathroom </cx:pt>
          <cx:pt idx="22888">Total</cx:pt>
          <cx:pt idx="22889">Refrigerator</cx:pt>
          <cx:pt idx="22890">Other Kitchen</cx:pt>
          <cx:pt idx="22891"> Common outlets </cx:pt>
          <cx:pt idx="22892"> Common Lights </cx:pt>
          <cx:pt idx="22893"> Bedroom Outlets </cx:pt>
          <cx:pt idx="22894"> Bedroom Lights </cx:pt>
          <cx:pt idx="22895"> Bathroom </cx:pt>
          <cx:pt idx="22896">Total</cx:pt>
          <cx:pt idx="22897">Refrigerator</cx:pt>
          <cx:pt idx="22898">Other Kitchen</cx:pt>
          <cx:pt idx="22899"> Common outlets </cx:pt>
          <cx:pt idx="22900"> Common Lights </cx:pt>
          <cx:pt idx="22901"> Bedroom Outlets </cx:pt>
          <cx:pt idx="22902"> Bedroom Lights </cx:pt>
          <cx:pt idx="22903"> Bathroom </cx:pt>
          <cx:pt idx="22904">Total</cx:pt>
          <cx:pt idx="22905">Refrigerator</cx:pt>
          <cx:pt idx="22906">Other Kitchen</cx:pt>
          <cx:pt idx="22907"> Common outlets </cx:pt>
          <cx:pt idx="22908"> Common Lights </cx:pt>
          <cx:pt idx="22909"> Bedroom Outlets </cx:pt>
          <cx:pt idx="22910"> Bedroom Lights </cx:pt>
          <cx:pt idx="22911"> Bathroom </cx:pt>
          <cx:pt idx="22912">Total</cx:pt>
          <cx:pt idx="22913">Refrigerator</cx:pt>
          <cx:pt idx="22914">Other Kitchen</cx:pt>
          <cx:pt idx="22915"> Common outlets </cx:pt>
          <cx:pt idx="22916"> Common Lights </cx:pt>
          <cx:pt idx="22917"> Bedroom Outlets </cx:pt>
          <cx:pt idx="22918"> Bedroom Lights </cx:pt>
          <cx:pt idx="22919"> Bathroom </cx:pt>
          <cx:pt idx="22920">Total</cx:pt>
          <cx:pt idx="22921">Refrigerator</cx:pt>
          <cx:pt idx="22922">Other Kitchen</cx:pt>
          <cx:pt idx="22923"> Common outlets </cx:pt>
          <cx:pt idx="22924"> Common Lights </cx:pt>
          <cx:pt idx="22925"> Bedroom Outlets </cx:pt>
          <cx:pt idx="22926"> Bedroom Lights </cx:pt>
          <cx:pt idx="22927"> Bathroom </cx:pt>
          <cx:pt idx="22928">Total</cx:pt>
          <cx:pt idx="22929">Refrigerator</cx:pt>
          <cx:pt idx="22930">Other Kitchen</cx:pt>
          <cx:pt idx="22931"> Common outlets </cx:pt>
          <cx:pt idx="22932"> Common Lights </cx:pt>
          <cx:pt idx="22933"> Bedroom Outlets </cx:pt>
          <cx:pt idx="22934"> Bedroom Lights </cx:pt>
          <cx:pt idx="22935"> Bathroom </cx:pt>
          <cx:pt idx="22936">Total</cx:pt>
          <cx:pt idx="22937">Refrigerator</cx:pt>
          <cx:pt idx="22938">Other Kitchen</cx:pt>
          <cx:pt idx="22939"> Common outlets </cx:pt>
          <cx:pt idx="22940"> Common Lights </cx:pt>
          <cx:pt idx="22941"> Bedroom Outlets </cx:pt>
          <cx:pt idx="22942"> Bedroom Lights </cx:pt>
          <cx:pt idx="22943"> Bathroom </cx:pt>
          <cx:pt idx="22944">Total</cx:pt>
          <cx:pt idx="22945">Refrigerator</cx:pt>
          <cx:pt idx="22946">Other Kitchen</cx:pt>
          <cx:pt idx="22947"> Common outlets </cx:pt>
          <cx:pt idx="22948"> Common Lights </cx:pt>
          <cx:pt idx="22949"> Bedroom Outlets </cx:pt>
          <cx:pt idx="22950"> Bedroom Lights </cx:pt>
          <cx:pt idx="22951"> Bathroom </cx:pt>
          <cx:pt idx="22952">Total</cx:pt>
          <cx:pt idx="22953">Refrigerator</cx:pt>
          <cx:pt idx="22954">Other Kitchen</cx:pt>
          <cx:pt idx="22955"> Common outlets </cx:pt>
          <cx:pt idx="22956"> Common Lights </cx:pt>
          <cx:pt idx="22957"> Bedroom Outlets </cx:pt>
          <cx:pt idx="22958"> Bedroom Lights </cx:pt>
          <cx:pt idx="22959"> Bathroom </cx:pt>
          <cx:pt idx="22960">Total</cx:pt>
          <cx:pt idx="22961">Refrigerator</cx:pt>
          <cx:pt idx="22962">Other Kitchen</cx:pt>
          <cx:pt idx="22963"> Common outlets </cx:pt>
          <cx:pt idx="22964"> Common Lights </cx:pt>
          <cx:pt idx="22965"> Bedroom Outlets </cx:pt>
          <cx:pt idx="22966"> Bedroom Lights </cx:pt>
          <cx:pt idx="22967"> Bathroom </cx:pt>
          <cx:pt idx="22968">Total</cx:pt>
          <cx:pt idx="22969">Refrigerator</cx:pt>
          <cx:pt idx="22970">Other Kitchen</cx:pt>
          <cx:pt idx="22971"> Common outlets </cx:pt>
          <cx:pt idx="22972"> Common Lights </cx:pt>
          <cx:pt idx="22973"> Bedroom Outlets </cx:pt>
          <cx:pt idx="22974"> Bedroom Lights </cx:pt>
          <cx:pt idx="22975"> Bathroom </cx:pt>
          <cx:pt idx="22976">Total</cx:pt>
          <cx:pt idx="22977">Refrigerator</cx:pt>
          <cx:pt idx="22978">Other Kitchen</cx:pt>
          <cx:pt idx="22979"> Common outlets </cx:pt>
          <cx:pt idx="22980"> Common Lights </cx:pt>
          <cx:pt idx="22981"> Bedroom Outlets </cx:pt>
          <cx:pt idx="22982"> Bedroom Lights </cx:pt>
          <cx:pt idx="22983"> Bathroom </cx:pt>
          <cx:pt idx="22984">Total</cx:pt>
          <cx:pt idx="22985">Refrigerator</cx:pt>
          <cx:pt idx="22986">Other Kitchen</cx:pt>
          <cx:pt idx="22987"> Common outlets </cx:pt>
          <cx:pt idx="22988"> Common Lights </cx:pt>
          <cx:pt idx="22989"> Bedroom Outlets </cx:pt>
          <cx:pt idx="22990"> Bedroom Lights </cx:pt>
          <cx:pt idx="22991"> Bathroom </cx:pt>
          <cx:pt idx="22992">Total</cx:pt>
          <cx:pt idx="22993">Refrigerator</cx:pt>
          <cx:pt idx="22994">Other Kitchen</cx:pt>
          <cx:pt idx="22995"> Common outlets </cx:pt>
          <cx:pt idx="22996"> Common Lights </cx:pt>
          <cx:pt idx="22997"> Bedroom Outlets </cx:pt>
          <cx:pt idx="22998"> Bedroom Lights </cx:pt>
          <cx:pt idx="22999"> Bathroom </cx:pt>
          <cx:pt idx="23000">Total</cx:pt>
          <cx:pt idx="23001">Refrigerator</cx:pt>
          <cx:pt idx="23002">Other Kitchen</cx:pt>
          <cx:pt idx="23003"> Common outlets </cx:pt>
          <cx:pt idx="23004"> Common Lights </cx:pt>
          <cx:pt idx="23005"> Bedroom Outlets </cx:pt>
          <cx:pt idx="23006"> Bedroom Lights </cx:pt>
          <cx:pt idx="23007"> Bathroom </cx:pt>
          <cx:pt idx="23008">Total</cx:pt>
          <cx:pt idx="23009">Refrigerator</cx:pt>
          <cx:pt idx="23010">Other Kitchen</cx:pt>
          <cx:pt idx="23011"> Common outlets </cx:pt>
          <cx:pt idx="23012"> Common Lights </cx:pt>
          <cx:pt idx="23013"> Bedroom Outlets </cx:pt>
          <cx:pt idx="23014"> Bedroom Lights </cx:pt>
          <cx:pt idx="23015"> Bathroom </cx:pt>
          <cx:pt idx="23016">Total</cx:pt>
          <cx:pt idx="23017">Refrigerator</cx:pt>
          <cx:pt idx="23018">Other Kitchen</cx:pt>
          <cx:pt idx="23019"> Common outlets </cx:pt>
          <cx:pt idx="23020"> Common Lights </cx:pt>
          <cx:pt idx="23021"> Bedroom Outlets </cx:pt>
          <cx:pt idx="23022"> Bedroom Lights </cx:pt>
          <cx:pt idx="23023"> Bathroom </cx:pt>
          <cx:pt idx="23024">Total</cx:pt>
          <cx:pt idx="23025">Refrigerator</cx:pt>
          <cx:pt idx="23026">Other Kitchen</cx:pt>
          <cx:pt idx="23027"> Common outlets </cx:pt>
          <cx:pt idx="23028"> Common Lights </cx:pt>
          <cx:pt idx="23029"> Bedroom Outlets </cx:pt>
          <cx:pt idx="23030"> Bedroom Lights </cx:pt>
          <cx:pt idx="23031"> Bathroom </cx:pt>
          <cx:pt idx="23032">Total</cx:pt>
          <cx:pt idx="23033">Refrigerator</cx:pt>
          <cx:pt idx="23034">Other Kitchen</cx:pt>
          <cx:pt idx="23035"> Common outlets </cx:pt>
          <cx:pt idx="23036"> Common Lights </cx:pt>
          <cx:pt idx="23037"> Bedroom Outlets </cx:pt>
          <cx:pt idx="23038"> Bedroom Lights </cx:pt>
          <cx:pt idx="23039"> Bathroom </cx:pt>
          <cx:pt idx="23040">Total</cx:pt>
          <cx:pt idx="23041">Refrigerator</cx:pt>
          <cx:pt idx="23042">Other Kitchen</cx:pt>
          <cx:pt idx="23043"> Common outlets </cx:pt>
          <cx:pt idx="23044"> Common Lights </cx:pt>
          <cx:pt idx="23045"> Bedroom Outlets </cx:pt>
          <cx:pt idx="23046"> Bedroom Lights </cx:pt>
          <cx:pt idx="23047"> Bathroom </cx:pt>
          <cx:pt idx="23048">Total</cx:pt>
          <cx:pt idx="23049">Refrigerator</cx:pt>
          <cx:pt idx="23050">Other Kitchen</cx:pt>
          <cx:pt idx="23051"> Common outlets </cx:pt>
          <cx:pt idx="23052"> Common Lights </cx:pt>
          <cx:pt idx="23053"> Bedroom Outlets </cx:pt>
          <cx:pt idx="23054"> Bedroom Lights </cx:pt>
          <cx:pt idx="23055"> Bathroom </cx:pt>
          <cx:pt idx="23056">Total</cx:pt>
          <cx:pt idx="23057">Refrigerator</cx:pt>
          <cx:pt idx="23058">Other Kitchen</cx:pt>
          <cx:pt idx="23059"> Common outlets </cx:pt>
          <cx:pt idx="23060"> Common Lights </cx:pt>
          <cx:pt idx="23061"> Bedroom Outlets </cx:pt>
          <cx:pt idx="23062"> Bedroom Lights </cx:pt>
          <cx:pt idx="23063"> Bathroom </cx:pt>
          <cx:pt idx="23064">Total</cx:pt>
          <cx:pt idx="23065">Refrigerator</cx:pt>
          <cx:pt idx="23066">Other Kitchen</cx:pt>
          <cx:pt idx="23067"> Common outlets </cx:pt>
          <cx:pt idx="23068"> Common Lights </cx:pt>
          <cx:pt idx="23069"> Bedroom Outlets </cx:pt>
          <cx:pt idx="23070"> Bedroom Lights </cx:pt>
          <cx:pt idx="23071"> Bathroom </cx:pt>
          <cx:pt idx="23072">Total</cx:pt>
          <cx:pt idx="23073">Refrigerator</cx:pt>
          <cx:pt idx="23074">Other Kitchen</cx:pt>
          <cx:pt idx="23075"> Common outlets </cx:pt>
          <cx:pt idx="23076"> Common Lights </cx:pt>
          <cx:pt idx="23077"> Bedroom Outlets </cx:pt>
          <cx:pt idx="23078"> Bedroom Lights </cx:pt>
          <cx:pt idx="23079"> Bathroom </cx:pt>
          <cx:pt idx="23080">Total</cx:pt>
          <cx:pt idx="23081">Refrigerator</cx:pt>
          <cx:pt idx="23082">Other Kitchen</cx:pt>
          <cx:pt idx="23083"> Common outlets </cx:pt>
          <cx:pt idx="23084"> Common Lights </cx:pt>
          <cx:pt idx="23085"> Bedroom Outlets </cx:pt>
          <cx:pt idx="23086"> Bedroom Lights </cx:pt>
          <cx:pt idx="23087"> Bathroom </cx:pt>
          <cx:pt idx="23088">Total</cx:pt>
          <cx:pt idx="23089">Refrigerator</cx:pt>
          <cx:pt idx="23090">Other Kitchen</cx:pt>
          <cx:pt idx="23091"> Common outlets </cx:pt>
          <cx:pt idx="23092"> Common Lights </cx:pt>
          <cx:pt idx="23093"> Bedroom Outlets </cx:pt>
          <cx:pt idx="23094"> Bedroom Lights </cx:pt>
          <cx:pt idx="23095"> Bathroom </cx:pt>
          <cx:pt idx="23096">Total</cx:pt>
          <cx:pt idx="23097">Refrigerator</cx:pt>
          <cx:pt idx="23098">Other Kitchen</cx:pt>
          <cx:pt idx="23099"> Common outlets </cx:pt>
          <cx:pt idx="23100"> Common Lights </cx:pt>
          <cx:pt idx="23101"> Bedroom Outlets </cx:pt>
          <cx:pt idx="23102"> Bedroom Lights </cx:pt>
          <cx:pt idx="23103"> Bathroom </cx:pt>
          <cx:pt idx="23104">Total</cx:pt>
          <cx:pt idx="23105">Refrigerator</cx:pt>
          <cx:pt idx="23106">Other Kitchen</cx:pt>
          <cx:pt idx="23107"> Common outlets </cx:pt>
          <cx:pt idx="23108"> Common Lights </cx:pt>
          <cx:pt idx="23109"> Bedroom Outlets </cx:pt>
          <cx:pt idx="23110"> Bedroom Lights </cx:pt>
          <cx:pt idx="23111"> Bathroom </cx:pt>
          <cx:pt idx="23112">Total</cx:pt>
          <cx:pt idx="23113">Refrigerator</cx:pt>
          <cx:pt idx="23114">Other Kitchen</cx:pt>
          <cx:pt idx="23115"> Common outlets </cx:pt>
          <cx:pt idx="23116"> Common Lights </cx:pt>
          <cx:pt idx="23117"> Bedroom Outlets </cx:pt>
          <cx:pt idx="23118"> Bedroom Lights </cx:pt>
          <cx:pt idx="23119"> Bathroom </cx:pt>
          <cx:pt idx="23120">Total</cx:pt>
          <cx:pt idx="23121">Refrigerator</cx:pt>
          <cx:pt idx="23122">Other Kitchen</cx:pt>
          <cx:pt idx="23123"> Common outlets </cx:pt>
          <cx:pt idx="23124"> Common Lights </cx:pt>
          <cx:pt idx="23125"> Bedroom Outlets </cx:pt>
          <cx:pt idx="23126"> Bedroom Lights </cx:pt>
          <cx:pt idx="23127"> Bathroom </cx:pt>
          <cx:pt idx="23128">Total</cx:pt>
          <cx:pt idx="23129">Refrigerator</cx:pt>
          <cx:pt idx="23130">Other Kitchen</cx:pt>
          <cx:pt idx="23131"> Common outlets </cx:pt>
          <cx:pt idx="23132"> Common Lights </cx:pt>
          <cx:pt idx="23133"> Bedroom Outlets </cx:pt>
          <cx:pt idx="23134"> Bedroom Lights </cx:pt>
          <cx:pt idx="23135"> Bathroom </cx:pt>
          <cx:pt idx="23136">Total</cx:pt>
          <cx:pt idx="23137">Refrigerator</cx:pt>
          <cx:pt idx="23138">Other Kitchen</cx:pt>
          <cx:pt idx="23139"> Common outlets </cx:pt>
          <cx:pt idx="23140"> Common Lights </cx:pt>
          <cx:pt idx="23141"> Bedroom Outlets </cx:pt>
          <cx:pt idx="23142"> Bedroom Lights </cx:pt>
          <cx:pt idx="23143"> Bathroom </cx:pt>
          <cx:pt idx="23144">Total</cx:pt>
          <cx:pt idx="23145">Refrigerator</cx:pt>
          <cx:pt idx="23146">Other Kitchen</cx:pt>
          <cx:pt idx="23147"> Common outlets </cx:pt>
          <cx:pt idx="23148"> Common Lights </cx:pt>
          <cx:pt idx="23149"> Bedroom Outlets </cx:pt>
          <cx:pt idx="23150"> Bedroom Lights </cx:pt>
          <cx:pt idx="23151"> Bathroom </cx:pt>
          <cx:pt idx="23152">Total</cx:pt>
          <cx:pt idx="23153">Refrigerator</cx:pt>
          <cx:pt idx="23154">Other Kitchen</cx:pt>
          <cx:pt idx="23155"> Common outlets </cx:pt>
          <cx:pt idx="23156"> Common Lights </cx:pt>
          <cx:pt idx="23157"> Bedroom Outlets </cx:pt>
          <cx:pt idx="23158"> Bedroom Lights </cx:pt>
          <cx:pt idx="23159"> Bathroom </cx:pt>
          <cx:pt idx="23160">Total</cx:pt>
          <cx:pt idx="23161">Refrigerator</cx:pt>
          <cx:pt idx="23162">Other Kitchen</cx:pt>
          <cx:pt idx="23163"> Common outlets </cx:pt>
          <cx:pt idx="23164"> Common Lights </cx:pt>
          <cx:pt idx="23165"> Bedroom Outlets </cx:pt>
          <cx:pt idx="23166"> Bedroom Lights </cx:pt>
          <cx:pt idx="23167"> Bathroom </cx:pt>
          <cx:pt idx="23168">Total</cx:pt>
          <cx:pt idx="23169">Refrigerator</cx:pt>
          <cx:pt idx="23170">Other Kitchen</cx:pt>
          <cx:pt idx="23171"> Common outlets </cx:pt>
          <cx:pt idx="23172"> Common Lights </cx:pt>
          <cx:pt idx="23173"> Bedroom Outlets </cx:pt>
          <cx:pt idx="23174"> Bedroom Lights </cx:pt>
          <cx:pt idx="23175"> Bathroom </cx:pt>
          <cx:pt idx="23176">Total</cx:pt>
          <cx:pt idx="23177">Refrigerator</cx:pt>
          <cx:pt idx="23178">Other Kitchen</cx:pt>
          <cx:pt idx="23179"> Common outlets </cx:pt>
          <cx:pt idx="23180"> Common Lights </cx:pt>
          <cx:pt idx="23181"> Bedroom Outlets </cx:pt>
          <cx:pt idx="23182"> Bedroom Lights </cx:pt>
          <cx:pt idx="23183"> Bathroom </cx:pt>
          <cx:pt idx="23184">Total</cx:pt>
          <cx:pt idx="23185">Refrigerator</cx:pt>
          <cx:pt idx="23186">Other Kitchen</cx:pt>
          <cx:pt idx="23187"> Common outlets </cx:pt>
          <cx:pt idx="23188"> Common Lights </cx:pt>
          <cx:pt idx="23189"> Bedroom Outlets </cx:pt>
          <cx:pt idx="23190"> Bedroom Lights </cx:pt>
          <cx:pt idx="23191"> Bathroom </cx:pt>
          <cx:pt idx="23192">Total</cx:pt>
          <cx:pt idx="23193">Refrigerator</cx:pt>
          <cx:pt idx="23194">Other Kitchen</cx:pt>
          <cx:pt idx="23195"> Common outlets </cx:pt>
          <cx:pt idx="23196"> Common Lights </cx:pt>
          <cx:pt idx="23197"> Bedroom Outlets </cx:pt>
          <cx:pt idx="23198"> Bedroom Lights </cx:pt>
          <cx:pt idx="23199"> Bathroom </cx:pt>
          <cx:pt idx="23200">Total</cx:pt>
          <cx:pt idx="23201">Refrigerator</cx:pt>
          <cx:pt idx="23202">Other Kitchen</cx:pt>
          <cx:pt idx="23203"> Common outlets </cx:pt>
          <cx:pt idx="23204"> Common Lights </cx:pt>
          <cx:pt idx="23205"> Bedroom Outlets </cx:pt>
          <cx:pt idx="23206"> Bedroom Lights </cx:pt>
          <cx:pt idx="23207"> Bathroom </cx:pt>
          <cx:pt idx="23208">Total</cx:pt>
          <cx:pt idx="23209">Refrigerator</cx:pt>
          <cx:pt idx="23210">Other Kitchen</cx:pt>
          <cx:pt idx="23211"> Common outlets </cx:pt>
          <cx:pt idx="23212"> Common Lights </cx:pt>
          <cx:pt idx="23213"> Bedroom Outlets </cx:pt>
          <cx:pt idx="23214"> Bedroom Lights </cx:pt>
          <cx:pt idx="23215"> Bathroom </cx:pt>
          <cx:pt idx="23216">Total</cx:pt>
          <cx:pt idx="23217">Refrigerator</cx:pt>
          <cx:pt idx="23218">Other Kitchen</cx:pt>
          <cx:pt idx="23219"> Common outlets </cx:pt>
          <cx:pt idx="23220"> Common Lights </cx:pt>
          <cx:pt idx="23221"> Bedroom Outlets </cx:pt>
          <cx:pt idx="23222"> Bedroom Lights </cx:pt>
          <cx:pt idx="23223"> Bathroom </cx:pt>
          <cx:pt idx="23224">Total</cx:pt>
          <cx:pt idx="23225">Refrigerator</cx:pt>
          <cx:pt idx="23226">Other Kitchen</cx:pt>
          <cx:pt idx="23227"> Common outlets </cx:pt>
          <cx:pt idx="23228"> Common Lights </cx:pt>
          <cx:pt idx="23229"> Bedroom Outlets </cx:pt>
          <cx:pt idx="23230"> Bedroom Lights </cx:pt>
          <cx:pt idx="23231"> Bathroom </cx:pt>
          <cx:pt idx="23232">Total</cx:pt>
          <cx:pt idx="23233">Refrigerator</cx:pt>
          <cx:pt idx="23234">Other Kitchen</cx:pt>
          <cx:pt idx="23235"> Common outlets </cx:pt>
          <cx:pt idx="23236"> Common Lights </cx:pt>
          <cx:pt idx="23237"> Bedroom Outlets </cx:pt>
          <cx:pt idx="23238"> Bedroom Lights </cx:pt>
          <cx:pt idx="23239"> Bathroom </cx:pt>
          <cx:pt idx="23240">Total</cx:pt>
          <cx:pt idx="23241">Refrigerator</cx:pt>
          <cx:pt idx="23242">Other Kitchen</cx:pt>
          <cx:pt idx="23243"> Common outlets </cx:pt>
          <cx:pt idx="23244"> Common Lights </cx:pt>
          <cx:pt idx="23245"> Bedroom Outlets </cx:pt>
          <cx:pt idx="23246"> Bedroom Lights </cx:pt>
          <cx:pt idx="23247"> Bathroom </cx:pt>
          <cx:pt idx="23248">Total</cx:pt>
          <cx:pt idx="23249">Refrigerator</cx:pt>
          <cx:pt idx="23250">Other Kitchen</cx:pt>
          <cx:pt idx="23251"> Common outlets </cx:pt>
          <cx:pt idx="23252"> Common Lights </cx:pt>
          <cx:pt idx="23253"> Bedroom Outlets </cx:pt>
          <cx:pt idx="23254"> Bedroom Lights </cx:pt>
          <cx:pt idx="23255"> Bathroom </cx:pt>
          <cx:pt idx="23256">Total</cx:pt>
          <cx:pt idx="23257">Refrigerator</cx:pt>
          <cx:pt idx="23258">Other Kitchen</cx:pt>
          <cx:pt idx="23259"> Common outlets </cx:pt>
          <cx:pt idx="23260"> Common Lights </cx:pt>
          <cx:pt idx="23261"> Bedroom Outlets </cx:pt>
          <cx:pt idx="23262"> Bedroom Lights </cx:pt>
          <cx:pt idx="23263"> Bathroom </cx:pt>
          <cx:pt idx="23264">Total</cx:pt>
          <cx:pt idx="23265">Refrigerator</cx:pt>
          <cx:pt idx="23266">Other Kitchen</cx:pt>
          <cx:pt idx="23267"> Common outlets </cx:pt>
          <cx:pt idx="23268"> Common Lights </cx:pt>
          <cx:pt idx="23269"> Bedroom Outlets </cx:pt>
          <cx:pt idx="23270"> Bedroom Lights </cx:pt>
          <cx:pt idx="23271"> Bathroom </cx:pt>
          <cx:pt idx="23272">Total</cx:pt>
          <cx:pt idx="23273">Refrigerator</cx:pt>
          <cx:pt idx="23274">Other Kitchen</cx:pt>
          <cx:pt idx="23275"> Common outlets </cx:pt>
          <cx:pt idx="23276"> Common Lights </cx:pt>
          <cx:pt idx="23277"> Bedroom Outlets </cx:pt>
          <cx:pt idx="23278"> Bedroom Lights </cx:pt>
          <cx:pt idx="23279"> Bathroom </cx:pt>
          <cx:pt idx="23280">Total</cx:pt>
          <cx:pt idx="23281">Refrigerator</cx:pt>
          <cx:pt idx="23282">Other Kitchen</cx:pt>
          <cx:pt idx="23283"> Common outlets </cx:pt>
          <cx:pt idx="23284"> Common Lights </cx:pt>
          <cx:pt idx="23285"> Bedroom Outlets </cx:pt>
          <cx:pt idx="23286"> Bedroom Lights </cx:pt>
          <cx:pt idx="23287"> Bathroom </cx:pt>
          <cx:pt idx="23288">Total</cx:pt>
          <cx:pt idx="23289">Refrigerator</cx:pt>
          <cx:pt idx="23290">Other Kitchen</cx:pt>
          <cx:pt idx="23291"> Common outlets </cx:pt>
          <cx:pt idx="23292"> Common Lights </cx:pt>
          <cx:pt idx="23293"> Bedroom Outlets </cx:pt>
          <cx:pt idx="23294"> Bedroom Lights </cx:pt>
          <cx:pt idx="23295"> Bathroom </cx:pt>
          <cx:pt idx="23296">Total</cx:pt>
          <cx:pt idx="23297">Refrigerator</cx:pt>
          <cx:pt idx="23298">Other Kitchen</cx:pt>
          <cx:pt idx="23299"> Common outlets </cx:pt>
          <cx:pt idx="23300"> Common Lights </cx:pt>
          <cx:pt idx="23301"> Bedroom Outlets </cx:pt>
          <cx:pt idx="23302"> Bedroom Lights </cx:pt>
          <cx:pt idx="23303"> Bathroom </cx:pt>
          <cx:pt idx="23304">Total</cx:pt>
          <cx:pt idx="23305">Refrigerator</cx:pt>
          <cx:pt idx="23306">Other Kitchen</cx:pt>
          <cx:pt idx="23307"> Common outlets </cx:pt>
          <cx:pt idx="23308"> Common Lights </cx:pt>
          <cx:pt idx="23309"> Bedroom Outlets </cx:pt>
          <cx:pt idx="23310"> Bedroom Lights </cx:pt>
          <cx:pt idx="23311"> Bathroom </cx:pt>
          <cx:pt idx="23312">Total</cx:pt>
          <cx:pt idx="23313">Refrigerator</cx:pt>
          <cx:pt idx="23314">Other Kitchen</cx:pt>
          <cx:pt idx="23315"> Common outlets </cx:pt>
          <cx:pt idx="23316"> Common Lights </cx:pt>
          <cx:pt idx="23317"> Bedroom Outlets </cx:pt>
          <cx:pt idx="23318"> Bedroom Lights </cx:pt>
          <cx:pt idx="23319"> Bathroom </cx:pt>
          <cx:pt idx="23320">Total</cx:pt>
          <cx:pt idx="23321">Refrigerator</cx:pt>
          <cx:pt idx="23322">Other Kitchen</cx:pt>
          <cx:pt idx="23323"> Common outlets </cx:pt>
          <cx:pt idx="23324"> Common Lights </cx:pt>
          <cx:pt idx="23325"> Bedroom Outlets </cx:pt>
          <cx:pt idx="23326"> Bedroom Lights </cx:pt>
          <cx:pt idx="23327"> Bathroom </cx:pt>
          <cx:pt idx="23328">Total</cx:pt>
          <cx:pt idx="23329">Refrigerator</cx:pt>
          <cx:pt idx="23330">Other Kitchen</cx:pt>
          <cx:pt idx="23331"> Common outlets </cx:pt>
          <cx:pt idx="23332"> Common Lights </cx:pt>
          <cx:pt idx="23333"> Bedroom Outlets </cx:pt>
          <cx:pt idx="23334"> Bedroom Lights </cx:pt>
          <cx:pt idx="23335"> Bathroom </cx:pt>
          <cx:pt idx="23336">Total</cx:pt>
          <cx:pt idx="23337">Refrigerator</cx:pt>
          <cx:pt idx="23338">Other Kitchen</cx:pt>
          <cx:pt idx="23339"> Common outlets </cx:pt>
          <cx:pt idx="23340"> Common Lights </cx:pt>
          <cx:pt idx="23341"> Bedroom Outlets </cx:pt>
          <cx:pt idx="23342"> Bedroom Lights </cx:pt>
          <cx:pt idx="23343"> Bathroom </cx:pt>
          <cx:pt idx="23344">Total</cx:pt>
          <cx:pt idx="23345">Refrigerator</cx:pt>
          <cx:pt idx="23346">Other Kitchen</cx:pt>
          <cx:pt idx="23347"> Common outlets </cx:pt>
          <cx:pt idx="23348"> Common Lights </cx:pt>
          <cx:pt idx="23349"> Bedroom Outlets </cx:pt>
          <cx:pt idx="23350"> Bedroom Lights </cx:pt>
          <cx:pt idx="23351"> Bathroom </cx:pt>
          <cx:pt idx="23352">Total</cx:pt>
          <cx:pt idx="23353">Refrigerator</cx:pt>
          <cx:pt idx="23354">Other Kitchen</cx:pt>
          <cx:pt idx="23355"> Common outlets </cx:pt>
          <cx:pt idx="23356"> Common Lights </cx:pt>
          <cx:pt idx="23357"> Bedroom Outlets </cx:pt>
          <cx:pt idx="23358"> Bedroom Lights </cx:pt>
          <cx:pt idx="23359"> Bathroom </cx:pt>
          <cx:pt idx="23360">Total</cx:pt>
          <cx:pt idx="23361">Refrigerator</cx:pt>
          <cx:pt idx="23362">Other Kitchen</cx:pt>
          <cx:pt idx="23363"> Common outlets </cx:pt>
          <cx:pt idx="23364"> Common Lights </cx:pt>
          <cx:pt idx="23365"> Bedroom Outlets </cx:pt>
          <cx:pt idx="23366"> Bedroom Lights </cx:pt>
          <cx:pt idx="23367"> Bathroom </cx:pt>
          <cx:pt idx="23368">Total</cx:pt>
          <cx:pt idx="23369">Refrigerator</cx:pt>
          <cx:pt idx="23370">Other Kitchen</cx:pt>
          <cx:pt idx="23371"> Common outlets </cx:pt>
          <cx:pt idx="23372"> Common Lights </cx:pt>
          <cx:pt idx="23373"> Bedroom Outlets </cx:pt>
          <cx:pt idx="23374"> Bedroom Lights </cx:pt>
          <cx:pt idx="23375"> Bathroom </cx:pt>
          <cx:pt idx="23376">Total</cx:pt>
          <cx:pt idx="23377">Refrigerator</cx:pt>
          <cx:pt idx="23378">Other Kitchen</cx:pt>
          <cx:pt idx="23379"> Common outlets </cx:pt>
          <cx:pt idx="23380"> Common Lights </cx:pt>
          <cx:pt idx="23381"> Bedroom Outlets </cx:pt>
          <cx:pt idx="23382"> Bedroom Lights </cx:pt>
          <cx:pt idx="23383"> Bathroom </cx:pt>
          <cx:pt idx="23384">Total</cx:pt>
          <cx:pt idx="23385">Refrigerator</cx:pt>
          <cx:pt idx="23386">Other Kitchen</cx:pt>
          <cx:pt idx="23387"> Common outlets </cx:pt>
          <cx:pt idx="23388"> Common Lights </cx:pt>
          <cx:pt idx="23389"> Bedroom Outlets </cx:pt>
          <cx:pt idx="23390"> Bedroom Lights </cx:pt>
          <cx:pt idx="23391"> Bathroom </cx:pt>
          <cx:pt idx="23392">Total</cx:pt>
          <cx:pt idx="23393">Refrigerator</cx:pt>
          <cx:pt idx="23394">Other Kitchen</cx:pt>
          <cx:pt idx="23395"> Common outlets </cx:pt>
          <cx:pt idx="23396"> Common Lights </cx:pt>
          <cx:pt idx="23397"> Bedroom Outlets </cx:pt>
          <cx:pt idx="23398"> Bedroom Lights </cx:pt>
          <cx:pt idx="23399"> Bathroom </cx:pt>
          <cx:pt idx="23400">Total</cx:pt>
          <cx:pt idx="23401">Refrigerator</cx:pt>
          <cx:pt idx="23402">Other Kitchen</cx:pt>
          <cx:pt idx="23403"> Common outlets </cx:pt>
          <cx:pt idx="23404"> Common Lights </cx:pt>
          <cx:pt idx="23405"> Bedroom Outlets </cx:pt>
          <cx:pt idx="23406"> Bedroom Lights </cx:pt>
          <cx:pt idx="23407"> Bathroom </cx:pt>
          <cx:pt idx="23408">Total</cx:pt>
          <cx:pt idx="23409">Refrigerator</cx:pt>
          <cx:pt idx="23410">Other Kitchen</cx:pt>
          <cx:pt idx="23411"> Common outlets </cx:pt>
          <cx:pt idx="23412"> Common Lights </cx:pt>
          <cx:pt idx="23413"> Bedroom Outlets </cx:pt>
          <cx:pt idx="23414"> Bedroom Lights </cx:pt>
          <cx:pt idx="23415"> Bathroom </cx:pt>
          <cx:pt idx="23416">Total</cx:pt>
          <cx:pt idx="23417">Refrigerator</cx:pt>
          <cx:pt idx="23418">Other Kitchen</cx:pt>
          <cx:pt idx="23419"> Common outlets </cx:pt>
          <cx:pt idx="23420"> Common Lights </cx:pt>
          <cx:pt idx="23421"> Bedroom Outlets </cx:pt>
          <cx:pt idx="23422"> Bedroom Lights </cx:pt>
          <cx:pt idx="23423"> Bathroom </cx:pt>
          <cx:pt idx="23424">Total</cx:pt>
          <cx:pt idx="23425">Refrigerator</cx:pt>
          <cx:pt idx="23426">Other Kitchen</cx:pt>
          <cx:pt idx="23427"> Common outlets </cx:pt>
          <cx:pt idx="23428"> Common Lights </cx:pt>
          <cx:pt idx="23429"> Bedroom Outlets </cx:pt>
          <cx:pt idx="23430"> Bedroom Lights </cx:pt>
          <cx:pt idx="23431"> Bathroom </cx:pt>
          <cx:pt idx="23432">Total</cx:pt>
          <cx:pt idx="23433">Refrigerator</cx:pt>
          <cx:pt idx="23434">Other Kitchen</cx:pt>
          <cx:pt idx="23435"> Common outlets </cx:pt>
          <cx:pt idx="23436"> Common Lights </cx:pt>
          <cx:pt idx="23437"> Bedroom Outlets </cx:pt>
          <cx:pt idx="23438"> Bedroom Lights </cx:pt>
          <cx:pt idx="23439"> Bathroom </cx:pt>
          <cx:pt idx="23440">Total</cx:pt>
          <cx:pt idx="23441">Refrigerator</cx:pt>
          <cx:pt idx="23442">Other Kitchen</cx:pt>
          <cx:pt idx="23443"> Common outlets </cx:pt>
          <cx:pt idx="23444"> Common Lights </cx:pt>
          <cx:pt idx="23445"> Bedroom Outlets </cx:pt>
          <cx:pt idx="23446"> Bedroom Lights </cx:pt>
          <cx:pt idx="23447"> Bathroom </cx:pt>
          <cx:pt idx="23448">Total</cx:pt>
          <cx:pt idx="23449">Refrigerator</cx:pt>
          <cx:pt idx="23450">Other Kitchen</cx:pt>
          <cx:pt idx="23451"> Common outlets </cx:pt>
          <cx:pt idx="23452"> Common Lights </cx:pt>
          <cx:pt idx="23453"> Bedroom Outlets </cx:pt>
          <cx:pt idx="23454"> Bedroom Lights </cx:pt>
          <cx:pt idx="23455"> Bathroom </cx:pt>
          <cx:pt idx="23456">Total</cx:pt>
          <cx:pt idx="23457">Refrigerator</cx:pt>
          <cx:pt idx="23458">Other Kitchen</cx:pt>
          <cx:pt idx="23459"> Common outlets </cx:pt>
          <cx:pt idx="23460"> Common Lights </cx:pt>
          <cx:pt idx="23461"> Bedroom Outlets </cx:pt>
          <cx:pt idx="23462"> Bedroom Lights </cx:pt>
          <cx:pt idx="23463"> Bathroom </cx:pt>
          <cx:pt idx="23464">Total</cx:pt>
          <cx:pt idx="23465">Refrigerator</cx:pt>
          <cx:pt idx="23466">Other Kitchen</cx:pt>
          <cx:pt idx="23467"> Common outlets </cx:pt>
          <cx:pt idx="23468"> Common Lights </cx:pt>
          <cx:pt idx="23469"> Bedroom Outlets </cx:pt>
          <cx:pt idx="23470"> Bedroom Lights </cx:pt>
          <cx:pt idx="23471"> Bathroom </cx:pt>
          <cx:pt idx="23472">Total</cx:pt>
          <cx:pt idx="23473">Refrigerator</cx:pt>
          <cx:pt idx="23474">Other Kitchen</cx:pt>
          <cx:pt idx="23475"> Common outlets </cx:pt>
          <cx:pt idx="23476"> Common Lights </cx:pt>
          <cx:pt idx="23477"> Bedroom Outlets </cx:pt>
          <cx:pt idx="23478"> Bedroom Lights </cx:pt>
          <cx:pt idx="23479"> Bathroom </cx:pt>
          <cx:pt idx="23480">Total</cx:pt>
          <cx:pt idx="23481">Refrigerator</cx:pt>
          <cx:pt idx="23482">Other Kitchen</cx:pt>
          <cx:pt idx="23483"> Common outlets </cx:pt>
          <cx:pt idx="23484"> Common Lights </cx:pt>
          <cx:pt idx="23485"> Bedroom Outlets </cx:pt>
          <cx:pt idx="23486"> Bedroom Lights </cx:pt>
          <cx:pt idx="23487"> Bathroom </cx:pt>
          <cx:pt idx="23488">Total</cx:pt>
          <cx:pt idx="23489">Refrigerator</cx:pt>
          <cx:pt idx="23490">Other Kitchen</cx:pt>
          <cx:pt idx="23491"> Common outlets </cx:pt>
          <cx:pt idx="23492"> Common Lights </cx:pt>
          <cx:pt idx="23493"> Bedroom Outlets </cx:pt>
          <cx:pt idx="23494"> Bedroom Lights </cx:pt>
          <cx:pt idx="23495"> Bathroom </cx:pt>
          <cx:pt idx="23496">Total</cx:pt>
          <cx:pt idx="23497">Refrigerator</cx:pt>
          <cx:pt idx="23498">Other Kitchen</cx:pt>
          <cx:pt idx="23499"> Common outlets </cx:pt>
          <cx:pt idx="23500"> Common Lights </cx:pt>
          <cx:pt idx="23501"> Bedroom Outlets </cx:pt>
          <cx:pt idx="23502"> Bedroom Lights </cx:pt>
          <cx:pt idx="23503"> Bathroom </cx:pt>
          <cx:pt idx="23504">Total</cx:pt>
          <cx:pt idx="23505">Refrigerator</cx:pt>
          <cx:pt idx="23506">Other Kitchen</cx:pt>
          <cx:pt idx="23507"> Common outlets </cx:pt>
          <cx:pt idx="23508"> Common Lights </cx:pt>
          <cx:pt idx="23509"> Bedroom Outlets </cx:pt>
          <cx:pt idx="23510"> Bedroom Lights </cx:pt>
          <cx:pt idx="23511"> Bathroom </cx:pt>
          <cx:pt idx="23512">Total</cx:pt>
          <cx:pt idx="23513">Refrigerator</cx:pt>
          <cx:pt idx="23514">Other Kitchen</cx:pt>
          <cx:pt idx="23515"> Common outlets </cx:pt>
          <cx:pt idx="23516"> Common Lights </cx:pt>
          <cx:pt idx="23517"> Bedroom Outlets </cx:pt>
          <cx:pt idx="23518"> Bedroom Lights </cx:pt>
          <cx:pt idx="23519"> Bathroom </cx:pt>
          <cx:pt idx="23520">Total</cx:pt>
          <cx:pt idx="23521">Refrigerator</cx:pt>
          <cx:pt idx="23522">Other Kitchen</cx:pt>
          <cx:pt idx="23523"> Common outlets </cx:pt>
          <cx:pt idx="23524"> Common Lights </cx:pt>
          <cx:pt idx="23525"> Bedroom Outlets </cx:pt>
          <cx:pt idx="23526"> Bedroom Lights </cx:pt>
          <cx:pt idx="23527"> Bathroom </cx:pt>
          <cx:pt idx="23528">Total</cx:pt>
          <cx:pt idx="23529">Refrigerator</cx:pt>
          <cx:pt idx="23530">Other Kitchen</cx:pt>
          <cx:pt idx="23531"> Common outlets </cx:pt>
          <cx:pt idx="23532"> Common Lights </cx:pt>
          <cx:pt idx="23533"> Bedroom Outlets </cx:pt>
          <cx:pt idx="23534"> Bedroom Lights </cx:pt>
          <cx:pt idx="23535"> Bathroom </cx:pt>
          <cx:pt idx="23536">Total</cx:pt>
          <cx:pt idx="23537">Refrigerator</cx:pt>
          <cx:pt idx="23538">Other Kitchen</cx:pt>
          <cx:pt idx="23539"> Common outlets </cx:pt>
          <cx:pt idx="23540"> Common Lights </cx:pt>
          <cx:pt idx="23541"> Bedroom Outlets </cx:pt>
          <cx:pt idx="23542"> Bedroom Lights </cx:pt>
          <cx:pt idx="23543"> Bathroom </cx:pt>
          <cx:pt idx="23544">Total</cx:pt>
          <cx:pt idx="23545">Refrigerator</cx:pt>
          <cx:pt idx="23546">Other Kitchen</cx:pt>
          <cx:pt idx="23547"> Common outlets </cx:pt>
          <cx:pt idx="23548"> Common Lights </cx:pt>
          <cx:pt idx="23549"> Bedroom Outlets </cx:pt>
          <cx:pt idx="23550"> Bedroom Lights </cx:pt>
          <cx:pt idx="23551"> Bathroom </cx:pt>
          <cx:pt idx="23552">Total</cx:pt>
          <cx:pt idx="23553">Refrigerator</cx:pt>
          <cx:pt idx="23554">Other Kitchen</cx:pt>
          <cx:pt idx="23555"> Common outlets </cx:pt>
          <cx:pt idx="23556"> Common Lights </cx:pt>
          <cx:pt idx="23557"> Bedroom Outlets </cx:pt>
          <cx:pt idx="23558"> Bedroom Lights </cx:pt>
          <cx:pt idx="23559"> Bathroom </cx:pt>
          <cx:pt idx="23560">Total</cx:pt>
          <cx:pt idx="23561">Refrigerator</cx:pt>
          <cx:pt idx="23562">Other Kitchen</cx:pt>
          <cx:pt idx="23563"> Common outlets </cx:pt>
          <cx:pt idx="23564"> Common Lights </cx:pt>
          <cx:pt idx="23565"> Bedroom Outlets </cx:pt>
          <cx:pt idx="23566"> Bedroom Lights </cx:pt>
          <cx:pt idx="23567"> Bathroom </cx:pt>
          <cx:pt idx="23568">Total</cx:pt>
          <cx:pt idx="23569">Refrigerator</cx:pt>
          <cx:pt idx="23570">Other Kitchen</cx:pt>
          <cx:pt idx="23571"> Common outlets </cx:pt>
          <cx:pt idx="23572"> Common Lights </cx:pt>
          <cx:pt idx="23573"> Bedroom Outlets </cx:pt>
          <cx:pt idx="23574"> Bedroom Lights </cx:pt>
          <cx:pt idx="23575"> Bathroom </cx:pt>
          <cx:pt idx="23576">Total</cx:pt>
          <cx:pt idx="23577">Refrigerator</cx:pt>
          <cx:pt idx="23578">Other Kitchen</cx:pt>
          <cx:pt idx="23579"> Common outlets </cx:pt>
          <cx:pt idx="23580"> Common Lights </cx:pt>
          <cx:pt idx="23581"> Bedroom Outlets </cx:pt>
          <cx:pt idx="23582"> Bedroom Lights </cx:pt>
          <cx:pt idx="23583"> Bathroom </cx:pt>
          <cx:pt idx="23584">Total</cx:pt>
          <cx:pt idx="23585">Refrigerator</cx:pt>
          <cx:pt idx="23586">Other Kitchen</cx:pt>
          <cx:pt idx="23587"> Common outlets </cx:pt>
          <cx:pt idx="23588"> Common Lights </cx:pt>
          <cx:pt idx="23589"> Bedroom Outlets </cx:pt>
          <cx:pt idx="23590"> Bedroom Lights </cx:pt>
          <cx:pt idx="23591"> Bathroom </cx:pt>
          <cx:pt idx="23592">Total</cx:pt>
          <cx:pt idx="23593">Refrigerator</cx:pt>
          <cx:pt idx="23594">Other Kitchen</cx:pt>
          <cx:pt idx="23595"> Common outlets </cx:pt>
          <cx:pt idx="23596"> Common Lights </cx:pt>
          <cx:pt idx="23597"> Bedroom Outlets </cx:pt>
          <cx:pt idx="23598"> Bedroom Lights </cx:pt>
          <cx:pt idx="23599"> Bathroom </cx:pt>
          <cx:pt idx="23600">Total</cx:pt>
          <cx:pt idx="23601">Refrigerator</cx:pt>
          <cx:pt idx="23602">Other Kitchen</cx:pt>
          <cx:pt idx="23603"> Common outlets </cx:pt>
          <cx:pt idx="23604"> Common Lights </cx:pt>
          <cx:pt idx="23605"> Bedroom Outlets </cx:pt>
          <cx:pt idx="23606"> Bedroom Lights </cx:pt>
          <cx:pt idx="23607"> Bathroom </cx:pt>
          <cx:pt idx="23608">Total</cx:pt>
          <cx:pt idx="23609">Refrigerator</cx:pt>
          <cx:pt idx="23610">Other Kitchen</cx:pt>
          <cx:pt idx="23611"> Common outlets </cx:pt>
          <cx:pt idx="23612"> Common Lights </cx:pt>
          <cx:pt idx="23613"> Bedroom Outlets </cx:pt>
          <cx:pt idx="23614"> Bedroom Lights </cx:pt>
          <cx:pt idx="23615"> Bathroom </cx:pt>
          <cx:pt idx="23616">Total</cx:pt>
          <cx:pt idx="23617">Refrigerator</cx:pt>
          <cx:pt idx="23618">Other Kitchen</cx:pt>
          <cx:pt idx="23619"> Common outlets </cx:pt>
          <cx:pt idx="23620"> Common Lights </cx:pt>
          <cx:pt idx="23621"> Bedroom Outlets </cx:pt>
          <cx:pt idx="23622"> Bedroom Lights </cx:pt>
          <cx:pt idx="23623"> Bathroom </cx:pt>
          <cx:pt idx="23624">Total</cx:pt>
          <cx:pt idx="23625">Refrigerator</cx:pt>
          <cx:pt idx="23626">Other Kitchen</cx:pt>
          <cx:pt idx="23627"> Common outlets </cx:pt>
          <cx:pt idx="23628"> Common Lights </cx:pt>
          <cx:pt idx="23629"> Bedroom Outlets </cx:pt>
          <cx:pt idx="23630"> Bedroom Lights </cx:pt>
          <cx:pt idx="23631"> Bathroom </cx:pt>
          <cx:pt idx="23632">Total</cx:pt>
          <cx:pt idx="23633">Refrigerator</cx:pt>
          <cx:pt idx="23634">Other Kitchen</cx:pt>
          <cx:pt idx="23635"> Common outlets </cx:pt>
          <cx:pt idx="23636"> Common Lights </cx:pt>
          <cx:pt idx="23637"> Bedroom Outlets </cx:pt>
          <cx:pt idx="23638"> Bedroom Lights </cx:pt>
          <cx:pt idx="23639"> Bathroom </cx:pt>
          <cx:pt idx="23640">Total</cx:pt>
          <cx:pt idx="23641">Refrigerator</cx:pt>
          <cx:pt idx="23642">Other Kitchen</cx:pt>
          <cx:pt idx="23643"> Common outlets </cx:pt>
          <cx:pt idx="23644"> Common Lights </cx:pt>
          <cx:pt idx="23645"> Bedroom Outlets </cx:pt>
          <cx:pt idx="23646"> Bedroom Lights </cx:pt>
          <cx:pt idx="23647"> Bathroom </cx:pt>
          <cx:pt idx="23648">Total</cx:pt>
          <cx:pt idx="23649">Refrigerator</cx:pt>
          <cx:pt idx="23650">Other Kitchen</cx:pt>
          <cx:pt idx="23651"> Common outlets </cx:pt>
          <cx:pt idx="23652"> Common Lights </cx:pt>
          <cx:pt idx="23653"> Bedroom Outlets </cx:pt>
          <cx:pt idx="23654"> Bedroom Lights </cx:pt>
          <cx:pt idx="23655"> Bathroom </cx:pt>
          <cx:pt idx="23656">Total</cx:pt>
          <cx:pt idx="23657">Refrigerator</cx:pt>
          <cx:pt idx="23658">Other Kitchen</cx:pt>
          <cx:pt idx="23659"> Common outlets </cx:pt>
          <cx:pt idx="23660"> Common Lights </cx:pt>
          <cx:pt idx="23661"> Bedroom Outlets </cx:pt>
          <cx:pt idx="23662"> Bedroom Lights </cx:pt>
          <cx:pt idx="23663"> Bathroom </cx:pt>
          <cx:pt idx="23664">Total</cx:pt>
          <cx:pt idx="23665">Refrigerator</cx:pt>
          <cx:pt idx="23666">Other Kitchen</cx:pt>
          <cx:pt idx="23667"> Common outlets </cx:pt>
          <cx:pt idx="23668"> Common Lights </cx:pt>
          <cx:pt idx="23669"> Bedroom Outlets </cx:pt>
          <cx:pt idx="23670"> Bedroom Lights </cx:pt>
          <cx:pt idx="23671"> Bathroom </cx:pt>
          <cx:pt idx="23672">Total</cx:pt>
          <cx:pt idx="23673">Refrigerator</cx:pt>
          <cx:pt idx="23674">Other Kitchen</cx:pt>
          <cx:pt idx="23675"> Common outlets </cx:pt>
          <cx:pt idx="23676"> Common Lights </cx:pt>
          <cx:pt idx="23677"> Bedroom Outlets </cx:pt>
          <cx:pt idx="23678"> Bedroom Lights </cx:pt>
          <cx:pt idx="23679"> Bathroom </cx:pt>
          <cx:pt idx="23680">Total</cx:pt>
          <cx:pt idx="23681">Refrigerator</cx:pt>
          <cx:pt idx="23682">Other Kitchen</cx:pt>
          <cx:pt idx="23683"> Common outlets </cx:pt>
          <cx:pt idx="23684"> Common Lights </cx:pt>
          <cx:pt idx="23685"> Bedroom Outlets </cx:pt>
          <cx:pt idx="23686"> Bedroom Lights </cx:pt>
          <cx:pt idx="23687"> Bathroom </cx:pt>
          <cx:pt idx="23688">Total</cx:pt>
          <cx:pt idx="23689">Refrigerator</cx:pt>
          <cx:pt idx="23690">Other Kitchen</cx:pt>
          <cx:pt idx="23691"> Common outlets </cx:pt>
          <cx:pt idx="23692"> Common Lights </cx:pt>
          <cx:pt idx="23693"> Bedroom Outlets </cx:pt>
          <cx:pt idx="23694"> Bedroom Lights </cx:pt>
          <cx:pt idx="23695"> Bathroom </cx:pt>
          <cx:pt idx="23696">Total</cx:pt>
          <cx:pt idx="23697">Refrigerator</cx:pt>
          <cx:pt idx="23698">Other Kitchen</cx:pt>
          <cx:pt idx="23699"> Common outlets </cx:pt>
          <cx:pt idx="23700"> Common Lights </cx:pt>
          <cx:pt idx="23701"> Bedroom Outlets </cx:pt>
          <cx:pt idx="23702"> Bedroom Lights </cx:pt>
          <cx:pt idx="23703"> Bathroom </cx:pt>
          <cx:pt idx="23704">Total</cx:pt>
          <cx:pt idx="23705">Refrigerator</cx:pt>
          <cx:pt idx="23706">Other Kitchen</cx:pt>
          <cx:pt idx="23707"> Common outlets </cx:pt>
          <cx:pt idx="23708"> Common Lights </cx:pt>
          <cx:pt idx="23709"> Bedroom Outlets </cx:pt>
          <cx:pt idx="23710"> Bedroom Lights </cx:pt>
          <cx:pt idx="23711"> Bathroom </cx:pt>
          <cx:pt idx="23712">Total</cx:pt>
          <cx:pt idx="23713">Refrigerator</cx:pt>
          <cx:pt idx="23714">Other Kitchen</cx:pt>
          <cx:pt idx="23715"> Common outlets </cx:pt>
          <cx:pt idx="23716"> Common Lights </cx:pt>
          <cx:pt idx="23717"> Bedroom Outlets </cx:pt>
          <cx:pt idx="23718"> Bedroom Lights </cx:pt>
          <cx:pt idx="23719"> Bathroom </cx:pt>
          <cx:pt idx="23720">Total</cx:pt>
          <cx:pt idx="23721">Refrigerator</cx:pt>
          <cx:pt idx="23722">Other Kitchen</cx:pt>
          <cx:pt idx="23723"> Common outlets </cx:pt>
          <cx:pt idx="23724"> Common Lights </cx:pt>
          <cx:pt idx="23725"> Bedroom Outlets </cx:pt>
          <cx:pt idx="23726"> Bedroom Lights </cx:pt>
          <cx:pt idx="23727"> Bathroom </cx:pt>
          <cx:pt idx="23728">Total</cx:pt>
          <cx:pt idx="23729">Refrigerator</cx:pt>
          <cx:pt idx="23730">Other Kitchen</cx:pt>
          <cx:pt idx="23731"> Common outlets </cx:pt>
          <cx:pt idx="23732"> Common Lights </cx:pt>
          <cx:pt idx="23733"> Bedroom Outlets </cx:pt>
          <cx:pt idx="23734"> Bedroom Lights </cx:pt>
          <cx:pt idx="23735"> Bathroom </cx:pt>
          <cx:pt idx="23736">Total</cx:pt>
          <cx:pt idx="23737">Refrigerator</cx:pt>
          <cx:pt idx="23738">Other Kitchen</cx:pt>
          <cx:pt idx="23739"> Common outlets </cx:pt>
          <cx:pt idx="23740"> Common Lights </cx:pt>
          <cx:pt idx="23741"> Bedroom Outlets </cx:pt>
          <cx:pt idx="23742"> Bedroom Lights </cx:pt>
          <cx:pt idx="23743"> Bathroom </cx:pt>
          <cx:pt idx="23744">Total</cx:pt>
          <cx:pt idx="23745">Refrigerator</cx:pt>
          <cx:pt idx="23746">Other Kitchen</cx:pt>
          <cx:pt idx="23747"> Common outlets </cx:pt>
          <cx:pt idx="23748"> Common Lights </cx:pt>
          <cx:pt idx="23749"> Bedroom Outlets </cx:pt>
          <cx:pt idx="23750"> Bedroom Lights </cx:pt>
          <cx:pt idx="23751"> Bathroom </cx:pt>
          <cx:pt idx="23752">Total</cx:pt>
          <cx:pt idx="23753">Refrigerator</cx:pt>
          <cx:pt idx="23754">Other Kitchen</cx:pt>
          <cx:pt idx="23755"> Common outlets </cx:pt>
          <cx:pt idx="23756"> Common Lights </cx:pt>
          <cx:pt idx="23757"> Bedroom Outlets </cx:pt>
          <cx:pt idx="23758"> Bedroom Lights </cx:pt>
          <cx:pt idx="23759"> Bathroom </cx:pt>
          <cx:pt idx="23760">Total</cx:pt>
          <cx:pt idx="23761">Refrigerator</cx:pt>
          <cx:pt idx="23762">Other Kitchen</cx:pt>
          <cx:pt idx="23763"> Common outlets </cx:pt>
          <cx:pt idx="23764"> Common Lights </cx:pt>
          <cx:pt idx="23765"> Bedroom Outlets </cx:pt>
          <cx:pt idx="23766"> Bedroom Lights </cx:pt>
          <cx:pt idx="23767"> Bathroom </cx:pt>
          <cx:pt idx="23768">Total</cx:pt>
          <cx:pt idx="23769">Refrigerator</cx:pt>
          <cx:pt idx="23770">Other Kitchen</cx:pt>
          <cx:pt idx="23771"> Common outlets </cx:pt>
          <cx:pt idx="23772"> Common Lights </cx:pt>
          <cx:pt idx="23773"> Bedroom Outlets </cx:pt>
          <cx:pt idx="23774"> Bedroom Lights </cx:pt>
          <cx:pt idx="23775"> Bathroom </cx:pt>
          <cx:pt idx="23776">Total</cx:pt>
          <cx:pt idx="23777">Refrigerator</cx:pt>
          <cx:pt idx="23778">Other Kitchen</cx:pt>
          <cx:pt idx="23779"> Common outlets </cx:pt>
          <cx:pt idx="23780"> Common Lights </cx:pt>
          <cx:pt idx="23781"> Bedroom Outlets </cx:pt>
          <cx:pt idx="23782"> Bedroom Lights </cx:pt>
          <cx:pt idx="23783"> Bathroom </cx:pt>
          <cx:pt idx="23784">Total</cx:pt>
          <cx:pt idx="23785">Refrigerator</cx:pt>
          <cx:pt idx="23786">Other Kitchen</cx:pt>
          <cx:pt idx="23787"> Common outlets </cx:pt>
          <cx:pt idx="23788"> Common Lights </cx:pt>
          <cx:pt idx="23789"> Bedroom Outlets </cx:pt>
          <cx:pt idx="23790"> Bedroom Lights </cx:pt>
          <cx:pt idx="23791"> Bathroom </cx:pt>
          <cx:pt idx="23792">Total</cx:pt>
          <cx:pt idx="23793">Refrigerator</cx:pt>
          <cx:pt idx="23794">Other Kitchen</cx:pt>
          <cx:pt idx="23795"> Common outlets </cx:pt>
          <cx:pt idx="23796"> Common Lights </cx:pt>
          <cx:pt idx="23797"> Bedroom Outlets </cx:pt>
          <cx:pt idx="23798"> Bedroom Lights </cx:pt>
          <cx:pt idx="23799"> Bathroom </cx:pt>
          <cx:pt idx="23800">Total</cx:pt>
          <cx:pt idx="23801">Refrigerator</cx:pt>
          <cx:pt idx="23802">Other Kitchen</cx:pt>
          <cx:pt idx="23803"> Common outlets </cx:pt>
          <cx:pt idx="23804"> Common Lights </cx:pt>
          <cx:pt idx="23805"> Bedroom Outlets </cx:pt>
          <cx:pt idx="23806"> Bedroom Lights </cx:pt>
          <cx:pt idx="23807"> Bathroom </cx:pt>
          <cx:pt idx="23808">Total</cx:pt>
          <cx:pt idx="23809">Refrigerator</cx:pt>
          <cx:pt idx="23810">Other Kitchen</cx:pt>
          <cx:pt idx="23811"> Common outlets </cx:pt>
          <cx:pt idx="23812"> Common Lights </cx:pt>
          <cx:pt idx="23813"> Bedroom Outlets </cx:pt>
          <cx:pt idx="23814"> Bedroom Lights </cx:pt>
          <cx:pt idx="23815"> Bathroom </cx:pt>
          <cx:pt idx="23816">Total</cx:pt>
          <cx:pt idx="23817">Refrigerator</cx:pt>
          <cx:pt idx="23818">Other Kitchen</cx:pt>
          <cx:pt idx="23819"> Common outlets </cx:pt>
          <cx:pt idx="23820"> Common Lights </cx:pt>
          <cx:pt idx="23821"> Bedroom Outlets </cx:pt>
          <cx:pt idx="23822"> Bedroom Lights </cx:pt>
          <cx:pt idx="23823"> Bathroom </cx:pt>
          <cx:pt idx="23824">Total</cx:pt>
          <cx:pt idx="23825">Refrigerator</cx:pt>
          <cx:pt idx="23826">Other Kitchen</cx:pt>
          <cx:pt idx="23827"> Common outlets </cx:pt>
          <cx:pt idx="23828"> Common Lights </cx:pt>
          <cx:pt idx="23829"> Bedroom Outlets </cx:pt>
          <cx:pt idx="23830"> Bedroom Lights </cx:pt>
          <cx:pt idx="23831"> Bathroom </cx:pt>
          <cx:pt idx="23832">Total</cx:pt>
          <cx:pt idx="23833">Refrigerator</cx:pt>
          <cx:pt idx="23834">Other Kitchen</cx:pt>
          <cx:pt idx="23835"> Common outlets </cx:pt>
          <cx:pt idx="23836"> Common Lights </cx:pt>
          <cx:pt idx="23837"> Bedroom Outlets </cx:pt>
          <cx:pt idx="23838"> Bedroom Lights </cx:pt>
          <cx:pt idx="23839"> Bathroom </cx:pt>
          <cx:pt idx="23840">Total</cx:pt>
          <cx:pt idx="23841">Refrigerator</cx:pt>
          <cx:pt idx="23842">Other Kitchen</cx:pt>
          <cx:pt idx="23843"> Common outlets </cx:pt>
          <cx:pt idx="23844"> Common Lights </cx:pt>
          <cx:pt idx="23845"> Bedroom Outlets </cx:pt>
          <cx:pt idx="23846"> Bedroom Lights </cx:pt>
          <cx:pt idx="23847"> Bathroom </cx:pt>
          <cx:pt idx="23848">Total</cx:pt>
          <cx:pt idx="23849">Refrigerator</cx:pt>
          <cx:pt idx="23850">Other Kitchen</cx:pt>
          <cx:pt idx="23851"> Common outlets </cx:pt>
          <cx:pt idx="23852"> Common Lights </cx:pt>
          <cx:pt idx="23853"> Bedroom Outlets </cx:pt>
          <cx:pt idx="23854"> Bedroom Lights </cx:pt>
          <cx:pt idx="23855"> Bathroom </cx:pt>
          <cx:pt idx="23856">Total</cx:pt>
          <cx:pt idx="23857">Refrigerator</cx:pt>
          <cx:pt idx="23858">Other Kitchen</cx:pt>
          <cx:pt idx="23859"> Common outlets </cx:pt>
          <cx:pt idx="23860"> Common Lights </cx:pt>
          <cx:pt idx="23861"> Bedroom Outlets </cx:pt>
          <cx:pt idx="23862"> Bedroom Lights </cx:pt>
          <cx:pt idx="23863"> Bathroom </cx:pt>
          <cx:pt idx="23864">Total</cx:pt>
          <cx:pt idx="23865">Refrigerator</cx:pt>
          <cx:pt idx="23866">Other Kitchen</cx:pt>
          <cx:pt idx="23867"> Common outlets </cx:pt>
          <cx:pt idx="23868"> Common Lights </cx:pt>
          <cx:pt idx="23869"> Bedroom Outlets </cx:pt>
          <cx:pt idx="23870"> Bedroom Lights </cx:pt>
          <cx:pt idx="23871"> Bathroom </cx:pt>
          <cx:pt idx="23872">Total</cx:pt>
          <cx:pt idx="23873">Refrigerator</cx:pt>
          <cx:pt idx="23874">Other Kitchen</cx:pt>
          <cx:pt idx="23875"> Common outlets </cx:pt>
          <cx:pt idx="23876"> Common Lights </cx:pt>
          <cx:pt idx="23877"> Bedroom Outlets </cx:pt>
          <cx:pt idx="23878"> Bedroom Lights </cx:pt>
          <cx:pt idx="23879"> Bathroom </cx:pt>
          <cx:pt idx="23880">Total</cx:pt>
          <cx:pt idx="23881">Refrigerator</cx:pt>
          <cx:pt idx="23882">Other Kitchen</cx:pt>
          <cx:pt idx="23883"> Common outlets </cx:pt>
          <cx:pt idx="23884"> Common Lights </cx:pt>
          <cx:pt idx="23885"> Bedroom Outlets </cx:pt>
          <cx:pt idx="23886"> Bedroom Lights </cx:pt>
          <cx:pt idx="23887"> Bathroom </cx:pt>
          <cx:pt idx="23888">Total</cx:pt>
          <cx:pt idx="23889">Refrigerator</cx:pt>
          <cx:pt idx="23890">Other Kitchen</cx:pt>
          <cx:pt idx="23891"> Common outlets </cx:pt>
          <cx:pt idx="23892"> Common Lights </cx:pt>
          <cx:pt idx="23893"> Bedroom Outlets </cx:pt>
          <cx:pt idx="23894"> Bedroom Lights </cx:pt>
          <cx:pt idx="23895"> Bathroom </cx:pt>
          <cx:pt idx="23896">Total</cx:pt>
          <cx:pt idx="23897">Refrigerator</cx:pt>
          <cx:pt idx="23898">Other Kitchen</cx:pt>
          <cx:pt idx="23899"> Common outlets </cx:pt>
          <cx:pt idx="23900"> Common Lights </cx:pt>
          <cx:pt idx="23901"> Bedroom Outlets </cx:pt>
          <cx:pt idx="23902"> Bedroom Lights </cx:pt>
          <cx:pt idx="23903"> Bathroom </cx:pt>
          <cx:pt idx="23904">Total</cx:pt>
          <cx:pt idx="23905">Refrigerator</cx:pt>
          <cx:pt idx="23906">Other Kitchen</cx:pt>
          <cx:pt idx="23907"> Common outlets </cx:pt>
          <cx:pt idx="23908"> Common Lights </cx:pt>
          <cx:pt idx="23909"> Bedroom Outlets </cx:pt>
          <cx:pt idx="23910"> Bedroom Lights </cx:pt>
          <cx:pt idx="23911"> Bathroom </cx:pt>
          <cx:pt idx="23912">Total</cx:pt>
          <cx:pt idx="23913">Refrigerator</cx:pt>
          <cx:pt idx="23914">Other Kitchen</cx:pt>
          <cx:pt idx="23915"> Common outlets </cx:pt>
          <cx:pt idx="23916"> Common Lights </cx:pt>
          <cx:pt idx="23917"> Bedroom Outlets </cx:pt>
          <cx:pt idx="23918"> Bedroom Lights </cx:pt>
          <cx:pt idx="23919"> Bathroom </cx:pt>
          <cx:pt idx="23920">Total</cx:pt>
          <cx:pt idx="23921">Refrigerator</cx:pt>
          <cx:pt idx="23922">Other Kitchen</cx:pt>
          <cx:pt idx="23923"> Common outlets </cx:pt>
          <cx:pt idx="23924"> Common Lights </cx:pt>
          <cx:pt idx="23925"> Bedroom Outlets </cx:pt>
          <cx:pt idx="23926"> Bedroom Lights </cx:pt>
          <cx:pt idx="23927"> Bathroom </cx:pt>
          <cx:pt idx="23928">Total</cx:pt>
          <cx:pt idx="23929">Refrigerator</cx:pt>
          <cx:pt idx="23930">Other Kitchen</cx:pt>
          <cx:pt idx="23931"> Common outlets </cx:pt>
          <cx:pt idx="23932"> Common Lights </cx:pt>
          <cx:pt idx="23933"> Bedroom Outlets </cx:pt>
          <cx:pt idx="23934"> Bedroom Lights </cx:pt>
          <cx:pt idx="23935"> Bathroom </cx:pt>
          <cx:pt idx="23936">Total</cx:pt>
          <cx:pt idx="23937">Refrigerator</cx:pt>
          <cx:pt idx="23938">Other Kitchen</cx:pt>
          <cx:pt idx="23939"> Common outlets </cx:pt>
          <cx:pt idx="23940"> Common Lights </cx:pt>
          <cx:pt idx="23941"> Bedroom Outlets </cx:pt>
          <cx:pt idx="23942"> Bedroom Lights </cx:pt>
          <cx:pt idx="23943"> Bathroom </cx:pt>
          <cx:pt idx="23944">Total</cx:pt>
          <cx:pt idx="23945">Refrigerator</cx:pt>
          <cx:pt idx="23946">Other Kitchen</cx:pt>
          <cx:pt idx="23947"> Common outlets </cx:pt>
          <cx:pt idx="23948"> Common Lights </cx:pt>
          <cx:pt idx="23949"> Bedroom Outlets </cx:pt>
          <cx:pt idx="23950"> Bedroom Lights </cx:pt>
          <cx:pt idx="23951"> Bathroom </cx:pt>
          <cx:pt idx="23952">Total</cx:pt>
          <cx:pt idx="23953">Refrigerator</cx:pt>
          <cx:pt idx="23954">Other Kitchen</cx:pt>
          <cx:pt idx="23955"> Common outlets </cx:pt>
          <cx:pt idx="23956"> Common Lights </cx:pt>
          <cx:pt idx="23957"> Bedroom Outlets </cx:pt>
          <cx:pt idx="23958"> Bedroom Lights </cx:pt>
          <cx:pt idx="23959"> Bathroom </cx:pt>
          <cx:pt idx="23960">Total</cx:pt>
          <cx:pt idx="23961">Refrigerator</cx:pt>
          <cx:pt idx="23962">Other Kitchen</cx:pt>
          <cx:pt idx="23963"> Common outlets </cx:pt>
          <cx:pt idx="23964"> Common Lights </cx:pt>
          <cx:pt idx="23965"> Bedroom Outlets </cx:pt>
          <cx:pt idx="23966"> Bedroom Lights </cx:pt>
          <cx:pt idx="23967"> Bathroom </cx:pt>
          <cx:pt idx="23968">Total</cx:pt>
          <cx:pt idx="23969">Refrigerator</cx:pt>
          <cx:pt idx="23970">Other Kitchen</cx:pt>
          <cx:pt idx="23971"> Common outlets </cx:pt>
          <cx:pt idx="23972"> Common Lights </cx:pt>
          <cx:pt idx="23973"> Bedroom Outlets </cx:pt>
          <cx:pt idx="23974"> Bedroom Lights </cx:pt>
          <cx:pt idx="23975"> Bathroom </cx:pt>
          <cx:pt idx="23976">Total</cx:pt>
          <cx:pt idx="23977">Refrigerator</cx:pt>
          <cx:pt idx="23978">Other Kitchen</cx:pt>
          <cx:pt idx="23979"> Common outlets </cx:pt>
          <cx:pt idx="23980"> Common Lights </cx:pt>
          <cx:pt idx="23981"> Bedroom Outlets </cx:pt>
          <cx:pt idx="23982"> Bedroom Lights </cx:pt>
          <cx:pt idx="23983"> Bathroom </cx:pt>
          <cx:pt idx="23984">Total</cx:pt>
          <cx:pt idx="23985">Refrigerator</cx:pt>
          <cx:pt idx="23986">Other Kitchen</cx:pt>
          <cx:pt idx="23987"> Common outlets </cx:pt>
          <cx:pt idx="23988"> Common Lights </cx:pt>
          <cx:pt idx="23989"> Bedroom Outlets </cx:pt>
          <cx:pt idx="23990"> Bedroom Lights </cx:pt>
          <cx:pt idx="23991"> Bathroom </cx:pt>
          <cx:pt idx="23992">Total</cx:pt>
          <cx:pt idx="23993">Refrigerator</cx:pt>
          <cx:pt idx="23994">Other Kitchen</cx:pt>
          <cx:pt idx="23995"> Common outlets </cx:pt>
          <cx:pt idx="23996"> Common Lights </cx:pt>
          <cx:pt idx="23997"> Bedroom Outlets </cx:pt>
          <cx:pt idx="23998"> Bedroom Lights </cx:pt>
          <cx:pt idx="23999"> Bathroom </cx:pt>
          <cx:pt idx="24000">Total</cx:pt>
          <cx:pt idx="24001">Refrigerator</cx:pt>
          <cx:pt idx="24002">Other Kitchen</cx:pt>
          <cx:pt idx="24003"> Common outlets </cx:pt>
          <cx:pt idx="24004"> Common Lights </cx:pt>
          <cx:pt idx="24005"> Bedroom Outlets </cx:pt>
          <cx:pt idx="24006"> Bedroom Lights </cx:pt>
          <cx:pt idx="24007"> Bathroom </cx:pt>
          <cx:pt idx="24008">Total</cx:pt>
          <cx:pt idx="24009">Refrigerator</cx:pt>
          <cx:pt idx="24010">Other Kitchen</cx:pt>
          <cx:pt idx="24011"> Common outlets </cx:pt>
          <cx:pt idx="24012"> Common Lights </cx:pt>
          <cx:pt idx="24013"> Bedroom Outlets </cx:pt>
          <cx:pt idx="24014"> Bedroom Lights </cx:pt>
          <cx:pt idx="24015"> Bathroom </cx:pt>
          <cx:pt idx="24016">Total</cx:pt>
          <cx:pt idx="24017">Refrigerator</cx:pt>
          <cx:pt idx="24018">Other Kitchen</cx:pt>
          <cx:pt idx="24019"> Common outlets </cx:pt>
          <cx:pt idx="24020"> Common Lights </cx:pt>
          <cx:pt idx="24021"> Bedroom Outlets </cx:pt>
          <cx:pt idx="24022"> Bedroom Lights </cx:pt>
          <cx:pt idx="24023"> Bathroom </cx:pt>
          <cx:pt idx="24024">Total</cx:pt>
          <cx:pt idx="24025">Refrigerator</cx:pt>
          <cx:pt idx="24026">Other Kitchen</cx:pt>
          <cx:pt idx="24027"> Common outlets </cx:pt>
          <cx:pt idx="24028"> Common Lights </cx:pt>
          <cx:pt idx="24029"> Bedroom Outlets </cx:pt>
          <cx:pt idx="24030"> Bedroom Lights </cx:pt>
          <cx:pt idx="24031"> Bathroom </cx:pt>
          <cx:pt idx="24032">Total</cx:pt>
          <cx:pt idx="24033">Refrigerator</cx:pt>
          <cx:pt idx="24034">Other Kitchen</cx:pt>
          <cx:pt idx="24035"> Common outlets </cx:pt>
          <cx:pt idx="24036"> Common Lights </cx:pt>
          <cx:pt idx="24037"> Bedroom Outlets </cx:pt>
          <cx:pt idx="24038"> Bedroom Lights </cx:pt>
          <cx:pt idx="24039"> Bathroom </cx:pt>
          <cx:pt idx="24040">Total</cx:pt>
          <cx:pt idx="24041">Refrigerator</cx:pt>
          <cx:pt idx="24042">Other Kitchen</cx:pt>
          <cx:pt idx="24043"> Common outlets </cx:pt>
          <cx:pt idx="24044"> Common Lights </cx:pt>
          <cx:pt idx="24045"> Bedroom Outlets </cx:pt>
          <cx:pt idx="24046"> Bedroom Lights </cx:pt>
          <cx:pt idx="24047"> Bathroom </cx:pt>
          <cx:pt idx="24048">Total</cx:pt>
          <cx:pt idx="24049">Refrigerator</cx:pt>
          <cx:pt idx="24050">Other Kitchen</cx:pt>
          <cx:pt idx="24051"> Common outlets </cx:pt>
          <cx:pt idx="24052"> Common Lights </cx:pt>
          <cx:pt idx="24053"> Bedroom Outlets </cx:pt>
          <cx:pt idx="24054"> Bedroom Lights </cx:pt>
          <cx:pt idx="24055"> Bathroom </cx:pt>
          <cx:pt idx="24056">Total</cx:pt>
          <cx:pt idx="24057">Refrigerator</cx:pt>
          <cx:pt idx="24058">Other Kitchen</cx:pt>
          <cx:pt idx="24059"> Common outlets </cx:pt>
          <cx:pt idx="24060"> Common Lights </cx:pt>
          <cx:pt idx="24061"> Bedroom Outlets </cx:pt>
          <cx:pt idx="24062"> Bedroom Lights </cx:pt>
          <cx:pt idx="24063"> Bathroom </cx:pt>
          <cx:pt idx="24064">Total</cx:pt>
          <cx:pt idx="24065">Refrigerator</cx:pt>
          <cx:pt idx="24066">Other Kitchen</cx:pt>
          <cx:pt idx="24067"> Common outlets </cx:pt>
          <cx:pt idx="24068"> Common Lights </cx:pt>
          <cx:pt idx="24069"> Bedroom Outlets </cx:pt>
          <cx:pt idx="24070"> Bedroom Lights </cx:pt>
          <cx:pt idx="24071"> Bathroom </cx:pt>
          <cx:pt idx="24072">Total</cx:pt>
          <cx:pt idx="24073">Refrigerator</cx:pt>
          <cx:pt idx="24074">Other Kitchen</cx:pt>
          <cx:pt idx="24075"> Common outlets </cx:pt>
          <cx:pt idx="24076"> Common Lights </cx:pt>
          <cx:pt idx="24077"> Bedroom Outlets </cx:pt>
          <cx:pt idx="24078"> Bedroom Lights </cx:pt>
          <cx:pt idx="24079"> Bathroom </cx:pt>
          <cx:pt idx="24080">Total</cx:pt>
          <cx:pt idx="24081">Refrigerator</cx:pt>
          <cx:pt idx="24082">Other Kitchen</cx:pt>
          <cx:pt idx="24083"> Common outlets </cx:pt>
          <cx:pt idx="24084"> Common Lights </cx:pt>
          <cx:pt idx="24085"> Bedroom Outlets </cx:pt>
          <cx:pt idx="24086"> Bedroom Lights </cx:pt>
          <cx:pt idx="24087"> Bathroom </cx:pt>
          <cx:pt idx="24088">Total</cx:pt>
          <cx:pt idx="24089">Refrigerator</cx:pt>
          <cx:pt idx="24090">Other Kitchen</cx:pt>
          <cx:pt idx="24091"> Common outlets </cx:pt>
          <cx:pt idx="24092"> Common Lights </cx:pt>
          <cx:pt idx="24093"> Bedroom Outlets </cx:pt>
          <cx:pt idx="24094"> Bedroom Lights </cx:pt>
          <cx:pt idx="24095"> Bathroom </cx:pt>
          <cx:pt idx="24096">Total</cx:pt>
          <cx:pt idx="24097">Refrigerator</cx:pt>
          <cx:pt idx="24098">Other Kitchen</cx:pt>
          <cx:pt idx="24099"> Common outlets </cx:pt>
          <cx:pt idx="24100"> Common Lights </cx:pt>
          <cx:pt idx="24101"> Bedroom Outlets </cx:pt>
          <cx:pt idx="24102"> Bedroom Lights </cx:pt>
          <cx:pt idx="24103"> Bathroom </cx:pt>
          <cx:pt idx="24104">Total</cx:pt>
          <cx:pt idx="24105">Refrigerator</cx:pt>
          <cx:pt idx="24106">Other Kitchen</cx:pt>
          <cx:pt idx="24107"> Common outlets </cx:pt>
          <cx:pt idx="24108"> Common Lights </cx:pt>
          <cx:pt idx="24109"> Bedroom Outlets </cx:pt>
          <cx:pt idx="24110"> Bedroom Lights </cx:pt>
          <cx:pt idx="24111"> Bathroom </cx:pt>
          <cx:pt idx="24112">Total</cx:pt>
          <cx:pt idx="24113">Refrigerator</cx:pt>
          <cx:pt idx="24114">Other Kitchen</cx:pt>
          <cx:pt idx="24115"> Common outlets </cx:pt>
          <cx:pt idx="24116"> Common Lights </cx:pt>
          <cx:pt idx="24117"> Bedroom Outlets </cx:pt>
          <cx:pt idx="24118"> Bedroom Lights </cx:pt>
          <cx:pt idx="24119"> Bathroom </cx:pt>
          <cx:pt idx="24120">Total</cx:pt>
          <cx:pt idx="24121">Refrigerator</cx:pt>
          <cx:pt idx="24122">Other Kitchen</cx:pt>
          <cx:pt idx="24123"> Common outlets </cx:pt>
          <cx:pt idx="24124"> Common Lights </cx:pt>
          <cx:pt idx="24125"> Bedroom Outlets </cx:pt>
          <cx:pt idx="24126"> Bedroom Lights </cx:pt>
          <cx:pt idx="24127"> Bathroom </cx:pt>
          <cx:pt idx="24128">Total</cx:pt>
          <cx:pt idx="24129">Refrigerator</cx:pt>
          <cx:pt idx="24130">Other Kitchen</cx:pt>
          <cx:pt idx="24131"> Common outlets </cx:pt>
          <cx:pt idx="24132"> Common Lights </cx:pt>
          <cx:pt idx="24133"> Bedroom Outlets </cx:pt>
          <cx:pt idx="24134"> Bedroom Lights </cx:pt>
          <cx:pt idx="24135"> Bathroom </cx:pt>
          <cx:pt idx="24136">Total</cx:pt>
          <cx:pt idx="24137">Refrigerator</cx:pt>
          <cx:pt idx="24138">Other Kitchen</cx:pt>
          <cx:pt idx="24139"> Common outlets </cx:pt>
          <cx:pt idx="24140"> Common Lights </cx:pt>
          <cx:pt idx="24141"> Bedroom Outlets </cx:pt>
          <cx:pt idx="24142"> Bedroom Lights </cx:pt>
          <cx:pt idx="24143"> Bathroom </cx:pt>
          <cx:pt idx="24144">Total</cx:pt>
          <cx:pt idx="24145">Refrigerator</cx:pt>
          <cx:pt idx="24146">Other Kitchen</cx:pt>
          <cx:pt idx="24147"> Common outlets </cx:pt>
          <cx:pt idx="24148"> Common Lights </cx:pt>
          <cx:pt idx="24149"> Bedroom Outlets </cx:pt>
          <cx:pt idx="24150"> Bedroom Lights </cx:pt>
          <cx:pt idx="24151"> Bathroom </cx:pt>
          <cx:pt idx="24152">Total</cx:pt>
          <cx:pt idx="24153">Refrigerator</cx:pt>
          <cx:pt idx="24154">Other Kitchen</cx:pt>
          <cx:pt idx="24155"> Common outlets </cx:pt>
          <cx:pt idx="24156"> Common Lights </cx:pt>
          <cx:pt idx="24157"> Bedroom Outlets </cx:pt>
          <cx:pt idx="24158"> Bedroom Lights </cx:pt>
          <cx:pt idx="24159"> Bathroom </cx:pt>
          <cx:pt idx="24160">Total</cx:pt>
          <cx:pt idx="24161">Refrigerator</cx:pt>
          <cx:pt idx="24162">Other Kitchen</cx:pt>
          <cx:pt idx="24163"> Common outlets </cx:pt>
          <cx:pt idx="24164"> Common Lights </cx:pt>
          <cx:pt idx="24165"> Bedroom Outlets </cx:pt>
          <cx:pt idx="24166"> Bedroom Lights </cx:pt>
          <cx:pt idx="24167"> Bathroom </cx:pt>
          <cx:pt idx="24168">Total</cx:pt>
          <cx:pt idx="24169">Refrigerator</cx:pt>
          <cx:pt idx="24170">Other Kitchen</cx:pt>
          <cx:pt idx="24171"> Common outlets </cx:pt>
          <cx:pt idx="24172"> Common Lights </cx:pt>
          <cx:pt idx="24173"> Bedroom Outlets </cx:pt>
          <cx:pt idx="24174"> Bedroom Lights </cx:pt>
          <cx:pt idx="24175"> Bathroom </cx:pt>
          <cx:pt idx="24176">Total</cx:pt>
          <cx:pt idx="24177">Refrigerator</cx:pt>
          <cx:pt idx="24178">Other Kitchen</cx:pt>
          <cx:pt idx="24179"> Common outlets </cx:pt>
          <cx:pt idx="24180"> Common Lights </cx:pt>
          <cx:pt idx="24181"> Bedroom Outlets </cx:pt>
          <cx:pt idx="24182"> Bedroom Lights </cx:pt>
          <cx:pt idx="24183"> Bathroom </cx:pt>
          <cx:pt idx="24184">Total</cx:pt>
          <cx:pt idx="24185">Refrigerator</cx:pt>
          <cx:pt idx="24186">Other Kitchen</cx:pt>
          <cx:pt idx="24187"> Common outlets </cx:pt>
          <cx:pt idx="24188"> Common Lights </cx:pt>
          <cx:pt idx="24189"> Bedroom Outlets </cx:pt>
          <cx:pt idx="24190"> Bedroom Lights </cx:pt>
          <cx:pt idx="24191"> Bathroom </cx:pt>
          <cx:pt idx="24192">Total</cx:pt>
          <cx:pt idx="24193">Refrigerator</cx:pt>
          <cx:pt idx="24194">Other Kitchen</cx:pt>
          <cx:pt idx="24195"> Common outlets </cx:pt>
          <cx:pt idx="24196"> Common Lights </cx:pt>
          <cx:pt idx="24197"> Bedroom Outlets </cx:pt>
          <cx:pt idx="24198"> Bedroom Lights </cx:pt>
          <cx:pt idx="24199"> Bathroom </cx:pt>
          <cx:pt idx="24200">Total</cx:pt>
          <cx:pt idx="24201">Refrigerator</cx:pt>
          <cx:pt idx="24202">Other Kitchen</cx:pt>
          <cx:pt idx="24203"> Common outlets </cx:pt>
          <cx:pt idx="24204"> Common Lights </cx:pt>
          <cx:pt idx="24205"> Bedroom Outlets </cx:pt>
          <cx:pt idx="24206"> Bedroom Lights </cx:pt>
          <cx:pt idx="24207"> Bathroom </cx:pt>
          <cx:pt idx="24208">Total</cx:pt>
          <cx:pt idx="24209">Refrigerator</cx:pt>
          <cx:pt idx="24210">Other Kitchen</cx:pt>
          <cx:pt idx="24211"> Common outlets </cx:pt>
          <cx:pt idx="24212"> Common Lights </cx:pt>
          <cx:pt idx="24213"> Bedroom Outlets </cx:pt>
          <cx:pt idx="24214"> Bedroom Lights </cx:pt>
          <cx:pt idx="24215"> Bathroom </cx:pt>
          <cx:pt idx="24216">Total</cx:pt>
          <cx:pt idx="24217">Refrigerator</cx:pt>
          <cx:pt idx="24218">Other Kitchen</cx:pt>
          <cx:pt idx="24219"> Common outlets </cx:pt>
          <cx:pt idx="24220"> Common Lights </cx:pt>
          <cx:pt idx="24221"> Bedroom Outlets </cx:pt>
          <cx:pt idx="24222"> Bedroom Lights </cx:pt>
          <cx:pt idx="24223"> Bathroom </cx:pt>
          <cx:pt idx="24224">Total</cx:pt>
          <cx:pt idx="24225">Refrigerator</cx:pt>
          <cx:pt idx="24226">Other Kitchen</cx:pt>
          <cx:pt idx="24227"> Common outlets </cx:pt>
          <cx:pt idx="24228"> Common Lights </cx:pt>
          <cx:pt idx="24229"> Bedroom Outlets </cx:pt>
          <cx:pt idx="24230"> Bedroom Lights </cx:pt>
          <cx:pt idx="24231"> Bathroom </cx:pt>
          <cx:pt idx="24232">Total</cx:pt>
          <cx:pt idx="24233">Refrigerator</cx:pt>
          <cx:pt idx="24234">Other Kitchen</cx:pt>
          <cx:pt idx="24235"> Common outlets </cx:pt>
          <cx:pt idx="24236"> Common Lights </cx:pt>
          <cx:pt idx="24237"> Bedroom Outlets </cx:pt>
          <cx:pt idx="24238"> Bedroom Lights </cx:pt>
          <cx:pt idx="24239"> Bathroom </cx:pt>
          <cx:pt idx="24240">Total</cx:pt>
          <cx:pt idx="24241">Refrigerator</cx:pt>
          <cx:pt idx="24242">Other Kitchen</cx:pt>
          <cx:pt idx="24243"> Common outlets </cx:pt>
          <cx:pt idx="24244"> Common Lights </cx:pt>
          <cx:pt idx="24245"> Bedroom Outlets </cx:pt>
          <cx:pt idx="24246"> Bedroom Lights </cx:pt>
          <cx:pt idx="24247"> Bathroom </cx:pt>
          <cx:pt idx="24248">Total</cx:pt>
          <cx:pt idx="24249">Refrigerator</cx:pt>
          <cx:pt idx="24250">Other Kitchen</cx:pt>
          <cx:pt idx="24251"> Common outlets </cx:pt>
          <cx:pt idx="24252"> Common Lights </cx:pt>
          <cx:pt idx="24253"> Bedroom Outlets </cx:pt>
          <cx:pt idx="24254"> Bedroom Lights </cx:pt>
          <cx:pt idx="24255"> Bathroom </cx:pt>
          <cx:pt idx="24256">Total</cx:pt>
          <cx:pt idx="24257">Refrigerator</cx:pt>
          <cx:pt idx="24258">Other Kitchen</cx:pt>
          <cx:pt idx="24259"> Common outlets </cx:pt>
          <cx:pt idx="24260"> Common Lights </cx:pt>
          <cx:pt idx="24261"> Bedroom Outlets </cx:pt>
          <cx:pt idx="24262"> Bedroom Lights </cx:pt>
          <cx:pt idx="24263"> Bathroom </cx:pt>
          <cx:pt idx="24264">Total</cx:pt>
          <cx:pt idx="24265">Refrigerator</cx:pt>
          <cx:pt idx="24266">Other Kitchen</cx:pt>
          <cx:pt idx="24267"> Common outlets </cx:pt>
          <cx:pt idx="24268"> Common Lights </cx:pt>
          <cx:pt idx="24269"> Bedroom Outlets </cx:pt>
          <cx:pt idx="24270"> Bedroom Lights </cx:pt>
          <cx:pt idx="24271"> Bathroom </cx:pt>
          <cx:pt idx="24272">Total</cx:pt>
          <cx:pt idx="24273">Refrigerator</cx:pt>
          <cx:pt idx="24274">Other Kitchen</cx:pt>
          <cx:pt idx="24275"> Common outlets </cx:pt>
          <cx:pt idx="24276"> Common Lights </cx:pt>
          <cx:pt idx="24277"> Bedroom Outlets </cx:pt>
          <cx:pt idx="24278"> Bedroom Lights </cx:pt>
          <cx:pt idx="24279"> Bathroom </cx:pt>
          <cx:pt idx="24280">Total</cx:pt>
          <cx:pt idx="24281">Refrigerator</cx:pt>
          <cx:pt idx="24282">Other Kitchen</cx:pt>
          <cx:pt idx="24283"> Common outlets </cx:pt>
          <cx:pt idx="24284"> Common Lights </cx:pt>
          <cx:pt idx="24285"> Bedroom Outlets </cx:pt>
          <cx:pt idx="24286"> Bedroom Lights </cx:pt>
          <cx:pt idx="24287"> Bathroom </cx:pt>
          <cx:pt idx="24288">Total</cx:pt>
          <cx:pt idx="24289">Refrigerator</cx:pt>
          <cx:pt idx="24290">Other Kitchen</cx:pt>
          <cx:pt idx="24291"> Common outlets </cx:pt>
          <cx:pt idx="24292"> Common Lights </cx:pt>
          <cx:pt idx="24293"> Bedroom Outlets </cx:pt>
          <cx:pt idx="24294"> Bedroom Lights </cx:pt>
          <cx:pt idx="24295"> Bathroom </cx:pt>
          <cx:pt idx="24296">Total</cx:pt>
          <cx:pt idx="24297">Refrigerator</cx:pt>
          <cx:pt idx="24298">Other Kitchen</cx:pt>
          <cx:pt idx="24299"> Common outlets </cx:pt>
          <cx:pt idx="24300"> Common Lights </cx:pt>
          <cx:pt idx="24301"> Bedroom Outlets </cx:pt>
          <cx:pt idx="24302"> Bedroom Lights </cx:pt>
          <cx:pt idx="24303"> Bathroom </cx:pt>
          <cx:pt idx="24304">Total</cx:pt>
          <cx:pt idx="24305">Refrigerator</cx:pt>
          <cx:pt idx="24306">Other Kitchen</cx:pt>
          <cx:pt idx="24307"> Common outlets </cx:pt>
          <cx:pt idx="24308"> Common Lights </cx:pt>
          <cx:pt idx="24309"> Bedroom Outlets </cx:pt>
          <cx:pt idx="24310"> Bedroom Lights </cx:pt>
          <cx:pt idx="24311"> Bathroom </cx:pt>
          <cx:pt idx="24312">Total</cx:pt>
          <cx:pt idx="24313">Refrigerator</cx:pt>
          <cx:pt idx="24314">Other Kitchen</cx:pt>
          <cx:pt idx="24315"> Common outlets </cx:pt>
          <cx:pt idx="24316"> Common Lights </cx:pt>
          <cx:pt idx="24317"> Bedroom Outlets </cx:pt>
          <cx:pt idx="24318"> Bedroom Lights </cx:pt>
          <cx:pt idx="24319"> Bathroom </cx:pt>
          <cx:pt idx="24320">Total</cx:pt>
          <cx:pt idx="24321">Refrigerator</cx:pt>
          <cx:pt idx="24322">Other Kitchen</cx:pt>
          <cx:pt idx="24323"> Common outlets </cx:pt>
          <cx:pt idx="24324"> Common Lights </cx:pt>
          <cx:pt idx="24325"> Bedroom Outlets </cx:pt>
          <cx:pt idx="24326"> Bedroom Lights </cx:pt>
          <cx:pt idx="24327"> Bathroom </cx:pt>
          <cx:pt idx="24328">Total</cx:pt>
          <cx:pt idx="24329">Refrigerator</cx:pt>
          <cx:pt idx="24330">Other Kitchen</cx:pt>
          <cx:pt idx="24331"> Common outlets </cx:pt>
          <cx:pt idx="24332"> Common Lights </cx:pt>
          <cx:pt idx="24333"> Bedroom Outlets </cx:pt>
          <cx:pt idx="24334"> Bedroom Lights </cx:pt>
          <cx:pt idx="24335"> Bathroom </cx:pt>
          <cx:pt idx="24336">Total</cx:pt>
          <cx:pt idx="24337">Refrigerator</cx:pt>
          <cx:pt idx="24338">Other Kitchen</cx:pt>
          <cx:pt idx="24339"> Common outlets </cx:pt>
          <cx:pt idx="24340"> Common Lights </cx:pt>
          <cx:pt idx="24341"> Bedroom Outlets </cx:pt>
          <cx:pt idx="24342"> Bedroom Lights </cx:pt>
          <cx:pt idx="24343"> Bathroom </cx:pt>
          <cx:pt idx="24344">Total</cx:pt>
          <cx:pt idx="24345">Refrigerator</cx:pt>
          <cx:pt idx="24346">Other Kitchen</cx:pt>
          <cx:pt idx="24347"> Common outlets </cx:pt>
          <cx:pt idx="24348"> Common Lights </cx:pt>
          <cx:pt idx="24349"> Bedroom Outlets </cx:pt>
          <cx:pt idx="24350"> Bedroom Lights </cx:pt>
          <cx:pt idx="24351"> Bathroom </cx:pt>
          <cx:pt idx="24352">Total</cx:pt>
          <cx:pt idx="24353">Refrigerator</cx:pt>
          <cx:pt idx="24354">Other Kitchen</cx:pt>
          <cx:pt idx="24355"> Common outlets </cx:pt>
          <cx:pt idx="24356"> Common Lights </cx:pt>
          <cx:pt idx="24357"> Bedroom Outlets </cx:pt>
          <cx:pt idx="24358"> Bedroom Lights </cx:pt>
          <cx:pt idx="24359"> Bathroom </cx:pt>
          <cx:pt idx="24360">Total</cx:pt>
          <cx:pt idx="24361">Refrigerator</cx:pt>
          <cx:pt idx="24362">Other Kitchen</cx:pt>
          <cx:pt idx="24363"> Common outlets </cx:pt>
          <cx:pt idx="24364"> Common Lights </cx:pt>
          <cx:pt idx="24365"> Bedroom Outlets </cx:pt>
          <cx:pt idx="24366"> Bedroom Lights </cx:pt>
          <cx:pt idx="24367"> Bathroom </cx:pt>
          <cx:pt idx="24368">Total</cx:pt>
          <cx:pt idx="24369">Refrigerator</cx:pt>
          <cx:pt idx="24370">Other Kitchen</cx:pt>
          <cx:pt idx="24371"> Common outlets </cx:pt>
          <cx:pt idx="24372"> Common Lights </cx:pt>
          <cx:pt idx="24373"> Bedroom Outlets </cx:pt>
          <cx:pt idx="24374"> Bedroom Lights </cx:pt>
          <cx:pt idx="24375"> Bathroom </cx:pt>
          <cx:pt idx="24376">Total</cx:pt>
          <cx:pt idx="24377">Refrigerator</cx:pt>
          <cx:pt idx="24378">Other Kitchen</cx:pt>
          <cx:pt idx="24379"> Common outlets </cx:pt>
          <cx:pt idx="24380"> Common Lights </cx:pt>
          <cx:pt idx="24381"> Bedroom Outlets </cx:pt>
          <cx:pt idx="24382"> Bedroom Lights </cx:pt>
          <cx:pt idx="24383"> Bathroom </cx:pt>
          <cx:pt idx="24384">Total</cx:pt>
          <cx:pt idx="24385">Refrigerator</cx:pt>
          <cx:pt idx="24386">Other Kitchen</cx:pt>
          <cx:pt idx="24387"> Common outlets </cx:pt>
          <cx:pt idx="24388"> Common Lights </cx:pt>
          <cx:pt idx="24389"> Bedroom Outlets </cx:pt>
          <cx:pt idx="24390"> Bedroom Lights </cx:pt>
          <cx:pt idx="24391"> Bathroom </cx:pt>
          <cx:pt idx="24392">Total</cx:pt>
          <cx:pt idx="24393">Refrigerator</cx:pt>
          <cx:pt idx="24394">Other Kitchen</cx:pt>
          <cx:pt idx="24395"> Common outlets </cx:pt>
          <cx:pt idx="24396"> Common Lights </cx:pt>
          <cx:pt idx="24397"> Bedroom Outlets </cx:pt>
          <cx:pt idx="24398"> Bedroom Lights </cx:pt>
          <cx:pt idx="24399"> Bathroom </cx:pt>
          <cx:pt idx="24400">Total</cx:pt>
          <cx:pt idx="24401">Refrigerator</cx:pt>
          <cx:pt idx="24402">Other Kitchen</cx:pt>
          <cx:pt idx="24403"> Common outlets </cx:pt>
          <cx:pt idx="24404"> Common Lights </cx:pt>
          <cx:pt idx="24405"> Bedroom Outlets </cx:pt>
          <cx:pt idx="24406"> Bedroom Lights </cx:pt>
          <cx:pt idx="24407"> Bathroom </cx:pt>
          <cx:pt idx="24408">Total</cx:pt>
          <cx:pt idx="24409">Refrigerator</cx:pt>
          <cx:pt idx="24410">Other Kitchen</cx:pt>
          <cx:pt idx="24411"> Common outlets </cx:pt>
          <cx:pt idx="24412"> Common Lights </cx:pt>
          <cx:pt idx="24413"> Bedroom Outlets </cx:pt>
          <cx:pt idx="24414"> Bedroom Lights </cx:pt>
          <cx:pt idx="24415"> Bathroom </cx:pt>
          <cx:pt idx="24416">Total</cx:pt>
          <cx:pt idx="24417">Refrigerator</cx:pt>
          <cx:pt idx="24418">Other Kitchen</cx:pt>
          <cx:pt idx="24419"> Common outlets </cx:pt>
          <cx:pt idx="24420"> Common Lights </cx:pt>
          <cx:pt idx="24421"> Bedroom Outlets </cx:pt>
          <cx:pt idx="24422"> Bedroom Lights </cx:pt>
          <cx:pt idx="24423"> Bathroom </cx:pt>
          <cx:pt idx="24424">Total</cx:pt>
          <cx:pt idx="24425">Refrigerator</cx:pt>
          <cx:pt idx="24426">Other Kitchen</cx:pt>
          <cx:pt idx="24427"> Common outlets </cx:pt>
          <cx:pt idx="24428"> Common Lights </cx:pt>
          <cx:pt idx="24429"> Bedroom Outlets </cx:pt>
          <cx:pt idx="24430"> Bedroom Lights </cx:pt>
          <cx:pt idx="24431"> Bathroom </cx:pt>
          <cx:pt idx="24432">Total</cx:pt>
          <cx:pt idx="24433">Refrigerator</cx:pt>
          <cx:pt idx="24434">Other Kitchen</cx:pt>
          <cx:pt idx="24435"> Common outlets </cx:pt>
          <cx:pt idx="24436"> Common Lights </cx:pt>
          <cx:pt idx="24437"> Bedroom Outlets </cx:pt>
          <cx:pt idx="24438"> Bedroom Lights </cx:pt>
          <cx:pt idx="24439"> Bathroom </cx:pt>
          <cx:pt idx="24440">Total</cx:pt>
          <cx:pt idx="24441">Refrigerator</cx:pt>
          <cx:pt idx="24442">Other Kitchen</cx:pt>
          <cx:pt idx="24443"> Common outlets </cx:pt>
          <cx:pt idx="24444"> Common Lights </cx:pt>
          <cx:pt idx="24445"> Bedroom Outlets </cx:pt>
          <cx:pt idx="24446"> Bedroom Lights </cx:pt>
          <cx:pt idx="24447"> Bathroom </cx:pt>
          <cx:pt idx="24448">Total</cx:pt>
          <cx:pt idx="24449">Refrigerator</cx:pt>
          <cx:pt idx="24450">Other Kitchen</cx:pt>
          <cx:pt idx="24451"> Common outlets </cx:pt>
          <cx:pt idx="24452"> Common Lights </cx:pt>
          <cx:pt idx="24453"> Bedroom Outlets </cx:pt>
          <cx:pt idx="24454"> Bedroom Lights </cx:pt>
          <cx:pt idx="24455"> Bathroom </cx:pt>
          <cx:pt idx="24456">Total</cx:pt>
          <cx:pt idx="24457">Refrigerator</cx:pt>
          <cx:pt idx="24458">Other Kitchen</cx:pt>
          <cx:pt idx="24459"> Common outlets </cx:pt>
          <cx:pt idx="24460"> Common Lights </cx:pt>
          <cx:pt idx="24461"> Bedroom Outlets </cx:pt>
          <cx:pt idx="24462"> Bedroom Lights </cx:pt>
          <cx:pt idx="24463"> Bathroom </cx:pt>
          <cx:pt idx="24464">Total</cx:pt>
          <cx:pt idx="24465">Refrigerator</cx:pt>
          <cx:pt idx="24466">Other Kitchen</cx:pt>
          <cx:pt idx="24467"> Common outlets </cx:pt>
          <cx:pt idx="24468"> Common Lights </cx:pt>
          <cx:pt idx="24469"> Bedroom Outlets </cx:pt>
          <cx:pt idx="24470"> Bedroom Lights </cx:pt>
          <cx:pt idx="24471"> Bathroom </cx:pt>
          <cx:pt idx="24472">Total</cx:pt>
          <cx:pt idx="24473">Refrigerator</cx:pt>
          <cx:pt idx="24474">Other Kitchen</cx:pt>
          <cx:pt idx="24475"> Common outlets </cx:pt>
          <cx:pt idx="24476"> Common Lights </cx:pt>
          <cx:pt idx="24477"> Bedroom Outlets </cx:pt>
          <cx:pt idx="24478"> Bedroom Lights </cx:pt>
          <cx:pt idx="24479"> Bathroom </cx:pt>
          <cx:pt idx="24480">Total</cx:pt>
          <cx:pt idx="24481">Refrigerator</cx:pt>
          <cx:pt idx="24482">Other Kitchen</cx:pt>
          <cx:pt idx="24483"> Common outlets </cx:pt>
          <cx:pt idx="24484"> Common Lights </cx:pt>
          <cx:pt idx="24485"> Bedroom Outlets </cx:pt>
          <cx:pt idx="24486"> Bedroom Lights </cx:pt>
          <cx:pt idx="24487"> Bathroom </cx:pt>
          <cx:pt idx="24488">Total</cx:pt>
          <cx:pt idx="24489">Refrigerator</cx:pt>
          <cx:pt idx="24490">Other Kitchen</cx:pt>
          <cx:pt idx="24491"> Common outlets </cx:pt>
          <cx:pt idx="24492"> Common Lights </cx:pt>
          <cx:pt idx="24493"> Bedroom Outlets </cx:pt>
          <cx:pt idx="24494"> Bedroom Lights </cx:pt>
          <cx:pt idx="24495"> Bathroom </cx:pt>
          <cx:pt idx="24496">Total</cx:pt>
          <cx:pt idx="24497">Refrigerator</cx:pt>
          <cx:pt idx="24498">Other Kitchen</cx:pt>
          <cx:pt idx="24499"> Common outlets </cx:pt>
          <cx:pt idx="24500"> Common Lights </cx:pt>
          <cx:pt idx="24501"> Bedroom Outlets </cx:pt>
          <cx:pt idx="24502"> Bedroom Lights </cx:pt>
          <cx:pt idx="24503"> Bathroom </cx:pt>
          <cx:pt idx="24504">Total</cx:pt>
          <cx:pt idx="24505">Refrigerator</cx:pt>
          <cx:pt idx="24506">Other Kitchen</cx:pt>
          <cx:pt idx="24507"> Common outlets </cx:pt>
          <cx:pt idx="24508"> Common Lights </cx:pt>
          <cx:pt idx="24509"> Bedroom Outlets </cx:pt>
          <cx:pt idx="24510"> Bedroom Lights </cx:pt>
          <cx:pt idx="24511"> Bathroom </cx:pt>
          <cx:pt idx="24512">Total</cx:pt>
          <cx:pt idx="24513">Refrigerator</cx:pt>
          <cx:pt idx="24514">Other Kitchen</cx:pt>
          <cx:pt idx="24515"> Common outlets </cx:pt>
          <cx:pt idx="24516"> Common Lights </cx:pt>
          <cx:pt idx="24517"> Bedroom Outlets </cx:pt>
          <cx:pt idx="24518"> Bedroom Lights </cx:pt>
          <cx:pt idx="24519"> Bathroom </cx:pt>
          <cx:pt idx="24520">Total</cx:pt>
          <cx:pt idx="24521">Refrigerator</cx:pt>
          <cx:pt idx="24522">Other Kitchen</cx:pt>
          <cx:pt idx="24523"> Common outlets </cx:pt>
          <cx:pt idx="24524"> Common Lights </cx:pt>
          <cx:pt idx="24525"> Bedroom Outlets </cx:pt>
          <cx:pt idx="24526"> Bedroom Lights </cx:pt>
          <cx:pt idx="24527"> Bathroom </cx:pt>
          <cx:pt idx="24528">Total</cx:pt>
          <cx:pt idx="24529">Refrigerator</cx:pt>
          <cx:pt idx="24530">Other Kitchen</cx:pt>
          <cx:pt idx="24531"> Common outlets </cx:pt>
          <cx:pt idx="24532"> Common Lights </cx:pt>
          <cx:pt idx="24533"> Bedroom Outlets </cx:pt>
          <cx:pt idx="24534"> Bedroom Lights </cx:pt>
          <cx:pt idx="24535"> Bathroom </cx:pt>
          <cx:pt idx="24536">Total</cx:pt>
          <cx:pt idx="24537">Refrigerator</cx:pt>
          <cx:pt idx="24538">Other Kitchen</cx:pt>
          <cx:pt idx="24539"> Common outlets </cx:pt>
          <cx:pt idx="24540"> Common Lights </cx:pt>
          <cx:pt idx="24541"> Bedroom Outlets </cx:pt>
          <cx:pt idx="24542"> Bedroom Lights </cx:pt>
          <cx:pt idx="24543"> Bathroom </cx:pt>
          <cx:pt idx="24544">Total</cx:pt>
          <cx:pt idx="24545">Refrigerator</cx:pt>
          <cx:pt idx="24546">Other Kitchen</cx:pt>
          <cx:pt idx="24547"> Common outlets </cx:pt>
          <cx:pt idx="24548"> Common Lights </cx:pt>
          <cx:pt idx="24549"> Bedroom Outlets </cx:pt>
          <cx:pt idx="24550"> Bedroom Lights </cx:pt>
          <cx:pt idx="24551"> Bathroom </cx:pt>
          <cx:pt idx="24552">Total</cx:pt>
          <cx:pt idx="24553">Refrigerator</cx:pt>
          <cx:pt idx="24554">Other Kitchen</cx:pt>
          <cx:pt idx="24555"> Common outlets </cx:pt>
          <cx:pt idx="24556"> Common Lights </cx:pt>
          <cx:pt idx="24557"> Bedroom Outlets </cx:pt>
          <cx:pt idx="24558"> Bedroom Lights </cx:pt>
          <cx:pt idx="24559"> Bathroom </cx:pt>
          <cx:pt idx="24560">Total</cx:pt>
          <cx:pt idx="24561">Refrigerator</cx:pt>
          <cx:pt idx="24562">Other Kitchen</cx:pt>
          <cx:pt idx="24563"> Common outlets </cx:pt>
          <cx:pt idx="24564"> Common Lights </cx:pt>
          <cx:pt idx="24565"> Bedroom Outlets </cx:pt>
          <cx:pt idx="24566"> Bedroom Lights </cx:pt>
          <cx:pt idx="24567"> Bathroom </cx:pt>
          <cx:pt idx="24568">Total</cx:pt>
          <cx:pt idx="24569">Refrigerator</cx:pt>
          <cx:pt idx="24570">Other Kitchen</cx:pt>
          <cx:pt idx="24571"> Common outlets </cx:pt>
          <cx:pt idx="24572"> Common Lights </cx:pt>
          <cx:pt idx="24573"> Bedroom Outlets </cx:pt>
          <cx:pt idx="24574"> Bedroom Lights </cx:pt>
          <cx:pt idx="24575"> Bathroom </cx:pt>
          <cx:pt idx="24576">Total</cx:pt>
          <cx:pt idx="24577">Refrigerator</cx:pt>
          <cx:pt idx="24578">Other Kitchen</cx:pt>
          <cx:pt idx="24579"> Common outlets </cx:pt>
          <cx:pt idx="24580"> Common Lights </cx:pt>
          <cx:pt idx="24581"> Bedroom Outlets </cx:pt>
          <cx:pt idx="24582"> Bedroom Lights </cx:pt>
          <cx:pt idx="24583"> Bathroom </cx:pt>
          <cx:pt idx="24584">Total</cx:pt>
          <cx:pt idx="24585">Refrigerator</cx:pt>
          <cx:pt idx="24586">Other Kitchen</cx:pt>
          <cx:pt idx="24587"> Common outlets </cx:pt>
          <cx:pt idx="24588"> Common Lights </cx:pt>
          <cx:pt idx="24589"> Bedroom Outlets </cx:pt>
          <cx:pt idx="24590"> Bedroom Lights </cx:pt>
          <cx:pt idx="24591"> Bathroom </cx:pt>
          <cx:pt idx="24592">Total</cx:pt>
          <cx:pt idx="24593">Refrigerator</cx:pt>
          <cx:pt idx="24594">Other Kitchen</cx:pt>
          <cx:pt idx="24595"> Common outlets </cx:pt>
          <cx:pt idx="24596"> Common Lights </cx:pt>
          <cx:pt idx="24597"> Bedroom Outlets </cx:pt>
          <cx:pt idx="24598"> Bedroom Lights </cx:pt>
          <cx:pt idx="24599"> Bathroom </cx:pt>
          <cx:pt idx="24600">Total</cx:pt>
          <cx:pt idx="24601">Refrigerator</cx:pt>
          <cx:pt idx="24602">Other Kitchen</cx:pt>
          <cx:pt idx="24603"> Common outlets </cx:pt>
          <cx:pt idx="24604"> Common Lights </cx:pt>
          <cx:pt idx="24605"> Bedroom Outlets </cx:pt>
          <cx:pt idx="24606"> Bedroom Lights </cx:pt>
          <cx:pt idx="24607"> Bathroom </cx:pt>
          <cx:pt idx="24608">Total</cx:pt>
          <cx:pt idx="24609">Refrigerator</cx:pt>
          <cx:pt idx="24610">Other Kitchen</cx:pt>
          <cx:pt idx="24611"> Common outlets </cx:pt>
          <cx:pt idx="24612"> Common Lights </cx:pt>
          <cx:pt idx="24613"> Bedroom Outlets </cx:pt>
          <cx:pt idx="24614"> Bedroom Lights </cx:pt>
          <cx:pt idx="24615"> Bathroom </cx:pt>
          <cx:pt idx="24616">Total</cx:pt>
          <cx:pt idx="24617">Refrigerator</cx:pt>
          <cx:pt idx="24618">Other Kitchen</cx:pt>
          <cx:pt idx="24619"> Common outlets </cx:pt>
          <cx:pt idx="24620"> Common Lights </cx:pt>
          <cx:pt idx="24621"> Bedroom Outlets </cx:pt>
          <cx:pt idx="24622"> Bedroom Lights </cx:pt>
          <cx:pt idx="24623"> Bathroom </cx:pt>
          <cx:pt idx="24624">Total</cx:pt>
          <cx:pt idx="24625">Refrigerator</cx:pt>
          <cx:pt idx="24626">Other Kitchen</cx:pt>
          <cx:pt idx="24627"> Common outlets </cx:pt>
          <cx:pt idx="24628"> Common Lights </cx:pt>
          <cx:pt idx="24629"> Bedroom Outlets </cx:pt>
          <cx:pt idx="24630"> Bedroom Lights </cx:pt>
          <cx:pt idx="24631"> Bathroom </cx:pt>
          <cx:pt idx="24632">Total</cx:pt>
          <cx:pt idx="24633">Refrigerator</cx:pt>
          <cx:pt idx="24634">Other Kitchen</cx:pt>
          <cx:pt idx="24635"> Common outlets </cx:pt>
          <cx:pt idx="24636"> Common Lights </cx:pt>
          <cx:pt idx="24637"> Bedroom Outlets </cx:pt>
          <cx:pt idx="24638"> Bedroom Lights </cx:pt>
          <cx:pt idx="24639"> Bathroom </cx:pt>
          <cx:pt idx="24640">Total</cx:pt>
          <cx:pt idx="24641">Refrigerator</cx:pt>
          <cx:pt idx="24642">Other Kitchen</cx:pt>
          <cx:pt idx="24643"> Common outlets </cx:pt>
          <cx:pt idx="24644"> Common Lights </cx:pt>
          <cx:pt idx="24645"> Bedroom Outlets </cx:pt>
          <cx:pt idx="24646"> Bedroom Lights </cx:pt>
          <cx:pt idx="24647"> Bathroom </cx:pt>
          <cx:pt idx="24648">Total</cx:pt>
          <cx:pt idx="24649">Refrigerator</cx:pt>
          <cx:pt idx="24650">Other Kitchen</cx:pt>
          <cx:pt idx="24651"> Common outlets </cx:pt>
          <cx:pt idx="24652"> Common Lights </cx:pt>
          <cx:pt idx="24653"> Bedroom Outlets </cx:pt>
          <cx:pt idx="24654"> Bedroom Lights </cx:pt>
          <cx:pt idx="24655"> Bathroom </cx:pt>
          <cx:pt idx="24656">Total</cx:pt>
          <cx:pt idx="24657">Refrigerator</cx:pt>
          <cx:pt idx="24658">Other Kitchen</cx:pt>
          <cx:pt idx="24659"> Common outlets </cx:pt>
          <cx:pt idx="24660"> Common Lights </cx:pt>
          <cx:pt idx="24661"> Bedroom Outlets </cx:pt>
          <cx:pt idx="24662"> Bedroom Lights </cx:pt>
          <cx:pt idx="24663"> Bathroom </cx:pt>
          <cx:pt idx="24664">Total</cx:pt>
          <cx:pt idx="24665">Refrigerator</cx:pt>
          <cx:pt idx="24666">Other Kitchen</cx:pt>
          <cx:pt idx="24667"> Common outlets </cx:pt>
          <cx:pt idx="24668"> Common Lights </cx:pt>
          <cx:pt idx="24669"> Bedroom Outlets </cx:pt>
          <cx:pt idx="24670"> Bedroom Lights </cx:pt>
          <cx:pt idx="24671"> Bathroom </cx:pt>
          <cx:pt idx="24672">Total</cx:pt>
          <cx:pt idx="24673">Refrigerator</cx:pt>
          <cx:pt idx="24674">Other Kitchen</cx:pt>
          <cx:pt idx="24675"> Common outlets </cx:pt>
          <cx:pt idx="24676"> Common Lights </cx:pt>
          <cx:pt idx="24677"> Bedroom Outlets </cx:pt>
          <cx:pt idx="24678"> Bedroom Lights </cx:pt>
          <cx:pt idx="24679"> Bathroom </cx:pt>
          <cx:pt idx="24680">Total</cx:pt>
          <cx:pt idx="24681">Refrigerator</cx:pt>
          <cx:pt idx="24682">Other Kitchen</cx:pt>
          <cx:pt idx="24683"> Common outlets </cx:pt>
          <cx:pt idx="24684"> Common Lights </cx:pt>
          <cx:pt idx="24685"> Bedroom Outlets </cx:pt>
          <cx:pt idx="24686"> Bedroom Lights </cx:pt>
          <cx:pt idx="24687"> Bathroom </cx:pt>
          <cx:pt idx="24688">Total</cx:pt>
          <cx:pt idx="24689">Refrigerator</cx:pt>
          <cx:pt idx="24690">Other Kitchen</cx:pt>
          <cx:pt idx="24691"> Common outlets </cx:pt>
          <cx:pt idx="24692"> Common Lights </cx:pt>
          <cx:pt idx="24693"> Bedroom Outlets </cx:pt>
          <cx:pt idx="24694"> Bedroom Lights </cx:pt>
          <cx:pt idx="24695"> Bathroom </cx:pt>
          <cx:pt idx="24696">Total</cx:pt>
          <cx:pt idx="24697">Refrigerator</cx:pt>
          <cx:pt idx="24698">Other Kitchen</cx:pt>
          <cx:pt idx="24699"> Common outlets </cx:pt>
          <cx:pt idx="24700"> Common Lights </cx:pt>
          <cx:pt idx="24701"> Bedroom Outlets </cx:pt>
          <cx:pt idx="24702"> Bedroom Lights </cx:pt>
          <cx:pt idx="24703"> Bathroom </cx:pt>
          <cx:pt idx="24704">Total</cx:pt>
          <cx:pt idx="24705">Refrigerator</cx:pt>
          <cx:pt idx="24706">Other Kitchen</cx:pt>
          <cx:pt idx="24707"> Common outlets </cx:pt>
          <cx:pt idx="24708"> Common Lights </cx:pt>
          <cx:pt idx="24709"> Bedroom Outlets </cx:pt>
          <cx:pt idx="24710"> Bedroom Lights </cx:pt>
          <cx:pt idx="24711"> Bathroom </cx:pt>
          <cx:pt idx="24712">Total</cx:pt>
          <cx:pt idx="24713">Refrigerator</cx:pt>
          <cx:pt idx="24714">Other Kitchen</cx:pt>
          <cx:pt idx="24715"> Common outlets </cx:pt>
          <cx:pt idx="24716"> Common Lights </cx:pt>
          <cx:pt idx="24717"> Bedroom Outlets </cx:pt>
          <cx:pt idx="24718"> Bedroom Lights </cx:pt>
          <cx:pt idx="24719"> Bathroom </cx:pt>
          <cx:pt idx="24720">Total</cx:pt>
          <cx:pt idx="24721">Refrigerator</cx:pt>
          <cx:pt idx="24722">Other Kitchen</cx:pt>
          <cx:pt idx="24723"> Common outlets </cx:pt>
          <cx:pt idx="24724"> Common Lights </cx:pt>
          <cx:pt idx="24725"> Bedroom Outlets </cx:pt>
          <cx:pt idx="24726"> Bedroom Lights </cx:pt>
          <cx:pt idx="24727"> Bathroom </cx:pt>
          <cx:pt idx="24728">Total</cx:pt>
          <cx:pt idx="24729">Refrigerator</cx:pt>
          <cx:pt idx="24730">Other Kitchen</cx:pt>
          <cx:pt idx="24731"> Common outlets </cx:pt>
          <cx:pt idx="24732"> Common Lights </cx:pt>
          <cx:pt idx="24733"> Bedroom Outlets </cx:pt>
          <cx:pt idx="24734"> Bedroom Lights </cx:pt>
          <cx:pt idx="24735"> Bathroom </cx:pt>
          <cx:pt idx="24736">Total</cx:pt>
          <cx:pt idx="24737">Refrigerator</cx:pt>
          <cx:pt idx="24738">Other Kitchen</cx:pt>
          <cx:pt idx="24739"> Common outlets </cx:pt>
          <cx:pt idx="24740"> Common Lights </cx:pt>
          <cx:pt idx="24741"> Bedroom Outlets </cx:pt>
          <cx:pt idx="24742"> Bedroom Lights </cx:pt>
          <cx:pt idx="24743"> Bathroom </cx:pt>
          <cx:pt idx="24744">Total</cx:pt>
          <cx:pt idx="24745">Refrigerator</cx:pt>
          <cx:pt idx="24746">Other Kitchen</cx:pt>
          <cx:pt idx="24747"> Common outlets </cx:pt>
          <cx:pt idx="24748"> Common Lights </cx:pt>
          <cx:pt idx="24749"> Bedroom Outlets </cx:pt>
          <cx:pt idx="24750"> Bedroom Lights </cx:pt>
          <cx:pt idx="24751"> Bathroom </cx:pt>
          <cx:pt idx="24752">Total</cx:pt>
          <cx:pt idx="24753">Refrigerator</cx:pt>
          <cx:pt idx="24754">Other Kitchen</cx:pt>
          <cx:pt idx="24755"> Common outlets </cx:pt>
          <cx:pt idx="24756"> Common Lights </cx:pt>
          <cx:pt idx="24757"> Bedroom Outlets </cx:pt>
          <cx:pt idx="24758"> Bedroom Lights </cx:pt>
          <cx:pt idx="24759"> Bathroom </cx:pt>
          <cx:pt idx="24760">Total</cx:pt>
          <cx:pt idx="24761">Refrigerator</cx:pt>
          <cx:pt idx="24762">Other Kitchen</cx:pt>
          <cx:pt idx="24763"> Common outlets </cx:pt>
          <cx:pt idx="24764"> Common Lights </cx:pt>
          <cx:pt idx="24765"> Bedroom Outlets </cx:pt>
          <cx:pt idx="24766"> Bedroom Lights </cx:pt>
          <cx:pt idx="24767"> Bathroom </cx:pt>
          <cx:pt idx="24768">Total</cx:pt>
          <cx:pt idx="24769">Refrigerator</cx:pt>
          <cx:pt idx="24770">Other Kitchen</cx:pt>
          <cx:pt idx="24771"> Common outlets </cx:pt>
          <cx:pt idx="24772"> Common Lights </cx:pt>
          <cx:pt idx="24773"> Bedroom Outlets </cx:pt>
          <cx:pt idx="24774"> Bedroom Lights </cx:pt>
          <cx:pt idx="24775"> Bathroom </cx:pt>
          <cx:pt idx="24776">Total</cx:pt>
          <cx:pt idx="24777">Refrigerator</cx:pt>
          <cx:pt idx="24778">Other Kitchen</cx:pt>
          <cx:pt idx="24779"> Common outlets </cx:pt>
          <cx:pt idx="24780"> Common Lights </cx:pt>
          <cx:pt idx="24781"> Bedroom Outlets </cx:pt>
          <cx:pt idx="24782"> Bedroom Lights </cx:pt>
          <cx:pt idx="24783"> Bathroom </cx:pt>
          <cx:pt idx="24784">Total</cx:pt>
          <cx:pt idx="24785">Refrigerator</cx:pt>
          <cx:pt idx="24786">Other Kitchen</cx:pt>
          <cx:pt idx="24787"> Common outlets </cx:pt>
          <cx:pt idx="24788"> Common Lights </cx:pt>
          <cx:pt idx="24789"> Bedroom Outlets </cx:pt>
          <cx:pt idx="24790"> Bedroom Lights </cx:pt>
          <cx:pt idx="24791"> Bathroom </cx:pt>
          <cx:pt idx="24792">Total</cx:pt>
          <cx:pt idx="24793">Refrigerator</cx:pt>
          <cx:pt idx="24794">Other Kitchen</cx:pt>
          <cx:pt idx="24795"> Common outlets </cx:pt>
          <cx:pt idx="24796"> Common Lights </cx:pt>
          <cx:pt idx="24797"> Bedroom Outlets </cx:pt>
          <cx:pt idx="24798"> Bedroom Lights </cx:pt>
          <cx:pt idx="24799"> Bathroom </cx:pt>
          <cx:pt idx="24800">Total</cx:pt>
          <cx:pt idx="24801">Refrigerator</cx:pt>
          <cx:pt idx="24802">Other Kitchen</cx:pt>
          <cx:pt idx="24803"> Common outlets </cx:pt>
          <cx:pt idx="24804"> Common Lights </cx:pt>
          <cx:pt idx="24805"> Bedroom Outlets </cx:pt>
          <cx:pt idx="24806"> Bedroom Lights </cx:pt>
          <cx:pt idx="24807"> Bathroom </cx:pt>
          <cx:pt idx="24808">Total</cx:pt>
          <cx:pt idx="24809">Refrigerator</cx:pt>
          <cx:pt idx="24810">Other Kitchen</cx:pt>
          <cx:pt idx="24811"> Common outlets </cx:pt>
          <cx:pt idx="24812"> Common Lights </cx:pt>
          <cx:pt idx="24813"> Bedroom Outlets </cx:pt>
          <cx:pt idx="24814"> Bedroom Lights </cx:pt>
          <cx:pt idx="24815"> Bathroom </cx:pt>
          <cx:pt idx="24816">Total</cx:pt>
          <cx:pt idx="24817">Refrigerator</cx:pt>
          <cx:pt idx="24818">Other Kitchen</cx:pt>
          <cx:pt idx="24819"> Common outlets </cx:pt>
          <cx:pt idx="24820"> Common Lights </cx:pt>
          <cx:pt idx="24821"> Bedroom Outlets </cx:pt>
          <cx:pt idx="24822"> Bedroom Lights </cx:pt>
          <cx:pt idx="24823"> Bathroom </cx:pt>
          <cx:pt idx="24824">Total</cx:pt>
          <cx:pt idx="24825">Refrigerator</cx:pt>
          <cx:pt idx="24826">Other Kitchen</cx:pt>
          <cx:pt idx="24827"> Common outlets </cx:pt>
          <cx:pt idx="24828"> Common Lights </cx:pt>
          <cx:pt idx="24829"> Bedroom Outlets </cx:pt>
          <cx:pt idx="24830"> Bedroom Lights </cx:pt>
          <cx:pt idx="24831"> Bathroom </cx:pt>
          <cx:pt idx="24832">Total</cx:pt>
          <cx:pt idx="24833">Refrigerator</cx:pt>
          <cx:pt idx="24834">Other Kitchen</cx:pt>
          <cx:pt idx="24835"> Common outlets </cx:pt>
          <cx:pt idx="24836"> Common Lights </cx:pt>
          <cx:pt idx="24837"> Bedroom Outlets </cx:pt>
          <cx:pt idx="24838"> Bedroom Lights </cx:pt>
          <cx:pt idx="24839"> Bathroom </cx:pt>
          <cx:pt idx="24840">Total</cx:pt>
          <cx:pt idx="24841">Refrigerator</cx:pt>
          <cx:pt idx="24842">Other Kitchen</cx:pt>
          <cx:pt idx="24843"> Common outlets </cx:pt>
          <cx:pt idx="24844"> Common Lights </cx:pt>
          <cx:pt idx="24845"> Bedroom Outlets </cx:pt>
          <cx:pt idx="24846"> Bedroom Lights </cx:pt>
          <cx:pt idx="24847"> Bathroom </cx:pt>
          <cx:pt idx="24848">Total</cx:pt>
          <cx:pt idx="24849">Refrigerator</cx:pt>
          <cx:pt idx="24850">Other Kitchen</cx:pt>
          <cx:pt idx="24851"> Common outlets </cx:pt>
          <cx:pt idx="24852"> Common Lights </cx:pt>
          <cx:pt idx="24853"> Bedroom Outlets </cx:pt>
          <cx:pt idx="24854"> Bedroom Lights </cx:pt>
          <cx:pt idx="24855"> Bathroom </cx:pt>
          <cx:pt idx="24856">Total</cx:pt>
          <cx:pt idx="24857">Refrigerator</cx:pt>
          <cx:pt idx="24858">Other Kitchen</cx:pt>
          <cx:pt idx="24859"> Common outlets </cx:pt>
          <cx:pt idx="24860"> Common Lights </cx:pt>
          <cx:pt idx="24861"> Bedroom Outlets </cx:pt>
          <cx:pt idx="24862"> Bedroom Lights </cx:pt>
          <cx:pt idx="24863"> Bathroom </cx:pt>
          <cx:pt idx="24864">Total</cx:pt>
          <cx:pt idx="24865">Refrigerator</cx:pt>
          <cx:pt idx="24866">Other Kitchen</cx:pt>
          <cx:pt idx="24867"> Common outlets </cx:pt>
          <cx:pt idx="24868"> Common Lights </cx:pt>
          <cx:pt idx="24869"> Bedroom Outlets </cx:pt>
          <cx:pt idx="24870"> Bedroom Lights </cx:pt>
          <cx:pt idx="24871"> Bathroom </cx:pt>
          <cx:pt idx="24872">Total</cx:pt>
          <cx:pt idx="24873">Refrigerator</cx:pt>
          <cx:pt idx="24874">Other Kitchen</cx:pt>
          <cx:pt idx="24875"> Common outlets </cx:pt>
          <cx:pt idx="24876"> Common Lights </cx:pt>
          <cx:pt idx="24877"> Bedroom Outlets </cx:pt>
          <cx:pt idx="24878"> Bedroom Lights </cx:pt>
          <cx:pt idx="24879"> Bathroom </cx:pt>
          <cx:pt idx="24880">Total</cx:pt>
          <cx:pt idx="24881">Refrigerator</cx:pt>
          <cx:pt idx="24882">Other Kitchen</cx:pt>
          <cx:pt idx="24883"> Common outlets </cx:pt>
          <cx:pt idx="24884"> Common Lights </cx:pt>
          <cx:pt idx="24885"> Bedroom Outlets </cx:pt>
          <cx:pt idx="24886"> Bedroom Lights </cx:pt>
          <cx:pt idx="24887"> Bathroom </cx:pt>
          <cx:pt idx="24888">Total</cx:pt>
          <cx:pt idx="24889">Refrigerator</cx:pt>
          <cx:pt idx="24890">Other Kitchen</cx:pt>
          <cx:pt idx="24891"> Common outlets </cx:pt>
          <cx:pt idx="24892"> Common Lights </cx:pt>
          <cx:pt idx="24893"> Bedroom Outlets </cx:pt>
          <cx:pt idx="24894"> Bedroom Lights </cx:pt>
          <cx:pt idx="24895"> Bathroom </cx:pt>
          <cx:pt idx="24896">Total</cx:pt>
          <cx:pt idx="24897">Refrigerator</cx:pt>
          <cx:pt idx="24898">Other Kitchen</cx:pt>
          <cx:pt idx="24899"> Common outlets </cx:pt>
          <cx:pt idx="24900"> Common Lights </cx:pt>
          <cx:pt idx="24901"> Bedroom Outlets </cx:pt>
          <cx:pt idx="24902"> Bedroom Lights </cx:pt>
          <cx:pt idx="24903"> Bathroom </cx:pt>
          <cx:pt idx="24904">Total</cx:pt>
          <cx:pt idx="24905">Refrigerator</cx:pt>
          <cx:pt idx="24906">Other Kitchen</cx:pt>
          <cx:pt idx="24907"> Common outlets </cx:pt>
          <cx:pt idx="24908"> Common Lights </cx:pt>
          <cx:pt idx="24909"> Bedroom Outlets </cx:pt>
          <cx:pt idx="24910"> Bedroom Lights </cx:pt>
          <cx:pt idx="24911"> Bathroom </cx:pt>
          <cx:pt idx="24912">Total</cx:pt>
          <cx:pt idx="24913">Refrigerator</cx:pt>
          <cx:pt idx="24914">Other Kitchen</cx:pt>
          <cx:pt idx="24915"> Common outlets </cx:pt>
          <cx:pt idx="24916"> Common Lights </cx:pt>
          <cx:pt idx="24917"> Bedroom Outlets </cx:pt>
          <cx:pt idx="24918"> Bedroom Lights </cx:pt>
          <cx:pt idx="24919"> Bathroom </cx:pt>
          <cx:pt idx="24920">Total</cx:pt>
          <cx:pt idx="24921">Refrigerator</cx:pt>
          <cx:pt idx="24922">Other Kitchen</cx:pt>
          <cx:pt idx="24923"> Common outlets </cx:pt>
          <cx:pt idx="24924"> Common Lights </cx:pt>
          <cx:pt idx="24925"> Bedroom Outlets </cx:pt>
          <cx:pt idx="24926"> Bedroom Lights </cx:pt>
          <cx:pt idx="24927"> Bathroom </cx:pt>
          <cx:pt idx="24928">Total</cx:pt>
          <cx:pt idx="24929">Refrigerator</cx:pt>
          <cx:pt idx="24930">Other Kitchen</cx:pt>
          <cx:pt idx="24931"> Common outlets </cx:pt>
          <cx:pt idx="24932"> Common Lights </cx:pt>
          <cx:pt idx="24933"> Bedroom Outlets </cx:pt>
          <cx:pt idx="24934"> Bedroom Lights </cx:pt>
          <cx:pt idx="24935"> Bathroom </cx:pt>
          <cx:pt idx="24936">Total</cx:pt>
          <cx:pt idx="24937">Refrigerator</cx:pt>
          <cx:pt idx="24938">Other Kitchen</cx:pt>
          <cx:pt idx="24939"> Common outlets </cx:pt>
          <cx:pt idx="24940"> Common Lights </cx:pt>
          <cx:pt idx="24941"> Bedroom Outlets </cx:pt>
          <cx:pt idx="24942"> Bedroom Lights </cx:pt>
          <cx:pt idx="24943"> Bathroom </cx:pt>
          <cx:pt idx="24944">Total</cx:pt>
          <cx:pt idx="24945">Refrigerator</cx:pt>
          <cx:pt idx="24946">Other Kitchen</cx:pt>
          <cx:pt idx="24947"> Common outlets </cx:pt>
          <cx:pt idx="24948"> Common Lights </cx:pt>
          <cx:pt idx="24949"> Bedroom Outlets </cx:pt>
          <cx:pt idx="24950"> Bedroom Lights </cx:pt>
          <cx:pt idx="24951"> Bathroom </cx:pt>
          <cx:pt idx="24952">Total</cx:pt>
          <cx:pt idx="24953">Refrigerator</cx:pt>
          <cx:pt idx="24954">Other Kitchen</cx:pt>
          <cx:pt idx="24955"> Common outlets </cx:pt>
          <cx:pt idx="24956"> Common Lights </cx:pt>
          <cx:pt idx="24957"> Bedroom Outlets </cx:pt>
          <cx:pt idx="24958"> Bedroom Lights </cx:pt>
          <cx:pt idx="24959"> Bathroom </cx:pt>
          <cx:pt idx="24960">Total</cx:pt>
          <cx:pt idx="24961">Refrigerator</cx:pt>
          <cx:pt idx="24962">Other Kitchen</cx:pt>
          <cx:pt idx="24963"> Common outlets </cx:pt>
          <cx:pt idx="24964"> Common Lights </cx:pt>
          <cx:pt idx="24965"> Bedroom Outlets </cx:pt>
          <cx:pt idx="24966"> Bedroom Lights </cx:pt>
          <cx:pt idx="24967"> Bathroom </cx:pt>
          <cx:pt idx="24968">Total</cx:pt>
          <cx:pt idx="24969">Refrigerator</cx:pt>
          <cx:pt idx="24970">Other Kitchen</cx:pt>
          <cx:pt idx="24971"> Common outlets </cx:pt>
          <cx:pt idx="24972"> Common Lights </cx:pt>
          <cx:pt idx="24973"> Bedroom Outlets </cx:pt>
          <cx:pt idx="24974"> Bedroom Lights </cx:pt>
          <cx:pt idx="24975"> Bathroom </cx:pt>
          <cx:pt idx="24976">Total</cx:pt>
          <cx:pt idx="24977">Refrigerator</cx:pt>
          <cx:pt idx="24978">Other Kitchen</cx:pt>
          <cx:pt idx="24979"> Common outlets </cx:pt>
          <cx:pt idx="24980"> Common Lights </cx:pt>
          <cx:pt idx="24981"> Bedroom Outlets </cx:pt>
          <cx:pt idx="24982"> Bedroom Lights </cx:pt>
          <cx:pt idx="24983"> Bathroom </cx:pt>
          <cx:pt idx="24984">Total</cx:pt>
          <cx:pt idx="24985">Refrigerator</cx:pt>
          <cx:pt idx="24986">Other Kitchen</cx:pt>
          <cx:pt idx="24987"> Common outlets </cx:pt>
          <cx:pt idx="24988"> Common Lights </cx:pt>
          <cx:pt idx="24989"> Bedroom Outlets </cx:pt>
          <cx:pt idx="24990"> Bedroom Lights </cx:pt>
          <cx:pt idx="24991"> Bathroom </cx:pt>
          <cx:pt idx="24992">Total</cx:pt>
          <cx:pt idx="24993">Refrigerator</cx:pt>
          <cx:pt idx="24994">Other Kitchen</cx:pt>
          <cx:pt idx="24995"> Common outlets </cx:pt>
          <cx:pt idx="24996"> Common Lights </cx:pt>
          <cx:pt idx="24997"> Bedroom Outlets </cx:pt>
          <cx:pt idx="24998"> Bedroom Lights </cx:pt>
          <cx:pt idx="24999"> Bathroom </cx:pt>
          <cx:pt idx="25000">Total</cx:pt>
          <cx:pt idx="25001">Refrigerator</cx:pt>
          <cx:pt idx="25002">Other Kitchen</cx:pt>
          <cx:pt idx="25003"> Common outlets </cx:pt>
          <cx:pt idx="25004"> Common Lights </cx:pt>
          <cx:pt idx="25005"> Bedroom Outlets </cx:pt>
          <cx:pt idx="25006"> Bedroom Lights </cx:pt>
          <cx:pt idx="25007"> Bathroom </cx:pt>
          <cx:pt idx="25008">Total</cx:pt>
          <cx:pt idx="25009">Refrigerator</cx:pt>
          <cx:pt idx="25010">Other Kitchen</cx:pt>
          <cx:pt idx="25011"> Common outlets </cx:pt>
          <cx:pt idx="25012"> Common Lights </cx:pt>
          <cx:pt idx="25013"> Bedroom Outlets </cx:pt>
          <cx:pt idx="25014"> Bedroom Lights </cx:pt>
          <cx:pt idx="25015"> Bathroom </cx:pt>
          <cx:pt idx="25016">Total</cx:pt>
          <cx:pt idx="25017">Refrigerator</cx:pt>
          <cx:pt idx="25018">Other Kitchen</cx:pt>
          <cx:pt idx="25019"> Common outlets </cx:pt>
          <cx:pt idx="25020"> Common Lights </cx:pt>
          <cx:pt idx="25021"> Bedroom Outlets </cx:pt>
          <cx:pt idx="25022"> Bedroom Lights </cx:pt>
          <cx:pt idx="25023"> Bathroom </cx:pt>
          <cx:pt idx="25024">Total</cx:pt>
          <cx:pt idx="25025">Refrigerator</cx:pt>
          <cx:pt idx="25026">Other Kitchen</cx:pt>
          <cx:pt idx="25027"> Common outlets </cx:pt>
          <cx:pt idx="25028"> Common Lights </cx:pt>
          <cx:pt idx="25029"> Bedroom Outlets </cx:pt>
          <cx:pt idx="25030"> Bedroom Lights </cx:pt>
          <cx:pt idx="25031"> Bathroom </cx:pt>
          <cx:pt idx="25032">Total</cx:pt>
          <cx:pt idx="25033">Refrigerator</cx:pt>
          <cx:pt idx="25034">Other Kitchen</cx:pt>
          <cx:pt idx="25035"> Common outlets </cx:pt>
          <cx:pt idx="25036"> Common Lights </cx:pt>
          <cx:pt idx="25037"> Bedroom Outlets </cx:pt>
          <cx:pt idx="25038"> Bedroom Lights </cx:pt>
          <cx:pt idx="25039"> Bathroom </cx:pt>
          <cx:pt idx="25040">Total</cx:pt>
          <cx:pt idx="25041">Refrigerator</cx:pt>
          <cx:pt idx="25042">Other Kitchen</cx:pt>
          <cx:pt idx="25043"> Common outlets </cx:pt>
          <cx:pt idx="25044"> Common Lights </cx:pt>
          <cx:pt idx="25045"> Bedroom Outlets </cx:pt>
          <cx:pt idx="25046"> Bedroom Lights </cx:pt>
          <cx:pt idx="25047"> Bathroom </cx:pt>
          <cx:pt idx="25048">Total</cx:pt>
          <cx:pt idx="25049">Refrigerator</cx:pt>
          <cx:pt idx="25050">Other Kitchen</cx:pt>
          <cx:pt idx="25051"> Common outlets </cx:pt>
          <cx:pt idx="25052"> Common Lights </cx:pt>
          <cx:pt idx="25053"> Bedroom Outlets </cx:pt>
          <cx:pt idx="25054"> Bedroom Lights </cx:pt>
          <cx:pt idx="25055"> Bathroom </cx:pt>
          <cx:pt idx="25056">Total</cx:pt>
          <cx:pt idx="25057">Refrigerator</cx:pt>
          <cx:pt idx="25058">Other Kitchen</cx:pt>
          <cx:pt idx="25059"> Common outlets </cx:pt>
          <cx:pt idx="25060"> Common Lights </cx:pt>
          <cx:pt idx="25061"> Bedroom Outlets </cx:pt>
          <cx:pt idx="25062"> Bedroom Lights </cx:pt>
          <cx:pt idx="25063"> Bathroom </cx:pt>
          <cx:pt idx="25064">Total</cx:pt>
          <cx:pt idx="25065">Refrigerator</cx:pt>
          <cx:pt idx="25066">Other Kitchen</cx:pt>
          <cx:pt idx="25067"> Common outlets </cx:pt>
          <cx:pt idx="25068"> Common Lights </cx:pt>
          <cx:pt idx="25069"> Bedroom Outlets </cx:pt>
          <cx:pt idx="25070"> Bedroom Lights </cx:pt>
          <cx:pt idx="25071"> Bathroom </cx:pt>
          <cx:pt idx="25072">Total</cx:pt>
          <cx:pt idx="25073">Refrigerator</cx:pt>
          <cx:pt idx="25074">Other Kitchen</cx:pt>
          <cx:pt idx="25075"> Common outlets </cx:pt>
          <cx:pt idx="25076"> Common Lights </cx:pt>
          <cx:pt idx="25077"> Bedroom Outlets </cx:pt>
          <cx:pt idx="25078"> Bedroom Lights </cx:pt>
          <cx:pt idx="25079"> Bathroom </cx:pt>
          <cx:pt idx="25080">Total</cx:pt>
          <cx:pt idx="25081">Refrigerator</cx:pt>
          <cx:pt idx="25082">Other Kitchen</cx:pt>
          <cx:pt idx="25083"> Common outlets </cx:pt>
          <cx:pt idx="25084"> Common Lights </cx:pt>
          <cx:pt idx="25085"> Bedroom Outlets </cx:pt>
          <cx:pt idx="25086"> Bedroom Lights </cx:pt>
          <cx:pt idx="25087"> Bathroom </cx:pt>
          <cx:pt idx="25088">Total</cx:pt>
          <cx:pt idx="25089">Refrigerator</cx:pt>
          <cx:pt idx="25090">Other Kitchen</cx:pt>
          <cx:pt idx="25091"> Common outlets </cx:pt>
          <cx:pt idx="25092"> Common Lights </cx:pt>
          <cx:pt idx="25093"> Bedroom Outlets </cx:pt>
          <cx:pt idx="25094"> Bedroom Lights </cx:pt>
          <cx:pt idx="25095"> Bathroom </cx:pt>
          <cx:pt idx="25096">Total</cx:pt>
          <cx:pt idx="25097">Refrigerator</cx:pt>
          <cx:pt idx="25098">Other Kitchen</cx:pt>
          <cx:pt idx="25099"> Common outlets </cx:pt>
          <cx:pt idx="25100"> Common Lights </cx:pt>
          <cx:pt idx="25101"> Bedroom Outlets </cx:pt>
          <cx:pt idx="25102"> Bedroom Lights </cx:pt>
          <cx:pt idx="25103"> Bathroom </cx:pt>
          <cx:pt idx="25104">Total</cx:pt>
          <cx:pt idx="25105">Refrigerator</cx:pt>
          <cx:pt idx="25106">Other Kitchen</cx:pt>
          <cx:pt idx="25107"> Common outlets </cx:pt>
          <cx:pt idx="25108"> Common Lights </cx:pt>
          <cx:pt idx="25109"> Bedroom Outlets </cx:pt>
          <cx:pt idx="25110"> Bedroom Lights </cx:pt>
          <cx:pt idx="25111"> Bathroom </cx:pt>
          <cx:pt idx="25112">Total</cx:pt>
          <cx:pt idx="25113">Refrigerator</cx:pt>
          <cx:pt idx="25114">Other Kitchen</cx:pt>
          <cx:pt idx="25115"> Common outlets </cx:pt>
          <cx:pt idx="25116"> Common Lights </cx:pt>
          <cx:pt idx="25117"> Bedroom Outlets </cx:pt>
          <cx:pt idx="25118"> Bedroom Lights </cx:pt>
          <cx:pt idx="25119"> Bathroom </cx:pt>
          <cx:pt idx="25120">Total</cx:pt>
          <cx:pt idx="25121">Refrigerator</cx:pt>
          <cx:pt idx="25122">Other Kitchen</cx:pt>
          <cx:pt idx="25123"> Common outlets </cx:pt>
          <cx:pt idx="25124"> Common Lights </cx:pt>
          <cx:pt idx="25125"> Bedroom Outlets </cx:pt>
          <cx:pt idx="25126"> Bedroom Lights </cx:pt>
          <cx:pt idx="25127"> Bathroom </cx:pt>
          <cx:pt idx="25128">Total</cx:pt>
          <cx:pt idx="25129">Refrigerator</cx:pt>
          <cx:pt idx="25130">Other Kitchen</cx:pt>
          <cx:pt idx="25131"> Common outlets </cx:pt>
          <cx:pt idx="25132"> Common Lights </cx:pt>
          <cx:pt idx="25133"> Bedroom Outlets </cx:pt>
          <cx:pt idx="25134"> Bedroom Lights </cx:pt>
          <cx:pt idx="25135"> Bathroom </cx:pt>
          <cx:pt idx="25136">Total</cx:pt>
          <cx:pt idx="25137">Refrigerator</cx:pt>
          <cx:pt idx="25138">Other Kitchen</cx:pt>
          <cx:pt idx="25139"> Common outlets </cx:pt>
          <cx:pt idx="25140"> Common Lights </cx:pt>
          <cx:pt idx="25141"> Bedroom Outlets </cx:pt>
          <cx:pt idx="25142"> Bedroom Lights </cx:pt>
          <cx:pt idx="25143"> Bathroom </cx:pt>
          <cx:pt idx="25144">Total</cx:pt>
          <cx:pt idx="25145">Refrigerator</cx:pt>
          <cx:pt idx="25146">Other Kitchen</cx:pt>
          <cx:pt idx="25147"> Common outlets </cx:pt>
          <cx:pt idx="25148"> Common Lights </cx:pt>
          <cx:pt idx="25149"> Bedroom Outlets </cx:pt>
          <cx:pt idx="25150"> Bedroom Lights </cx:pt>
          <cx:pt idx="25151"> Bathroom </cx:pt>
          <cx:pt idx="25152">Total</cx:pt>
          <cx:pt idx="25153">Refrigerator</cx:pt>
          <cx:pt idx="25154">Other Kitchen</cx:pt>
          <cx:pt idx="25155"> Common outlets </cx:pt>
          <cx:pt idx="25156"> Common Lights </cx:pt>
          <cx:pt idx="25157"> Bedroom Outlets </cx:pt>
          <cx:pt idx="25158"> Bedroom Lights </cx:pt>
          <cx:pt idx="25159"> Bathroom </cx:pt>
          <cx:pt idx="25160">Total</cx:pt>
          <cx:pt idx="25161">Refrigerator</cx:pt>
          <cx:pt idx="25162">Other Kitchen</cx:pt>
          <cx:pt idx="25163"> Common outlets </cx:pt>
          <cx:pt idx="25164"> Common Lights </cx:pt>
          <cx:pt idx="25165"> Bedroom Outlets </cx:pt>
          <cx:pt idx="25166"> Bedroom Lights </cx:pt>
          <cx:pt idx="25167"> Bathroom </cx:pt>
          <cx:pt idx="25168">Total</cx:pt>
          <cx:pt idx="25169">Refrigerator</cx:pt>
          <cx:pt idx="25170">Other Kitchen</cx:pt>
          <cx:pt idx="25171"> Common outlets </cx:pt>
          <cx:pt idx="25172"> Common Lights </cx:pt>
          <cx:pt idx="25173"> Bedroom Outlets </cx:pt>
          <cx:pt idx="25174"> Bedroom Lights </cx:pt>
          <cx:pt idx="25175"> Bathroom </cx:pt>
          <cx:pt idx="25176">Total</cx:pt>
          <cx:pt idx="25177">Refrigerator</cx:pt>
          <cx:pt idx="25178">Other Kitchen</cx:pt>
          <cx:pt idx="25179"> Common outlets </cx:pt>
          <cx:pt idx="25180"> Common Lights </cx:pt>
          <cx:pt idx="25181"> Bedroom Outlets </cx:pt>
          <cx:pt idx="25182"> Bedroom Lights </cx:pt>
          <cx:pt idx="25183"> Bathroom </cx:pt>
          <cx:pt idx="25184">Total</cx:pt>
          <cx:pt idx="25185">Refrigerator</cx:pt>
          <cx:pt idx="25186">Other Kitchen</cx:pt>
          <cx:pt idx="25187"> Common outlets </cx:pt>
          <cx:pt idx="25188"> Common Lights </cx:pt>
          <cx:pt idx="25189"> Bedroom Outlets </cx:pt>
          <cx:pt idx="25190"> Bedroom Lights </cx:pt>
          <cx:pt idx="25191"> Bathroom </cx:pt>
          <cx:pt idx="25192">Total</cx:pt>
          <cx:pt idx="25193">Refrigerator</cx:pt>
          <cx:pt idx="25194">Other Kitchen</cx:pt>
          <cx:pt idx="25195"> Common outlets </cx:pt>
          <cx:pt idx="25196"> Common Lights </cx:pt>
          <cx:pt idx="25197"> Bedroom Outlets </cx:pt>
          <cx:pt idx="25198"> Bedroom Lights </cx:pt>
          <cx:pt idx="25199"> Bathroom </cx:pt>
          <cx:pt idx="25200">Total</cx:pt>
          <cx:pt idx="25201">Refrigerator</cx:pt>
          <cx:pt idx="25202">Other Kitchen</cx:pt>
          <cx:pt idx="25203"> Common outlets </cx:pt>
          <cx:pt idx="25204"> Common Lights </cx:pt>
          <cx:pt idx="25205"> Bedroom Outlets </cx:pt>
          <cx:pt idx="25206"> Bedroom Lights </cx:pt>
          <cx:pt idx="25207"> Bathroom </cx:pt>
          <cx:pt idx="25208">Total</cx:pt>
          <cx:pt idx="25209">Refrigerator</cx:pt>
          <cx:pt idx="25210">Other Kitchen</cx:pt>
          <cx:pt idx="25211"> Common outlets </cx:pt>
          <cx:pt idx="25212"> Common Lights </cx:pt>
          <cx:pt idx="25213"> Bedroom Outlets </cx:pt>
          <cx:pt idx="25214"> Bedroom Lights </cx:pt>
          <cx:pt idx="25215"> Bathroom </cx:pt>
          <cx:pt idx="25216">Total</cx:pt>
          <cx:pt idx="25217">Refrigerator</cx:pt>
          <cx:pt idx="25218">Other Kitchen</cx:pt>
          <cx:pt idx="25219"> Common outlets </cx:pt>
          <cx:pt idx="25220"> Common Lights </cx:pt>
          <cx:pt idx="25221"> Bedroom Outlets </cx:pt>
          <cx:pt idx="25222"> Bedroom Lights </cx:pt>
          <cx:pt idx="25223"> Bathroom </cx:pt>
          <cx:pt idx="25224">Total</cx:pt>
          <cx:pt idx="25225">Refrigerator</cx:pt>
          <cx:pt idx="25226">Other Kitchen</cx:pt>
          <cx:pt idx="25227"> Common outlets </cx:pt>
          <cx:pt idx="25228"> Common Lights </cx:pt>
          <cx:pt idx="25229"> Bedroom Outlets </cx:pt>
          <cx:pt idx="25230"> Bedroom Lights </cx:pt>
          <cx:pt idx="25231"> Bathroom </cx:pt>
          <cx:pt idx="25232">Total</cx:pt>
          <cx:pt idx="25233">Refrigerator</cx:pt>
          <cx:pt idx="25234">Other Kitchen</cx:pt>
          <cx:pt idx="25235"> Common outlets </cx:pt>
          <cx:pt idx="25236"> Common Lights </cx:pt>
          <cx:pt idx="25237"> Bedroom Outlets </cx:pt>
          <cx:pt idx="25238"> Bedroom Lights </cx:pt>
          <cx:pt idx="25239"> Bathroom </cx:pt>
          <cx:pt idx="25240">Total</cx:pt>
          <cx:pt idx="25241">Refrigerator</cx:pt>
          <cx:pt idx="25242">Other Kitchen</cx:pt>
          <cx:pt idx="25243"> Common outlets </cx:pt>
          <cx:pt idx="25244"> Common Lights </cx:pt>
          <cx:pt idx="25245"> Bedroom Outlets </cx:pt>
          <cx:pt idx="25246"> Bedroom Lights </cx:pt>
          <cx:pt idx="25247"> Bathroom </cx:pt>
          <cx:pt idx="25248">Total</cx:pt>
          <cx:pt idx="25249">Refrigerator</cx:pt>
          <cx:pt idx="25250">Other Kitchen</cx:pt>
          <cx:pt idx="25251"> Common outlets </cx:pt>
          <cx:pt idx="25252"> Common Lights </cx:pt>
          <cx:pt idx="25253"> Bedroom Outlets </cx:pt>
          <cx:pt idx="25254"> Bedroom Lights </cx:pt>
          <cx:pt idx="25255"> Bathroom </cx:pt>
          <cx:pt idx="25256">Total</cx:pt>
          <cx:pt idx="25257">Refrigerator</cx:pt>
          <cx:pt idx="25258">Other Kitchen</cx:pt>
          <cx:pt idx="25259"> Common outlets </cx:pt>
          <cx:pt idx="25260"> Common Lights </cx:pt>
          <cx:pt idx="25261"> Bedroom Outlets </cx:pt>
          <cx:pt idx="25262"> Bedroom Lights </cx:pt>
          <cx:pt idx="25263"> Bathroom </cx:pt>
          <cx:pt idx="25264">Total</cx:pt>
          <cx:pt idx="25265">Refrigerator</cx:pt>
          <cx:pt idx="25266">Other Kitchen</cx:pt>
          <cx:pt idx="25267"> Common outlets </cx:pt>
          <cx:pt idx="25268"> Common Lights </cx:pt>
          <cx:pt idx="25269"> Bedroom Outlets </cx:pt>
          <cx:pt idx="25270"> Bedroom Lights </cx:pt>
          <cx:pt idx="25271"> Bathroom </cx:pt>
          <cx:pt idx="25272">Total</cx:pt>
          <cx:pt idx="25273">Refrigerator</cx:pt>
          <cx:pt idx="25274">Other Kitchen</cx:pt>
          <cx:pt idx="25275"> Common outlets </cx:pt>
          <cx:pt idx="25276"> Common Lights </cx:pt>
          <cx:pt idx="25277"> Bedroom Outlets </cx:pt>
          <cx:pt idx="25278"> Bedroom Lights </cx:pt>
          <cx:pt idx="25279"> Bathroom </cx:pt>
          <cx:pt idx="25280">Total</cx:pt>
          <cx:pt idx="25281">Refrigerator</cx:pt>
          <cx:pt idx="25282">Other Kitchen</cx:pt>
          <cx:pt idx="25283"> Common outlets </cx:pt>
          <cx:pt idx="25284"> Common Lights </cx:pt>
          <cx:pt idx="25285"> Bedroom Outlets </cx:pt>
          <cx:pt idx="25286"> Bedroom Lights </cx:pt>
          <cx:pt idx="25287"> Bathroom </cx:pt>
          <cx:pt idx="25288">Total</cx:pt>
          <cx:pt idx="25289">Refrigerator</cx:pt>
          <cx:pt idx="25290">Other Kitchen</cx:pt>
          <cx:pt idx="25291"> Common outlets </cx:pt>
          <cx:pt idx="25292"> Common Lights </cx:pt>
          <cx:pt idx="25293"> Bedroom Outlets </cx:pt>
          <cx:pt idx="25294"> Bedroom Lights </cx:pt>
          <cx:pt idx="25295"> Bathroom </cx:pt>
          <cx:pt idx="25296">Total</cx:pt>
          <cx:pt idx="25297">Refrigerator</cx:pt>
          <cx:pt idx="25298">Other Kitchen</cx:pt>
          <cx:pt idx="25299"> Common outlets </cx:pt>
          <cx:pt idx="25300"> Common Lights </cx:pt>
          <cx:pt idx="25301"> Bedroom Outlets </cx:pt>
          <cx:pt idx="25302"> Bedroom Lights </cx:pt>
          <cx:pt idx="25303"> Bathroom </cx:pt>
          <cx:pt idx="25304">Total</cx:pt>
          <cx:pt idx="25305">Refrigerator</cx:pt>
          <cx:pt idx="25306">Other Kitchen</cx:pt>
          <cx:pt idx="25307"> Common outlets </cx:pt>
          <cx:pt idx="25308"> Common Lights </cx:pt>
          <cx:pt idx="25309"> Bedroom Outlets </cx:pt>
          <cx:pt idx="25310"> Bedroom Lights </cx:pt>
          <cx:pt idx="25311"> Bathroom </cx:pt>
          <cx:pt idx="25312">Total</cx:pt>
          <cx:pt idx="25313">Refrigerator</cx:pt>
          <cx:pt idx="25314">Other Kitchen</cx:pt>
          <cx:pt idx="25315"> Common outlets </cx:pt>
          <cx:pt idx="25316"> Common Lights </cx:pt>
          <cx:pt idx="25317"> Bedroom Outlets </cx:pt>
          <cx:pt idx="25318"> Bedroom Lights </cx:pt>
          <cx:pt idx="25319"> Bathroom </cx:pt>
          <cx:pt idx="25320">Total</cx:pt>
          <cx:pt idx="25321">Refrigerator</cx:pt>
          <cx:pt idx="25322">Other Kitchen</cx:pt>
          <cx:pt idx="25323"> Common outlets </cx:pt>
          <cx:pt idx="25324"> Common Lights </cx:pt>
          <cx:pt idx="25325"> Bedroom Outlets </cx:pt>
          <cx:pt idx="25326"> Bedroom Lights </cx:pt>
          <cx:pt idx="25327"> Bathroom </cx:pt>
          <cx:pt idx="25328">Total</cx:pt>
          <cx:pt idx="25329">Refrigerator</cx:pt>
          <cx:pt idx="25330">Other Kitchen</cx:pt>
          <cx:pt idx="25331"> Common outlets </cx:pt>
          <cx:pt idx="25332"> Common Lights </cx:pt>
          <cx:pt idx="25333"> Bedroom Outlets </cx:pt>
          <cx:pt idx="25334"> Bedroom Lights </cx:pt>
          <cx:pt idx="25335"> Bathroom </cx:pt>
          <cx:pt idx="25336">Total</cx:pt>
          <cx:pt idx="25337">Refrigerator</cx:pt>
          <cx:pt idx="25338">Other Kitchen</cx:pt>
          <cx:pt idx="25339"> Common outlets </cx:pt>
          <cx:pt idx="25340"> Common Lights </cx:pt>
          <cx:pt idx="25341"> Bedroom Outlets </cx:pt>
          <cx:pt idx="25342"> Bedroom Lights </cx:pt>
          <cx:pt idx="25343"> Bathroom </cx:pt>
          <cx:pt idx="25344">Total</cx:pt>
          <cx:pt idx="25345">Refrigerator</cx:pt>
          <cx:pt idx="25346">Other Kitchen</cx:pt>
          <cx:pt idx="25347"> Common outlets </cx:pt>
          <cx:pt idx="25348"> Common Lights </cx:pt>
          <cx:pt idx="25349"> Bedroom Outlets </cx:pt>
          <cx:pt idx="25350"> Bedroom Lights </cx:pt>
          <cx:pt idx="25351"> Bathroom </cx:pt>
          <cx:pt idx="25352">Total</cx:pt>
          <cx:pt idx="25353">Refrigerator</cx:pt>
          <cx:pt idx="25354">Other Kitchen</cx:pt>
          <cx:pt idx="25355"> Common outlets </cx:pt>
          <cx:pt idx="25356"> Common Lights </cx:pt>
          <cx:pt idx="25357"> Bedroom Outlets </cx:pt>
          <cx:pt idx="25358"> Bedroom Lights </cx:pt>
          <cx:pt idx="25359"> Bathroom </cx:pt>
          <cx:pt idx="25360">Total</cx:pt>
          <cx:pt idx="25361">Refrigerator</cx:pt>
          <cx:pt idx="25362">Other Kitchen</cx:pt>
          <cx:pt idx="25363"> Common outlets </cx:pt>
          <cx:pt idx="25364"> Common Lights </cx:pt>
          <cx:pt idx="25365"> Bedroom Outlets </cx:pt>
          <cx:pt idx="25366"> Bedroom Lights </cx:pt>
          <cx:pt idx="25367"> Bathroom </cx:pt>
          <cx:pt idx="25368">Total</cx:pt>
          <cx:pt idx="25369">Refrigerator</cx:pt>
          <cx:pt idx="25370">Other Kitchen</cx:pt>
          <cx:pt idx="25371"> Common outlets </cx:pt>
          <cx:pt idx="25372"> Common Lights </cx:pt>
          <cx:pt idx="25373"> Bedroom Outlets </cx:pt>
          <cx:pt idx="25374"> Bedroom Lights </cx:pt>
          <cx:pt idx="25375"> Bathroom </cx:pt>
          <cx:pt idx="25376">Total</cx:pt>
          <cx:pt idx="25377">Refrigerator</cx:pt>
          <cx:pt idx="25378">Other Kitchen</cx:pt>
          <cx:pt idx="25379"> Common outlets </cx:pt>
          <cx:pt idx="25380"> Common Lights </cx:pt>
          <cx:pt idx="25381"> Bedroom Outlets </cx:pt>
          <cx:pt idx="25382"> Bedroom Lights </cx:pt>
          <cx:pt idx="25383"> Bathroom </cx:pt>
          <cx:pt idx="25384">Total</cx:pt>
          <cx:pt idx="25385">Refrigerator</cx:pt>
          <cx:pt idx="25386">Other Kitchen</cx:pt>
          <cx:pt idx="25387"> Common outlets </cx:pt>
          <cx:pt idx="25388"> Common Lights </cx:pt>
          <cx:pt idx="25389"> Bedroom Outlets </cx:pt>
          <cx:pt idx="25390"> Bedroom Lights </cx:pt>
          <cx:pt idx="25391"> Bathroom </cx:pt>
          <cx:pt idx="25392">Total</cx:pt>
          <cx:pt idx="25393">Refrigerator</cx:pt>
          <cx:pt idx="25394">Other Kitchen</cx:pt>
          <cx:pt idx="25395"> Common outlets </cx:pt>
          <cx:pt idx="25396"> Common Lights </cx:pt>
          <cx:pt idx="25397"> Bedroom Outlets </cx:pt>
          <cx:pt idx="25398"> Bedroom Lights </cx:pt>
          <cx:pt idx="25399"> Bathroom </cx:pt>
          <cx:pt idx="25400">Total</cx:pt>
          <cx:pt idx="25401">Refrigerator</cx:pt>
          <cx:pt idx="25402">Other Kitchen</cx:pt>
          <cx:pt idx="25403"> Common outlets </cx:pt>
          <cx:pt idx="25404"> Common Lights </cx:pt>
          <cx:pt idx="25405"> Bedroom Outlets </cx:pt>
          <cx:pt idx="25406"> Bedroom Lights </cx:pt>
          <cx:pt idx="25407"> Bathroom </cx:pt>
          <cx:pt idx="25408">Total</cx:pt>
          <cx:pt idx="25409">Refrigerator</cx:pt>
          <cx:pt idx="25410">Other Kitchen</cx:pt>
          <cx:pt idx="25411"> Common outlets </cx:pt>
          <cx:pt idx="25412"> Common Lights </cx:pt>
          <cx:pt idx="25413"> Bedroom Outlets </cx:pt>
          <cx:pt idx="25414"> Bedroom Lights </cx:pt>
          <cx:pt idx="25415"> Bathroom </cx:pt>
          <cx:pt idx="25416">Total</cx:pt>
          <cx:pt idx="25417">Refrigerator</cx:pt>
          <cx:pt idx="25418">Other Kitchen</cx:pt>
          <cx:pt idx="25419"> Common outlets </cx:pt>
          <cx:pt idx="25420"> Common Lights </cx:pt>
          <cx:pt idx="25421"> Bedroom Outlets </cx:pt>
          <cx:pt idx="25422"> Bedroom Lights </cx:pt>
          <cx:pt idx="25423"> Bathroom </cx:pt>
          <cx:pt idx="25424">Total</cx:pt>
          <cx:pt idx="25425">Refrigerator</cx:pt>
          <cx:pt idx="25426">Other Kitchen</cx:pt>
          <cx:pt idx="25427"> Common outlets </cx:pt>
          <cx:pt idx="25428"> Common Lights </cx:pt>
          <cx:pt idx="25429"> Bedroom Outlets </cx:pt>
          <cx:pt idx="25430"> Bedroom Lights </cx:pt>
          <cx:pt idx="25431"> Bathroom </cx:pt>
          <cx:pt idx="25432">Total</cx:pt>
          <cx:pt idx="25433">Refrigerator</cx:pt>
          <cx:pt idx="25434">Other Kitchen</cx:pt>
          <cx:pt idx="25435"> Common outlets </cx:pt>
          <cx:pt idx="25436"> Common Lights </cx:pt>
          <cx:pt idx="25437"> Bedroom Outlets </cx:pt>
          <cx:pt idx="25438"> Bedroom Lights </cx:pt>
          <cx:pt idx="25439"> Bathroom </cx:pt>
          <cx:pt idx="25440">Total</cx:pt>
          <cx:pt idx="25441">Refrigerator</cx:pt>
          <cx:pt idx="25442">Other Kitchen</cx:pt>
          <cx:pt idx="25443"> Common outlets </cx:pt>
          <cx:pt idx="25444"> Common Lights </cx:pt>
          <cx:pt idx="25445"> Bedroom Outlets </cx:pt>
          <cx:pt idx="25446"> Bedroom Lights </cx:pt>
          <cx:pt idx="25447"> Bathroom </cx:pt>
          <cx:pt idx="25448">Total</cx:pt>
          <cx:pt idx="25449">Refrigerator</cx:pt>
          <cx:pt idx="25450">Other Kitchen</cx:pt>
          <cx:pt idx="25451"> Common outlets </cx:pt>
          <cx:pt idx="25452"> Common Lights </cx:pt>
          <cx:pt idx="25453"> Bedroom Outlets </cx:pt>
          <cx:pt idx="25454"> Bedroom Lights </cx:pt>
          <cx:pt idx="25455"> Bathroom </cx:pt>
          <cx:pt idx="25456">Total</cx:pt>
          <cx:pt idx="25457">Refrigerator</cx:pt>
          <cx:pt idx="25458">Other Kitchen</cx:pt>
          <cx:pt idx="25459"> Common outlets </cx:pt>
          <cx:pt idx="25460"> Common Lights </cx:pt>
          <cx:pt idx="25461"> Bedroom Outlets </cx:pt>
          <cx:pt idx="25462"> Bedroom Lights </cx:pt>
          <cx:pt idx="25463"> Bathroom </cx:pt>
          <cx:pt idx="25464">Total</cx:pt>
          <cx:pt idx="25465">Refrigerator</cx:pt>
          <cx:pt idx="25466">Other Kitchen</cx:pt>
          <cx:pt idx="25467"> Common outlets </cx:pt>
          <cx:pt idx="25468"> Common Lights </cx:pt>
          <cx:pt idx="25469"> Bedroom Outlets </cx:pt>
          <cx:pt idx="25470"> Bedroom Lights </cx:pt>
          <cx:pt idx="25471"> Bathroom </cx:pt>
          <cx:pt idx="25472">Total</cx:pt>
          <cx:pt idx="25473">Refrigerator</cx:pt>
          <cx:pt idx="25474">Other Kitchen</cx:pt>
          <cx:pt idx="25475"> Common outlets </cx:pt>
          <cx:pt idx="25476"> Common Lights </cx:pt>
          <cx:pt idx="25477"> Bedroom Outlets </cx:pt>
          <cx:pt idx="25478"> Bedroom Lights </cx:pt>
          <cx:pt idx="25479"> Bathroom </cx:pt>
          <cx:pt idx="25480">Total</cx:pt>
          <cx:pt idx="25481">Refrigerator</cx:pt>
          <cx:pt idx="25482">Other Kitchen</cx:pt>
          <cx:pt idx="25483"> Common outlets </cx:pt>
          <cx:pt idx="25484"> Common Lights </cx:pt>
          <cx:pt idx="25485"> Bedroom Outlets </cx:pt>
          <cx:pt idx="25486"> Bedroom Lights </cx:pt>
          <cx:pt idx="25487"> Bathroom </cx:pt>
          <cx:pt idx="25488">Total</cx:pt>
          <cx:pt idx="25489">Refrigerator</cx:pt>
          <cx:pt idx="25490">Other Kitchen</cx:pt>
          <cx:pt idx="25491"> Common outlets </cx:pt>
          <cx:pt idx="25492"> Common Lights </cx:pt>
          <cx:pt idx="25493"> Bedroom Outlets </cx:pt>
          <cx:pt idx="25494"> Bedroom Lights </cx:pt>
          <cx:pt idx="25495"> Bathroom </cx:pt>
          <cx:pt idx="25496">Total</cx:pt>
          <cx:pt idx="25497">Refrigerator</cx:pt>
          <cx:pt idx="25498">Other Kitchen</cx:pt>
          <cx:pt idx="25499"> Common outlets </cx:pt>
          <cx:pt idx="25500"> Common Lights </cx:pt>
          <cx:pt idx="25501"> Bedroom Outlets </cx:pt>
          <cx:pt idx="25502"> Bedroom Lights </cx:pt>
          <cx:pt idx="25503"> Bathroom </cx:pt>
          <cx:pt idx="25504">Total</cx:pt>
          <cx:pt idx="25505">Refrigerator</cx:pt>
          <cx:pt idx="25506">Other Kitchen</cx:pt>
          <cx:pt idx="25507"> Common outlets </cx:pt>
          <cx:pt idx="25508"> Common Lights </cx:pt>
          <cx:pt idx="25509"> Bedroom Outlets </cx:pt>
          <cx:pt idx="25510"> Bedroom Lights </cx:pt>
          <cx:pt idx="25511"> Bathroom </cx:pt>
          <cx:pt idx="25512">Total</cx:pt>
          <cx:pt idx="25513">Refrigerator</cx:pt>
          <cx:pt idx="25514">Other Kitchen</cx:pt>
          <cx:pt idx="25515"> Common outlets </cx:pt>
          <cx:pt idx="25516"> Common Lights </cx:pt>
          <cx:pt idx="25517"> Bedroom Outlets </cx:pt>
          <cx:pt idx="25518"> Bedroom Lights </cx:pt>
          <cx:pt idx="25519"> Bathroom </cx:pt>
          <cx:pt idx="25520">Total</cx:pt>
          <cx:pt idx="25521">Refrigerator</cx:pt>
          <cx:pt idx="25522">Other Kitchen</cx:pt>
          <cx:pt idx="25523"> Common outlets </cx:pt>
          <cx:pt idx="25524"> Common Lights </cx:pt>
          <cx:pt idx="25525"> Bedroom Outlets </cx:pt>
          <cx:pt idx="25526"> Bedroom Lights </cx:pt>
          <cx:pt idx="25527"> Bathroom </cx:pt>
          <cx:pt idx="25528">Total</cx:pt>
          <cx:pt idx="25529">Refrigerator</cx:pt>
          <cx:pt idx="25530">Other Kitchen</cx:pt>
          <cx:pt idx="25531"> Common outlets </cx:pt>
          <cx:pt idx="25532"> Common Lights </cx:pt>
          <cx:pt idx="25533"> Bedroom Outlets </cx:pt>
          <cx:pt idx="25534"> Bedroom Lights </cx:pt>
          <cx:pt idx="25535"> Bathroom </cx:pt>
          <cx:pt idx="25536">Total</cx:pt>
          <cx:pt idx="25537">Refrigerator</cx:pt>
          <cx:pt idx="25538">Other Kitchen</cx:pt>
          <cx:pt idx="25539"> Common outlets </cx:pt>
          <cx:pt idx="25540"> Common Lights </cx:pt>
          <cx:pt idx="25541"> Bedroom Outlets </cx:pt>
          <cx:pt idx="25542"> Bedroom Lights </cx:pt>
          <cx:pt idx="25543"> Bathroom </cx:pt>
          <cx:pt idx="25544">Total</cx:pt>
          <cx:pt idx="25545">Refrigerator</cx:pt>
          <cx:pt idx="25546">Other Kitchen</cx:pt>
          <cx:pt idx="25547"> Common outlets </cx:pt>
          <cx:pt idx="25548"> Common Lights </cx:pt>
          <cx:pt idx="25549"> Bedroom Outlets </cx:pt>
          <cx:pt idx="25550"> Bedroom Lights </cx:pt>
          <cx:pt idx="25551"> Bathroom </cx:pt>
          <cx:pt idx="25552">Total</cx:pt>
          <cx:pt idx="25553">Refrigerator</cx:pt>
          <cx:pt idx="25554">Other Kitchen</cx:pt>
          <cx:pt idx="25555"> Common outlets </cx:pt>
          <cx:pt idx="25556"> Common Lights </cx:pt>
          <cx:pt idx="25557"> Bedroom Outlets </cx:pt>
          <cx:pt idx="25558"> Bedroom Lights </cx:pt>
          <cx:pt idx="25559"> Bathroom </cx:pt>
          <cx:pt idx="25560">Total</cx:pt>
          <cx:pt idx="25561">Refrigerator</cx:pt>
          <cx:pt idx="25562">Other Kitchen</cx:pt>
          <cx:pt idx="25563"> Common outlets </cx:pt>
          <cx:pt idx="25564"> Common Lights </cx:pt>
          <cx:pt idx="25565"> Bedroom Outlets </cx:pt>
          <cx:pt idx="25566"> Bedroom Lights </cx:pt>
          <cx:pt idx="25567"> Bathroom </cx:pt>
          <cx:pt idx="25568">Total</cx:pt>
          <cx:pt idx="25569">Refrigerator</cx:pt>
          <cx:pt idx="25570">Other Kitchen</cx:pt>
          <cx:pt idx="25571"> Common outlets </cx:pt>
          <cx:pt idx="25572"> Common Lights </cx:pt>
          <cx:pt idx="25573"> Bedroom Outlets </cx:pt>
          <cx:pt idx="25574"> Bedroom Lights </cx:pt>
          <cx:pt idx="25575"> Bathroom </cx:pt>
          <cx:pt idx="25576">Total</cx:pt>
          <cx:pt idx="25577">Refrigerator</cx:pt>
          <cx:pt idx="25578">Other Kitchen</cx:pt>
          <cx:pt idx="25579"> Common outlets </cx:pt>
          <cx:pt idx="25580"> Common Lights </cx:pt>
          <cx:pt idx="25581"> Bedroom Outlets </cx:pt>
          <cx:pt idx="25582"> Bedroom Lights </cx:pt>
          <cx:pt idx="25583"> Bathroom </cx:pt>
          <cx:pt idx="25584">Total</cx:pt>
          <cx:pt idx="25585">Refrigerator</cx:pt>
          <cx:pt idx="25586">Other Kitchen</cx:pt>
          <cx:pt idx="25587"> Common outlets </cx:pt>
          <cx:pt idx="25588"> Common Lights </cx:pt>
          <cx:pt idx="25589"> Bedroom Outlets </cx:pt>
          <cx:pt idx="25590"> Bedroom Lights </cx:pt>
          <cx:pt idx="25591"> Bathroom </cx:pt>
          <cx:pt idx="25592">Total</cx:pt>
          <cx:pt idx="25593">Refrigerator</cx:pt>
          <cx:pt idx="25594">Other Kitchen</cx:pt>
          <cx:pt idx="25595"> Common outlets </cx:pt>
          <cx:pt idx="25596"> Common Lights </cx:pt>
          <cx:pt idx="25597"> Bedroom Outlets </cx:pt>
          <cx:pt idx="25598"> Bedroom Lights </cx:pt>
          <cx:pt idx="25599"> Bathroom </cx:pt>
          <cx:pt idx="25600">Total</cx:pt>
          <cx:pt idx="25601">Refrigerator</cx:pt>
          <cx:pt idx="25602">Other Kitchen</cx:pt>
          <cx:pt idx="25603"> Common outlets </cx:pt>
          <cx:pt idx="25604"> Common Lights </cx:pt>
          <cx:pt idx="25605"> Bedroom Outlets </cx:pt>
          <cx:pt idx="25606"> Bedroom Lights </cx:pt>
          <cx:pt idx="25607"> Bathroom </cx:pt>
          <cx:pt idx="25608">Total</cx:pt>
          <cx:pt idx="25609">Refrigerator</cx:pt>
          <cx:pt idx="25610">Other Kitchen</cx:pt>
          <cx:pt idx="25611"> Common outlets </cx:pt>
          <cx:pt idx="25612"> Common Lights </cx:pt>
          <cx:pt idx="25613"> Bedroom Outlets </cx:pt>
          <cx:pt idx="25614"> Bedroom Lights </cx:pt>
          <cx:pt idx="25615"> Bathroom </cx:pt>
          <cx:pt idx="25616">Total</cx:pt>
          <cx:pt idx="25617">Refrigerator</cx:pt>
          <cx:pt idx="25618">Other Kitchen</cx:pt>
          <cx:pt idx="25619"> Common outlets </cx:pt>
          <cx:pt idx="25620"> Common Lights </cx:pt>
          <cx:pt idx="25621"> Bedroom Outlets </cx:pt>
          <cx:pt idx="25622"> Bedroom Lights </cx:pt>
          <cx:pt idx="25623"> Bathroom </cx:pt>
          <cx:pt idx="25624">Total</cx:pt>
          <cx:pt idx="25625">Refrigerator</cx:pt>
          <cx:pt idx="25626">Other Kitchen</cx:pt>
          <cx:pt idx="25627"> Common outlets </cx:pt>
          <cx:pt idx="25628"> Common Lights </cx:pt>
          <cx:pt idx="25629"> Bedroom Outlets </cx:pt>
          <cx:pt idx="25630"> Bedroom Lights </cx:pt>
          <cx:pt idx="25631"> Bathroom </cx:pt>
          <cx:pt idx="25632">Total</cx:pt>
          <cx:pt idx="25633">Refrigerator</cx:pt>
          <cx:pt idx="25634">Other Kitchen</cx:pt>
          <cx:pt idx="25635"> Common outlets </cx:pt>
          <cx:pt idx="25636"> Common Lights </cx:pt>
          <cx:pt idx="25637"> Bedroom Outlets </cx:pt>
          <cx:pt idx="25638"> Bedroom Lights </cx:pt>
          <cx:pt idx="25639"> Bathroom </cx:pt>
          <cx:pt idx="25640">Total</cx:pt>
          <cx:pt idx="25641">Refrigerator</cx:pt>
          <cx:pt idx="25642">Other Kitchen</cx:pt>
          <cx:pt idx="25643"> Common outlets </cx:pt>
          <cx:pt idx="25644"> Common Lights </cx:pt>
          <cx:pt idx="25645"> Bedroom Outlets </cx:pt>
          <cx:pt idx="25646"> Bedroom Lights </cx:pt>
          <cx:pt idx="25647"> Bathroom </cx:pt>
          <cx:pt idx="25648">Total</cx:pt>
          <cx:pt idx="25649">Refrigerator</cx:pt>
          <cx:pt idx="25650">Other Kitchen</cx:pt>
          <cx:pt idx="25651"> Common outlets </cx:pt>
          <cx:pt idx="25652"> Common Lights </cx:pt>
          <cx:pt idx="25653"> Bedroom Outlets </cx:pt>
          <cx:pt idx="25654"> Bedroom Lights </cx:pt>
          <cx:pt idx="25655"> Bathroom </cx:pt>
          <cx:pt idx="25656">Total</cx:pt>
          <cx:pt idx="25657">Refrigerator</cx:pt>
          <cx:pt idx="25658">Other Kitchen</cx:pt>
          <cx:pt idx="25659"> Common outlets </cx:pt>
          <cx:pt idx="25660"> Common Lights </cx:pt>
          <cx:pt idx="25661"> Bedroom Outlets </cx:pt>
          <cx:pt idx="25662"> Bedroom Lights </cx:pt>
          <cx:pt idx="25663"> Bathroom </cx:pt>
          <cx:pt idx="25664">Total</cx:pt>
          <cx:pt idx="25665">Refrigerator</cx:pt>
          <cx:pt idx="25666">Other Kitchen</cx:pt>
          <cx:pt idx="25667"> Common outlets </cx:pt>
          <cx:pt idx="25668"> Common Lights </cx:pt>
          <cx:pt idx="25669"> Bedroom Outlets </cx:pt>
          <cx:pt idx="25670"> Bedroom Lights </cx:pt>
          <cx:pt idx="25671"> Bathroom </cx:pt>
          <cx:pt idx="25672">Total</cx:pt>
          <cx:pt idx="25673">Refrigerator</cx:pt>
          <cx:pt idx="25674">Other Kitchen</cx:pt>
          <cx:pt idx="25675"> Common outlets </cx:pt>
          <cx:pt idx="25676"> Common Lights </cx:pt>
          <cx:pt idx="25677"> Bedroom Outlets </cx:pt>
          <cx:pt idx="25678"> Bedroom Lights </cx:pt>
          <cx:pt idx="25679"> Bathroom </cx:pt>
          <cx:pt idx="25680">Total</cx:pt>
          <cx:pt idx="25681">Refrigerator</cx:pt>
          <cx:pt idx="25682">Other Kitchen</cx:pt>
          <cx:pt idx="25683"> Common outlets </cx:pt>
          <cx:pt idx="25684"> Common Lights </cx:pt>
          <cx:pt idx="25685"> Bedroom Outlets </cx:pt>
          <cx:pt idx="25686"> Bedroom Lights </cx:pt>
          <cx:pt idx="25687"> Bathroom </cx:pt>
          <cx:pt idx="25688">Total</cx:pt>
          <cx:pt idx="25689">Refrigerator</cx:pt>
          <cx:pt idx="25690">Other Kitchen</cx:pt>
          <cx:pt idx="25691"> Common outlets </cx:pt>
          <cx:pt idx="25692"> Common Lights </cx:pt>
          <cx:pt idx="25693"> Bedroom Outlets </cx:pt>
          <cx:pt idx="25694"> Bedroom Lights </cx:pt>
          <cx:pt idx="25695"> Bathroom </cx:pt>
          <cx:pt idx="25696">Total</cx:pt>
          <cx:pt idx="25697">Refrigerator</cx:pt>
          <cx:pt idx="25698">Other Kitchen</cx:pt>
          <cx:pt idx="25699"> Common outlets </cx:pt>
          <cx:pt idx="25700"> Common Lights </cx:pt>
          <cx:pt idx="25701"> Bedroom Outlets </cx:pt>
          <cx:pt idx="25702"> Bedroom Lights </cx:pt>
          <cx:pt idx="25703"> Bathroom </cx:pt>
          <cx:pt idx="25704">Total</cx:pt>
          <cx:pt idx="25705">Refrigerator</cx:pt>
          <cx:pt idx="25706">Other Kitchen</cx:pt>
          <cx:pt idx="25707"> Common outlets </cx:pt>
          <cx:pt idx="25708"> Common Lights </cx:pt>
          <cx:pt idx="25709"> Bedroom Outlets </cx:pt>
          <cx:pt idx="25710"> Bedroom Lights </cx:pt>
          <cx:pt idx="25711"> Bathroom </cx:pt>
          <cx:pt idx="25712">Total</cx:pt>
          <cx:pt idx="25713">Refrigerator</cx:pt>
          <cx:pt idx="25714">Other Kitchen</cx:pt>
          <cx:pt idx="25715"> Common outlets </cx:pt>
          <cx:pt idx="25716"> Common Lights </cx:pt>
          <cx:pt idx="25717"> Bedroom Outlets </cx:pt>
          <cx:pt idx="25718"> Bedroom Lights </cx:pt>
          <cx:pt idx="25719"> Bathroom </cx:pt>
          <cx:pt idx="25720">Total</cx:pt>
          <cx:pt idx="25721">Refrigerator</cx:pt>
          <cx:pt idx="25722">Other Kitchen</cx:pt>
          <cx:pt idx="25723"> Common outlets </cx:pt>
          <cx:pt idx="25724"> Common Lights </cx:pt>
          <cx:pt idx="25725"> Bedroom Outlets </cx:pt>
          <cx:pt idx="25726"> Bedroom Lights </cx:pt>
          <cx:pt idx="25727"> Bathroom </cx:pt>
          <cx:pt idx="25728">Total</cx:pt>
          <cx:pt idx="25729">Refrigerator</cx:pt>
          <cx:pt idx="25730">Other Kitchen</cx:pt>
          <cx:pt idx="25731"> Common outlets </cx:pt>
          <cx:pt idx="25732"> Common Lights </cx:pt>
          <cx:pt idx="25733"> Bedroom Outlets </cx:pt>
          <cx:pt idx="25734"> Bedroom Lights </cx:pt>
          <cx:pt idx="25735"> Bathroom </cx:pt>
          <cx:pt idx="25736">Total</cx:pt>
          <cx:pt idx="25737">Refrigerator</cx:pt>
          <cx:pt idx="25738">Other Kitchen</cx:pt>
          <cx:pt idx="25739"> Common outlets </cx:pt>
          <cx:pt idx="25740"> Common Lights </cx:pt>
          <cx:pt idx="25741"> Bedroom Outlets </cx:pt>
          <cx:pt idx="25742"> Bedroom Lights </cx:pt>
          <cx:pt idx="25743"> Bathroom </cx:pt>
          <cx:pt idx="25744">Total</cx:pt>
          <cx:pt idx="25745">Refrigerator</cx:pt>
          <cx:pt idx="25746">Other Kitchen</cx:pt>
          <cx:pt idx="25747"> Common outlets </cx:pt>
          <cx:pt idx="25748"> Common Lights </cx:pt>
          <cx:pt idx="25749"> Bedroom Outlets </cx:pt>
          <cx:pt idx="25750"> Bedroom Lights </cx:pt>
          <cx:pt idx="25751"> Bathroom </cx:pt>
          <cx:pt idx="25752">Total</cx:pt>
          <cx:pt idx="25753">Refrigerator</cx:pt>
          <cx:pt idx="25754">Other Kitchen</cx:pt>
          <cx:pt idx="25755"> Common outlets </cx:pt>
          <cx:pt idx="25756"> Common Lights </cx:pt>
          <cx:pt idx="25757"> Bedroom Outlets </cx:pt>
          <cx:pt idx="25758"> Bedroom Lights </cx:pt>
          <cx:pt idx="25759"> Bathroom </cx:pt>
          <cx:pt idx="25760">Total</cx:pt>
          <cx:pt idx="25761">Refrigerator</cx:pt>
          <cx:pt idx="25762">Other Kitchen</cx:pt>
          <cx:pt idx="25763"> Common outlets </cx:pt>
          <cx:pt idx="25764"> Common Lights </cx:pt>
          <cx:pt idx="25765"> Bedroom Outlets </cx:pt>
          <cx:pt idx="25766"> Bedroom Lights </cx:pt>
          <cx:pt idx="25767"> Bathroom </cx:pt>
          <cx:pt idx="25768">Total</cx:pt>
          <cx:pt idx="25769">Refrigerator</cx:pt>
          <cx:pt idx="25770">Other Kitchen</cx:pt>
          <cx:pt idx="25771"> Common outlets </cx:pt>
          <cx:pt idx="25772"> Common Lights </cx:pt>
          <cx:pt idx="25773"> Bedroom Outlets </cx:pt>
          <cx:pt idx="25774"> Bedroom Lights </cx:pt>
          <cx:pt idx="25775"> Bathroom </cx:pt>
          <cx:pt idx="25776">Total</cx:pt>
          <cx:pt idx="25777">Refrigerator</cx:pt>
          <cx:pt idx="25778">Other Kitchen</cx:pt>
          <cx:pt idx="25779"> Common outlets </cx:pt>
          <cx:pt idx="25780"> Common Lights </cx:pt>
          <cx:pt idx="25781"> Bedroom Outlets </cx:pt>
          <cx:pt idx="25782"> Bedroom Lights </cx:pt>
          <cx:pt idx="25783"> Bathroom </cx:pt>
          <cx:pt idx="25784">Total</cx:pt>
          <cx:pt idx="25785">Refrigerator</cx:pt>
          <cx:pt idx="25786">Other Kitchen</cx:pt>
          <cx:pt idx="25787"> Common outlets </cx:pt>
          <cx:pt idx="25788"> Common Lights </cx:pt>
          <cx:pt idx="25789"> Bedroom Outlets </cx:pt>
          <cx:pt idx="25790"> Bedroom Lights </cx:pt>
          <cx:pt idx="25791"> Bathroom </cx:pt>
          <cx:pt idx="25792">Total</cx:pt>
          <cx:pt idx="25793">Refrigerator</cx:pt>
          <cx:pt idx="25794">Other Kitchen</cx:pt>
          <cx:pt idx="25795"> Common outlets </cx:pt>
          <cx:pt idx="25796"> Common Lights </cx:pt>
          <cx:pt idx="25797"> Bedroom Outlets </cx:pt>
          <cx:pt idx="25798"> Bedroom Lights </cx:pt>
          <cx:pt idx="25799"> Bathroom </cx:pt>
          <cx:pt idx="25800">Total</cx:pt>
          <cx:pt idx="25801">Refrigerator</cx:pt>
          <cx:pt idx="25802">Other Kitchen</cx:pt>
          <cx:pt idx="25803"> Common outlets </cx:pt>
          <cx:pt idx="25804"> Common Lights </cx:pt>
          <cx:pt idx="25805"> Bedroom Outlets </cx:pt>
          <cx:pt idx="25806"> Bedroom Lights </cx:pt>
          <cx:pt idx="25807"> Bathroom </cx:pt>
          <cx:pt idx="25808">Total</cx:pt>
          <cx:pt idx="25809">Refrigerator</cx:pt>
          <cx:pt idx="25810">Other Kitchen</cx:pt>
          <cx:pt idx="25811"> Common outlets </cx:pt>
          <cx:pt idx="25812"> Common Lights </cx:pt>
          <cx:pt idx="25813"> Bedroom Outlets </cx:pt>
          <cx:pt idx="25814"> Bedroom Lights </cx:pt>
          <cx:pt idx="25815"> Bathroom </cx:pt>
          <cx:pt idx="25816">Total</cx:pt>
          <cx:pt idx="25817">Refrigerator</cx:pt>
          <cx:pt idx="25818">Other Kitchen</cx:pt>
          <cx:pt idx="25819"> Common outlets </cx:pt>
          <cx:pt idx="25820"> Common Lights </cx:pt>
          <cx:pt idx="25821"> Bedroom Outlets </cx:pt>
          <cx:pt idx="25822"> Bedroom Lights </cx:pt>
          <cx:pt idx="25823"> Bathroom </cx:pt>
          <cx:pt idx="25824">Total</cx:pt>
          <cx:pt idx="25825">Refrigerator</cx:pt>
          <cx:pt idx="25826">Other Kitchen</cx:pt>
          <cx:pt idx="25827"> Common outlets </cx:pt>
          <cx:pt idx="25828"> Common Lights </cx:pt>
          <cx:pt idx="25829"> Bedroom Outlets </cx:pt>
          <cx:pt idx="25830"> Bedroom Lights </cx:pt>
          <cx:pt idx="25831"> Bathroom </cx:pt>
          <cx:pt idx="25832">Total</cx:pt>
          <cx:pt idx="25833">Refrigerator</cx:pt>
          <cx:pt idx="25834">Other Kitchen</cx:pt>
          <cx:pt idx="25835"> Common outlets </cx:pt>
          <cx:pt idx="25836"> Common Lights </cx:pt>
          <cx:pt idx="25837"> Bedroom Outlets </cx:pt>
          <cx:pt idx="25838"> Bedroom Lights </cx:pt>
          <cx:pt idx="25839"> Bathroom </cx:pt>
          <cx:pt idx="25840">Total</cx:pt>
          <cx:pt idx="25841">Refrigerator</cx:pt>
          <cx:pt idx="25842">Other Kitchen</cx:pt>
          <cx:pt idx="25843"> Common outlets </cx:pt>
          <cx:pt idx="25844"> Common Lights </cx:pt>
          <cx:pt idx="25845"> Bedroom Outlets </cx:pt>
          <cx:pt idx="25846"> Bedroom Lights </cx:pt>
          <cx:pt idx="25847"> Bathroom </cx:pt>
          <cx:pt idx="25848">Total</cx:pt>
          <cx:pt idx="25849">Refrigerator</cx:pt>
          <cx:pt idx="25850">Other Kitchen</cx:pt>
          <cx:pt idx="25851"> Common outlets </cx:pt>
          <cx:pt idx="25852"> Common Lights </cx:pt>
          <cx:pt idx="25853"> Bedroom Outlets </cx:pt>
          <cx:pt idx="25854"> Bedroom Lights </cx:pt>
          <cx:pt idx="25855"> Bathroom </cx:pt>
          <cx:pt idx="25856">Total</cx:pt>
          <cx:pt idx="25857">Refrigerator</cx:pt>
          <cx:pt idx="25858">Other Kitchen</cx:pt>
          <cx:pt idx="25859"> Common outlets </cx:pt>
          <cx:pt idx="25860"> Common Lights </cx:pt>
          <cx:pt idx="25861"> Bedroom Outlets </cx:pt>
          <cx:pt idx="25862"> Bedroom Lights </cx:pt>
          <cx:pt idx="25863"> Bathroom </cx:pt>
          <cx:pt idx="25864">Total</cx:pt>
          <cx:pt idx="25865">Refrigerator</cx:pt>
          <cx:pt idx="25866">Other Kitchen</cx:pt>
          <cx:pt idx="25867"> Common outlets </cx:pt>
          <cx:pt idx="25868"> Common Lights </cx:pt>
          <cx:pt idx="25869"> Bedroom Outlets </cx:pt>
          <cx:pt idx="25870"> Bedroom Lights </cx:pt>
          <cx:pt idx="25871"> Bathroom </cx:pt>
          <cx:pt idx="25872">Total</cx:pt>
          <cx:pt idx="25873">Refrigerator</cx:pt>
          <cx:pt idx="25874">Other Kitchen</cx:pt>
          <cx:pt idx="25875"> Common outlets </cx:pt>
          <cx:pt idx="25876"> Common Lights </cx:pt>
          <cx:pt idx="25877"> Bedroom Outlets </cx:pt>
          <cx:pt idx="25878"> Bedroom Lights </cx:pt>
          <cx:pt idx="25879"> Bathroom </cx:pt>
          <cx:pt idx="25880">Total</cx:pt>
          <cx:pt idx="25881">Refrigerator</cx:pt>
          <cx:pt idx="25882">Other Kitchen</cx:pt>
          <cx:pt idx="25883"> Common outlets </cx:pt>
          <cx:pt idx="25884"> Common Lights </cx:pt>
          <cx:pt idx="25885"> Bedroom Outlets </cx:pt>
          <cx:pt idx="25886"> Bedroom Lights </cx:pt>
          <cx:pt idx="25887"> Bathroom </cx:pt>
          <cx:pt idx="25888">Total</cx:pt>
          <cx:pt idx="25889">Refrigerator</cx:pt>
          <cx:pt idx="25890">Other Kitchen</cx:pt>
          <cx:pt idx="25891"> Common outlets </cx:pt>
          <cx:pt idx="25892"> Common Lights </cx:pt>
          <cx:pt idx="25893"> Bedroom Outlets </cx:pt>
          <cx:pt idx="25894"> Bedroom Lights </cx:pt>
          <cx:pt idx="25895"> Bathroom </cx:pt>
          <cx:pt idx="25896">Total</cx:pt>
          <cx:pt idx="25897">Refrigerator</cx:pt>
          <cx:pt idx="25898">Other Kitchen</cx:pt>
          <cx:pt idx="25899"> Common outlets </cx:pt>
          <cx:pt idx="25900"> Common Lights </cx:pt>
          <cx:pt idx="25901"> Bedroom Outlets </cx:pt>
          <cx:pt idx="25902"> Bedroom Lights </cx:pt>
          <cx:pt idx="25903"> Bathroom </cx:pt>
          <cx:pt idx="25904">Total</cx:pt>
          <cx:pt idx="25905">Refrigerator</cx:pt>
          <cx:pt idx="25906">Other Kitchen</cx:pt>
          <cx:pt idx="25907"> Common outlets </cx:pt>
          <cx:pt idx="25908"> Common Lights </cx:pt>
          <cx:pt idx="25909"> Bedroom Outlets </cx:pt>
          <cx:pt idx="25910"> Bedroom Lights </cx:pt>
          <cx:pt idx="25911"> Bathroom </cx:pt>
          <cx:pt idx="25912">Total</cx:pt>
          <cx:pt idx="25913">Refrigerator</cx:pt>
          <cx:pt idx="25914">Other Kitchen</cx:pt>
          <cx:pt idx="25915"> Common outlets </cx:pt>
          <cx:pt idx="25916"> Common Lights </cx:pt>
          <cx:pt idx="25917"> Bedroom Outlets </cx:pt>
          <cx:pt idx="25918"> Bedroom Lights </cx:pt>
          <cx:pt idx="25919"> Bathroom </cx:pt>
          <cx:pt idx="25920">Total</cx:pt>
          <cx:pt idx="25921">Refrigerator</cx:pt>
          <cx:pt idx="25922">Other Kitchen</cx:pt>
          <cx:pt idx="25923"> Common outlets </cx:pt>
          <cx:pt idx="25924"> Common Lights </cx:pt>
          <cx:pt idx="25925"> Bedroom Outlets </cx:pt>
          <cx:pt idx="25926"> Bedroom Lights </cx:pt>
          <cx:pt idx="25927"> Bathroom </cx:pt>
          <cx:pt idx="25928">Total</cx:pt>
          <cx:pt idx="25929">Refrigerator</cx:pt>
          <cx:pt idx="25930">Other Kitchen</cx:pt>
          <cx:pt idx="25931"> Common outlets </cx:pt>
          <cx:pt idx="25932"> Common Lights </cx:pt>
          <cx:pt idx="25933"> Bedroom Outlets </cx:pt>
          <cx:pt idx="25934"> Bedroom Lights </cx:pt>
          <cx:pt idx="25935"> Bathroom </cx:pt>
          <cx:pt idx="25936">Total</cx:pt>
          <cx:pt idx="25937">Refrigerator</cx:pt>
          <cx:pt idx="25938">Other Kitchen</cx:pt>
          <cx:pt idx="25939"> Common outlets </cx:pt>
          <cx:pt idx="25940"> Common Lights </cx:pt>
          <cx:pt idx="25941"> Bedroom Outlets </cx:pt>
          <cx:pt idx="25942"> Bedroom Lights </cx:pt>
          <cx:pt idx="25943"> Bathroom </cx:pt>
          <cx:pt idx="25944">Total</cx:pt>
          <cx:pt idx="25945">Refrigerator</cx:pt>
          <cx:pt idx="25946">Other Kitchen</cx:pt>
          <cx:pt idx="25947"> Common outlets </cx:pt>
          <cx:pt idx="25948"> Common Lights </cx:pt>
          <cx:pt idx="25949"> Bedroom Outlets </cx:pt>
          <cx:pt idx="25950"> Bedroom Lights </cx:pt>
          <cx:pt idx="25951"> Bathroom </cx:pt>
          <cx:pt idx="25952">Total</cx:pt>
          <cx:pt idx="25953">Refrigerator</cx:pt>
          <cx:pt idx="25954">Other Kitchen</cx:pt>
          <cx:pt idx="25955"> Common outlets </cx:pt>
          <cx:pt idx="25956"> Common Lights </cx:pt>
          <cx:pt idx="25957"> Bedroom Outlets </cx:pt>
          <cx:pt idx="25958"> Bedroom Lights </cx:pt>
          <cx:pt idx="25959"> Bathroom </cx:pt>
          <cx:pt idx="25960">Total</cx:pt>
          <cx:pt idx="25961">Refrigerator</cx:pt>
          <cx:pt idx="25962">Other Kitchen</cx:pt>
          <cx:pt idx="25963"> Common outlets </cx:pt>
          <cx:pt idx="25964"> Common Lights </cx:pt>
          <cx:pt idx="25965"> Bedroom Outlets </cx:pt>
          <cx:pt idx="25966"> Bedroom Lights </cx:pt>
          <cx:pt idx="25967"> Bathroom </cx:pt>
          <cx:pt idx="25968">Total</cx:pt>
          <cx:pt idx="25969">Refrigerator</cx:pt>
          <cx:pt idx="25970">Other Kitchen</cx:pt>
          <cx:pt idx="25971"> Common outlets </cx:pt>
          <cx:pt idx="25972"> Common Lights </cx:pt>
          <cx:pt idx="25973"> Bedroom Outlets </cx:pt>
          <cx:pt idx="25974"> Bedroom Lights </cx:pt>
          <cx:pt idx="25975"> Bathroom </cx:pt>
          <cx:pt idx="25976">Total</cx:pt>
          <cx:pt idx="25977">Refrigerator</cx:pt>
          <cx:pt idx="25978">Other Kitchen</cx:pt>
          <cx:pt idx="25979"> Common outlets </cx:pt>
          <cx:pt idx="25980"> Common Lights </cx:pt>
          <cx:pt idx="25981"> Bedroom Outlets </cx:pt>
          <cx:pt idx="25982"> Bedroom Lights </cx:pt>
          <cx:pt idx="25983"> Bathroom </cx:pt>
          <cx:pt idx="25984">Total</cx:pt>
          <cx:pt idx="25985">Refrigerator</cx:pt>
          <cx:pt idx="25986">Other Kitchen</cx:pt>
          <cx:pt idx="25987"> Common outlets </cx:pt>
          <cx:pt idx="25988"> Common Lights </cx:pt>
          <cx:pt idx="25989"> Bedroom Outlets </cx:pt>
          <cx:pt idx="25990"> Bedroom Lights </cx:pt>
          <cx:pt idx="25991"> Bathroom </cx:pt>
          <cx:pt idx="25992">Total</cx:pt>
          <cx:pt idx="25993">Refrigerator</cx:pt>
          <cx:pt idx="25994">Other Kitchen</cx:pt>
          <cx:pt idx="25995"> Common outlets </cx:pt>
          <cx:pt idx="25996"> Common Lights </cx:pt>
          <cx:pt idx="25997"> Bedroom Outlets </cx:pt>
          <cx:pt idx="25998"> Bedroom Lights </cx:pt>
          <cx:pt idx="25999"> Bathroom </cx:pt>
          <cx:pt idx="26000">Total</cx:pt>
          <cx:pt idx="26001">Refrigerator</cx:pt>
          <cx:pt idx="26002">Other Kitchen</cx:pt>
          <cx:pt idx="26003"> Common outlets </cx:pt>
          <cx:pt idx="26004"> Common Lights </cx:pt>
          <cx:pt idx="26005"> Bedroom Outlets </cx:pt>
          <cx:pt idx="26006"> Bedroom Lights </cx:pt>
          <cx:pt idx="26007"> Bathroom </cx:pt>
          <cx:pt idx="26008">Total</cx:pt>
          <cx:pt idx="26009">Refrigerator</cx:pt>
          <cx:pt idx="26010">Other Kitchen</cx:pt>
          <cx:pt idx="26011"> Common outlets </cx:pt>
          <cx:pt idx="26012"> Common Lights </cx:pt>
          <cx:pt idx="26013"> Bedroom Outlets </cx:pt>
          <cx:pt idx="26014"> Bedroom Lights </cx:pt>
          <cx:pt idx="26015"> Bathroom </cx:pt>
          <cx:pt idx="26016">Total</cx:pt>
          <cx:pt idx="26017">Refrigerator</cx:pt>
          <cx:pt idx="26018">Other Kitchen</cx:pt>
          <cx:pt idx="26019"> Common outlets </cx:pt>
          <cx:pt idx="26020"> Common Lights </cx:pt>
          <cx:pt idx="26021"> Bedroom Outlets </cx:pt>
          <cx:pt idx="26022"> Bedroom Lights </cx:pt>
          <cx:pt idx="26023"> Bathroom </cx:pt>
          <cx:pt idx="26024">Total</cx:pt>
          <cx:pt idx="26025">Refrigerator</cx:pt>
          <cx:pt idx="26026">Other Kitchen</cx:pt>
          <cx:pt idx="26027"> Common outlets </cx:pt>
          <cx:pt idx="26028"> Common Lights </cx:pt>
          <cx:pt idx="26029"> Bedroom Outlets </cx:pt>
          <cx:pt idx="26030"> Bedroom Lights </cx:pt>
          <cx:pt idx="26031"> Bathroom </cx:pt>
          <cx:pt idx="26032">Total</cx:pt>
          <cx:pt idx="26033">Refrigerator</cx:pt>
          <cx:pt idx="26034">Other Kitchen</cx:pt>
          <cx:pt idx="26035"> Common outlets </cx:pt>
          <cx:pt idx="26036"> Common Lights </cx:pt>
          <cx:pt idx="26037"> Bedroom Outlets </cx:pt>
          <cx:pt idx="26038"> Bedroom Lights </cx:pt>
          <cx:pt idx="26039"> Bathroom </cx:pt>
          <cx:pt idx="26040">Total</cx:pt>
          <cx:pt idx="26041">Refrigerator</cx:pt>
          <cx:pt idx="26042">Other Kitchen</cx:pt>
          <cx:pt idx="26043"> Common outlets </cx:pt>
          <cx:pt idx="26044"> Common Lights </cx:pt>
          <cx:pt idx="26045"> Bedroom Outlets </cx:pt>
          <cx:pt idx="26046"> Bedroom Lights </cx:pt>
          <cx:pt idx="26047"> Bathroom </cx:pt>
          <cx:pt idx="26048">Total</cx:pt>
          <cx:pt idx="26049">Refrigerator</cx:pt>
          <cx:pt idx="26050">Other Kitchen</cx:pt>
          <cx:pt idx="26051"> Common outlets </cx:pt>
          <cx:pt idx="26052"> Common Lights </cx:pt>
          <cx:pt idx="26053"> Bedroom Outlets </cx:pt>
          <cx:pt idx="26054"> Bedroom Lights </cx:pt>
          <cx:pt idx="26055"> Bathroom </cx:pt>
          <cx:pt idx="26056">Total</cx:pt>
          <cx:pt idx="26057">Refrigerator</cx:pt>
          <cx:pt idx="26058">Other Kitchen</cx:pt>
          <cx:pt idx="26059"> Common outlets </cx:pt>
          <cx:pt idx="26060"> Common Lights </cx:pt>
          <cx:pt idx="26061"> Bedroom Outlets </cx:pt>
          <cx:pt idx="26062"> Bedroom Lights </cx:pt>
          <cx:pt idx="26063"> Bathroom </cx:pt>
          <cx:pt idx="26064">Total</cx:pt>
          <cx:pt idx="26065">Refrigerator</cx:pt>
          <cx:pt idx="26066">Other Kitchen</cx:pt>
          <cx:pt idx="26067"> Common outlets </cx:pt>
          <cx:pt idx="26068"> Common Lights </cx:pt>
          <cx:pt idx="26069"> Bedroom Outlets </cx:pt>
          <cx:pt idx="26070"> Bedroom Lights </cx:pt>
          <cx:pt idx="26071"> Bathroom </cx:pt>
          <cx:pt idx="26072">Total</cx:pt>
          <cx:pt idx="26073">Refrigerator</cx:pt>
          <cx:pt idx="26074">Other Kitchen</cx:pt>
          <cx:pt idx="26075"> Common outlets </cx:pt>
          <cx:pt idx="26076"> Common Lights </cx:pt>
          <cx:pt idx="26077"> Bedroom Outlets </cx:pt>
          <cx:pt idx="26078"> Bedroom Lights </cx:pt>
          <cx:pt idx="26079"> Bathroom </cx:pt>
          <cx:pt idx="26080">Total</cx:pt>
          <cx:pt idx="26081">Refrigerator</cx:pt>
          <cx:pt idx="26082">Other Kitchen</cx:pt>
          <cx:pt idx="26083"> Common outlets </cx:pt>
          <cx:pt idx="26084"> Common Lights </cx:pt>
          <cx:pt idx="26085"> Bedroom Outlets </cx:pt>
          <cx:pt idx="26086"> Bedroom Lights </cx:pt>
          <cx:pt idx="26087"> Bathroom </cx:pt>
          <cx:pt idx="26088">Total</cx:pt>
          <cx:pt idx="26089">Refrigerator</cx:pt>
          <cx:pt idx="26090">Other Kitchen</cx:pt>
          <cx:pt idx="26091"> Common outlets </cx:pt>
          <cx:pt idx="26092"> Common Lights </cx:pt>
          <cx:pt idx="26093"> Bedroom Outlets </cx:pt>
          <cx:pt idx="26094"> Bedroom Lights </cx:pt>
          <cx:pt idx="26095"> Bathroom </cx:pt>
          <cx:pt idx="26096">Total</cx:pt>
          <cx:pt idx="26097">Refrigerator</cx:pt>
          <cx:pt idx="26098">Other Kitchen</cx:pt>
          <cx:pt idx="26099"> Common outlets </cx:pt>
          <cx:pt idx="26100"> Common Lights </cx:pt>
          <cx:pt idx="26101"> Bedroom Outlets </cx:pt>
          <cx:pt idx="26102"> Bedroom Lights </cx:pt>
          <cx:pt idx="26103"> Bathroom </cx:pt>
          <cx:pt idx="26104">Total</cx:pt>
          <cx:pt idx="26105">Refrigerator</cx:pt>
          <cx:pt idx="26106">Other Kitchen</cx:pt>
          <cx:pt idx="26107"> Common outlets </cx:pt>
          <cx:pt idx="26108"> Common Lights </cx:pt>
          <cx:pt idx="26109"> Bedroom Outlets </cx:pt>
          <cx:pt idx="26110"> Bedroom Lights </cx:pt>
          <cx:pt idx="26111"> Bathroom </cx:pt>
          <cx:pt idx="26112">Total</cx:pt>
          <cx:pt idx="26113">Refrigerator</cx:pt>
          <cx:pt idx="26114">Other Kitchen</cx:pt>
          <cx:pt idx="26115"> Common outlets </cx:pt>
          <cx:pt idx="26116"> Common Lights </cx:pt>
          <cx:pt idx="26117"> Bedroom Outlets </cx:pt>
          <cx:pt idx="26118"> Bedroom Lights </cx:pt>
          <cx:pt idx="26119"> Bathroom </cx:pt>
          <cx:pt idx="26120">Total</cx:pt>
          <cx:pt idx="26121">Refrigerator</cx:pt>
          <cx:pt idx="26122">Other Kitchen</cx:pt>
          <cx:pt idx="26123"> Common outlets </cx:pt>
          <cx:pt idx="26124"> Common Lights </cx:pt>
          <cx:pt idx="26125"> Bedroom Outlets </cx:pt>
          <cx:pt idx="26126"> Bedroom Lights </cx:pt>
          <cx:pt idx="26127"> Bathroom </cx:pt>
          <cx:pt idx="26128">Total</cx:pt>
          <cx:pt idx="26129">Refrigerator</cx:pt>
          <cx:pt idx="26130">Other Kitchen</cx:pt>
          <cx:pt idx="26131"> Common outlets </cx:pt>
          <cx:pt idx="26132"> Common Lights </cx:pt>
          <cx:pt idx="26133"> Bedroom Outlets </cx:pt>
          <cx:pt idx="26134"> Bedroom Lights </cx:pt>
          <cx:pt idx="26135"> Bathroom </cx:pt>
          <cx:pt idx="26136">Total</cx:pt>
          <cx:pt idx="26137">Refrigerator</cx:pt>
          <cx:pt idx="26138">Other Kitchen</cx:pt>
          <cx:pt idx="26139"> Common outlets </cx:pt>
          <cx:pt idx="26140"> Common Lights </cx:pt>
          <cx:pt idx="26141"> Bedroom Outlets </cx:pt>
          <cx:pt idx="26142"> Bedroom Lights </cx:pt>
          <cx:pt idx="26143"> Bathroom </cx:pt>
          <cx:pt idx="26144">Total</cx:pt>
          <cx:pt idx="26145">Refrigerator</cx:pt>
          <cx:pt idx="26146">Other Kitchen</cx:pt>
          <cx:pt idx="26147"> Common outlets </cx:pt>
          <cx:pt idx="26148"> Common Lights </cx:pt>
          <cx:pt idx="26149"> Bedroom Outlets </cx:pt>
          <cx:pt idx="26150"> Bedroom Lights </cx:pt>
          <cx:pt idx="26151"> Bathroom </cx:pt>
          <cx:pt idx="26152">Total</cx:pt>
          <cx:pt idx="26153">Refrigerator</cx:pt>
          <cx:pt idx="26154">Other Kitchen</cx:pt>
          <cx:pt idx="26155"> Common outlets </cx:pt>
          <cx:pt idx="26156"> Common Lights </cx:pt>
          <cx:pt idx="26157"> Bedroom Outlets </cx:pt>
          <cx:pt idx="26158"> Bedroom Lights </cx:pt>
          <cx:pt idx="26159"> Bathroom </cx:pt>
          <cx:pt idx="26160">Total</cx:pt>
          <cx:pt idx="26161">Refrigerator</cx:pt>
          <cx:pt idx="26162">Other Kitchen</cx:pt>
          <cx:pt idx="26163"> Common outlets </cx:pt>
          <cx:pt idx="26164"> Common Lights </cx:pt>
          <cx:pt idx="26165"> Bedroom Outlets </cx:pt>
          <cx:pt idx="26166"> Bedroom Lights </cx:pt>
          <cx:pt idx="26167"> Bathroom </cx:pt>
          <cx:pt idx="26168">Total</cx:pt>
          <cx:pt idx="26169">Refrigerator</cx:pt>
          <cx:pt idx="26170">Other Kitchen</cx:pt>
          <cx:pt idx="26171"> Common outlets </cx:pt>
          <cx:pt idx="26172"> Common Lights </cx:pt>
          <cx:pt idx="26173"> Bedroom Outlets </cx:pt>
          <cx:pt idx="26174"> Bedroom Lights </cx:pt>
          <cx:pt idx="26175"> Bathroom </cx:pt>
          <cx:pt idx="26176">Total</cx:pt>
          <cx:pt idx="26177">Refrigerator</cx:pt>
          <cx:pt idx="26178">Other Kitchen</cx:pt>
          <cx:pt idx="26179"> Common outlets </cx:pt>
          <cx:pt idx="26180"> Common Lights </cx:pt>
          <cx:pt idx="26181"> Bedroom Outlets </cx:pt>
          <cx:pt idx="26182"> Bedroom Lights </cx:pt>
          <cx:pt idx="26183"> Bathroom </cx:pt>
          <cx:pt idx="26184">Total</cx:pt>
          <cx:pt idx="26185">Refrigerator</cx:pt>
          <cx:pt idx="26186">Other Kitchen</cx:pt>
          <cx:pt idx="26187"> Common outlets </cx:pt>
          <cx:pt idx="26188"> Common Lights </cx:pt>
          <cx:pt idx="26189"> Bedroom Outlets </cx:pt>
          <cx:pt idx="26190"> Bedroom Lights </cx:pt>
          <cx:pt idx="26191"> Bathroom </cx:pt>
          <cx:pt idx="26192">Total</cx:pt>
          <cx:pt idx="26193">Refrigerator</cx:pt>
          <cx:pt idx="26194">Other Kitchen</cx:pt>
          <cx:pt idx="26195"> Common outlets </cx:pt>
          <cx:pt idx="26196"> Common Lights </cx:pt>
          <cx:pt idx="26197"> Bedroom Outlets </cx:pt>
          <cx:pt idx="26198"> Bedroom Lights </cx:pt>
          <cx:pt idx="26199"> Bathroom </cx:pt>
          <cx:pt idx="26200">Total</cx:pt>
          <cx:pt idx="26201">Refrigerator</cx:pt>
          <cx:pt idx="26202">Other Kitchen</cx:pt>
          <cx:pt idx="26203"> Common outlets </cx:pt>
          <cx:pt idx="26204"> Common Lights </cx:pt>
          <cx:pt idx="26205"> Bedroom Outlets </cx:pt>
          <cx:pt idx="26206"> Bedroom Lights </cx:pt>
          <cx:pt idx="26207"> Bathroom </cx:pt>
          <cx:pt idx="26208">Total</cx:pt>
          <cx:pt idx="26209">Refrigerator</cx:pt>
          <cx:pt idx="26210">Other Kitchen</cx:pt>
          <cx:pt idx="26211"> Common outlets </cx:pt>
          <cx:pt idx="26212"> Common Lights </cx:pt>
          <cx:pt idx="26213"> Bedroom Outlets </cx:pt>
          <cx:pt idx="26214"> Bedroom Lights </cx:pt>
          <cx:pt idx="26215"> Bathroom </cx:pt>
          <cx:pt idx="26216">Total</cx:pt>
          <cx:pt idx="26217">Refrigerator</cx:pt>
          <cx:pt idx="26218">Other Kitchen</cx:pt>
          <cx:pt idx="26219"> Common outlets </cx:pt>
          <cx:pt idx="26220"> Common Lights </cx:pt>
          <cx:pt idx="26221"> Bedroom Outlets </cx:pt>
          <cx:pt idx="26222"> Bedroom Lights </cx:pt>
          <cx:pt idx="26223"> Bathroom </cx:pt>
          <cx:pt idx="26224">Total</cx:pt>
          <cx:pt idx="26225">Refrigerator</cx:pt>
          <cx:pt idx="26226">Other Kitchen</cx:pt>
          <cx:pt idx="26227"> Common outlets </cx:pt>
          <cx:pt idx="26228"> Common Lights </cx:pt>
          <cx:pt idx="26229"> Bedroom Outlets </cx:pt>
          <cx:pt idx="26230"> Bedroom Lights </cx:pt>
          <cx:pt idx="26231"> Bathroom </cx:pt>
          <cx:pt idx="26232">Total</cx:pt>
          <cx:pt idx="26233">Refrigerator</cx:pt>
          <cx:pt idx="26234">Other Kitchen</cx:pt>
          <cx:pt idx="26235"> Common outlets </cx:pt>
          <cx:pt idx="26236"> Common Lights </cx:pt>
          <cx:pt idx="26237"> Bedroom Outlets </cx:pt>
          <cx:pt idx="26238"> Bedroom Lights </cx:pt>
          <cx:pt idx="26239"> Bathroom </cx:pt>
          <cx:pt idx="26240">Total</cx:pt>
          <cx:pt idx="26241">Refrigerator</cx:pt>
          <cx:pt idx="26242">Other Kitchen</cx:pt>
          <cx:pt idx="26243"> Common outlets </cx:pt>
          <cx:pt idx="26244"> Common Lights </cx:pt>
          <cx:pt idx="26245"> Bedroom Outlets </cx:pt>
          <cx:pt idx="26246"> Bedroom Lights </cx:pt>
          <cx:pt idx="26247"> Bathroom </cx:pt>
          <cx:pt idx="26248">Total</cx:pt>
          <cx:pt idx="26249">Refrigerator</cx:pt>
          <cx:pt idx="26250">Other Kitchen</cx:pt>
          <cx:pt idx="26251"> Common outlets </cx:pt>
          <cx:pt idx="26252"> Common Lights </cx:pt>
          <cx:pt idx="26253"> Bedroom Outlets </cx:pt>
          <cx:pt idx="26254"> Bedroom Lights </cx:pt>
          <cx:pt idx="26255"> Bathroom </cx:pt>
          <cx:pt idx="26256">Total</cx:pt>
          <cx:pt idx="26257">Refrigerator</cx:pt>
          <cx:pt idx="26258">Other Kitchen</cx:pt>
          <cx:pt idx="26259"> Common outlets </cx:pt>
          <cx:pt idx="26260"> Common Lights </cx:pt>
          <cx:pt idx="26261"> Bedroom Outlets </cx:pt>
          <cx:pt idx="26262"> Bedroom Lights </cx:pt>
          <cx:pt idx="26263"> Bathroom </cx:pt>
          <cx:pt idx="26264">Total</cx:pt>
          <cx:pt idx="26265">Refrigerator</cx:pt>
          <cx:pt idx="26266">Other Kitchen</cx:pt>
          <cx:pt idx="26267"> Common outlets </cx:pt>
          <cx:pt idx="26268"> Common Lights </cx:pt>
          <cx:pt idx="26269"> Bedroom Outlets </cx:pt>
          <cx:pt idx="26270"> Bedroom Lights </cx:pt>
          <cx:pt idx="26271"> Bathroom </cx:pt>
          <cx:pt idx="26272">Total</cx:pt>
          <cx:pt idx="26273">Refrigerator</cx:pt>
          <cx:pt idx="26274">Other Kitchen</cx:pt>
          <cx:pt idx="26275"> Common outlets </cx:pt>
          <cx:pt idx="26276"> Common Lights </cx:pt>
          <cx:pt idx="26277"> Bedroom Outlets </cx:pt>
          <cx:pt idx="26278"> Bedroom Lights </cx:pt>
          <cx:pt idx="26279"> Bathroom </cx:pt>
          <cx:pt idx="26280">Total</cx:pt>
          <cx:pt idx="26281">Refrigerator</cx:pt>
          <cx:pt idx="26282">Other Kitchen</cx:pt>
          <cx:pt idx="26283"> Common outlets </cx:pt>
          <cx:pt idx="26284"> Common Lights </cx:pt>
          <cx:pt idx="26285"> Bedroom Outlets </cx:pt>
          <cx:pt idx="26286"> Bedroom Lights </cx:pt>
          <cx:pt idx="26287"> Bathroom </cx:pt>
          <cx:pt idx="26288">Total</cx:pt>
          <cx:pt idx="26289">Refrigerator</cx:pt>
          <cx:pt idx="26290">Other Kitchen</cx:pt>
          <cx:pt idx="26291"> Common outlets </cx:pt>
          <cx:pt idx="26292"> Common Lights </cx:pt>
          <cx:pt idx="26293"> Bedroom Outlets </cx:pt>
          <cx:pt idx="26294"> Bedroom Lights </cx:pt>
          <cx:pt idx="26295"> Bathroom </cx:pt>
          <cx:pt idx="26296">Total</cx:pt>
          <cx:pt idx="26297">Refrigerator</cx:pt>
          <cx:pt idx="26298">Other Kitchen</cx:pt>
          <cx:pt idx="26299"> Common outlets </cx:pt>
          <cx:pt idx="26300"> Common Lights </cx:pt>
          <cx:pt idx="26301"> Bedroom Outlets </cx:pt>
          <cx:pt idx="26302"> Bedroom Lights </cx:pt>
          <cx:pt idx="26303"> Bathroom </cx:pt>
          <cx:pt idx="26304">Total</cx:pt>
          <cx:pt idx="26305">Refrigerator</cx:pt>
          <cx:pt idx="26306">Other Kitchen</cx:pt>
          <cx:pt idx="26307"> Common outlets </cx:pt>
          <cx:pt idx="26308"> Common Lights </cx:pt>
          <cx:pt idx="26309"> Bedroom Outlets </cx:pt>
          <cx:pt idx="26310"> Bedroom Lights </cx:pt>
          <cx:pt idx="26311"> Bathroom </cx:pt>
          <cx:pt idx="26312">Total</cx:pt>
          <cx:pt idx="26313">Refrigerator</cx:pt>
          <cx:pt idx="26314">Other Kitchen</cx:pt>
          <cx:pt idx="26315"> Common outlets </cx:pt>
          <cx:pt idx="26316"> Common Lights </cx:pt>
          <cx:pt idx="26317"> Bedroom Outlets </cx:pt>
          <cx:pt idx="26318"> Bedroom Lights </cx:pt>
          <cx:pt idx="26319"> Bathroom </cx:pt>
          <cx:pt idx="26320">Total</cx:pt>
          <cx:pt idx="26321">Refrigerator</cx:pt>
          <cx:pt idx="26322">Other Kitchen</cx:pt>
          <cx:pt idx="26323"> Common outlets </cx:pt>
          <cx:pt idx="26324"> Common Lights </cx:pt>
          <cx:pt idx="26325"> Bedroom Outlets </cx:pt>
          <cx:pt idx="26326"> Bedroom Lights </cx:pt>
          <cx:pt idx="26327"> Bathroom </cx:pt>
          <cx:pt idx="26328">Total</cx:pt>
          <cx:pt idx="26329">Refrigerator</cx:pt>
          <cx:pt idx="26330">Other Kitchen</cx:pt>
          <cx:pt idx="26331"> Common outlets </cx:pt>
          <cx:pt idx="26332"> Common Lights </cx:pt>
          <cx:pt idx="26333"> Bedroom Outlets </cx:pt>
          <cx:pt idx="26334"> Bedroom Lights </cx:pt>
          <cx:pt idx="26335"> Bathroom </cx:pt>
          <cx:pt idx="26336">Total</cx:pt>
          <cx:pt idx="26337">Refrigerator</cx:pt>
          <cx:pt idx="26338">Other Kitchen</cx:pt>
          <cx:pt idx="26339"> Common outlets </cx:pt>
          <cx:pt idx="26340"> Common Lights </cx:pt>
          <cx:pt idx="26341"> Bedroom Outlets </cx:pt>
          <cx:pt idx="26342"> Bedroom Lights </cx:pt>
          <cx:pt idx="26343"> Bathroom </cx:pt>
          <cx:pt idx="26344">Total</cx:pt>
          <cx:pt idx="26345">Refrigerator</cx:pt>
          <cx:pt idx="26346">Other Kitchen</cx:pt>
          <cx:pt idx="26347"> Common outlets </cx:pt>
          <cx:pt idx="26348"> Common Lights </cx:pt>
          <cx:pt idx="26349"> Bedroom Outlets </cx:pt>
          <cx:pt idx="26350"> Bedroom Lights </cx:pt>
          <cx:pt idx="26351"> Bathroom </cx:pt>
          <cx:pt idx="26352">Total</cx:pt>
          <cx:pt idx="26353">Refrigerator</cx:pt>
          <cx:pt idx="26354">Other Kitchen</cx:pt>
          <cx:pt idx="26355"> Common outlets </cx:pt>
          <cx:pt idx="26356"> Common Lights </cx:pt>
          <cx:pt idx="26357"> Bedroom Outlets </cx:pt>
          <cx:pt idx="26358"> Bedroom Lights </cx:pt>
          <cx:pt idx="26359"> Bathroom </cx:pt>
          <cx:pt idx="26360">Total</cx:pt>
          <cx:pt idx="26361">Refrigerator</cx:pt>
          <cx:pt idx="26362">Other Kitchen</cx:pt>
          <cx:pt idx="26363"> Common outlets </cx:pt>
          <cx:pt idx="26364"> Common Lights </cx:pt>
          <cx:pt idx="26365"> Bedroom Outlets </cx:pt>
          <cx:pt idx="26366"> Bedroom Lights </cx:pt>
          <cx:pt idx="26367"> Bathroom </cx:pt>
          <cx:pt idx="26368">Total</cx:pt>
          <cx:pt idx="26369">Refrigerator</cx:pt>
          <cx:pt idx="26370">Other Kitchen</cx:pt>
          <cx:pt idx="26371"> Common outlets </cx:pt>
          <cx:pt idx="26372"> Common Lights </cx:pt>
          <cx:pt idx="26373"> Bedroom Outlets </cx:pt>
          <cx:pt idx="26374"> Bedroom Lights </cx:pt>
          <cx:pt idx="26375"> Bathroom </cx:pt>
          <cx:pt idx="26376">Total</cx:pt>
          <cx:pt idx="26377">Refrigerator</cx:pt>
          <cx:pt idx="26378">Other Kitchen</cx:pt>
          <cx:pt idx="26379"> Common outlets </cx:pt>
          <cx:pt idx="26380"> Common Lights </cx:pt>
          <cx:pt idx="26381"> Bedroom Outlets </cx:pt>
          <cx:pt idx="26382"> Bedroom Lights </cx:pt>
          <cx:pt idx="26383"> Bathroom </cx:pt>
          <cx:pt idx="26384">Total</cx:pt>
          <cx:pt idx="26385">Refrigerator</cx:pt>
          <cx:pt idx="26386">Other Kitchen</cx:pt>
          <cx:pt idx="26387"> Common outlets </cx:pt>
          <cx:pt idx="26388"> Common Lights </cx:pt>
          <cx:pt idx="26389"> Bedroom Outlets </cx:pt>
          <cx:pt idx="26390"> Bedroom Lights </cx:pt>
          <cx:pt idx="26391"> Bathroom </cx:pt>
          <cx:pt idx="26392">Total</cx:pt>
          <cx:pt idx="26393">Refrigerator</cx:pt>
          <cx:pt idx="26394">Other Kitchen</cx:pt>
          <cx:pt idx="26395"> Common outlets </cx:pt>
          <cx:pt idx="26396"> Common Lights </cx:pt>
          <cx:pt idx="26397"> Bedroom Outlets </cx:pt>
          <cx:pt idx="26398"> Bedroom Lights </cx:pt>
          <cx:pt idx="26399"> Bathroom </cx:pt>
          <cx:pt idx="26400">Total</cx:pt>
          <cx:pt idx="26401">Refrigerator</cx:pt>
          <cx:pt idx="26402">Other Kitchen</cx:pt>
          <cx:pt idx="26403"> Common outlets </cx:pt>
          <cx:pt idx="26404"> Common Lights </cx:pt>
          <cx:pt idx="26405"> Bedroom Outlets </cx:pt>
          <cx:pt idx="26406"> Bedroom Lights </cx:pt>
          <cx:pt idx="26407"> Bathroom </cx:pt>
          <cx:pt idx="26408">Total</cx:pt>
          <cx:pt idx="26409">Refrigerator</cx:pt>
          <cx:pt idx="26410">Other Kitchen</cx:pt>
          <cx:pt idx="26411"> Common outlets </cx:pt>
          <cx:pt idx="26412"> Common Lights </cx:pt>
          <cx:pt idx="26413"> Bedroom Outlets </cx:pt>
          <cx:pt idx="26414"> Bedroom Lights </cx:pt>
          <cx:pt idx="26415"> Bathroom </cx:pt>
          <cx:pt idx="26416">Total</cx:pt>
          <cx:pt idx="26417">Refrigerator</cx:pt>
          <cx:pt idx="26418">Other Kitchen</cx:pt>
          <cx:pt idx="26419"> Common outlets </cx:pt>
          <cx:pt idx="26420"> Common Lights </cx:pt>
          <cx:pt idx="26421"> Bedroom Outlets </cx:pt>
          <cx:pt idx="26422"> Bedroom Lights </cx:pt>
          <cx:pt idx="26423"> Bathroom </cx:pt>
          <cx:pt idx="26424">Total</cx:pt>
          <cx:pt idx="26425">Refrigerator</cx:pt>
          <cx:pt idx="26426">Other Kitchen</cx:pt>
          <cx:pt idx="26427"> Common outlets </cx:pt>
          <cx:pt idx="26428"> Common Lights </cx:pt>
          <cx:pt idx="26429"> Bedroom Outlets </cx:pt>
          <cx:pt idx="26430"> Bedroom Lights </cx:pt>
          <cx:pt idx="26431"> Bathroom </cx:pt>
          <cx:pt idx="26432">Total</cx:pt>
          <cx:pt idx="26433">Refrigerator</cx:pt>
          <cx:pt idx="26434">Other Kitchen</cx:pt>
          <cx:pt idx="26435"> Common outlets </cx:pt>
          <cx:pt idx="26436"> Common Lights </cx:pt>
          <cx:pt idx="26437"> Bedroom Outlets </cx:pt>
          <cx:pt idx="26438"> Bedroom Lights </cx:pt>
          <cx:pt idx="26439"> Bathroom </cx:pt>
          <cx:pt idx="26440">Total</cx:pt>
          <cx:pt idx="26441">Refrigerator</cx:pt>
          <cx:pt idx="26442">Other Kitchen</cx:pt>
          <cx:pt idx="26443"> Common outlets </cx:pt>
          <cx:pt idx="26444"> Common Lights </cx:pt>
          <cx:pt idx="26445"> Bedroom Outlets </cx:pt>
          <cx:pt idx="26446"> Bedroom Lights </cx:pt>
          <cx:pt idx="26447"> Bathroom </cx:pt>
          <cx:pt idx="26448">Total</cx:pt>
          <cx:pt idx="26449">Refrigerator</cx:pt>
          <cx:pt idx="26450">Other Kitchen</cx:pt>
          <cx:pt idx="26451"> Common outlets </cx:pt>
          <cx:pt idx="26452"> Common Lights </cx:pt>
          <cx:pt idx="26453"> Bedroom Outlets </cx:pt>
          <cx:pt idx="26454"> Bedroom Lights </cx:pt>
          <cx:pt idx="26455"> Bathroom </cx:pt>
          <cx:pt idx="26456">Total</cx:pt>
          <cx:pt idx="26457">Refrigerator</cx:pt>
          <cx:pt idx="26458">Other Kitchen</cx:pt>
          <cx:pt idx="26459"> Common outlets </cx:pt>
          <cx:pt idx="26460"> Common Lights </cx:pt>
          <cx:pt idx="26461"> Bedroom Outlets </cx:pt>
          <cx:pt idx="26462"> Bedroom Lights </cx:pt>
          <cx:pt idx="26463"> Bathroom </cx:pt>
          <cx:pt idx="26464">Total</cx:pt>
          <cx:pt idx="26465">Refrigerator</cx:pt>
          <cx:pt idx="26466">Other Kitchen</cx:pt>
          <cx:pt idx="26467"> Common outlets </cx:pt>
          <cx:pt idx="26468"> Common Lights </cx:pt>
          <cx:pt idx="26469"> Bedroom Outlets </cx:pt>
          <cx:pt idx="26470"> Bedroom Lights </cx:pt>
          <cx:pt idx="26471"> Bathroom </cx:pt>
          <cx:pt idx="26472">Total</cx:pt>
          <cx:pt idx="26473">Refrigerator</cx:pt>
          <cx:pt idx="26474">Other Kitchen</cx:pt>
          <cx:pt idx="26475"> Common outlets </cx:pt>
          <cx:pt idx="26476"> Common Lights </cx:pt>
          <cx:pt idx="26477"> Bedroom Outlets </cx:pt>
          <cx:pt idx="26478"> Bedroom Lights </cx:pt>
          <cx:pt idx="26479"> Bathroom </cx:pt>
          <cx:pt idx="26480">Total</cx:pt>
          <cx:pt idx="26481">Refrigerator</cx:pt>
          <cx:pt idx="26482">Other Kitchen</cx:pt>
          <cx:pt idx="26483"> Common outlets </cx:pt>
          <cx:pt idx="26484"> Common Lights </cx:pt>
          <cx:pt idx="26485"> Bedroom Outlets </cx:pt>
          <cx:pt idx="26486"> Bedroom Lights </cx:pt>
          <cx:pt idx="26487"> Bathroom </cx:pt>
          <cx:pt idx="26488">Total</cx:pt>
          <cx:pt idx="26489">Refrigerator</cx:pt>
          <cx:pt idx="26490">Other Kitchen</cx:pt>
          <cx:pt idx="26491"> Common outlets </cx:pt>
          <cx:pt idx="26492"> Common Lights </cx:pt>
          <cx:pt idx="26493"> Bedroom Outlets </cx:pt>
          <cx:pt idx="26494"> Bedroom Lights </cx:pt>
          <cx:pt idx="26495"> Bathroom </cx:pt>
          <cx:pt idx="26496">Total</cx:pt>
          <cx:pt idx="26497">Refrigerator</cx:pt>
          <cx:pt idx="26498">Other Kitchen</cx:pt>
          <cx:pt idx="26499"> Common outlets </cx:pt>
          <cx:pt idx="26500"> Common Lights </cx:pt>
          <cx:pt idx="26501"> Bedroom Outlets </cx:pt>
          <cx:pt idx="26502"> Bedroom Lights </cx:pt>
          <cx:pt idx="26503"> Bathroom </cx:pt>
          <cx:pt idx="26504">Total</cx:pt>
          <cx:pt idx="26505">Refrigerator</cx:pt>
          <cx:pt idx="26506">Other Kitchen</cx:pt>
          <cx:pt idx="26507"> Common outlets </cx:pt>
          <cx:pt idx="26508"> Common Lights </cx:pt>
          <cx:pt idx="26509"> Bedroom Outlets </cx:pt>
          <cx:pt idx="26510"> Bedroom Lights </cx:pt>
          <cx:pt idx="26511"> Bathroom </cx:pt>
          <cx:pt idx="26512">Total</cx:pt>
          <cx:pt idx="26513">Refrigerator</cx:pt>
          <cx:pt idx="26514">Other Kitchen</cx:pt>
          <cx:pt idx="26515"> Common outlets </cx:pt>
          <cx:pt idx="26516"> Common Lights </cx:pt>
          <cx:pt idx="26517"> Bedroom Outlets </cx:pt>
          <cx:pt idx="26518"> Bedroom Lights </cx:pt>
          <cx:pt idx="26519"> Bathroom </cx:pt>
          <cx:pt idx="26520">Total</cx:pt>
          <cx:pt idx="26521">Refrigerator</cx:pt>
          <cx:pt idx="26522">Other Kitchen</cx:pt>
          <cx:pt idx="26523"> Common outlets </cx:pt>
          <cx:pt idx="26524"> Common Lights </cx:pt>
          <cx:pt idx="26525"> Bedroom Outlets </cx:pt>
          <cx:pt idx="26526"> Bedroom Lights </cx:pt>
          <cx:pt idx="26527"> Bathroom </cx:pt>
          <cx:pt idx="26528">Total</cx:pt>
          <cx:pt idx="26529">Refrigerator</cx:pt>
          <cx:pt idx="26530">Other Kitchen</cx:pt>
          <cx:pt idx="26531"> Common outlets </cx:pt>
          <cx:pt idx="26532"> Common Lights </cx:pt>
          <cx:pt idx="26533"> Bedroom Outlets </cx:pt>
          <cx:pt idx="26534"> Bedroom Lights </cx:pt>
          <cx:pt idx="26535"> Bathroom </cx:pt>
          <cx:pt idx="26536">Total</cx:pt>
          <cx:pt idx="26537">Refrigerator</cx:pt>
          <cx:pt idx="26538">Other Kitchen</cx:pt>
          <cx:pt idx="26539"> Common outlets </cx:pt>
          <cx:pt idx="26540"> Common Lights </cx:pt>
          <cx:pt idx="26541"> Bedroom Outlets </cx:pt>
          <cx:pt idx="26542"> Bedroom Lights </cx:pt>
          <cx:pt idx="26543"> Bathroom </cx:pt>
          <cx:pt idx="26544">Total</cx:pt>
          <cx:pt idx="26545">Refrigerator</cx:pt>
          <cx:pt idx="26546">Other Kitchen</cx:pt>
          <cx:pt idx="26547"> Common outlets </cx:pt>
          <cx:pt idx="26548"> Common Lights </cx:pt>
          <cx:pt idx="26549"> Bedroom Outlets </cx:pt>
          <cx:pt idx="26550"> Bedroom Lights </cx:pt>
          <cx:pt idx="26551"> Bathroom </cx:pt>
          <cx:pt idx="26552">Total</cx:pt>
          <cx:pt idx="26553">Refrigerator</cx:pt>
          <cx:pt idx="26554">Other Kitchen</cx:pt>
          <cx:pt idx="26555"> Common outlets </cx:pt>
          <cx:pt idx="26556"> Common Lights </cx:pt>
          <cx:pt idx="26557"> Bedroom Outlets </cx:pt>
          <cx:pt idx="26558"> Bedroom Lights </cx:pt>
          <cx:pt idx="26559"> Bathroom </cx:pt>
          <cx:pt idx="26560">Total</cx:pt>
          <cx:pt idx="26561">Refrigerator</cx:pt>
          <cx:pt idx="26562">Other Kitchen</cx:pt>
          <cx:pt idx="26563"> Common outlets </cx:pt>
          <cx:pt idx="26564"> Common Lights </cx:pt>
          <cx:pt idx="26565"> Bedroom Outlets </cx:pt>
          <cx:pt idx="26566"> Bedroom Lights </cx:pt>
          <cx:pt idx="26567"> Bathroom </cx:pt>
          <cx:pt idx="26568">Total</cx:pt>
          <cx:pt idx="26569">Refrigerator</cx:pt>
          <cx:pt idx="26570">Other Kitchen</cx:pt>
          <cx:pt idx="26571"> Common outlets </cx:pt>
          <cx:pt idx="26572"> Common Lights </cx:pt>
          <cx:pt idx="26573"> Bedroom Outlets </cx:pt>
          <cx:pt idx="26574"> Bedroom Lights </cx:pt>
          <cx:pt idx="26575"> Bathroom </cx:pt>
          <cx:pt idx="26576">Total</cx:pt>
          <cx:pt idx="26577">Refrigerator</cx:pt>
          <cx:pt idx="26578">Other Kitchen</cx:pt>
          <cx:pt idx="26579"> Common outlets </cx:pt>
          <cx:pt idx="26580"> Common Lights </cx:pt>
          <cx:pt idx="26581"> Bedroom Outlets </cx:pt>
          <cx:pt idx="26582"> Bedroom Lights </cx:pt>
          <cx:pt idx="26583"> Bathroom </cx:pt>
          <cx:pt idx="26584">Total</cx:pt>
          <cx:pt idx="26585">Refrigerator</cx:pt>
          <cx:pt idx="26586">Other Kitchen</cx:pt>
          <cx:pt idx="26587"> Common outlets </cx:pt>
          <cx:pt idx="26588"> Common Lights </cx:pt>
          <cx:pt idx="26589"> Bedroom Outlets </cx:pt>
          <cx:pt idx="26590"> Bedroom Lights </cx:pt>
          <cx:pt idx="26591"> Bathroom </cx:pt>
          <cx:pt idx="26592">Total</cx:pt>
          <cx:pt idx="26593">Refrigerator</cx:pt>
          <cx:pt idx="26594">Other Kitchen</cx:pt>
          <cx:pt idx="26595"> Common outlets </cx:pt>
          <cx:pt idx="26596"> Common Lights </cx:pt>
          <cx:pt idx="26597"> Bedroom Outlets </cx:pt>
          <cx:pt idx="26598"> Bedroom Lights </cx:pt>
          <cx:pt idx="26599"> Bathroom </cx:pt>
          <cx:pt idx="26600">Total</cx:pt>
          <cx:pt idx="26601">Refrigerator</cx:pt>
          <cx:pt idx="26602">Other Kitchen</cx:pt>
          <cx:pt idx="26603"> Common outlets </cx:pt>
          <cx:pt idx="26604"> Common Lights </cx:pt>
          <cx:pt idx="26605"> Bedroom Outlets </cx:pt>
          <cx:pt idx="26606"> Bedroom Lights </cx:pt>
          <cx:pt idx="26607"> Bathroom </cx:pt>
          <cx:pt idx="26608">Total</cx:pt>
          <cx:pt idx="26609">Refrigerator</cx:pt>
          <cx:pt idx="26610">Other Kitchen</cx:pt>
          <cx:pt idx="26611"> Common outlets </cx:pt>
          <cx:pt idx="26612"> Common Lights </cx:pt>
          <cx:pt idx="26613"> Bedroom Outlets </cx:pt>
          <cx:pt idx="26614"> Bedroom Lights </cx:pt>
          <cx:pt idx="26615"> Bathroom </cx:pt>
          <cx:pt idx="26616">Total</cx:pt>
          <cx:pt idx="26617">Refrigerator</cx:pt>
          <cx:pt idx="26618">Other Kitchen</cx:pt>
          <cx:pt idx="26619"> Common outlets </cx:pt>
          <cx:pt idx="26620"> Common Lights </cx:pt>
          <cx:pt idx="26621"> Bedroom Outlets </cx:pt>
          <cx:pt idx="26622"> Bedroom Lights </cx:pt>
          <cx:pt idx="26623"> Bathroom </cx:pt>
          <cx:pt idx="26624">Total</cx:pt>
          <cx:pt idx="26625">Refrigerator</cx:pt>
          <cx:pt idx="26626">Other Kitchen</cx:pt>
          <cx:pt idx="26627"> Common outlets </cx:pt>
          <cx:pt idx="26628"> Common Lights </cx:pt>
          <cx:pt idx="26629"> Bedroom Outlets </cx:pt>
          <cx:pt idx="26630"> Bedroom Lights </cx:pt>
          <cx:pt idx="26631"> Bathroom </cx:pt>
          <cx:pt idx="26632">Total</cx:pt>
          <cx:pt idx="26633">Refrigerator</cx:pt>
          <cx:pt idx="26634">Other Kitchen</cx:pt>
          <cx:pt idx="26635"> Common outlets </cx:pt>
          <cx:pt idx="26636"> Common Lights </cx:pt>
          <cx:pt idx="26637"> Bedroom Outlets </cx:pt>
          <cx:pt idx="26638"> Bedroom Lights </cx:pt>
          <cx:pt idx="26639"> Bathroom </cx:pt>
          <cx:pt idx="26640">Total</cx:pt>
          <cx:pt idx="26641">Refrigerator</cx:pt>
          <cx:pt idx="26642">Other Kitchen</cx:pt>
          <cx:pt idx="26643"> Common outlets </cx:pt>
          <cx:pt idx="26644"> Common Lights </cx:pt>
          <cx:pt idx="26645"> Bedroom Outlets </cx:pt>
          <cx:pt idx="26646"> Bedroom Lights </cx:pt>
          <cx:pt idx="26647"> Bathroom </cx:pt>
          <cx:pt idx="26648">Total</cx:pt>
          <cx:pt idx="26649">Refrigerator</cx:pt>
          <cx:pt idx="26650">Other Kitchen</cx:pt>
          <cx:pt idx="26651"> Common outlets </cx:pt>
          <cx:pt idx="26652"> Common Lights </cx:pt>
          <cx:pt idx="26653"> Bedroom Outlets </cx:pt>
          <cx:pt idx="26654"> Bedroom Lights </cx:pt>
          <cx:pt idx="26655"> Bathroom </cx:pt>
          <cx:pt idx="26656">Total</cx:pt>
          <cx:pt idx="26657">Refrigerator</cx:pt>
          <cx:pt idx="26658">Other Kitchen</cx:pt>
          <cx:pt idx="26659"> Common outlets </cx:pt>
          <cx:pt idx="26660"> Common Lights </cx:pt>
          <cx:pt idx="26661"> Bedroom Outlets </cx:pt>
          <cx:pt idx="26662"> Bedroom Lights </cx:pt>
          <cx:pt idx="26663"> Bathroom </cx:pt>
          <cx:pt idx="26664">Total</cx:pt>
          <cx:pt idx="26665">Refrigerator</cx:pt>
          <cx:pt idx="26666">Other Kitchen</cx:pt>
          <cx:pt idx="26667"> Common outlets </cx:pt>
          <cx:pt idx="26668"> Common Lights </cx:pt>
          <cx:pt idx="26669"> Bedroom Outlets </cx:pt>
          <cx:pt idx="26670"> Bedroom Lights </cx:pt>
          <cx:pt idx="26671"> Bathroom </cx:pt>
          <cx:pt idx="26672">Total</cx:pt>
          <cx:pt idx="26673">Refrigerator</cx:pt>
          <cx:pt idx="26674">Other Kitchen</cx:pt>
          <cx:pt idx="26675"> Common outlets </cx:pt>
          <cx:pt idx="26676"> Common Lights </cx:pt>
          <cx:pt idx="26677"> Bedroom Outlets </cx:pt>
          <cx:pt idx="26678"> Bedroom Lights </cx:pt>
          <cx:pt idx="26679"> Bathroom </cx:pt>
          <cx:pt idx="26680">Total</cx:pt>
          <cx:pt idx="26681">Refrigerator</cx:pt>
          <cx:pt idx="26682">Other Kitchen</cx:pt>
          <cx:pt idx="26683"> Common outlets </cx:pt>
          <cx:pt idx="26684"> Common Lights </cx:pt>
          <cx:pt idx="26685"> Bedroom Outlets </cx:pt>
          <cx:pt idx="26686"> Bedroom Lights </cx:pt>
          <cx:pt idx="26687"> Bathroom </cx:pt>
          <cx:pt idx="26688">Total</cx:pt>
          <cx:pt idx="26689">Refrigerator</cx:pt>
          <cx:pt idx="26690">Other Kitchen</cx:pt>
          <cx:pt idx="26691"> Common outlets </cx:pt>
          <cx:pt idx="26692"> Common Lights </cx:pt>
          <cx:pt idx="26693"> Bedroom Outlets </cx:pt>
          <cx:pt idx="26694"> Bedroom Lights </cx:pt>
          <cx:pt idx="26695"> Bathroom </cx:pt>
          <cx:pt idx="26696">Total</cx:pt>
          <cx:pt idx="26697">Refrigerator</cx:pt>
          <cx:pt idx="26698">Other Kitchen</cx:pt>
          <cx:pt idx="26699"> Common outlets </cx:pt>
          <cx:pt idx="26700"> Common Lights </cx:pt>
          <cx:pt idx="26701"> Bedroom Outlets </cx:pt>
          <cx:pt idx="26702"> Bedroom Lights </cx:pt>
          <cx:pt idx="26703"> Bathroom </cx:pt>
          <cx:pt idx="26704">Total</cx:pt>
          <cx:pt idx="26705">Refrigerator</cx:pt>
          <cx:pt idx="26706">Other Kitchen</cx:pt>
          <cx:pt idx="26707"> Common outlets </cx:pt>
          <cx:pt idx="26708"> Common Lights </cx:pt>
          <cx:pt idx="26709"> Bedroom Outlets </cx:pt>
          <cx:pt idx="26710"> Bedroom Lights </cx:pt>
          <cx:pt idx="26711"> Bathroom </cx:pt>
          <cx:pt idx="26712">Total</cx:pt>
          <cx:pt idx="26713">Refrigerator</cx:pt>
          <cx:pt idx="26714">Other Kitchen</cx:pt>
          <cx:pt idx="26715"> Common outlets </cx:pt>
          <cx:pt idx="26716"> Common Lights </cx:pt>
          <cx:pt idx="26717"> Bedroom Outlets </cx:pt>
          <cx:pt idx="26718"> Bedroom Lights </cx:pt>
          <cx:pt idx="26719"> Bathroom </cx:pt>
          <cx:pt idx="26720">Total</cx:pt>
          <cx:pt idx="26721">Refrigerator</cx:pt>
          <cx:pt idx="26722">Other Kitchen</cx:pt>
          <cx:pt idx="26723"> Common outlets </cx:pt>
          <cx:pt idx="26724"> Common Lights </cx:pt>
          <cx:pt idx="26725"> Bedroom Outlets </cx:pt>
          <cx:pt idx="26726"> Bedroom Lights </cx:pt>
          <cx:pt idx="26727"> Bathroom </cx:pt>
          <cx:pt idx="26728">Total</cx:pt>
          <cx:pt idx="26729">Refrigerator</cx:pt>
          <cx:pt idx="26730">Other Kitchen</cx:pt>
          <cx:pt idx="26731"> Common outlets </cx:pt>
          <cx:pt idx="26732"> Common Lights </cx:pt>
          <cx:pt idx="26733"> Bedroom Outlets </cx:pt>
          <cx:pt idx="26734"> Bedroom Lights </cx:pt>
          <cx:pt idx="26735"> Bathroom </cx:pt>
          <cx:pt idx="26736">Total</cx:pt>
          <cx:pt idx="26737">Refrigerator</cx:pt>
          <cx:pt idx="26738">Other Kitchen</cx:pt>
          <cx:pt idx="26739"> Common outlets </cx:pt>
          <cx:pt idx="26740"> Common Lights </cx:pt>
          <cx:pt idx="26741"> Bedroom Outlets </cx:pt>
          <cx:pt idx="26742"> Bedroom Lights </cx:pt>
          <cx:pt idx="26743"> Bathroom </cx:pt>
          <cx:pt idx="26744">Total</cx:pt>
          <cx:pt idx="26745">Refrigerator</cx:pt>
          <cx:pt idx="26746">Other Kitchen</cx:pt>
          <cx:pt idx="26747"> Common outlets </cx:pt>
          <cx:pt idx="26748"> Common Lights </cx:pt>
          <cx:pt idx="26749"> Bedroom Outlets </cx:pt>
          <cx:pt idx="26750"> Bedroom Lights </cx:pt>
          <cx:pt idx="26751"> Bathroom </cx:pt>
          <cx:pt idx="26752">Total</cx:pt>
          <cx:pt idx="26753">Refrigerator</cx:pt>
          <cx:pt idx="26754">Other Kitchen</cx:pt>
          <cx:pt idx="26755"> Common outlets </cx:pt>
          <cx:pt idx="26756"> Common Lights </cx:pt>
          <cx:pt idx="26757"> Bedroom Outlets </cx:pt>
          <cx:pt idx="26758"> Bedroom Lights </cx:pt>
          <cx:pt idx="26759"> Bathroom </cx:pt>
          <cx:pt idx="26760">Total</cx:pt>
          <cx:pt idx="26761">Refrigerator</cx:pt>
          <cx:pt idx="26762">Other Kitchen</cx:pt>
          <cx:pt idx="26763"> Common outlets </cx:pt>
          <cx:pt idx="26764"> Common Lights </cx:pt>
          <cx:pt idx="26765"> Bedroom Outlets </cx:pt>
          <cx:pt idx="26766"> Bedroom Lights </cx:pt>
          <cx:pt idx="26767"> Bathroom </cx:pt>
          <cx:pt idx="26768">Total</cx:pt>
          <cx:pt idx="26769">Refrigerator</cx:pt>
          <cx:pt idx="26770">Other Kitchen</cx:pt>
          <cx:pt idx="26771"> Common outlets </cx:pt>
          <cx:pt idx="26772"> Common Lights </cx:pt>
          <cx:pt idx="26773"> Bedroom Outlets </cx:pt>
          <cx:pt idx="26774"> Bedroom Lights </cx:pt>
          <cx:pt idx="26775"> Bathroom </cx:pt>
          <cx:pt idx="26776">Total</cx:pt>
          <cx:pt idx="26777">Refrigerator</cx:pt>
          <cx:pt idx="26778">Other Kitchen</cx:pt>
          <cx:pt idx="26779"> Common outlets </cx:pt>
          <cx:pt idx="26780"> Common Lights </cx:pt>
          <cx:pt idx="26781"> Bedroom Outlets </cx:pt>
          <cx:pt idx="26782"> Bedroom Lights </cx:pt>
          <cx:pt idx="26783"> Bathroom </cx:pt>
          <cx:pt idx="26784">Total</cx:pt>
          <cx:pt idx="26785">Refrigerator</cx:pt>
          <cx:pt idx="26786">Other Kitchen</cx:pt>
          <cx:pt idx="26787"> Common outlets </cx:pt>
          <cx:pt idx="26788"> Common Lights </cx:pt>
          <cx:pt idx="26789"> Bedroom Outlets </cx:pt>
          <cx:pt idx="26790"> Bedroom Lights </cx:pt>
          <cx:pt idx="26791"> Bathroom </cx:pt>
          <cx:pt idx="26792">Total</cx:pt>
          <cx:pt idx="26793">Refrigerator</cx:pt>
          <cx:pt idx="26794">Other Kitchen</cx:pt>
          <cx:pt idx="26795"> Common outlets </cx:pt>
          <cx:pt idx="26796"> Common Lights </cx:pt>
          <cx:pt idx="26797"> Bedroom Outlets </cx:pt>
          <cx:pt idx="26798"> Bedroom Lights </cx:pt>
          <cx:pt idx="26799"> Bathroom </cx:pt>
          <cx:pt idx="26800">Total</cx:pt>
          <cx:pt idx="26801">Refrigerator</cx:pt>
          <cx:pt idx="26802">Other Kitchen</cx:pt>
          <cx:pt idx="26803"> Common outlets </cx:pt>
          <cx:pt idx="26804"> Common Lights </cx:pt>
          <cx:pt idx="26805"> Bedroom Outlets </cx:pt>
          <cx:pt idx="26806"> Bedroom Lights </cx:pt>
          <cx:pt idx="26807"> Bathroom </cx:pt>
          <cx:pt idx="26808">Total</cx:pt>
          <cx:pt idx="26809">Refrigerator</cx:pt>
          <cx:pt idx="26810">Other Kitchen</cx:pt>
          <cx:pt idx="26811"> Common outlets </cx:pt>
          <cx:pt idx="26812"> Common Lights </cx:pt>
          <cx:pt idx="26813"> Bedroom Outlets </cx:pt>
          <cx:pt idx="26814"> Bedroom Lights </cx:pt>
          <cx:pt idx="26815"> Bathroom </cx:pt>
          <cx:pt idx="26816">Total</cx:pt>
          <cx:pt idx="26817">Refrigerator</cx:pt>
          <cx:pt idx="26818">Other Kitchen</cx:pt>
          <cx:pt idx="26819"> Common outlets </cx:pt>
          <cx:pt idx="26820"> Common Lights </cx:pt>
          <cx:pt idx="26821"> Bedroom Outlets </cx:pt>
          <cx:pt idx="26822"> Bedroom Lights </cx:pt>
          <cx:pt idx="26823"> Bathroom </cx:pt>
          <cx:pt idx="26824">Total</cx:pt>
          <cx:pt idx="26825">Refrigerator</cx:pt>
          <cx:pt idx="26826">Other Kitchen</cx:pt>
          <cx:pt idx="26827"> Common outlets </cx:pt>
          <cx:pt idx="26828"> Common Lights </cx:pt>
          <cx:pt idx="26829"> Bedroom Outlets </cx:pt>
          <cx:pt idx="26830"> Bedroom Lights </cx:pt>
          <cx:pt idx="26831"> Bathroom </cx:pt>
          <cx:pt idx="26832">Total</cx:pt>
          <cx:pt idx="26833">Refrigerator</cx:pt>
          <cx:pt idx="26834">Other Kitchen</cx:pt>
          <cx:pt idx="26835"> Common outlets </cx:pt>
          <cx:pt idx="26836"> Common Lights </cx:pt>
          <cx:pt idx="26837"> Bedroom Outlets </cx:pt>
          <cx:pt idx="26838"> Bedroom Lights </cx:pt>
          <cx:pt idx="26839"> Bathroom </cx:pt>
          <cx:pt idx="26840">Total</cx:pt>
          <cx:pt idx="26841">Refrigerator</cx:pt>
          <cx:pt idx="26842">Other Kitchen</cx:pt>
          <cx:pt idx="26843"> Common outlets </cx:pt>
          <cx:pt idx="26844"> Common Lights </cx:pt>
          <cx:pt idx="26845"> Bedroom Outlets </cx:pt>
          <cx:pt idx="26846"> Bedroom Lights </cx:pt>
          <cx:pt idx="26847"> Bathroom </cx:pt>
          <cx:pt idx="26848">Total</cx:pt>
          <cx:pt idx="26849">Refrigerator</cx:pt>
          <cx:pt idx="26850">Other Kitchen</cx:pt>
          <cx:pt idx="26851"> Common outlets </cx:pt>
          <cx:pt idx="26852"> Common Lights </cx:pt>
          <cx:pt idx="26853"> Bedroom Outlets </cx:pt>
          <cx:pt idx="26854"> Bedroom Lights </cx:pt>
          <cx:pt idx="26855"> Bathroom </cx:pt>
          <cx:pt idx="26856">Total</cx:pt>
          <cx:pt idx="26857">Refrigerator</cx:pt>
          <cx:pt idx="26858">Other Kitchen</cx:pt>
          <cx:pt idx="26859"> Common outlets </cx:pt>
          <cx:pt idx="26860"> Common Lights </cx:pt>
          <cx:pt idx="26861"> Bedroom Outlets </cx:pt>
          <cx:pt idx="26862"> Bedroom Lights </cx:pt>
          <cx:pt idx="26863"> Bathroom </cx:pt>
          <cx:pt idx="26864">Total</cx:pt>
          <cx:pt idx="26865">Refrigerator</cx:pt>
          <cx:pt idx="26866">Other Kitchen</cx:pt>
          <cx:pt idx="26867"> Common outlets </cx:pt>
          <cx:pt idx="26868"> Common Lights </cx:pt>
          <cx:pt idx="26869"> Bedroom Outlets </cx:pt>
          <cx:pt idx="26870"> Bedroom Lights </cx:pt>
          <cx:pt idx="26871"> Bathroom </cx:pt>
          <cx:pt idx="26872">Total</cx:pt>
          <cx:pt idx="26873">Refrigerator</cx:pt>
          <cx:pt idx="26874">Other Kitchen</cx:pt>
          <cx:pt idx="26875"> Common outlets </cx:pt>
          <cx:pt idx="26876"> Common Lights </cx:pt>
          <cx:pt idx="26877"> Bedroom Outlets </cx:pt>
          <cx:pt idx="26878"> Bedroom Lights </cx:pt>
          <cx:pt idx="26879"> Bathroom </cx:pt>
          <cx:pt idx="26880">Total</cx:pt>
          <cx:pt idx="26881">Refrigerator</cx:pt>
          <cx:pt idx="26882">Other Kitchen</cx:pt>
          <cx:pt idx="26883"> Common outlets </cx:pt>
          <cx:pt idx="26884"> Common Lights </cx:pt>
          <cx:pt idx="26885"> Bedroom Outlets </cx:pt>
          <cx:pt idx="26886"> Bedroom Lights </cx:pt>
          <cx:pt idx="26887"> Bathroom </cx:pt>
          <cx:pt idx="26888">Total</cx:pt>
          <cx:pt idx="26889">Refrigerator</cx:pt>
          <cx:pt idx="26890">Other Kitchen</cx:pt>
          <cx:pt idx="26891"> Common outlets </cx:pt>
          <cx:pt idx="26892"> Common Lights </cx:pt>
          <cx:pt idx="26893"> Bedroom Outlets </cx:pt>
          <cx:pt idx="26894"> Bedroom Lights </cx:pt>
          <cx:pt idx="26895"> Bathroom </cx:pt>
          <cx:pt idx="26896">Total</cx:pt>
          <cx:pt idx="26897">Refrigerator</cx:pt>
          <cx:pt idx="26898">Other Kitchen</cx:pt>
          <cx:pt idx="26899"> Common outlets </cx:pt>
          <cx:pt idx="26900"> Common Lights </cx:pt>
          <cx:pt idx="26901"> Bedroom Outlets </cx:pt>
          <cx:pt idx="26902"> Bedroom Lights </cx:pt>
          <cx:pt idx="26903"> Bathroom </cx:pt>
          <cx:pt idx="26904">Total</cx:pt>
          <cx:pt idx="26905">Refrigerator</cx:pt>
          <cx:pt idx="26906">Other Kitchen</cx:pt>
          <cx:pt idx="26907"> Common outlets </cx:pt>
          <cx:pt idx="26908"> Common Lights </cx:pt>
          <cx:pt idx="26909"> Bedroom Outlets </cx:pt>
          <cx:pt idx="26910"> Bedroom Lights </cx:pt>
          <cx:pt idx="26911"> Bathroom </cx:pt>
          <cx:pt idx="26912">Total</cx:pt>
          <cx:pt idx="26913">Refrigerator</cx:pt>
          <cx:pt idx="26914">Other Kitchen</cx:pt>
          <cx:pt idx="26915"> Common outlets </cx:pt>
          <cx:pt idx="26916"> Common Lights </cx:pt>
          <cx:pt idx="26917"> Bedroom Outlets </cx:pt>
          <cx:pt idx="26918"> Bedroom Lights </cx:pt>
          <cx:pt idx="26919"> Bathroom </cx:pt>
          <cx:pt idx="26920">Total</cx:pt>
          <cx:pt idx="26921">Refrigerator</cx:pt>
          <cx:pt idx="26922">Other Kitchen</cx:pt>
          <cx:pt idx="26923"> Common outlets </cx:pt>
          <cx:pt idx="26924"> Common Lights </cx:pt>
          <cx:pt idx="26925"> Bedroom Outlets </cx:pt>
          <cx:pt idx="26926"> Bedroom Lights </cx:pt>
          <cx:pt idx="26927"> Bathroom </cx:pt>
          <cx:pt idx="26928">Total</cx:pt>
          <cx:pt idx="26929">Refrigerator</cx:pt>
          <cx:pt idx="26930">Other Kitchen</cx:pt>
          <cx:pt idx="26931"> Common outlets </cx:pt>
          <cx:pt idx="26932"> Common Lights </cx:pt>
          <cx:pt idx="26933"> Bedroom Outlets </cx:pt>
          <cx:pt idx="26934"> Bedroom Lights </cx:pt>
          <cx:pt idx="26935"> Bathroom </cx:pt>
          <cx:pt idx="26936">Total</cx:pt>
          <cx:pt idx="26937">Refrigerator</cx:pt>
          <cx:pt idx="26938">Other Kitchen</cx:pt>
          <cx:pt idx="26939"> Common outlets </cx:pt>
          <cx:pt idx="26940"> Common Lights </cx:pt>
          <cx:pt idx="26941"> Bedroom Outlets </cx:pt>
          <cx:pt idx="26942"> Bedroom Lights </cx:pt>
          <cx:pt idx="26943"> Bathroom </cx:pt>
          <cx:pt idx="26944">Total</cx:pt>
          <cx:pt idx="26945">Refrigerator</cx:pt>
          <cx:pt idx="26946">Other Kitchen</cx:pt>
          <cx:pt idx="26947"> Common outlets </cx:pt>
          <cx:pt idx="26948"> Common Lights </cx:pt>
          <cx:pt idx="26949"> Bedroom Outlets </cx:pt>
          <cx:pt idx="26950"> Bedroom Lights </cx:pt>
          <cx:pt idx="26951"> Bathroom </cx:pt>
          <cx:pt idx="26952">Total</cx:pt>
          <cx:pt idx="26953">Refrigerator</cx:pt>
          <cx:pt idx="26954">Other Kitchen</cx:pt>
          <cx:pt idx="26955"> Common outlets </cx:pt>
          <cx:pt idx="26956"> Common Lights </cx:pt>
          <cx:pt idx="26957"> Bedroom Outlets </cx:pt>
          <cx:pt idx="26958"> Bedroom Lights </cx:pt>
          <cx:pt idx="26959"> Bathroom </cx:pt>
          <cx:pt idx="26960">Total</cx:pt>
          <cx:pt idx="26961">Refrigerator</cx:pt>
          <cx:pt idx="26962">Other Kitchen</cx:pt>
          <cx:pt idx="26963"> Common outlets </cx:pt>
          <cx:pt idx="26964"> Common Lights </cx:pt>
          <cx:pt idx="26965"> Bedroom Outlets </cx:pt>
          <cx:pt idx="26966"> Bedroom Lights </cx:pt>
          <cx:pt idx="26967"> Bathroom </cx:pt>
          <cx:pt idx="26968">Total</cx:pt>
          <cx:pt idx="26969">Refrigerator</cx:pt>
          <cx:pt idx="26970">Other Kitchen</cx:pt>
          <cx:pt idx="26971"> Common outlets </cx:pt>
          <cx:pt idx="26972"> Common Lights </cx:pt>
          <cx:pt idx="26973"> Bedroom Outlets </cx:pt>
          <cx:pt idx="26974"> Bedroom Lights </cx:pt>
          <cx:pt idx="26975"> Bathroom </cx:pt>
          <cx:pt idx="26976">Total</cx:pt>
          <cx:pt idx="26977">Refrigerator</cx:pt>
          <cx:pt idx="26978">Other Kitchen</cx:pt>
          <cx:pt idx="26979"> Common outlets </cx:pt>
          <cx:pt idx="26980"> Common Lights </cx:pt>
          <cx:pt idx="26981"> Bedroom Outlets </cx:pt>
          <cx:pt idx="26982"> Bedroom Lights </cx:pt>
          <cx:pt idx="26983"> Bathroom </cx:pt>
          <cx:pt idx="26984">Total</cx:pt>
          <cx:pt idx="26985">Refrigerator</cx:pt>
          <cx:pt idx="26986">Other Kitchen</cx:pt>
          <cx:pt idx="26987"> Common outlets </cx:pt>
          <cx:pt idx="26988"> Common Lights </cx:pt>
          <cx:pt idx="26989"> Bedroom Outlets </cx:pt>
          <cx:pt idx="26990"> Bedroom Lights </cx:pt>
          <cx:pt idx="26991"> Bathroom </cx:pt>
          <cx:pt idx="26992">Total</cx:pt>
          <cx:pt idx="26993">Refrigerator</cx:pt>
          <cx:pt idx="26994">Other Kitchen</cx:pt>
          <cx:pt idx="26995"> Common outlets </cx:pt>
          <cx:pt idx="26996"> Common Lights </cx:pt>
          <cx:pt idx="26997"> Bedroom Outlets </cx:pt>
          <cx:pt idx="26998"> Bedroom Lights </cx:pt>
          <cx:pt idx="26999"> Bathroom </cx:pt>
          <cx:pt idx="27000">Total</cx:pt>
          <cx:pt idx="27001">Refrigerator</cx:pt>
          <cx:pt idx="27002">Other Kitchen</cx:pt>
          <cx:pt idx="27003"> Common outlets </cx:pt>
          <cx:pt idx="27004"> Common Lights </cx:pt>
          <cx:pt idx="27005"> Bedroom Outlets </cx:pt>
          <cx:pt idx="27006"> Bedroom Lights </cx:pt>
          <cx:pt idx="27007"> Bathroom </cx:pt>
          <cx:pt idx="27008">Total</cx:pt>
          <cx:pt idx="27009">Refrigerator</cx:pt>
          <cx:pt idx="27010">Other Kitchen</cx:pt>
          <cx:pt idx="27011"> Common outlets </cx:pt>
          <cx:pt idx="27012"> Common Lights </cx:pt>
          <cx:pt idx="27013"> Bedroom Outlets </cx:pt>
          <cx:pt idx="27014"> Bedroom Lights </cx:pt>
          <cx:pt idx="27015"> Bathroom </cx:pt>
          <cx:pt idx="27016">Total</cx:pt>
          <cx:pt idx="27017">Refrigerator</cx:pt>
          <cx:pt idx="27018">Other Kitchen</cx:pt>
          <cx:pt idx="27019"> Common outlets </cx:pt>
          <cx:pt idx="27020"> Common Lights </cx:pt>
          <cx:pt idx="27021"> Bedroom Outlets </cx:pt>
          <cx:pt idx="27022"> Bedroom Lights </cx:pt>
          <cx:pt idx="27023"> Bathroom </cx:pt>
          <cx:pt idx="27024">Total</cx:pt>
          <cx:pt idx="27025">Refrigerator</cx:pt>
          <cx:pt idx="27026">Other Kitchen</cx:pt>
          <cx:pt idx="27027"> Common outlets </cx:pt>
          <cx:pt idx="27028"> Common Lights </cx:pt>
          <cx:pt idx="27029"> Bedroom Outlets </cx:pt>
          <cx:pt idx="27030"> Bedroom Lights </cx:pt>
          <cx:pt idx="27031"> Bathroom </cx:pt>
          <cx:pt idx="27032">Total</cx:pt>
          <cx:pt idx="27033">Refrigerator</cx:pt>
          <cx:pt idx="27034">Other Kitchen</cx:pt>
          <cx:pt idx="27035"> Common outlets </cx:pt>
          <cx:pt idx="27036"> Common Lights </cx:pt>
          <cx:pt idx="27037"> Bedroom Outlets </cx:pt>
          <cx:pt idx="27038"> Bedroom Lights </cx:pt>
          <cx:pt idx="27039"> Bathroom </cx:pt>
          <cx:pt idx="27040">Total</cx:pt>
          <cx:pt idx="27041">Refrigerator</cx:pt>
          <cx:pt idx="27042">Other Kitchen</cx:pt>
          <cx:pt idx="27043"> Common outlets </cx:pt>
          <cx:pt idx="27044"> Common Lights </cx:pt>
          <cx:pt idx="27045"> Bedroom Outlets </cx:pt>
          <cx:pt idx="27046"> Bedroom Lights </cx:pt>
          <cx:pt idx="27047"> Bathroom </cx:pt>
          <cx:pt idx="27048">Total</cx:pt>
          <cx:pt idx="27049">Refrigerator</cx:pt>
          <cx:pt idx="27050">Other Kitchen</cx:pt>
          <cx:pt idx="27051"> Common outlets </cx:pt>
          <cx:pt idx="27052"> Common Lights </cx:pt>
          <cx:pt idx="27053"> Bedroom Outlets </cx:pt>
          <cx:pt idx="27054"> Bedroom Lights </cx:pt>
          <cx:pt idx="27055"> Bathroom </cx:pt>
          <cx:pt idx="27056">Total</cx:pt>
          <cx:pt idx="27057">Refrigerator</cx:pt>
          <cx:pt idx="27058">Other Kitchen</cx:pt>
          <cx:pt idx="27059"> Common outlets </cx:pt>
          <cx:pt idx="27060"> Common Lights </cx:pt>
          <cx:pt idx="27061"> Bedroom Outlets </cx:pt>
          <cx:pt idx="27062"> Bedroom Lights </cx:pt>
          <cx:pt idx="27063"> Bathroom </cx:pt>
          <cx:pt idx="27064">Total</cx:pt>
          <cx:pt idx="27065">Refrigerator</cx:pt>
          <cx:pt idx="27066">Other Kitchen</cx:pt>
          <cx:pt idx="27067"> Common outlets </cx:pt>
          <cx:pt idx="27068"> Common Lights </cx:pt>
          <cx:pt idx="27069"> Bedroom Outlets </cx:pt>
          <cx:pt idx="27070"> Bedroom Lights </cx:pt>
          <cx:pt idx="27071"> Bathroom </cx:pt>
          <cx:pt idx="27072">Total</cx:pt>
          <cx:pt idx="27073">Refrigerator</cx:pt>
          <cx:pt idx="27074">Other Kitchen</cx:pt>
          <cx:pt idx="27075"> Common outlets </cx:pt>
          <cx:pt idx="27076"> Common Lights </cx:pt>
          <cx:pt idx="27077"> Bedroom Outlets </cx:pt>
          <cx:pt idx="27078"> Bedroom Lights </cx:pt>
          <cx:pt idx="27079"> Bathroom </cx:pt>
          <cx:pt idx="27080">Total</cx:pt>
          <cx:pt idx="27081">Refrigerator</cx:pt>
          <cx:pt idx="27082">Other Kitchen</cx:pt>
          <cx:pt idx="27083"> Common outlets </cx:pt>
          <cx:pt idx="27084"> Common Lights </cx:pt>
          <cx:pt idx="27085"> Bedroom Outlets </cx:pt>
          <cx:pt idx="27086"> Bedroom Lights </cx:pt>
          <cx:pt idx="27087"> Bathroom </cx:pt>
          <cx:pt idx="27088">Total</cx:pt>
          <cx:pt idx="27089">Refrigerator</cx:pt>
          <cx:pt idx="27090">Other Kitchen</cx:pt>
          <cx:pt idx="27091"> Common outlets </cx:pt>
          <cx:pt idx="27092"> Common Lights </cx:pt>
          <cx:pt idx="27093"> Bedroom Outlets </cx:pt>
          <cx:pt idx="27094"> Bedroom Lights </cx:pt>
          <cx:pt idx="27095"> Bathroom </cx:pt>
          <cx:pt idx="27096">Total</cx:pt>
          <cx:pt idx="27097">Refrigerator</cx:pt>
          <cx:pt idx="27098">Other Kitchen</cx:pt>
          <cx:pt idx="27099"> Common outlets </cx:pt>
          <cx:pt idx="27100"> Common Lights </cx:pt>
          <cx:pt idx="27101"> Bedroom Outlets </cx:pt>
          <cx:pt idx="27102"> Bedroom Lights </cx:pt>
          <cx:pt idx="27103"> Bathroom </cx:pt>
          <cx:pt idx="27104">Total</cx:pt>
          <cx:pt idx="27105">Refrigerator</cx:pt>
          <cx:pt idx="27106">Other Kitchen</cx:pt>
          <cx:pt idx="27107"> Common outlets </cx:pt>
          <cx:pt idx="27108"> Common Lights </cx:pt>
          <cx:pt idx="27109"> Bedroom Outlets </cx:pt>
          <cx:pt idx="27110"> Bedroom Lights </cx:pt>
          <cx:pt idx="27111"> Bathroom </cx:pt>
          <cx:pt idx="27112">Total</cx:pt>
          <cx:pt idx="27113">Refrigerator</cx:pt>
          <cx:pt idx="27114">Other Kitchen</cx:pt>
          <cx:pt idx="27115"> Common outlets </cx:pt>
          <cx:pt idx="27116"> Common Lights </cx:pt>
          <cx:pt idx="27117"> Bedroom Outlets </cx:pt>
          <cx:pt idx="27118"> Bedroom Lights </cx:pt>
          <cx:pt idx="27119"> Bathroom </cx:pt>
          <cx:pt idx="27120">Total</cx:pt>
          <cx:pt idx="27121">Refrigerator</cx:pt>
          <cx:pt idx="27122">Other Kitchen</cx:pt>
          <cx:pt idx="27123"> Common outlets </cx:pt>
          <cx:pt idx="27124"> Common Lights </cx:pt>
          <cx:pt idx="27125"> Bedroom Outlets </cx:pt>
          <cx:pt idx="27126"> Bedroom Lights </cx:pt>
          <cx:pt idx="27127"> Bathroom </cx:pt>
          <cx:pt idx="27128">Total</cx:pt>
          <cx:pt idx="27129">Refrigerator</cx:pt>
          <cx:pt idx="27130">Other Kitchen</cx:pt>
          <cx:pt idx="27131"> Common outlets </cx:pt>
          <cx:pt idx="27132"> Common Lights </cx:pt>
          <cx:pt idx="27133"> Bedroom Outlets </cx:pt>
          <cx:pt idx="27134"> Bedroom Lights </cx:pt>
          <cx:pt idx="27135"> Bathroom </cx:pt>
          <cx:pt idx="27136">Total</cx:pt>
          <cx:pt idx="27137">Refrigerator</cx:pt>
          <cx:pt idx="27138">Other Kitchen</cx:pt>
          <cx:pt idx="27139"> Common outlets </cx:pt>
          <cx:pt idx="27140"> Common Lights </cx:pt>
          <cx:pt idx="27141"> Bedroom Outlets </cx:pt>
          <cx:pt idx="27142"> Bedroom Lights </cx:pt>
          <cx:pt idx="27143"> Bathroom </cx:pt>
          <cx:pt idx="27144">Total</cx:pt>
          <cx:pt idx="27145">Refrigerator</cx:pt>
          <cx:pt idx="27146">Other Kitchen</cx:pt>
          <cx:pt idx="27147"> Common outlets </cx:pt>
          <cx:pt idx="27148"> Common Lights </cx:pt>
          <cx:pt idx="27149"> Bedroom Outlets </cx:pt>
          <cx:pt idx="27150"> Bedroom Lights </cx:pt>
          <cx:pt idx="27151"> Bathroom </cx:pt>
          <cx:pt idx="27152">Total</cx:pt>
          <cx:pt idx="27153">Refrigerator</cx:pt>
          <cx:pt idx="27154">Other Kitchen</cx:pt>
          <cx:pt idx="27155"> Common outlets </cx:pt>
          <cx:pt idx="27156"> Common Lights </cx:pt>
          <cx:pt idx="27157"> Bedroom Outlets </cx:pt>
          <cx:pt idx="27158"> Bedroom Lights </cx:pt>
          <cx:pt idx="27159"> Bathroom </cx:pt>
          <cx:pt idx="27160">Total</cx:pt>
          <cx:pt idx="27161">Refrigerator</cx:pt>
          <cx:pt idx="27162">Other Kitchen</cx:pt>
          <cx:pt idx="27163"> Common outlets </cx:pt>
          <cx:pt idx="27164"> Common Lights </cx:pt>
          <cx:pt idx="27165"> Bedroom Outlets </cx:pt>
          <cx:pt idx="27166"> Bedroom Lights </cx:pt>
          <cx:pt idx="27167"> Bathroom </cx:pt>
          <cx:pt idx="27168">Total</cx:pt>
          <cx:pt idx="27169">Refrigerator</cx:pt>
          <cx:pt idx="27170">Other Kitchen</cx:pt>
          <cx:pt idx="27171"> Common outlets </cx:pt>
          <cx:pt idx="27172"> Common Lights </cx:pt>
          <cx:pt idx="27173"> Bedroom Outlets </cx:pt>
          <cx:pt idx="27174"> Bedroom Lights </cx:pt>
          <cx:pt idx="27175"> Bathroom </cx:pt>
          <cx:pt idx="27176">Total</cx:pt>
          <cx:pt idx="27177">Refrigerator</cx:pt>
          <cx:pt idx="27178">Other Kitchen</cx:pt>
          <cx:pt idx="27179"> Common outlets </cx:pt>
          <cx:pt idx="27180"> Common Lights </cx:pt>
          <cx:pt idx="27181"> Bedroom Outlets </cx:pt>
          <cx:pt idx="27182"> Bedroom Lights </cx:pt>
          <cx:pt idx="27183"> Bathroom </cx:pt>
          <cx:pt idx="27184">Total</cx:pt>
          <cx:pt idx="27185">Refrigerator</cx:pt>
          <cx:pt idx="27186">Other Kitchen</cx:pt>
          <cx:pt idx="27187"> Common outlets </cx:pt>
          <cx:pt idx="27188"> Common Lights </cx:pt>
          <cx:pt idx="27189"> Bedroom Outlets </cx:pt>
          <cx:pt idx="27190"> Bedroom Lights </cx:pt>
          <cx:pt idx="27191"> Bathroom </cx:pt>
          <cx:pt idx="27192">Total</cx:pt>
          <cx:pt idx="27193">Refrigerator</cx:pt>
          <cx:pt idx="27194">Other Kitchen</cx:pt>
          <cx:pt idx="27195"> Common outlets </cx:pt>
          <cx:pt idx="27196"> Common Lights </cx:pt>
          <cx:pt idx="27197"> Bedroom Outlets </cx:pt>
          <cx:pt idx="27198"> Bedroom Lights </cx:pt>
          <cx:pt idx="27199"> Bathroom </cx:pt>
          <cx:pt idx="27200">Total</cx:pt>
          <cx:pt idx="27201">Refrigerator</cx:pt>
          <cx:pt idx="27202">Other Kitchen</cx:pt>
          <cx:pt idx="27203"> Common outlets </cx:pt>
          <cx:pt idx="27204"> Common Lights </cx:pt>
          <cx:pt idx="27205"> Bedroom Outlets </cx:pt>
          <cx:pt idx="27206"> Bedroom Lights </cx:pt>
          <cx:pt idx="27207"> Bathroom </cx:pt>
          <cx:pt idx="27208">Total</cx:pt>
          <cx:pt idx="27209">Refrigerator</cx:pt>
          <cx:pt idx="27210">Other Kitchen</cx:pt>
          <cx:pt idx="27211"> Common outlets </cx:pt>
          <cx:pt idx="27212"> Common Lights </cx:pt>
          <cx:pt idx="27213"> Bedroom Outlets </cx:pt>
          <cx:pt idx="27214"> Bedroom Lights </cx:pt>
          <cx:pt idx="27215"> Bathroom </cx:pt>
          <cx:pt idx="27216">Total</cx:pt>
          <cx:pt idx="27217">Refrigerator</cx:pt>
          <cx:pt idx="27218">Other Kitchen</cx:pt>
          <cx:pt idx="27219"> Common outlets </cx:pt>
          <cx:pt idx="27220"> Common Lights </cx:pt>
          <cx:pt idx="27221"> Bedroom Outlets </cx:pt>
          <cx:pt idx="27222"> Bedroom Lights </cx:pt>
          <cx:pt idx="27223"> Bathroom </cx:pt>
          <cx:pt idx="27224">Total</cx:pt>
          <cx:pt idx="27225">Refrigerator</cx:pt>
          <cx:pt idx="27226">Other Kitchen</cx:pt>
          <cx:pt idx="27227"> Common outlets </cx:pt>
          <cx:pt idx="27228"> Common Lights </cx:pt>
          <cx:pt idx="27229"> Bedroom Outlets </cx:pt>
          <cx:pt idx="27230"> Bedroom Lights </cx:pt>
          <cx:pt idx="27231"> Bathroom </cx:pt>
          <cx:pt idx="27232">Total</cx:pt>
          <cx:pt idx="27233">Refrigerator</cx:pt>
          <cx:pt idx="27234">Other Kitchen</cx:pt>
          <cx:pt idx="27235"> Common outlets </cx:pt>
          <cx:pt idx="27236"> Common Lights </cx:pt>
          <cx:pt idx="27237"> Bedroom Outlets </cx:pt>
          <cx:pt idx="27238"> Bedroom Lights </cx:pt>
          <cx:pt idx="27239"> Bathroom </cx:pt>
          <cx:pt idx="27240">Total</cx:pt>
          <cx:pt idx="27241">Refrigerator</cx:pt>
          <cx:pt idx="27242">Other Kitchen</cx:pt>
          <cx:pt idx="27243"> Common outlets </cx:pt>
          <cx:pt idx="27244"> Common Lights </cx:pt>
          <cx:pt idx="27245"> Bedroom Outlets </cx:pt>
          <cx:pt idx="27246"> Bedroom Lights </cx:pt>
          <cx:pt idx="27247"> Bathroom </cx:pt>
          <cx:pt idx="27248">Total</cx:pt>
          <cx:pt idx="27249">Refrigerator</cx:pt>
          <cx:pt idx="27250">Other Kitchen</cx:pt>
          <cx:pt idx="27251"> Common outlets </cx:pt>
          <cx:pt idx="27252"> Common Lights </cx:pt>
          <cx:pt idx="27253"> Bedroom Outlets </cx:pt>
          <cx:pt idx="27254"> Bedroom Lights </cx:pt>
          <cx:pt idx="27255"> Bathroom </cx:pt>
          <cx:pt idx="27256">Total</cx:pt>
          <cx:pt idx="27257">Refrigerator</cx:pt>
          <cx:pt idx="27258">Other Kitchen</cx:pt>
          <cx:pt idx="27259"> Common outlets </cx:pt>
          <cx:pt idx="27260"> Common Lights </cx:pt>
          <cx:pt idx="27261"> Bedroom Outlets </cx:pt>
          <cx:pt idx="27262"> Bedroom Lights </cx:pt>
          <cx:pt idx="27263"> Bathroom </cx:pt>
          <cx:pt idx="27264">Total</cx:pt>
          <cx:pt idx="27265">Refrigerator</cx:pt>
          <cx:pt idx="27266">Other Kitchen</cx:pt>
          <cx:pt idx="27267"> Common outlets </cx:pt>
          <cx:pt idx="27268"> Common Lights </cx:pt>
          <cx:pt idx="27269"> Bedroom Outlets </cx:pt>
          <cx:pt idx="27270"> Bedroom Lights </cx:pt>
          <cx:pt idx="27271"> Bathroom </cx:pt>
          <cx:pt idx="27272">Total</cx:pt>
          <cx:pt idx="27273">Refrigerator</cx:pt>
          <cx:pt idx="27274">Other Kitchen</cx:pt>
          <cx:pt idx="27275"> Common outlets </cx:pt>
          <cx:pt idx="27276"> Common Lights </cx:pt>
          <cx:pt idx="27277"> Bedroom Outlets </cx:pt>
          <cx:pt idx="27278"> Bedroom Lights </cx:pt>
          <cx:pt idx="27279"> Bathroom </cx:pt>
          <cx:pt idx="27280">Total</cx:pt>
          <cx:pt idx="27281">Refrigerator</cx:pt>
          <cx:pt idx="27282">Other Kitchen</cx:pt>
          <cx:pt idx="27283"> Common outlets </cx:pt>
          <cx:pt idx="27284"> Common Lights </cx:pt>
          <cx:pt idx="27285"> Bedroom Outlets </cx:pt>
          <cx:pt idx="27286"> Bedroom Lights </cx:pt>
          <cx:pt idx="27287"> Bathroom </cx:pt>
          <cx:pt idx="27288">Total</cx:pt>
          <cx:pt idx="27289">Refrigerator</cx:pt>
          <cx:pt idx="27290">Other Kitchen</cx:pt>
          <cx:pt idx="27291"> Common outlets </cx:pt>
          <cx:pt idx="27292"> Common Lights </cx:pt>
          <cx:pt idx="27293"> Bedroom Outlets </cx:pt>
          <cx:pt idx="27294"> Bedroom Lights </cx:pt>
          <cx:pt idx="27295"> Bathroom </cx:pt>
          <cx:pt idx="27296">Total</cx:pt>
          <cx:pt idx="27297">Refrigerator</cx:pt>
          <cx:pt idx="27298">Other Kitchen</cx:pt>
          <cx:pt idx="27299"> Common outlets </cx:pt>
          <cx:pt idx="27300"> Common Lights </cx:pt>
          <cx:pt idx="27301"> Bedroom Outlets </cx:pt>
          <cx:pt idx="27302"> Bedroom Lights </cx:pt>
          <cx:pt idx="27303"> Bathroom </cx:pt>
          <cx:pt idx="27304">Total</cx:pt>
          <cx:pt idx="27305">Refrigerator</cx:pt>
          <cx:pt idx="27306">Other Kitchen</cx:pt>
          <cx:pt idx="27307"> Common outlets </cx:pt>
          <cx:pt idx="27308"> Common Lights </cx:pt>
          <cx:pt idx="27309"> Bedroom Outlets </cx:pt>
          <cx:pt idx="27310"> Bedroom Lights </cx:pt>
          <cx:pt idx="27311"> Bathroom </cx:pt>
          <cx:pt idx="27312">Total</cx:pt>
          <cx:pt idx="27313">Refrigerator</cx:pt>
          <cx:pt idx="27314">Other Kitchen</cx:pt>
          <cx:pt idx="27315"> Common outlets </cx:pt>
          <cx:pt idx="27316"> Common Lights </cx:pt>
          <cx:pt idx="27317"> Bedroom Outlets </cx:pt>
          <cx:pt idx="27318"> Bedroom Lights </cx:pt>
          <cx:pt idx="27319"> Bathroom </cx:pt>
          <cx:pt idx="27320">Total</cx:pt>
          <cx:pt idx="27321">Refrigerator</cx:pt>
          <cx:pt idx="27322">Other Kitchen</cx:pt>
          <cx:pt idx="27323"> Common outlets </cx:pt>
          <cx:pt idx="27324"> Common Lights </cx:pt>
          <cx:pt idx="27325"> Bedroom Outlets </cx:pt>
          <cx:pt idx="27326"> Bedroom Lights </cx:pt>
          <cx:pt idx="27327"> Bathroom </cx:pt>
          <cx:pt idx="27328">Total</cx:pt>
          <cx:pt idx="27329">Refrigerator</cx:pt>
          <cx:pt idx="27330">Other Kitchen</cx:pt>
          <cx:pt idx="27331"> Common outlets </cx:pt>
          <cx:pt idx="27332"> Common Lights </cx:pt>
          <cx:pt idx="27333"> Bedroom Outlets </cx:pt>
          <cx:pt idx="27334"> Bedroom Lights </cx:pt>
          <cx:pt idx="27335"> Bathroom </cx:pt>
          <cx:pt idx="27336">Total</cx:pt>
          <cx:pt idx="27337">Refrigerator</cx:pt>
          <cx:pt idx="27338">Other Kitchen</cx:pt>
          <cx:pt idx="27339"> Common outlets </cx:pt>
          <cx:pt idx="27340"> Common Lights </cx:pt>
          <cx:pt idx="27341"> Bedroom Outlets </cx:pt>
          <cx:pt idx="27342"> Bedroom Lights </cx:pt>
          <cx:pt idx="27343"> Bathroom </cx:pt>
          <cx:pt idx="27344">Total</cx:pt>
          <cx:pt idx="27345">Refrigerator</cx:pt>
          <cx:pt idx="27346">Other Kitchen</cx:pt>
          <cx:pt idx="27347"> Common outlets </cx:pt>
          <cx:pt idx="27348"> Common Lights </cx:pt>
          <cx:pt idx="27349"> Bedroom Outlets </cx:pt>
          <cx:pt idx="27350"> Bedroom Lights </cx:pt>
          <cx:pt idx="27351"> Bathroom </cx:pt>
          <cx:pt idx="27352">Total</cx:pt>
          <cx:pt idx="27353">Refrigerator</cx:pt>
          <cx:pt idx="27354">Other Kitchen</cx:pt>
          <cx:pt idx="27355"> Common outlets </cx:pt>
          <cx:pt idx="27356"> Common Lights </cx:pt>
          <cx:pt idx="27357"> Bedroom Outlets </cx:pt>
          <cx:pt idx="27358"> Bedroom Lights </cx:pt>
          <cx:pt idx="27359"> Bathroom </cx:pt>
          <cx:pt idx="27360">Total</cx:pt>
          <cx:pt idx="27361">Refrigerator</cx:pt>
          <cx:pt idx="27362">Other Kitchen</cx:pt>
          <cx:pt idx="27363"> Common outlets </cx:pt>
          <cx:pt idx="27364"> Common Lights </cx:pt>
          <cx:pt idx="27365"> Bedroom Outlets </cx:pt>
          <cx:pt idx="27366"> Bedroom Lights </cx:pt>
          <cx:pt idx="27367"> Bathroom </cx:pt>
          <cx:pt idx="27368">Total</cx:pt>
          <cx:pt idx="27369">Refrigerator</cx:pt>
          <cx:pt idx="27370">Other Kitchen</cx:pt>
          <cx:pt idx="27371"> Common outlets </cx:pt>
          <cx:pt idx="27372"> Common Lights </cx:pt>
          <cx:pt idx="27373"> Bedroom Outlets </cx:pt>
          <cx:pt idx="27374"> Bedroom Lights </cx:pt>
          <cx:pt idx="27375"> Bathroom </cx:pt>
          <cx:pt idx="27376">Total</cx:pt>
          <cx:pt idx="27377">Refrigerator</cx:pt>
          <cx:pt idx="27378">Other Kitchen</cx:pt>
          <cx:pt idx="27379"> Common outlets </cx:pt>
          <cx:pt idx="27380"> Common Lights </cx:pt>
          <cx:pt idx="27381"> Bedroom Outlets </cx:pt>
          <cx:pt idx="27382"> Bedroom Lights </cx:pt>
          <cx:pt idx="27383"> Bathroom </cx:pt>
          <cx:pt idx="27384">Total</cx:pt>
          <cx:pt idx="27385">Refrigerator</cx:pt>
          <cx:pt idx="27386">Other Kitchen</cx:pt>
          <cx:pt idx="27387"> Common outlets </cx:pt>
          <cx:pt idx="27388"> Common Lights </cx:pt>
          <cx:pt idx="27389"> Bedroom Outlets </cx:pt>
          <cx:pt idx="27390"> Bedroom Lights </cx:pt>
          <cx:pt idx="27391"> Bathroom </cx:pt>
          <cx:pt idx="27392">Total</cx:pt>
          <cx:pt idx="27393">Refrigerator</cx:pt>
          <cx:pt idx="27394">Other Kitchen</cx:pt>
          <cx:pt idx="27395"> Common outlets </cx:pt>
          <cx:pt idx="27396"> Common Lights </cx:pt>
          <cx:pt idx="27397"> Bedroom Outlets </cx:pt>
          <cx:pt idx="27398"> Bedroom Lights </cx:pt>
          <cx:pt idx="27399"> Bathroom </cx:pt>
          <cx:pt idx="27400">Total</cx:pt>
          <cx:pt idx="27401">Refrigerator</cx:pt>
          <cx:pt idx="27402">Other Kitchen</cx:pt>
          <cx:pt idx="27403"> Common outlets </cx:pt>
          <cx:pt idx="27404"> Common Lights </cx:pt>
          <cx:pt idx="27405"> Bedroom Outlets </cx:pt>
          <cx:pt idx="27406"> Bedroom Lights </cx:pt>
          <cx:pt idx="27407"> Bathroom </cx:pt>
          <cx:pt idx="27408">Total</cx:pt>
          <cx:pt idx="27409">Refrigerator</cx:pt>
          <cx:pt idx="27410">Other Kitchen</cx:pt>
          <cx:pt idx="27411"> Common outlets </cx:pt>
          <cx:pt idx="27412"> Common Lights </cx:pt>
          <cx:pt idx="27413"> Bedroom Outlets </cx:pt>
          <cx:pt idx="27414"> Bedroom Lights </cx:pt>
          <cx:pt idx="27415"> Bathroom </cx:pt>
          <cx:pt idx="27416">Total</cx:pt>
          <cx:pt idx="27417">Refrigerator</cx:pt>
          <cx:pt idx="27418">Other Kitchen</cx:pt>
          <cx:pt idx="27419"> Common outlets </cx:pt>
          <cx:pt idx="27420"> Common Lights </cx:pt>
          <cx:pt idx="27421"> Bedroom Outlets </cx:pt>
          <cx:pt idx="27422"> Bedroom Lights </cx:pt>
          <cx:pt idx="27423"> Bathroom </cx:pt>
          <cx:pt idx="27424">Total</cx:pt>
          <cx:pt idx="27425">Refrigerator</cx:pt>
          <cx:pt idx="27426">Other Kitchen</cx:pt>
          <cx:pt idx="27427"> Common outlets </cx:pt>
          <cx:pt idx="27428"> Common Lights </cx:pt>
          <cx:pt idx="27429"> Bedroom Outlets </cx:pt>
          <cx:pt idx="27430"> Bedroom Lights </cx:pt>
          <cx:pt idx="27431"> Bathroom </cx:pt>
          <cx:pt idx="27432">Total</cx:pt>
          <cx:pt idx="27433">Refrigerator</cx:pt>
          <cx:pt idx="27434">Other Kitchen</cx:pt>
          <cx:pt idx="27435"> Common outlets </cx:pt>
          <cx:pt idx="27436"> Common Lights </cx:pt>
          <cx:pt idx="27437"> Bedroom Outlets </cx:pt>
          <cx:pt idx="27438"> Bedroom Lights </cx:pt>
          <cx:pt idx="27439"> Bathroom </cx:pt>
          <cx:pt idx="27440">Total</cx:pt>
          <cx:pt idx="27441">Refrigerator</cx:pt>
          <cx:pt idx="27442">Other Kitchen</cx:pt>
          <cx:pt idx="27443"> Common outlets </cx:pt>
          <cx:pt idx="27444"> Common Lights </cx:pt>
          <cx:pt idx="27445"> Bedroom Outlets </cx:pt>
          <cx:pt idx="27446"> Bedroom Lights </cx:pt>
          <cx:pt idx="27447"> Bathroom </cx:pt>
          <cx:pt idx="27448">Total</cx:pt>
          <cx:pt idx="27449">Refrigerator</cx:pt>
          <cx:pt idx="27450">Other Kitchen</cx:pt>
          <cx:pt idx="27451"> Common outlets </cx:pt>
          <cx:pt idx="27452"> Common Lights </cx:pt>
          <cx:pt idx="27453"> Bedroom Outlets </cx:pt>
          <cx:pt idx="27454"> Bedroom Lights </cx:pt>
          <cx:pt idx="27455"> Bathroom </cx:pt>
          <cx:pt idx="27456">Total</cx:pt>
          <cx:pt idx="27457">Refrigerator</cx:pt>
          <cx:pt idx="27458">Other Kitchen</cx:pt>
          <cx:pt idx="27459"> Common outlets </cx:pt>
          <cx:pt idx="27460"> Common Lights </cx:pt>
          <cx:pt idx="27461"> Bedroom Outlets </cx:pt>
          <cx:pt idx="27462"> Bedroom Lights </cx:pt>
          <cx:pt idx="27463"> Bathroom </cx:pt>
          <cx:pt idx="27464">Total</cx:pt>
          <cx:pt idx="27465">Refrigerator</cx:pt>
          <cx:pt idx="27466">Other Kitchen</cx:pt>
          <cx:pt idx="27467"> Common outlets </cx:pt>
          <cx:pt idx="27468"> Common Lights </cx:pt>
          <cx:pt idx="27469"> Bedroom Outlets </cx:pt>
          <cx:pt idx="27470"> Bedroom Lights </cx:pt>
          <cx:pt idx="27471"> Bathroom </cx:pt>
          <cx:pt idx="27472">Total</cx:pt>
          <cx:pt idx="27473">Refrigerator</cx:pt>
          <cx:pt idx="27474">Other Kitchen</cx:pt>
          <cx:pt idx="27475"> Common outlets </cx:pt>
          <cx:pt idx="27476"> Common Lights </cx:pt>
          <cx:pt idx="27477"> Bedroom Outlets </cx:pt>
          <cx:pt idx="27478"> Bedroom Lights </cx:pt>
          <cx:pt idx="27479"> Bathroom </cx:pt>
          <cx:pt idx="27480">Total</cx:pt>
          <cx:pt idx="27481">Refrigerator</cx:pt>
          <cx:pt idx="27482">Other Kitchen</cx:pt>
          <cx:pt idx="27483"> Common outlets </cx:pt>
          <cx:pt idx="27484"> Common Lights </cx:pt>
          <cx:pt idx="27485"> Bedroom Outlets </cx:pt>
          <cx:pt idx="27486"> Bedroom Lights </cx:pt>
          <cx:pt idx="27487"> Bathroom </cx:pt>
          <cx:pt idx="27488">Total</cx:pt>
          <cx:pt idx="27489">Refrigerator</cx:pt>
          <cx:pt idx="27490">Other Kitchen</cx:pt>
          <cx:pt idx="27491"> Common outlets </cx:pt>
          <cx:pt idx="27492"> Common Lights </cx:pt>
          <cx:pt idx="27493"> Bedroom Outlets </cx:pt>
          <cx:pt idx="27494"> Bedroom Lights </cx:pt>
          <cx:pt idx="27495"> Bathroom </cx:pt>
          <cx:pt idx="27496">Total</cx:pt>
          <cx:pt idx="27497">Refrigerator</cx:pt>
          <cx:pt idx="27498">Other Kitchen</cx:pt>
          <cx:pt idx="27499"> Common outlets </cx:pt>
          <cx:pt idx="27500"> Common Lights </cx:pt>
          <cx:pt idx="27501"> Bedroom Outlets </cx:pt>
          <cx:pt idx="27502"> Bedroom Lights </cx:pt>
          <cx:pt idx="27503"> Bathroom </cx:pt>
          <cx:pt idx="27504">Total</cx:pt>
          <cx:pt idx="27505">Refrigerator</cx:pt>
          <cx:pt idx="27506">Other Kitchen</cx:pt>
          <cx:pt idx="27507"> Common outlets </cx:pt>
          <cx:pt idx="27508"> Common Lights </cx:pt>
          <cx:pt idx="27509"> Bedroom Outlets </cx:pt>
          <cx:pt idx="27510"> Bedroom Lights </cx:pt>
          <cx:pt idx="27511"> Bathroom </cx:pt>
          <cx:pt idx="27512">Total</cx:pt>
          <cx:pt idx="27513">Refrigerator</cx:pt>
          <cx:pt idx="27514">Other Kitchen</cx:pt>
          <cx:pt idx="27515"> Common outlets </cx:pt>
          <cx:pt idx="27516"> Common Lights </cx:pt>
          <cx:pt idx="27517"> Bedroom Outlets </cx:pt>
          <cx:pt idx="27518"> Bedroom Lights </cx:pt>
          <cx:pt idx="27519"> Bathroom </cx:pt>
          <cx:pt idx="27520">Total</cx:pt>
          <cx:pt idx="27521">Refrigerator</cx:pt>
          <cx:pt idx="27522">Other Kitchen</cx:pt>
          <cx:pt idx="27523"> Common outlets </cx:pt>
          <cx:pt idx="27524"> Common Lights </cx:pt>
          <cx:pt idx="27525"> Bedroom Outlets </cx:pt>
          <cx:pt idx="27526"> Bedroom Lights </cx:pt>
          <cx:pt idx="27527"> Bathroom </cx:pt>
          <cx:pt idx="27528">Total</cx:pt>
          <cx:pt idx="27529">Refrigerator</cx:pt>
          <cx:pt idx="27530">Other Kitchen</cx:pt>
          <cx:pt idx="27531"> Common outlets </cx:pt>
          <cx:pt idx="27532"> Common Lights </cx:pt>
          <cx:pt idx="27533"> Bedroom Outlets </cx:pt>
          <cx:pt idx="27534"> Bedroom Lights </cx:pt>
          <cx:pt idx="27535"> Bathroom </cx:pt>
          <cx:pt idx="27536">Total</cx:pt>
          <cx:pt idx="27537">Refrigerator</cx:pt>
          <cx:pt idx="27538">Other Kitchen</cx:pt>
          <cx:pt idx="27539"> Common outlets </cx:pt>
          <cx:pt idx="27540"> Common Lights </cx:pt>
          <cx:pt idx="27541"> Bedroom Outlets </cx:pt>
          <cx:pt idx="27542"> Bedroom Lights </cx:pt>
          <cx:pt idx="27543"> Bathroom </cx:pt>
          <cx:pt idx="27544">Total</cx:pt>
          <cx:pt idx="27545">Refrigerator</cx:pt>
          <cx:pt idx="27546">Other Kitchen</cx:pt>
          <cx:pt idx="27547"> Common outlets </cx:pt>
          <cx:pt idx="27548"> Common Lights </cx:pt>
          <cx:pt idx="27549"> Bedroom Outlets </cx:pt>
          <cx:pt idx="27550"> Bedroom Lights </cx:pt>
          <cx:pt idx="27551"> Bathroom </cx:pt>
          <cx:pt idx="27552">Total</cx:pt>
          <cx:pt idx="27553">Refrigerator</cx:pt>
          <cx:pt idx="27554">Other Kitchen</cx:pt>
          <cx:pt idx="27555"> Common outlets </cx:pt>
          <cx:pt idx="27556"> Common Lights </cx:pt>
          <cx:pt idx="27557"> Bedroom Outlets </cx:pt>
          <cx:pt idx="27558"> Bedroom Lights </cx:pt>
          <cx:pt idx="27559"> Bathroom </cx:pt>
          <cx:pt idx="27560">Total</cx:pt>
          <cx:pt idx="27561">Refrigerator</cx:pt>
          <cx:pt idx="27562">Other Kitchen</cx:pt>
          <cx:pt idx="27563"> Common outlets </cx:pt>
          <cx:pt idx="27564"> Common Lights </cx:pt>
          <cx:pt idx="27565"> Bedroom Outlets </cx:pt>
          <cx:pt idx="27566"> Bedroom Lights </cx:pt>
          <cx:pt idx="27567"> Bathroom </cx:pt>
          <cx:pt idx="27568">Total</cx:pt>
          <cx:pt idx="27569">Refrigerator</cx:pt>
          <cx:pt idx="27570">Other Kitchen</cx:pt>
          <cx:pt idx="27571"> Common outlets </cx:pt>
          <cx:pt idx="27572"> Common Lights </cx:pt>
          <cx:pt idx="27573"> Bedroom Outlets </cx:pt>
          <cx:pt idx="27574"> Bedroom Lights </cx:pt>
          <cx:pt idx="27575"> Bathroom </cx:pt>
          <cx:pt idx="27576">Total</cx:pt>
          <cx:pt idx="27577">Refrigerator</cx:pt>
          <cx:pt idx="27578">Other Kitchen</cx:pt>
          <cx:pt idx="27579"> Common outlets </cx:pt>
          <cx:pt idx="27580"> Common Lights </cx:pt>
          <cx:pt idx="27581"> Bedroom Outlets </cx:pt>
          <cx:pt idx="27582"> Bedroom Lights </cx:pt>
          <cx:pt idx="27583"> Bathroom </cx:pt>
          <cx:pt idx="27584">Total</cx:pt>
          <cx:pt idx="27585">Refrigerator</cx:pt>
          <cx:pt idx="27586">Other Kitchen</cx:pt>
          <cx:pt idx="27587"> Common outlets </cx:pt>
          <cx:pt idx="27588"> Common Lights </cx:pt>
          <cx:pt idx="27589"> Bedroom Outlets </cx:pt>
          <cx:pt idx="27590"> Bedroom Lights </cx:pt>
          <cx:pt idx="27591"> Bathroom </cx:pt>
          <cx:pt idx="27592">Total</cx:pt>
          <cx:pt idx="27593">Refrigerator</cx:pt>
          <cx:pt idx="27594">Other Kitchen</cx:pt>
          <cx:pt idx="27595"> Common outlets </cx:pt>
          <cx:pt idx="27596"> Common Lights </cx:pt>
          <cx:pt idx="27597"> Bedroom Outlets </cx:pt>
          <cx:pt idx="27598"> Bedroom Lights </cx:pt>
          <cx:pt idx="27599"> Bathroom </cx:pt>
          <cx:pt idx="27600">Total</cx:pt>
          <cx:pt idx="27601">Refrigerator</cx:pt>
          <cx:pt idx="27602">Other Kitchen</cx:pt>
          <cx:pt idx="27603"> Common outlets </cx:pt>
          <cx:pt idx="27604"> Common Lights </cx:pt>
          <cx:pt idx="27605"> Bedroom Outlets </cx:pt>
          <cx:pt idx="27606"> Bedroom Lights </cx:pt>
          <cx:pt idx="27607"> Bathroom </cx:pt>
          <cx:pt idx="27608">Total</cx:pt>
          <cx:pt idx="27609">Refrigerator</cx:pt>
          <cx:pt idx="27610">Other Kitchen</cx:pt>
          <cx:pt idx="27611"> Common outlets </cx:pt>
          <cx:pt idx="27612"> Common Lights </cx:pt>
          <cx:pt idx="27613"> Bedroom Outlets </cx:pt>
          <cx:pt idx="27614"> Bedroom Lights </cx:pt>
          <cx:pt idx="27615"> Bathroom </cx:pt>
          <cx:pt idx="27616">Total</cx:pt>
          <cx:pt idx="27617">Refrigerator</cx:pt>
          <cx:pt idx="27618">Other Kitchen</cx:pt>
          <cx:pt idx="27619"> Common outlets </cx:pt>
          <cx:pt idx="27620"> Common Lights </cx:pt>
          <cx:pt idx="27621"> Bedroom Outlets </cx:pt>
          <cx:pt idx="27622"> Bedroom Lights </cx:pt>
          <cx:pt idx="27623"> Bathroom </cx:pt>
          <cx:pt idx="27624">Total</cx:pt>
          <cx:pt idx="27625">Refrigerator</cx:pt>
          <cx:pt idx="27626">Other Kitchen</cx:pt>
          <cx:pt idx="27627"> Common outlets </cx:pt>
          <cx:pt idx="27628"> Common Lights </cx:pt>
          <cx:pt idx="27629"> Bedroom Outlets </cx:pt>
          <cx:pt idx="27630"> Bedroom Lights </cx:pt>
          <cx:pt idx="27631"> Bathroom </cx:pt>
          <cx:pt idx="27632">Total</cx:pt>
          <cx:pt idx="27633">Refrigerator</cx:pt>
          <cx:pt idx="27634">Other Kitchen</cx:pt>
          <cx:pt idx="27635"> Common outlets </cx:pt>
          <cx:pt idx="27636"> Common Lights </cx:pt>
          <cx:pt idx="27637"> Bedroom Outlets </cx:pt>
          <cx:pt idx="27638"> Bedroom Lights </cx:pt>
          <cx:pt idx="27639"> Bathroom </cx:pt>
          <cx:pt idx="27640">Total</cx:pt>
          <cx:pt idx="27641">Refrigerator</cx:pt>
          <cx:pt idx="27642">Other Kitchen</cx:pt>
          <cx:pt idx="27643"> Common outlets </cx:pt>
          <cx:pt idx="27644"> Common Lights </cx:pt>
          <cx:pt idx="27645"> Bedroom Outlets </cx:pt>
          <cx:pt idx="27646"> Bedroom Lights </cx:pt>
          <cx:pt idx="27647"> Bathroom </cx:pt>
          <cx:pt idx="27648">Total</cx:pt>
          <cx:pt idx="27649">Refrigerator</cx:pt>
          <cx:pt idx="27650">Other Kitchen</cx:pt>
          <cx:pt idx="27651"> Common outlets </cx:pt>
          <cx:pt idx="27652"> Common Lights </cx:pt>
          <cx:pt idx="27653"> Bedroom Outlets </cx:pt>
          <cx:pt idx="27654"> Bedroom Lights </cx:pt>
          <cx:pt idx="27655"> Bathroom </cx:pt>
          <cx:pt idx="27656">Total</cx:pt>
          <cx:pt idx="27657">Refrigerator</cx:pt>
          <cx:pt idx="27658">Other Kitchen</cx:pt>
          <cx:pt idx="27659"> Common outlets </cx:pt>
          <cx:pt idx="27660"> Common Lights </cx:pt>
          <cx:pt idx="27661"> Bedroom Outlets </cx:pt>
          <cx:pt idx="27662"> Bedroom Lights </cx:pt>
          <cx:pt idx="27663"> Bathroom </cx:pt>
          <cx:pt idx="27664">Total</cx:pt>
          <cx:pt idx="27665">Refrigerator</cx:pt>
          <cx:pt idx="27666">Other Kitchen</cx:pt>
          <cx:pt idx="27667"> Common outlets </cx:pt>
          <cx:pt idx="27668"> Common Lights </cx:pt>
          <cx:pt idx="27669"> Bedroom Outlets </cx:pt>
          <cx:pt idx="27670"> Bedroom Lights </cx:pt>
          <cx:pt idx="27671"> Bathroom </cx:pt>
          <cx:pt idx="27672">Total</cx:pt>
          <cx:pt idx="27673">Refrigerator</cx:pt>
          <cx:pt idx="27674">Other Kitchen</cx:pt>
          <cx:pt idx="27675"> Common outlets </cx:pt>
          <cx:pt idx="27676"> Common Lights </cx:pt>
          <cx:pt idx="27677"> Bedroom Outlets </cx:pt>
          <cx:pt idx="27678"> Bedroom Lights </cx:pt>
          <cx:pt idx="27679"> Bathroom </cx:pt>
          <cx:pt idx="27680">Total</cx:pt>
          <cx:pt idx="27681">Refrigerator</cx:pt>
          <cx:pt idx="27682">Other Kitchen</cx:pt>
          <cx:pt idx="27683"> Common outlets </cx:pt>
          <cx:pt idx="27684"> Common Lights </cx:pt>
          <cx:pt idx="27685"> Bedroom Outlets </cx:pt>
          <cx:pt idx="27686"> Bedroom Lights </cx:pt>
          <cx:pt idx="27687"> Bathroom </cx:pt>
          <cx:pt idx="27688">Total</cx:pt>
          <cx:pt idx="27689">Refrigerator</cx:pt>
          <cx:pt idx="27690">Other Kitchen</cx:pt>
          <cx:pt idx="27691"> Common outlets </cx:pt>
          <cx:pt idx="27692"> Common Lights </cx:pt>
          <cx:pt idx="27693"> Bedroom Outlets </cx:pt>
          <cx:pt idx="27694"> Bedroom Lights </cx:pt>
          <cx:pt idx="27695"> Bathroom </cx:pt>
          <cx:pt idx="27696">Total</cx:pt>
          <cx:pt idx="27697">Refrigerator</cx:pt>
          <cx:pt idx="27698">Other Kitchen</cx:pt>
          <cx:pt idx="27699"> Common outlets </cx:pt>
          <cx:pt idx="27700"> Common Lights </cx:pt>
          <cx:pt idx="27701"> Bedroom Outlets </cx:pt>
          <cx:pt idx="27702"> Bedroom Lights </cx:pt>
          <cx:pt idx="27703"> Bathroom </cx:pt>
          <cx:pt idx="27704">Total</cx:pt>
          <cx:pt idx="27705">Refrigerator</cx:pt>
          <cx:pt idx="27706">Other Kitchen</cx:pt>
          <cx:pt idx="27707"> Common outlets </cx:pt>
          <cx:pt idx="27708"> Common Lights </cx:pt>
          <cx:pt idx="27709"> Bedroom Outlets </cx:pt>
          <cx:pt idx="27710"> Bedroom Lights </cx:pt>
          <cx:pt idx="27711"> Bathroom </cx:pt>
          <cx:pt idx="27712">Total</cx:pt>
          <cx:pt idx="27713">Refrigerator</cx:pt>
          <cx:pt idx="27714">Other Kitchen</cx:pt>
          <cx:pt idx="27715"> Common outlets </cx:pt>
          <cx:pt idx="27716"> Common Lights </cx:pt>
          <cx:pt idx="27717"> Bedroom Outlets </cx:pt>
          <cx:pt idx="27718"> Bedroom Lights </cx:pt>
          <cx:pt idx="27719"> Bathroom </cx:pt>
          <cx:pt idx="27720">Total</cx:pt>
          <cx:pt idx="27721">Refrigerator</cx:pt>
          <cx:pt idx="27722">Other Kitchen</cx:pt>
          <cx:pt idx="27723"> Common outlets </cx:pt>
          <cx:pt idx="27724"> Common Lights </cx:pt>
          <cx:pt idx="27725"> Bedroom Outlets </cx:pt>
          <cx:pt idx="27726"> Bedroom Lights </cx:pt>
          <cx:pt idx="27727"> Bathroom </cx:pt>
          <cx:pt idx="27728">Total</cx:pt>
          <cx:pt idx="27729">Refrigerator</cx:pt>
          <cx:pt idx="27730">Other Kitchen</cx:pt>
          <cx:pt idx="27731"> Common outlets </cx:pt>
          <cx:pt idx="27732"> Common Lights </cx:pt>
          <cx:pt idx="27733"> Bedroom Outlets </cx:pt>
          <cx:pt idx="27734"> Bedroom Lights </cx:pt>
          <cx:pt idx="27735"> Bathroom </cx:pt>
          <cx:pt idx="27736">Total</cx:pt>
          <cx:pt idx="27737">Refrigerator</cx:pt>
          <cx:pt idx="27738">Other Kitchen</cx:pt>
          <cx:pt idx="27739"> Common outlets </cx:pt>
          <cx:pt idx="27740"> Common Lights </cx:pt>
          <cx:pt idx="27741"> Bedroom Outlets </cx:pt>
          <cx:pt idx="27742"> Bedroom Lights </cx:pt>
          <cx:pt idx="27743"> Bathroom </cx:pt>
          <cx:pt idx="27744">Total</cx:pt>
          <cx:pt idx="27745">Refrigerator</cx:pt>
          <cx:pt idx="27746">Other Kitchen</cx:pt>
          <cx:pt idx="27747"> Common outlets </cx:pt>
          <cx:pt idx="27748"> Common Lights </cx:pt>
          <cx:pt idx="27749"> Bedroom Outlets </cx:pt>
          <cx:pt idx="27750"> Bedroom Lights </cx:pt>
          <cx:pt idx="27751"> Bathroom </cx:pt>
          <cx:pt idx="27752">Total</cx:pt>
          <cx:pt idx="27753">Refrigerator</cx:pt>
          <cx:pt idx="27754">Other Kitchen</cx:pt>
          <cx:pt idx="27755"> Common outlets </cx:pt>
          <cx:pt idx="27756"> Common Lights </cx:pt>
          <cx:pt idx="27757"> Bedroom Outlets </cx:pt>
          <cx:pt idx="27758"> Bedroom Lights </cx:pt>
          <cx:pt idx="27759"> Bathroom </cx:pt>
          <cx:pt idx="27760">Total</cx:pt>
          <cx:pt idx="27761">Refrigerator</cx:pt>
          <cx:pt idx="27762">Other Kitchen</cx:pt>
          <cx:pt idx="27763"> Common outlets </cx:pt>
          <cx:pt idx="27764"> Common Lights </cx:pt>
          <cx:pt idx="27765"> Bedroom Outlets </cx:pt>
          <cx:pt idx="27766"> Bedroom Lights </cx:pt>
          <cx:pt idx="27767"> Bathroom </cx:pt>
          <cx:pt idx="27768">Total</cx:pt>
          <cx:pt idx="27769">Refrigerator</cx:pt>
          <cx:pt idx="27770">Other Kitchen</cx:pt>
          <cx:pt idx="27771"> Common outlets </cx:pt>
          <cx:pt idx="27772"> Common Lights </cx:pt>
          <cx:pt idx="27773"> Bedroom Outlets </cx:pt>
          <cx:pt idx="27774"> Bedroom Lights </cx:pt>
          <cx:pt idx="27775"> Bathroom </cx:pt>
          <cx:pt idx="27776">Total</cx:pt>
          <cx:pt idx="27777">Refrigerator</cx:pt>
          <cx:pt idx="27778">Other Kitchen</cx:pt>
          <cx:pt idx="27779"> Common outlets </cx:pt>
          <cx:pt idx="27780"> Common Lights </cx:pt>
          <cx:pt idx="27781"> Bedroom Outlets </cx:pt>
          <cx:pt idx="27782"> Bedroom Lights </cx:pt>
          <cx:pt idx="27783"> Bathroom </cx:pt>
          <cx:pt idx="27784">Total</cx:pt>
          <cx:pt idx="27785">Refrigerator</cx:pt>
          <cx:pt idx="27786">Other Kitchen</cx:pt>
          <cx:pt idx="27787"> Common outlets </cx:pt>
          <cx:pt idx="27788"> Common Lights </cx:pt>
          <cx:pt idx="27789"> Bedroom Outlets </cx:pt>
          <cx:pt idx="27790"> Bedroom Lights </cx:pt>
          <cx:pt idx="27791"> Bathroom </cx:pt>
          <cx:pt idx="27792">Total</cx:pt>
          <cx:pt idx="27793">Refrigerator</cx:pt>
          <cx:pt idx="27794">Other Kitchen</cx:pt>
          <cx:pt idx="27795"> Common outlets </cx:pt>
          <cx:pt idx="27796"> Common Lights </cx:pt>
          <cx:pt idx="27797"> Bedroom Outlets </cx:pt>
          <cx:pt idx="27798"> Bedroom Lights </cx:pt>
          <cx:pt idx="27799"> Bathroom </cx:pt>
          <cx:pt idx="27800">Total</cx:pt>
          <cx:pt idx="27801">Refrigerator</cx:pt>
          <cx:pt idx="27802">Other Kitchen</cx:pt>
          <cx:pt idx="27803"> Common outlets </cx:pt>
          <cx:pt idx="27804"> Common Lights </cx:pt>
          <cx:pt idx="27805"> Bedroom Outlets </cx:pt>
          <cx:pt idx="27806"> Bedroom Lights </cx:pt>
          <cx:pt idx="27807"> Bathroom </cx:pt>
          <cx:pt idx="27808">Total</cx:pt>
          <cx:pt idx="27809">Refrigerator</cx:pt>
          <cx:pt idx="27810">Other Kitchen</cx:pt>
          <cx:pt idx="27811"> Common outlets </cx:pt>
          <cx:pt idx="27812"> Common Lights </cx:pt>
          <cx:pt idx="27813"> Bedroom Outlets </cx:pt>
          <cx:pt idx="27814"> Bedroom Lights </cx:pt>
          <cx:pt idx="27815"> Bathroom </cx:pt>
          <cx:pt idx="27816">Total</cx:pt>
          <cx:pt idx="27817">Refrigerator</cx:pt>
          <cx:pt idx="27818">Other Kitchen</cx:pt>
          <cx:pt idx="27819"> Common outlets </cx:pt>
          <cx:pt idx="27820"> Common Lights </cx:pt>
          <cx:pt idx="27821"> Bedroom Outlets </cx:pt>
          <cx:pt idx="27822"> Bedroom Lights </cx:pt>
          <cx:pt idx="27823"> Bathroom </cx:pt>
          <cx:pt idx="27824">Total</cx:pt>
          <cx:pt idx="27825">Refrigerator</cx:pt>
          <cx:pt idx="27826">Other Kitchen</cx:pt>
          <cx:pt idx="27827"> Common outlets </cx:pt>
          <cx:pt idx="27828"> Common Lights </cx:pt>
          <cx:pt idx="27829"> Bedroom Outlets </cx:pt>
          <cx:pt idx="27830"> Bedroom Lights </cx:pt>
          <cx:pt idx="27831"> Bathroom </cx:pt>
          <cx:pt idx="27832">Total</cx:pt>
          <cx:pt idx="27833">Refrigerator</cx:pt>
          <cx:pt idx="27834">Other Kitchen</cx:pt>
          <cx:pt idx="27835"> Common outlets </cx:pt>
          <cx:pt idx="27836"> Common Lights </cx:pt>
          <cx:pt idx="27837"> Bedroom Outlets </cx:pt>
          <cx:pt idx="27838"> Bedroom Lights </cx:pt>
          <cx:pt idx="27839"> Bathroom </cx:pt>
          <cx:pt idx="27840">Total</cx:pt>
          <cx:pt idx="27841">Refrigerator</cx:pt>
          <cx:pt idx="27842">Other Kitchen</cx:pt>
          <cx:pt idx="27843"> Common outlets </cx:pt>
          <cx:pt idx="27844"> Common Lights </cx:pt>
          <cx:pt idx="27845"> Bedroom Outlets </cx:pt>
          <cx:pt idx="27846"> Bedroom Lights </cx:pt>
          <cx:pt idx="27847"> Bathroom </cx:pt>
          <cx:pt idx="27848">Total</cx:pt>
          <cx:pt idx="27849">Refrigerator</cx:pt>
          <cx:pt idx="27850">Other Kitchen</cx:pt>
          <cx:pt idx="27851"> Common outlets </cx:pt>
          <cx:pt idx="27852"> Common Lights </cx:pt>
          <cx:pt idx="27853"> Bedroom Outlets </cx:pt>
          <cx:pt idx="27854"> Bedroom Lights </cx:pt>
          <cx:pt idx="27855"> Bathroom </cx:pt>
          <cx:pt idx="27856">Total</cx:pt>
          <cx:pt idx="27857">Refrigerator</cx:pt>
          <cx:pt idx="27858">Other Kitchen</cx:pt>
          <cx:pt idx="27859"> Common outlets </cx:pt>
          <cx:pt idx="27860"> Common Lights </cx:pt>
          <cx:pt idx="27861"> Bedroom Outlets </cx:pt>
          <cx:pt idx="27862"> Bedroom Lights </cx:pt>
          <cx:pt idx="27863"> Bathroom </cx:pt>
          <cx:pt idx="27864">Total</cx:pt>
          <cx:pt idx="27865">Refrigerator</cx:pt>
          <cx:pt idx="27866">Other Kitchen</cx:pt>
          <cx:pt idx="27867"> Common outlets </cx:pt>
          <cx:pt idx="27868"> Common Lights </cx:pt>
          <cx:pt idx="27869"> Bedroom Outlets </cx:pt>
          <cx:pt idx="27870"> Bedroom Lights </cx:pt>
          <cx:pt idx="27871"> Bathroom </cx:pt>
          <cx:pt idx="27872">Total</cx:pt>
          <cx:pt idx="27873">Refrigerator</cx:pt>
          <cx:pt idx="27874">Other Kitchen</cx:pt>
          <cx:pt idx="27875"> Common outlets </cx:pt>
          <cx:pt idx="27876"> Common Lights </cx:pt>
          <cx:pt idx="27877"> Bedroom Outlets </cx:pt>
          <cx:pt idx="27878"> Bedroom Lights </cx:pt>
          <cx:pt idx="27879"> Bathroom </cx:pt>
          <cx:pt idx="27880">Total</cx:pt>
          <cx:pt idx="27881">Refrigerator</cx:pt>
          <cx:pt idx="27882">Other Kitchen</cx:pt>
          <cx:pt idx="27883"> Common outlets </cx:pt>
          <cx:pt idx="27884"> Common Lights </cx:pt>
          <cx:pt idx="27885"> Bedroom Outlets </cx:pt>
          <cx:pt idx="27886"> Bedroom Lights </cx:pt>
          <cx:pt idx="27887"> Bathroom </cx:pt>
          <cx:pt idx="27888">Total</cx:pt>
          <cx:pt idx="27889">Refrigerator</cx:pt>
          <cx:pt idx="27890">Other Kitchen</cx:pt>
          <cx:pt idx="27891"> Common outlets </cx:pt>
          <cx:pt idx="27892"> Common Lights </cx:pt>
          <cx:pt idx="27893"> Bedroom Outlets </cx:pt>
          <cx:pt idx="27894"> Bedroom Lights </cx:pt>
          <cx:pt idx="27895"> Bathroom </cx:pt>
          <cx:pt idx="27896">Total</cx:pt>
          <cx:pt idx="27897">Refrigerator</cx:pt>
          <cx:pt idx="27898">Other Kitchen</cx:pt>
          <cx:pt idx="27899"> Common outlets </cx:pt>
          <cx:pt idx="27900"> Common Lights </cx:pt>
          <cx:pt idx="27901"> Bedroom Outlets </cx:pt>
          <cx:pt idx="27902"> Bedroom Lights </cx:pt>
          <cx:pt idx="27903"> Bathroom </cx:pt>
          <cx:pt idx="27904">Total</cx:pt>
          <cx:pt idx="27905">Refrigerator</cx:pt>
          <cx:pt idx="27906">Other Kitchen</cx:pt>
          <cx:pt idx="27907"> Common outlets </cx:pt>
          <cx:pt idx="27908"> Common Lights </cx:pt>
          <cx:pt idx="27909"> Bedroom Outlets </cx:pt>
          <cx:pt idx="27910"> Bedroom Lights </cx:pt>
          <cx:pt idx="27911"> Bathroom </cx:pt>
          <cx:pt idx="27912">Total</cx:pt>
          <cx:pt idx="27913">Refrigerator</cx:pt>
          <cx:pt idx="27914">Other Kitchen</cx:pt>
          <cx:pt idx="27915"> Common outlets </cx:pt>
          <cx:pt idx="27916"> Common Lights </cx:pt>
          <cx:pt idx="27917"> Bedroom Outlets </cx:pt>
          <cx:pt idx="27918"> Bedroom Lights </cx:pt>
          <cx:pt idx="27919"> Bathroom </cx:pt>
          <cx:pt idx="27920">Total</cx:pt>
          <cx:pt idx="27921">Refrigerator</cx:pt>
          <cx:pt idx="27922">Other Kitchen</cx:pt>
          <cx:pt idx="27923"> Common outlets </cx:pt>
          <cx:pt idx="27924"> Common Lights </cx:pt>
          <cx:pt idx="27925"> Bedroom Outlets </cx:pt>
          <cx:pt idx="27926"> Bedroom Lights </cx:pt>
          <cx:pt idx="27927"> Bathroom </cx:pt>
          <cx:pt idx="27928">Total</cx:pt>
          <cx:pt idx="27929">Refrigerator</cx:pt>
          <cx:pt idx="27930">Other Kitchen</cx:pt>
          <cx:pt idx="27931"> Common outlets </cx:pt>
          <cx:pt idx="27932"> Common Lights </cx:pt>
          <cx:pt idx="27933"> Bedroom Outlets </cx:pt>
          <cx:pt idx="27934"> Bedroom Lights </cx:pt>
          <cx:pt idx="27935"> Bathroom </cx:pt>
          <cx:pt idx="27936">Total</cx:pt>
          <cx:pt idx="27937">Refrigerator</cx:pt>
          <cx:pt idx="27938">Other Kitchen</cx:pt>
          <cx:pt idx="27939"> Common outlets </cx:pt>
          <cx:pt idx="27940"> Common Lights </cx:pt>
          <cx:pt idx="27941"> Bedroom Outlets </cx:pt>
          <cx:pt idx="27942"> Bedroom Lights </cx:pt>
          <cx:pt idx="27943"> Bathroom </cx:pt>
          <cx:pt idx="27944">Total</cx:pt>
          <cx:pt idx="27945">Refrigerator</cx:pt>
          <cx:pt idx="27946">Other Kitchen</cx:pt>
          <cx:pt idx="27947"> Common outlets </cx:pt>
          <cx:pt idx="27948"> Common Lights </cx:pt>
          <cx:pt idx="27949"> Bedroom Outlets </cx:pt>
          <cx:pt idx="27950"> Bedroom Lights </cx:pt>
          <cx:pt idx="27951"> Bathroom </cx:pt>
          <cx:pt idx="27952">Total</cx:pt>
          <cx:pt idx="27953">Refrigerator</cx:pt>
          <cx:pt idx="27954">Other Kitchen</cx:pt>
          <cx:pt idx="27955"> Common outlets </cx:pt>
          <cx:pt idx="27956"> Common Lights </cx:pt>
          <cx:pt idx="27957"> Bedroom Outlets </cx:pt>
          <cx:pt idx="27958"> Bedroom Lights </cx:pt>
          <cx:pt idx="27959"> Bathroom </cx:pt>
          <cx:pt idx="27960">Total</cx:pt>
          <cx:pt idx="27961">Refrigerator</cx:pt>
          <cx:pt idx="27962">Other Kitchen</cx:pt>
          <cx:pt idx="27963"> Common outlets </cx:pt>
          <cx:pt idx="27964"> Common Lights </cx:pt>
          <cx:pt idx="27965"> Bedroom Outlets </cx:pt>
          <cx:pt idx="27966"> Bedroom Lights </cx:pt>
          <cx:pt idx="27967"> Bathroom </cx:pt>
          <cx:pt idx="27968">Total</cx:pt>
          <cx:pt idx="27969">Refrigerator</cx:pt>
          <cx:pt idx="27970">Other Kitchen</cx:pt>
          <cx:pt idx="27971"> Common outlets </cx:pt>
          <cx:pt idx="27972"> Common Lights </cx:pt>
          <cx:pt idx="27973"> Bedroom Outlets </cx:pt>
          <cx:pt idx="27974"> Bedroom Lights </cx:pt>
          <cx:pt idx="27975"> Bathroom </cx:pt>
          <cx:pt idx="27976">Total</cx:pt>
          <cx:pt idx="27977">Refrigerator</cx:pt>
          <cx:pt idx="27978">Other Kitchen</cx:pt>
          <cx:pt idx="27979"> Common outlets </cx:pt>
          <cx:pt idx="27980"> Common Lights </cx:pt>
          <cx:pt idx="27981"> Bedroom Outlets </cx:pt>
          <cx:pt idx="27982"> Bedroom Lights </cx:pt>
          <cx:pt idx="27983"> Bathroom </cx:pt>
          <cx:pt idx="27984">Total</cx:pt>
          <cx:pt idx="27985">Refrigerator</cx:pt>
          <cx:pt idx="27986">Other Kitchen</cx:pt>
          <cx:pt idx="27987"> Common outlets </cx:pt>
          <cx:pt idx="27988"> Common Lights </cx:pt>
          <cx:pt idx="27989"> Bedroom Outlets </cx:pt>
          <cx:pt idx="27990"> Bedroom Lights </cx:pt>
          <cx:pt idx="27991"> Bathroom </cx:pt>
          <cx:pt idx="27992">Total</cx:pt>
          <cx:pt idx="27993">Refrigerator</cx:pt>
          <cx:pt idx="27994">Other Kitchen</cx:pt>
          <cx:pt idx="27995"> Common outlets </cx:pt>
          <cx:pt idx="27996"> Common Lights </cx:pt>
          <cx:pt idx="27997"> Bedroom Outlets </cx:pt>
          <cx:pt idx="27998"> Bedroom Lights </cx:pt>
          <cx:pt idx="27999"> Bathroom </cx:pt>
          <cx:pt idx="28000">Total</cx:pt>
          <cx:pt idx="28001">Refrigerator</cx:pt>
          <cx:pt idx="28002">Other Kitchen</cx:pt>
          <cx:pt idx="28003"> Common outlets </cx:pt>
          <cx:pt idx="28004"> Common Lights </cx:pt>
          <cx:pt idx="28005"> Bedroom Outlets </cx:pt>
          <cx:pt idx="28006"> Bedroom Lights </cx:pt>
          <cx:pt idx="28007"> Bathroom </cx:pt>
          <cx:pt idx="28008">Total</cx:pt>
          <cx:pt idx="28009">Refrigerator</cx:pt>
          <cx:pt idx="28010">Other Kitchen</cx:pt>
          <cx:pt idx="28011"> Common outlets </cx:pt>
          <cx:pt idx="28012"> Common Lights </cx:pt>
          <cx:pt idx="28013"> Bedroom Outlets </cx:pt>
          <cx:pt idx="28014"> Bedroom Lights </cx:pt>
          <cx:pt idx="28015"> Bathroom </cx:pt>
          <cx:pt idx="28016">Total</cx:pt>
          <cx:pt idx="28017">Refrigerator</cx:pt>
          <cx:pt idx="28018">Other Kitchen</cx:pt>
          <cx:pt idx="28019"> Common outlets </cx:pt>
          <cx:pt idx="28020"> Common Lights </cx:pt>
          <cx:pt idx="28021"> Bedroom Outlets </cx:pt>
          <cx:pt idx="28022"> Bedroom Lights </cx:pt>
          <cx:pt idx="28023"> Bathroom </cx:pt>
          <cx:pt idx="28024">Total</cx:pt>
          <cx:pt idx="28025">Refrigerator</cx:pt>
          <cx:pt idx="28026">Other Kitchen</cx:pt>
          <cx:pt idx="28027"> Common outlets </cx:pt>
          <cx:pt idx="28028"> Common Lights </cx:pt>
          <cx:pt idx="28029"> Bedroom Outlets </cx:pt>
          <cx:pt idx="28030"> Bedroom Lights </cx:pt>
          <cx:pt idx="28031"> Bathroom </cx:pt>
          <cx:pt idx="28032">Total</cx:pt>
          <cx:pt idx="28033">Refrigerator</cx:pt>
          <cx:pt idx="28034">Other Kitchen</cx:pt>
          <cx:pt idx="28035"> Common outlets </cx:pt>
          <cx:pt idx="28036"> Common Lights </cx:pt>
          <cx:pt idx="28037"> Bedroom Outlets </cx:pt>
          <cx:pt idx="28038"> Bedroom Lights </cx:pt>
          <cx:pt idx="28039"> Bathroom </cx:pt>
          <cx:pt idx="28040">Total</cx:pt>
          <cx:pt idx="28041">Refrigerator</cx:pt>
          <cx:pt idx="28042">Other Kitchen</cx:pt>
          <cx:pt idx="28043"> Common outlets </cx:pt>
          <cx:pt idx="28044"> Common Lights </cx:pt>
          <cx:pt idx="28045"> Bedroom Outlets </cx:pt>
          <cx:pt idx="28046"> Bedroom Lights </cx:pt>
          <cx:pt idx="28047"> Bathroom </cx:pt>
          <cx:pt idx="28048">Total</cx:pt>
          <cx:pt idx="28049">Refrigerator</cx:pt>
          <cx:pt idx="28050">Other Kitchen</cx:pt>
          <cx:pt idx="28051"> Common outlets </cx:pt>
          <cx:pt idx="28052"> Common Lights </cx:pt>
          <cx:pt idx="28053"> Bedroom Outlets </cx:pt>
          <cx:pt idx="28054"> Bedroom Lights </cx:pt>
          <cx:pt idx="28055"> Bathroom </cx:pt>
          <cx:pt idx="28056">Total</cx:pt>
          <cx:pt idx="28057">Refrigerator</cx:pt>
          <cx:pt idx="28058">Other Kitchen</cx:pt>
          <cx:pt idx="28059"> Common outlets </cx:pt>
          <cx:pt idx="28060"> Common Lights </cx:pt>
          <cx:pt idx="28061"> Bedroom Outlets </cx:pt>
          <cx:pt idx="28062"> Bedroom Lights </cx:pt>
          <cx:pt idx="28063"> Bathroom </cx:pt>
          <cx:pt idx="28064">Total</cx:pt>
          <cx:pt idx="28065">Refrigerator</cx:pt>
          <cx:pt idx="28066">Other Kitchen</cx:pt>
          <cx:pt idx="28067"> Common outlets </cx:pt>
          <cx:pt idx="28068"> Common Lights </cx:pt>
          <cx:pt idx="28069"> Bedroom Outlets </cx:pt>
          <cx:pt idx="28070"> Bedroom Lights </cx:pt>
          <cx:pt idx="28071"> Bathroom </cx:pt>
          <cx:pt idx="28072">Total</cx:pt>
          <cx:pt idx="28073">Refrigerator</cx:pt>
          <cx:pt idx="28074">Other Kitchen</cx:pt>
          <cx:pt idx="28075"> Common outlets </cx:pt>
          <cx:pt idx="28076"> Common Lights </cx:pt>
          <cx:pt idx="28077"> Bedroom Outlets </cx:pt>
          <cx:pt idx="28078"> Bedroom Lights </cx:pt>
          <cx:pt idx="28079"> Bathroom </cx:pt>
          <cx:pt idx="28080">Total</cx:pt>
          <cx:pt idx="28081">Refrigerator</cx:pt>
          <cx:pt idx="28082">Other Kitchen</cx:pt>
          <cx:pt idx="28083"> Common outlets </cx:pt>
          <cx:pt idx="28084"> Common Lights </cx:pt>
          <cx:pt idx="28085"> Bedroom Outlets </cx:pt>
          <cx:pt idx="28086"> Bedroom Lights </cx:pt>
          <cx:pt idx="28087"> Bathroom </cx:pt>
          <cx:pt idx="28088">Total</cx:pt>
          <cx:pt idx="28089">Refrigerator</cx:pt>
          <cx:pt idx="28090">Other Kitchen</cx:pt>
          <cx:pt idx="28091"> Common outlets </cx:pt>
          <cx:pt idx="28092"> Common Lights </cx:pt>
          <cx:pt idx="28093"> Bedroom Outlets </cx:pt>
          <cx:pt idx="28094"> Bedroom Lights </cx:pt>
          <cx:pt idx="28095"> Bathroom </cx:pt>
          <cx:pt idx="28096">Total</cx:pt>
          <cx:pt idx="28097">Refrigerator</cx:pt>
          <cx:pt idx="28098">Other Kitchen</cx:pt>
          <cx:pt idx="28099"> Common outlets </cx:pt>
          <cx:pt idx="28100"> Common Lights </cx:pt>
          <cx:pt idx="28101"> Bedroom Outlets </cx:pt>
          <cx:pt idx="28102"> Bedroom Lights </cx:pt>
          <cx:pt idx="28103"> Bathroom </cx:pt>
          <cx:pt idx="28104">Total</cx:pt>
          <cx:pt idx="28105">Refrigerator</cx:pt>
          <cx:pt idx="28106">Other Kitchen</cx:pt>
          <cx:pt idx="28107"> Common outlets </cx:pt>
          <cx:pt idx="28108"> Common Lights </cx:pt>
          <cx:pt idx="28109"> Bedroom Outlets </cx:pt>
          <cx:pt idx="28110"> Bedroom Lights </cx:pt>
          <cx:pt idx="28111"> Bathroom </cx:pt>
          <cx:pt idx="28112">Total</cx:pt>
          <cx:pt idx="28113">Refrigerator</cx:pt>
          <cx:pt idx="28114">Other Kitchen</cx:pt>
          <cx:pt idx="28115"> Common outlets </cx:pt>
          <cx:pt idx="28116"> Common Lights </cx:pt>
          <cx:pt idx="28117"> Bedroom Outlets </cx:pt>
          <cx:pt idx="28118"> Bedroom Lights </cx:pt>
          <cx:pt idx="28119"> Bathroom </cx:pt>
          <cx:pt idx="28120">Total</cx:pt>
          <cx:pt idx="28121">Refrigerator</cx:pt>
          <cx:pt idx="28122">Other Kitchen</cx:pt>
          <cx:pt idx="28123"> Common outlets </cx:pt>
          <cx:pt idx="28124"> Common Lights </cx:pt>
          <cx:pt idx="28125"> Bedroom Outlets </cx:pt>
          <cx:pt idx="28126"> Bedroom Lights </cx:pt>
          <cx:pt idx="28127"> Bathroom </cx:pt>
          <cx:pt idx="28128">Total</cx:pt>
          <cx:pt idx="28129">Refrigerator</cx:pt>
          <cx:pt idx="28130">Other Kitchen</cx:pt>
          <cx:pt idx="28131"> Common outlets </cx:pt>
          <cx:pt idx="28132"> Common Lights </cx:pt>
          <cx:pt idx="28133"> Bedroom Outlets </cx:pt>
          <cx:pt idx="28134"> Bedroom Lights </cx:pt>
          <cx:pt idx="28135"> Bathroom </cx:pt>
          <cx:pt idx="28136">Total</cx:pt>
          <cx:pt idx="28137">Refrigerator</cx:pt>
          <cx:pt idx="28138">Other Kitchen</cx:pt>
          <cx:pt idx="28139"> Common outlets </cx:pt>
          <cx:pt idx="28140"> Common Lights </cx:pt>
          <cx:pt idx="28141"> Bedroom Outlets </cx:pt>
          <cx:pt idx="28142"> Bedroom Lights </cx:pt>
          <cx:pt idx="28143"> Bathroom </cx:pt>
          <cx:pt idx="28144">Total</cx:pt>
          <cx:pt idx="28145">Refrigerator</cx:pt>
          <cx:pt idx="28146">Other Kitchen</cx:pt>
          <cx:pt idx="28147"> Common outlets </cx:pt>
          <cx:pt idx="28148"> Common Lights </cx:pt>
          <cx:pt idx="28149"> Bedroom Outlets </cx:pt>
          <cx:pt idx="28150"> Bedroom Lights </cx:pt>
          <cx:pt idx="28151"> Bathroom </cx:pt>
          <cx:pt idx="28152">Total</cx:pt>
          <cx:pt idx="28153">Refrigerator</cx:pt>
          <cx:pt idx="28154">Other Kitchen</cx:pt>
          <cx:pt idx="28155"> Common outlets </cx:pt>
          <cx:pt idx="28156"> Common Lights </cx:pt>
          <cx:pt idx="28157"> Bedroom Outlets </cx:pt>
          <cx:pt idx="28158"> Bedroom Lights </cx:pt>
          <cx:pt idx="28159"> Bathroom </cx:pt>
          <cx:pt idx="28160">Total</cx:pt>
          <cx:pt idx="28161">Refrigerator</cx:pt>
          <cx:pt idx="28162">Other Kitchen</cx:pt>
          <cx:pt idx="28163"> Common outlets </cx:pt>
          <cx:pt idx="28164"> Common Lights </cx:pt>
          <cx:pt idx="28165"> Bedroom Outlets </cx:pt>
          <cx:pt idx="28166"> Bedroom Lights </cx:pt>
          <cx:pt idx="28167"> Bathroom </cx:pt>
          <cx:pt idx="28168">Total</cx:pt>
          <cx:pt idx="28169">Refrigerator</cx:pt>
          <cx:pt idx="28170">Other Kitchen</cx:pt>
          <cx:pt idx="28171"> Common outlets </cx:pt>
          <cx:pt idx="28172"> Common Lights </cx:pt>
          <cx:pt idx="28173"> Bedroom Outlets </cx:pt>
          <cx:pt idx="28174"> Bedroom Lights </cx:pt>
          <cx:pt idx="28175"> Bathroom </cx:pt>
          <cx:pt idx="28176">Total</cx:pt>
          <cx:pt idx="28177">Refrigerator</cx:pt>
          <cx:pt idx="28178">Other Kitchen</cx:pt>
          <cx:pt idx="28179"> Common outlets </cx:pt>
          <cx:pt idx="28180"> Common Lights </cx:pt>
          <cx:pt idx="28181"> Bedroom Outlets </cx:pt>
          <cx:pt idx="28182"> Bedroom Lights </cx:pt>
          <cx:pt idx="28183"> Bathroom </cx:pt>
          <cx:pt idx="28184">Total</cx:pt>
          <cx:pt idx="28185">Refrigerator</cx:pt>
          <cx:pt idx="28186">Other Kitchen</cx:pt>
          <cx:pt idx="28187"> Common outlets </cx:pt>
          <cx:pt idx="28188"> Common Lights </cx:pt>
          <cx:pt idx="28189"> Bedroom Outlets </cx:pt>
          <cx:pt idx="28190"> Bedroom Lights </cx:pt>
          <cx:pt idx="28191"> Bathroom </cx:pt>
          <cx:pt idx="28192">Total</cx:pt>
          <cx:pt idx="28193">Refrigerator</cx:pt>
          <cx:pt idx="28194">Other Kitchen</cx:pt>
          <cx:pt idx="28195"> Common outlets </cx:pt>
          <cx:pt idx="28196"> Common Lights </cx:pt>
          <cx:pt idx="28197"> Bedroom Outlets </cx:pt>
          <cx:pt idx="28198"> Bedroom Lights </cx:pt>
          <cx:pt idx="28199"> Bathroom </cx:pt>
          <cx:pt idx="28200">Total</cx:pt>
          <cx:pt idx="28201">Refrigerator</cx:pt>
          <cx:pt idx="28202">Other Kitchen</cx:pt>
          <cx:pt idx="28203"> Common outlets </cx:pt>
          <cx:pt idx="28204"> Common Lights </cx:pt>
          <cx:pt idx="28205"> Bedroom Outlets </cx:pt>
          <cx:pt idx="28206"> Bedroom Lights </cx:pt>
          <cx:pt idx="28207"> Bathroom </cx:pt>
          <cx:pt idx="28208">Total</cx:pt>
          <cx:pt idx="28209">Refrigerator</cx:pt>
          <cx:pt idx="28210">Other Kitchen</cx:pt>
          <cx:pt idx="28211"> Common outlets </cx:pt>
          <cx:pt idx="28212"> Common Lights </cx:pt>
          <cx:pt idx="28213"> Bedroom Outlets </cx:pt>
          <cx:pt idx="28214"> Bedroom Lights </cx:pt>
          <cx:pt idx="28215"> Bathroom </cx:pt>
          <cx:pt idx="28216">Total</cx:pt>
          <cx:pt idx="28217">Refrigerator</cx:pt>
          <cx:pt idx="28218">Other Kitchen</cx:pt>
          <cx:pt idx="28219"> Common outlets </cx:pt>
          <cx:pt idx="28220"> Common Lights </cx:pt>
          <cx:pt idx="28221"> Bedroom Outlets </cx:pt>
          <cx:pt idx="28222"> Bedroom Lights </cx:pt>
          <cx:pt idx="28223"> Bathroom </cx:pt>
          <cx:pt idx="28224">Total</cx:pt>
          <cx:pt idx="28225">Refrigerator</cx:pt>
          <cx:pt idx="28226">Other Kitchen</cx:pt>
          <cx:pt idx="28227"> Common outlets </cx:pt>
          <cx:pt idx="28228"> Common Lights </cx:pt>
          <cx:pt idx="28229"> Bedroom Outlets </cx:pt>
          <cx:pt idx="28230"> Bedroom Lights </cx:pt>
          <cx:pt idx="28231"> Bathroom </cx:pt>
          <cx:pt idx="28232">Total</cx:pt>
          <cx:pt idx="28233">Refrigerator</cx:pt>
          <cx:pt idx="28234">Other Kitchen</cx:pt>
          <cx:pt idx="28235"> Common outlets </cx:pt>
          <cx:pt idx="28236"> Common Lights </cx:pt>
          <cx:pt idx="28237"> Bedroom Outlets </cx:pt>
          <cx:pt idx="28238"> Bedroom Lights </cx:pt>
          <cx:pt idx="28239"> Bathroom </cx:pt>
          <cx:pt idx="28240">Total</cx:pt>
          <cx:pt idx="28241">Refrigerator</cx:pt>
          <cx:pt idx="28242">Other Kitchen</cx:pt>
          <cx:pt idx="28243"> Common outlets </cx:pt>
          <cx:pt idx="28244"> Common Lights </cx:pt>
          <cx:pt idx="28245"> Bedroom Outlets </cx:pt>
          <cx:pt idx="28246"> Bedroom Lights </cx:pt>
          <cx:pt idx="28247"> Bathroom </cx:pt>
          <cx:pt idx="28248">Total</cx:pt>
          <cx:pt idx="28249">Refrigerator</cx:pt>
          <cx:pt idx="28250">Other Kitchen</cx:pt>
          <cx:pt idx="28251"> Common outlets </cx:pt>
          <cx:pt idx="28252"> Common Lights </cx:pt>
          <cx:pt idx="28253"> Bedroom Outlets </cx:pt>
          <cx:pt idx="28254"> Bedroom Lights </cx:pt>
          <cx:pt idx="28255"> Bathroom </cx:pt>
          <cx:pt idx="28256">Total</cx:pt>
          <cx:pt idx="28257">Refrigerator</cx:pt>
          <cx:pt idx="28258">Other Kitchen</cx:pt>
          <cx:pt idx="28259"> Common outlets </cx:pt>
          <cx:pt idx="28260"> Common Lights </cx:pt>
          <cx:pt idx="28261"> Bedroom Outlets </cx:pt>
          <cx:pt idx="28262"> Bedroom Lights </cx:pt>
          <cx:pt idx="28263"> Bathroom </cx:pt>
          <cx:pt idx="28264">Total</cx:pt>
          <cx:pt idx="28265">Refrigerator</cx:pt>
          <cx:pt idx="28266">Other Kitchen</cx:pt>
          <cx:pt idx="28267"> Common outlets </cx:pt>
          <cx:pt idx="28268"> Common Lights </cx:pt>
          <cx:pt idx="28269"> Bedroom Outlets </cx:pt>
          <cx:pt idx="28270"> Bedroom Lights </cx:pt>
          <cx:pt idx="28271"> Bathroom </cx:pt>
          <cx:pt idx="28272">Total</cx:pt>
          <cx:pt idx="28273">Refrigerator</cx:pt>
          <cx:pt idx="28274">Other Kitchen</cx:pt>
          <cx:pt idx="28275"> Common outlets </cx:pt>
          <cx:pt idx="28276"> Common Lights </cx:pt>
          <cx:pt idx="28277"> Bedroom Outlets </cx:pt>
          <cx:pt idx="28278"> Bedroom Lights </cx:pt>
          <cx:pt idx="28279"> Bathroom </cx:pt>
          <cx:pt idx="28280">Total</cx:pt>
          <cx:pt idx="28281">Refrigerator</cx:pt>
          <cx:pt idx="28282">Other Kitchen</cx:pt>
          <cx:pt idx="28283"> Common outlets </cx:pt>
          <cx:pt idx="28284"> Common Lights </cx:pt>
          <cx:pt idx="28285"> Bedroom Outlets </cx:pt>
          <cx:pt idx="28286"> Bedroom Lights </cx:pt>
          <cx:pt idx="28287"> Bathroom </cx:pt>
          <cx:pt idx="28288">Total</cx:pt>
          <cx:pt idx="28289">Refrigerator</cx:pt>
          <cx:pt idx="28290">Other Kitchen</cx:pt>
          <cx:pt idx="28291"> Common outlets </cx:pt>
          <cx:pt idx="28292"> Common Lights </cx:pt>
          <cx:pt idx="28293"> Bedroom Outlets </cx:pt>
          <cx:pt idx="28294"> Bedroom Lights </cx:pt>
          <cx:pt idx="28295"> Bathroom </cx:pt>
          <cx:pt idx="28296">Total</cx:pt>
          <cx:pt idx="28297">Refrigerator</cx:pt>
          <cx:pt idx="28298">Other Kitchen</cx:pt>
          <cx:pt idx="28299"> Common outlets </cx:pt>
          <cx:pt idx="28300"> Common Lights </cx:pt>
          <cx:pt idx="28301"> Bedroom Outlets </cx:pt>
          <cx:pt idx="28302"> Bedroom Lights </cx:pt>
          <cx:pt idx="28303"> Bathroom </cx:pt>
          <cx:pt idx="28304">Total</cx:pt>
          <cx:pt idx="28305">Refrigerator</cx:pt>
          <cx:pt idx="28306">Other Kitchen</cx:pt>
          <cx:pt idx="28307"> Common outlets </cx:pt>
          <cx:pt idx="28308"> Common Lights </cx:pt>
          <cx:pt idx="28309"> Bedroom Outlets </cx:pt>
          <cx:pt idx="28310"> Bedroom Lights </cx:pt>
          <cx:pt idx="28311"> Bathroom </cx:pt>
          <cx:pt idx="28312">Total</cx:pt>
          <cx:pt idx="28313">Refrigerator</cx:pt>
          <cx:pt idx="28314">Other Kitchen</cx:pt>
          <cx:pt idx="28315"> Common outlets </cx:pt>
          <cx:pt idx="28316"> Common Lights </cx:pt>
          <cx:pt idx="28317"> Bedroom Outlets </cx:pt>
          <cx:pt idx="28318"> Bedroom Lights </cx:pt>
          <cx:pt idx="28319"> Bathroom </cx:pt>
          <cx:pt idx="28320">Total</cx:pt>
          <cx:pt idx="28321">Refrigerator</cx:pt>
          <cx:pt idx="28322">Other Kitchen</cx:pt>
          <cx:pt idx="28323"> Common outlets </cx:pt>
          <cx:pt idx="28324"> Common Lights </cx:pt>
          <cx:pt idx="28325"> Bedroom Outlets </cx:pt>
          <cx:pt idx="28326"> Bedroom Lights </cx:pt>
          <cx:pt idx="28327"> Bathroom </cx:pt>
          <cx:pt idx="28328">Total</cx:pt>
          <cx:pt idx="28329">Refrigerator</cx:pt>
          <cx:pt idx="28330">Other Kitchen</cx:pt>
          <cx:pt idx="28331"> Common outlets </cx:pt>
          <cx:pt idx="28332"> Common Lights </cx:pt>
          <cx:pt idx="28333"> Bedroom Outlets </cx:pt>
          <cx:pt idx="28334"> Bedroom Lights </cx:pt>
          <cx:pt idx="28335"> Bathroom </cx:pt>
          <cx:pt idx="28336">Total</cx:pt>
          <cx:pt idx="28337">Refrigerator</cx:pt>
          <cx:pt idx="28338">Other Kitchen</cx:pt>
          <cx:pt idx="28339"> Common outlets </cx:pt>
          <cx:pt idx="28340"> Common Lights </cx:pt>
          <cx:pt idx="28341"> Bedroom Outlets </cx:pt>
          <cx:pt idx="28342"> Bedroom Lights </cx:pt>
          <cx:pt idx="28343"> Bathroom </cx:pt>
          <cx:pt idx="28344">Total</cx:pt>
          <cx:pt idx="28345">Refrigerator</cx:pt>
          <cx:pt idx="28346">Other Kitchen</cx:pt>
          <cx:pt idx="28347"> Common outlets </cx:pt>
          <cx:pt idx="28348"> Common Lights </cx:pt>
          <cx:pt idx="28349"> Bedroom Outlets </cx:pt>
          <cx:pt idx="28350"> Bedroom Lights </cx:pt>
          <cx:pt idx="28351"> Bathroom </cx:pt>
          <cx:pt idx="28352">Total</cx:pt>
          <cx:pt idx="28353">Refrigerator</cx:pt>
          <cx:pt idx="28354">Other Kitchen</cx:pt>
          <cx:pt idx="28355"> Common outlets </cx:pt>
          <cx:pt idx="28356"> Common Lights </cx:pt>
          <cx:pt idx="28357"> Bedroom Outlets </cx:pt>
          <cx:pt idx="28358"> Bedroom Lights </cx:pt>
          <cx:pt idx="28359"> Bathroom </cx:pt>
          <cx:pt idx="28360">Total</cx:pt>
          <cx:pt idx="28361">Refrigerator</cx:pt>
          <cx:pt idx="28362">Other Kitchen</cx:pt>
          <cx:pt idx="28363"> Common outlets </cx:pt>
          <cx:pt idx="28364"> Common Lights </cx:pt>
          <cx:pt idx="28365"> Bedroom Outlets </cx:pt>
          <cx:pt idx="28366"> Bedroom Lights </cx:pt>
          <cx:pt idx="28367"> Bathroom </cx:pt>
          <cx:pt idx="28368">Total</cx:pt>
          <cx:pt idx="28369">Refrigerator</cx:pt>
          <cx:pt idx="28370">Other Kitchen</cx:pt>
          <cx:pt idx="28371"> Common outlets </cx:pt>
          <cx:pt idx="28372"> Common Lights </cx:pt>
          <cx:pt idx="28373"> Bedroom Outlets </cx:pt>
          <cx:pt idx="28374"> Bedroom Lights </cx:pt>
          <cx:pt idx="28375"> Bathroom </cx:pt>
          <cx:pt idx="28376">Total</cx:pt>
          <cx:pt idx="28377">Refrigerator</cx:pt>
          <cx:pt idx="28378">Other Kitchen</cx:pt>
          <cx:pt idx="28379"> Common outlets </cx:pt>
          <cx:pt idx="28380"> Common Lights </cx:pt>
          <cx:pt idx="28381"> Bedroom Outlets </cx:pt>
          <cx:pt idx="28382"> Bedroom Lights </cx:pt>
          <cx:pt idx="28383"> Bathroom </cx:pt>
          <cx:pt idx="28384">Total</cx:pt>
          <cx:pt idx="28385">Refrigerator</cx:pt>
          <cx:pt idx="28386">Other Kitchen</cx:pt>
          <cx:pt idx="28387"> Common outlets </cx:pt>
          <cx:pt idx="28388"> Common Lights </cx:pt>
          <cx:pt idx="28389"> Bedroom Outlets </cx:pt>
          <cx:pt idx="28390"> Bedroom Lights </cx:pt>
          <cx:pt idx="28391"> Bathroom </cx:pt>
          <cx:pt idx="28392">Total</cx:pt>
          <cx:pt idx="28393">Refrigerator</cx:pt>
          <cx:pt idx="28394">Other Kitchen</cx:pt>
          <cx:pt idx="28395"> Common outlets </cx:pt>
          <cx:pt idx="28396"> Common Lights </cx:pt>
          <cx:pt idx="28397"> Bedroom Outlets </cx:pt>
          <cx:pt idx="28398"> Bedroom Lights </cx:pt>
          <cx:pt idx="28399"> Bathroom </cx:pt>
          <cx:pt idx="28400">Total</cx:pt>
          <cx:pt idx="28401">Refrigerator</cx:pt>
          <cx:pt idx="28402">Other Kitchen</cx:pt>
          <cx:pt idx="28403"> Common outlets </cx:pt>
          <cx:pt idx="28404"> Common Lights </cx:pt>
          <cx:pt idx="28405"> Bedroom Outlets </cx:pt>
          <cx:pt idx="28406"> Bedroom Lights </cx:pt>
          <cx:pt idx="28407"> Bathroom </cx:pt>
          <cx:pt idx="28408">Total</cx:pt>
          <cx:pt idx="28409">Refrigerator</cx:pt>
          <cx:pt idx="28410">Other Kitchen</cx:pt>
          <cx:pt idx="28411"> Common outlets </cx:pt>
          <cx:pt idx="28412"> Common Lights </cx:pt>
          <cx:pt idx="28413"> Bedroom Outlets </cx:pt>
          <cx:pt idx="28414"> Bedroom Lights </cx:pt>
          <cx:pt idx="28415"> Bathroom </cx:pt>
          <cx:pt idx="28416">Total</cx:pt>
          <cx:pt idx="28417">Refrigerator</cx:pt>
          <cx:pt idx="28418">Other Kitchen</cx:pt>
          <cx:pt idx="28419"> Common outlets </cx:pt>
          <cx:pt idx="28420"> Common Lights </cx:pt>
          <cx:pt idx="28421"> Bedroom Outlets </cx:pt>
          <cx:pt idx="28422"> Bedroom Lights </cx:pt>
          <cx:pt idx="28423"> Bathroom </cx:pt>
          <cx:pt idx="28424">Total</cx:pt>
          <cx:pt idx="28425">Refrigerator</cx:pt>
          <cx:pt idx="28426">Other Kitchen</cx:pt>
          <cx:pt idx="28427"> Common outlets </cx:pt>
          <cx:pt idx="28428"> Common Lights </cx:pt>
          <cx:pt idx="28429"> Bedroom Outlets </cx:pt>
          <cx:pt idx="28430"> Bedroom Lights </cx:pt>
          <cx:pt idx="28431"> Bathroom </cx:pt>
          <cx:pt idx="28432">Total</cx:pt>
          <cx:pt idx="28433">Refrigerator</cx:pt>
          <cx:pt idx="28434">Other Kitchen</cx:pt>
          <cx:pt idx="28435"> Common outlets </cx:pt>
          <cx:pt idx="28436"> Common Lights </cx:pt>
          <cx:pt idx="28437"> Bedroom Outlets </cx:pt>
          <cx:pt idx="28438"> Bedroom Lights </cx:pt>
          <cx:pt idx="28439"> Bathroom </cx:pt>
          <cx:pt idx="28440">Total</cx:pt>
          <cx:pt idx="28441">Refrigerator</cx:pt>
          <cx:pt idx="28442">Other Kitchen</cx:pt>
          <cx:pt idx="28443"> Common outlets </cx:pt>
          <cx:pt idx="28444"> Common Lights </cx:pt>
          <cx:pt idx="28445"> Bedroom Outlets </cx:pt>
          <cx:pt idx="28446"> Bedroom Lights </cx:pt>
          <cx:pt idx="28447"> Bathroom </cx:pt>
          <cx:pt idx="28448">Total</cx:pt>
          <cx:pt idx="28449">Refrigerator</cx:pt>
          <cx:pt idx="28450">Other Kitchen</cx:pt>
          <cx:pt idx="28451"> Common outlets </cx:pt>
          <cx:pt idx="28452"> Common Lights </cx:pt>
          <cx:pt idx="28453"> Bedroom Outlets </cx:pt>
          <cx:pt idx="28454"> Bedroom Lights </cx:pt>
          <cx:pt idx="28455"> Bathroom </cx:pt>
          <cx:pt idx="28456">Total</cx:pt>
          <cx:pt idx="28457">Refrigerator</cx:pt>
          <cx:pt idx="28458">Other Kitchen</cx:pt>
          <cx:pt idx="28459"> Common outlets </cx:pt>
          <cx:pt idx="28460"> Common Lights </cx:pt>
          <cx:pt idx="28461"> Bedroom Outlets </cx:pt>
          <cx:pt idx="28462"> Bedroom Lights </cx:pt>
          <cx:pt idx="28463"> Bathroom </cx:pt>
          <cx:pt idx="28464">Total</cx:pt>
          <cx:pt idx="28465">Refrigerator</cx:pt>
          <cx:pt idx="28466">Other Kitchen</cx:pt>
          <cx:pt idx="28467"> Common outlets </cx:pt>
          <cx:pt idx="28468"> Common Lights </cx:pt>
          <cx:pt idx="28469"> Bedroom Outlets </cx:pt>
          <cx:pt idx="28470"> Bedroom Lights </cx:pt>
          <cx:pt idx="28471"> Bathroom </cx:pt>
          <cx:pt idx="28472">Total</cx:pt>
          <cx:pt idx="28473">Refrigerator</cx:pt>
          <cx:pt idx="28474">Other Kitchen</cx:pt>
          <cx:pt idx="28475"> Common outlets </cx:pt>
          <cx:pt idx="28476"> Common Lights </cx:pt>
          <cx:pt idx="28477"> Bedroom Outlets </cx:pt>
          <cx:pt idx="28478"> Bedroom Lights </cx:pt>
          <cx:pt idx="28479"> Bathroom </cx:pt>
          <cx:pt idx="28480">Total</cx:pt>
          <cx:pt idx="28481">Refrigerator</cx:pt>
          <cx:pt idx="28482">Other Kitchen</cx:pt>
          <cx:pt idx="28483"> Common outlets </cx:pt>
          <cx:pt idx="28484"> Common Lights </cx:pt>
          <cx:pt idx="28485"> Bedroom Outlets </cx:pt>
          <cx:pt idx="28486"> Bedroom Lights </cx:pt>
          <cx:pt idx="28487"> Bathroom </cx:pt>
          <cx:pt idx="28488">Total</cx:pt>
          <cx:pt idx="28489">Refrigerator</cx:pt>
          <cx:pt idx="28490">Other Kitchen</cx:pt>
          <cx:pt idx="28491"> Common outlets </cx:pt>
          <cx:pt idx="28492"> Common Lights </cx:pt>
          <cx:pt idx="28493"> Bedroom Outlets </cx:pt>
          <cx:pt idx="28494"> Bedroom Lights </cx:pt>
          <cx:pt idx="28495"> Bathroom </cx:pt>
          <cx:pt idx="28496">Total</cx:pt>
          <cx:pt idx="28497">Refrigerator</cx:pt>
          <cx:pt idx="28498">Other Kitchen</cx:pt>
          <cx:pt idx="28499"> Common outlets </cx:pt>
          <cx:pt idx="28500"> Common Lights </cx:pt>
          <cx:pt idx="28501"> Bedroom Outlets </cx:pt>
          <cx:pt idx="28502"> Bedroom Lights </cx:pt>
          <cx:pt idx="28503"> Bathroom </cx:pt>
          <cx:pt idx="28504">Total</cx:pt>
          <cx:pt idx="28505">Refrigerator</cx:pt>
          <cx:pt idx="28506">Other Kitchen</cx:pt>
          <cx:pt idx="28507"> Common outlets </cx:pt>
          <cx:pt idx="28508"> Common Lights </cx:pt>
          <cx:pt idx="28509"> Bedroom Outlets </cx:pt>
          <cx:pt idx="28510"> Bedroom Lights </cx:pt>
          <cx:pt idx="28511"> Bathroom </cx:pt>
          <cx:pt idx="28512">Total</cx:pt>
          <cx:pt idx="28513">Refrigerator</cx:pt>
          <cx:pt idx="28514">Other Kitchen</cx:pt>
          <cx:pt idx="28515"> Common outlets </cx:pt>
          <cx:pt idx="28516"> Common Lights </cx:pt>
          <cx:pt idx="28517"> Bedroom Outlets </cx:pt>
          <cx:pt idx="28518"> Bedroom Lights </cx:pt>
          <cx:pt idx="28519"> Bathroom </cx:pt>
          <cx:pt idx="28520">Total</cx:pt>
          <cx:pt idx="28521">Refrigerator</cx:pt>
          <cx:pt idx="28522">Other Kitchen</cx:pt>
          <cx:pt idx="28523"> Common outlets </cx:pt>
          <cx:pt idx="28524"> Common Lights </cx:pt>
          <cx:pt idx="28525"> Bedroom Outlets </cx:pt>
          <cx:pt idx="28526"> Bedroom Lights </cx:pt>
          <cx:pt idx="28527"> Bathroom </cx:pt>
          <cx:pt idx="28528">Total</cx:pt>
          <cx:pt idx="28529">Refrigerator</cx:pt>
          <cx:pt idx="28530">Other Kitchen</cx:pt>
          <cx:pt idx="28531"> Common outlets </cx:pt>
          <cx:pt idx="28532"> Common Lights </cx:pt>
          <cx:pt idx="28533"> Bedroom Outlets </cx:pt>
          <cx:pt idx="28534"> Bedroom Lights </cx:pt>
          <cx:pt idx="28535"> Bathroom </cx:pt>
          <cx:pt idx="28536">Total</cx:pt>
          <cx:pt idx="28537">Refrigerator</cx:pt>
          <cx:pt idx="28538">Other Kitchen</cx:pt>
          <cx:pt idx="28539"> Common outlets </cx:pt>
          <cx:pt idx="28540"> Common Lights </cx:pt>
          <cx:pt idx="28541"> Bedroom Outlets </cx:pt>
          <cx:pt idx="28542"> Bedroom Lights </cx:pt>
          <cx:pt idx="28543"> Bathroom </cx:pt>
          <cx:pt idx="28544">Total</cx:pt>
          <cx:pt idx="28545">Refrigerator</cx:pt>
          <cx:pt idx="28546">Other Kitchen</cx:pt>
          <cx:pt idx="28547"> Common outlets </cx:pt>
          <cx:pt idx="28548"> Common Lights </cx:pt>
          <cx:pt idx="28549"> Bedroom Outlets </cx:pt>
          <cx:pt idx="28550"> Bedroom Lights </cx:pt>
          <cx:pt idx="28551"> Bathroom </cx:pt>
          <cx:pt idx="28552">Total</cx:pt>
          <cx:pt idx="28553">Refrigerator</cx:pt>
          <cx:pt idx="28554">Other Kitchen</cx:pt>
          <cx:pt idx="28555"> Common outlets </cx:pt>
          <cx:pt idx="28556"> Common Lights </cx:pt>
          <cx:pt idx="28557"> Bedroom Outlets </cx:pt>
          <cx:pt idx="28558"> Bedroom Lights </cx:pt>
          <cx:pt idx="28559"> Bathroom </cx:pt>
          <cx:pt idx="28560">Total</cx:pt>
          <cx:pt idx="28561">Refrigerator</cx:pt>
          <cx:pt idx="28562">Other Kitchen</cx:pt>
          <cx:pt idx="28563"> Common outlets </cx:pt>
          <cx:pt idx="28564"> Common Lights </cx:pt>
          <cx:pt idx="28565"> Bedroom Outlets </cx:pt>
          <cx:pt idx="28566"> Bedroom Lights </cx:pt>
          <cx:pt idx="28567"> Bathroom </cx:pt>
          <cx:pt idx="28568">Total</cx:pt>
          <cx:pt idx="28569">Refrigerator</cx:pt>
          <cx:pt idx="28570">Other Kitchen</cx:pt>
          <cx:pt idx="28571"> Common outlets </cx:pt>
          <cx:pt idx="28572"> Common Lights </cx:pt>
          <cx:pt idx="28573"> Bedroom Outlets </cx:pt>
          <cx:pt idx="28574"> Bedroom Lights </cx:pt>
          <cx:pt idx="28575"> Bathroom </cx:pt>
          <cx:pt idx="28576">Total</cx:pt>
          <cx:pt idx="28577">Refrigerator</cx:pt>
          <cx:pt idx="28578">Other Kitchen</cx:pt>
          <cx:pt idx="28579"> Common outlets </cx:pt>
          <cx:pt idx="28580"> Common Lights </cx:pt>
          <cx:pt idx="28581"> Bedroom Outlets </cx:pt>
          <cx:pt idx="28582"> Bedroom Lights </cx:pt>
          <cx:pt idx="28583"> Bathroom </cx:pt>
          <cx:pt idx="28584">Total</cx:pt>
          <cx:pt idx="28585">Refrigerator</cx:pt>
          <cx:pt idx="28586">Other Kitchen</cx:pt>
          <cx:pt idx="28587"> Common outlets </cx:pt>
          <cx:pt idx="28588"> Common Lights </cx:pt>
          <cx:pt idx="28589"> Bedroom Outlets </cx:pt>
          <cx:pt idx="28590"> Bedroom Lights </cx:pt>
          <cx:pt idx="28591"> Bathroom </cx:pt>
          <cx:pt idx="28592">Total</cx:pt>
          <cx:pt idx="28593">Refrigerator</cx:pt>
          <cx:pt idx="28594">Other Kitchen</cx:pt>
          <cx:pt idx="28595"> Common outlets </cx:pt>
          <cx:pt idx="28596"> Common Lights </cx:pt>
          <cx:pt idx="28597"> Bedroom Outlets </cx:pt>
          <cx:pt idx="28598"> Bedroom Lights </cx:pt>
          <cx:pt idx="28599"> Bathroom </cx:pt>
          <cx:pt idx="28600">Total</cx:pt>
          <cx:pt idx="28601">Refrigerator</cx:pt>
          <cx:pt idx="28602">Other Kitchen</cx:pt>
          <cx:pt idx="28603"> Common outlets </cx:pt>
          <cx:pt idx="28604"> Common Lights </cx:pt>
          <cx:pt idx="28605"> Bedroom Outlets </cx:pt>
          <cx:pt idx="28606"> Bedroom Lights </cx:pt>
          <cx:pt idx="28607"> Bathroom </cx:pt>
          <cx:pt idx="28608">Total</cx:pt>
          <cx:pt idx="28609">Refrigerator</cx:pt>
          <cx:pt idx="28610">Other Kitchen</cx:pt>
          <cx:pt idx="28611"> Common outlets </cx:pt>
          <cx:pt idx="28612"> Common Lights </cx:pt>
          <cx:pt idx="28613"> Bedroom Outlets </cx:pt>
          <cx:pt idx="28614"> Bedroom Lights </cx:pt>
          <cx:pt idx="28615"> Bathroom </cx:pt>
          <cx:pt idx="28616">Total</cx:pt>
          <cx:pt idx="28617">Refrigerator</cx:pt>
          <cx:pt idx="28618">Other Kitchen</cx:pt>
          <cx:pt idx="28619"> Common outlets </cx:pt>
          <cx:pt idx="28620"> Common Lights </cx:pt>
          <cx:pt idx="28621"> Bedroom Outlets </cx:pt>
          <cx:pt idx="28622"> Bedroom Lights </cx:pt>
          <cx:pt idx="28623"> Bathroom </cx:pt>
          <cx:pt idx="28624">Total</cx:pt>
          <cx:pt idx="28625">Refrigerator</cx:pt>
          <cx:pt idx="28626">Other Kitchen</cx:pt>
          <cx:pt idx="28627"> Common outlets </cx:pt>
          <cx:pt idx="28628"> Common Lights </cx:pt>
          <cx:pt idx="28629"> Bedroom Outlets </cx:pt>
          <cx:pt idx="28630"> Bedroom Lights </cx:pt>
          <cx:pt idx="28631"> Bathroom </cx:pt>
          <cx:pt idx="28632">Total</cx:pt>
          <cx:pt idx="28633">Refrigerator</cx:pt>
          <cx:pt idx="28634">Other Kitchen</cx:pt>
          <cx:pt idx="28635"> Common outlets </cx:pt>
          <cx:pt idx="28636"> Common Lights </cx:pt>
          <cx:pt idx="28637"> Bedroom Outlets </cx:pt>
          <cx:pt idx="28638"> Bedroom Lights </cx:pt>
          <cx:pt idx="28639"> Bathroom </cx:pt>
          <cx:pt idx="28640">Total</cx:pt>
          <cx:pt idx="28641">Refrigerator</cx:pt>
          <cx:pt idx="28642">Other Kitchen</cx:pt>
          <cx:pt idx="28643"> Common outlets </cx:pt>
          <cx:pt idx="28644"> Common Lights </cx:pt>
          <cx:pt idx="28645"> Bedroom Outlets </cx:pt>
          <cx:pt idx="28646"> Bedroom Lights </cx:pt>
          <cx:pt idx="28647"> Bathroom </cx:pt>
          <cx:pt idx="28648">Total</cx:pt>
          <cx:pt idx="28649">Refrigerator</cx:pt>
          <cx:pt idx="28650">Other Kitchen</cx:pt>
          <cx:pt idx="28651"> Common outlets </cx:pt>
          <cx:pt idx="28652"> Common Lights </cx:pt>
          <cx:pt idx="28653"> Bedroom Outlets </cx:pt>
          <cx:pt idx="28654"> Bedroom Lights </cx:pt>
          <cx:pt idx="28655"> Bathroom </cx:pt>
          <cx:pt idx="28656">Total</cx:pt>
          <cx:pt idx="28657">Refrigerator</cx:pt>
          <cx:pt idx="28658">Other Kitchen</cx:pt>
          <cx:pt idx="28659"> Common outlets </cx:pt>
          <cx:pt idx="28660"> Common Lights </cx:pt>
          <cx:pt idx="28661"> Bedroom Outlets </cx:pt>
          <cx:pt idx="28662"> Bedroom Lights </cx:pt>
          <cx:pt idx="28663"> Bathroom </cx:pt>
          <cx:pt idx="28664">Total</cx:pt>
          <cx:pt idx="28665">Refrigerator</cx:pt>
          <cx:pt idx="28666">Other Kitchen</cx:pt>
          <cx:pt idx="28667"> Common outlets </cx:pt>
          <cx:pt idx="28668"> Common Lights </cx:pt>
          <cx:pt idx="28669"> Bedroom Outlets </cx:pt>
          <cx:pt idx="28670"> Bedroom Lights </cx:pt>
          <cx:pt idx="28671"> Bathroom </cx:pt>
          <cx:pt idx="28672">Total</cx:pt>
          <cx:pt idx="28673">Refrigerator</cx:pt>
          <cx:pt idx="28674">Other Kitchen</cx:pt>
          <cx:pt idx="28675"> Common outlets </cx:pt>
          <cx:pt idx="28676"> Common Lights </cx:pt>
          <cx:pt idx="28677"> Bedroom Outlets </cx:pt>
          <cx:pt idx="28678"> Bedroom Lights </cx:pt>
          <cx:pt idx="28679"> Bathroom </cx:pt>
          <cx:pt idx="28680">Total</cx:pt>
          <cx:pt idx="28681">Refrigerator</cx:pt>
          <cx:pt idx="28682">Other Kitchen</cx:pt>
          <cx:pt idx="28683"> Common outlets </cx:pt>
          <cx:pt idx="28684"> Common Lights </cx:pt>
          <cx:pt idx="28685"> Bedroom Outlets </cx:pt>
          <cx:pt idx="28686"> Bedroom Lights </cx:pt>
          <cx:pt idx="28687"> Bathroom </cx:pt>
          <cx:pt idx="28688">Total</cx:pt>
          <cx:pt idx="28689">Refrigerator</cx:pt>
          <cx:pt idx="28690">Other Kitchen</cx:pt>
          <cx:pt idx="28691"> Common outlets </cx:pt>
          <cx:pt idx="28692"> Common Lights </cx:pt>
          <cx:pt idx="28693"> Bedroom Outlets </cx:pt>
          <cx:pt idx="28694"> Bedroom Lights </cx:pt>
          <cx:pt idx="28695"> Bathroom </cx:pt>
          <cx:pt idx="28696">Total</cx:pt>
          <cx:pt idx="28697">Refrigerator</cx:pt>
          <cx:pt idx="28698">Other Kitchen</cx:pt>
          <cx:pt idx="28699"> Common outlets </cx:pt>
          <cx:pt idx="28700"> Common Lights </cx:pt>
          <cx:pt idx="28701"> Bedroom Outlets </cx:pt>
          <cx:pt idx="28702"> Bedroom Lights </cx:pt>
          <cx:pt idx="28703"> Bathroom </cx:pt>
          <cx:pt idx="28704">Total</cx:pt>
          <cx:pt idx="28705">Refrigerator</cx:pt>
          <cx:pt idx="28706">Other Kitchen</cx:pt>
          <cx:pt idx="28707"> Common outlets </cx:pt>
          <cx:pt idx="28708"> Common Lights </cx:pt>
          <cx:pt idx="28709"> Bedroom Outlets </cx:pt>
          <cx:pt idx="28710"> Bedroom Lights </cx:pt>
          <cx:pt idx="28711"> Bathroom </cx:pt>
          <cx:pt idx="28712">Total</cx:pt>
          <cx:pt idx="28713">Refrigerator</cx:pt>
          <cx:pt idx="28714">Other Kitchen</cx:pt>
          <cx:pt idx="28715"> Common outlets </cx:pt>
          <cx:pt idx="28716"> Common Lights </cx:pt>
          <cx:pt idx="28717"> Bedroom Outlets </cx:pt>
          <cx:pt idx="28718"> Bedroom Lights </cx:pt>
          <cx:pt idx="28719"> Bathroom </cx:pt>
          <cx:pt idx="28720">Total</cx:pt>
          <cx:pt idx="28721">Refrigerator</cx:pt>
          <cx:pt idx="28722">Other Kitchen</cx:pt>
          <cx:pt idx="28723"> Common outlets </cx:pt>
          <cx:pt idx="28724"> Common Lights </cx:pt>
          <cx:pt idx="28725"> Bedroom Outlets </cx:pt>
          <cx:pt idx="28726"> Bedroom Lights </cx:pt>
          <cx:pt idx="28727"> Bathroom </cx:pt>
          <cx:pt idx="28728">Total</cx:pt>
          <cx:pt idx="28729">Refrigerator</cx:pt>
          <cx:pt idx="28730">Other Kitchen</cx:pt>
          <cx:pt idx="28731"> Common outlets </cx:pt>
          <cx:pt idx="28732"> Common Lights </cx:pt>
          <cx:pt idx="28733"> Bedroom Outlets </cx:pt>
          <cx:pt idx="28734"> Bedroom Lights </cx:pt>
          <cx:pt idx="28735"> Bathroom </cx:pt>
          <cx:pt idx="28736">Total</cx:pt>
          <cx:pt idx="28737">Refrigerator</cx:pt>
          <cx:pt idx="28738">Other Kitchen</cx:pt>
          <cx:pt idx="28739"> Common outlets </cx:pt>
          <cx:pt idx="28740"> Common Lights </cx:pt>
          <cx:pt idx="28741"> Bedroom Outlets </cx:pt>
          <cx:pt idx="28742"> Bedroom Lights </cx:pt>
          <cx:pt idx="28743"> Bathroom </cx:pt>
          <cx:pt idx="28744">Total</cx:pt>
          <cx:pt idx="28745">Refrigerator</cx:pt>
          <cx:pt idx="28746">Other Kitchen</cx:pt>
          <cx:pt idx="28747"> Common outlets </cx:pt>
          <cx:pt idx="28748"> Common Lights </cx:pt>
          <cx:pt idx="28749"> Bedroom Outlets </cx:pt>
          <cx:pt idx="28750"> Bedroom Lights </cx:pt>
          <cx:pt idx="28751"> Bathroom </cx:pt>
          <cx:pt idx="28752">Total</cx:pt>
          <cx:pt idx="28753">Refrigerator</cx:pt>
          <cx:pt idx="28754">Other Kitchen</cx:pt>
          <cx:pt idx="28755"> Common outlets </cx:pt>
          <cx:pt idx="28756"> Common Lights </cx:pt>
          <cx:pt idx="28757"> Bedroom Outlets </cx:pt>
          <cx:pt idx="28758"> Bedroom Lights </cx:pt>
          <cx:pt idx="28759"> Bathroom </cx:pt>
          <cx:pt idx="28760">Total</cx:pt>
          <cx:pt idx="28761">Refrigerator</cx:pt>
          <cx:pt idx="28762">Other Kitchen</cx:pt>
          <cx:pt idx="28763"> Common outlets </cx:pt>
          <cx:pt idx="28764"> Common Lights </cx:pt>
          <cx:pt idx="28765"> Bedroom Outlets </cx:pt>
          <cx:pt idx="28766"> Bedroom Lights </cx:pt>
          <cx:pt idx="28767"> Bathroom </cx:pt>
          <cx:pt idx="28768">Total</cx:pt>
          <cx:pt idx="28769">Refrigerator</cx:pt>
          <cx:pt idx="28770">Other Kitchen</cx:pt>
          <cx:pt idx="28771"> Common outlets </cx:pt>
          <cx:pt idx="28772"> Common Lights </cx:pt>
          <cx:pt idx="28773"> Bedroom Outlets </cx:pt>
          <cx:pt idx="28774"> Bedroom Lights </cx:pt>
          <cx:pt idx="28775"> Bathroom </cx:pt>
          <cx:pt idx="28776">Total</cx:pt>
          <cx:pt idx="28777">Refrigerator</cx:pt>
          <cx:pt idx="28778">Other Kitchen</cx:pt>
          <cx:pt idx="28779"> Common outlets </cx:pt>
          <cx:pt idx="28780"> Common Lights </cx:pt>
          <cx:pt idx="28781"> Bedroom Outlets </cx:pt>
          <cx:pt idx="28782"> Bedroom Lights </cx:pt>
          <cx:pt idx="28783"> Bathroom </cx:pt>
          <cx:pt idx="28784">Total</cx:pt>
          <cx:pt idx="28785">Refrigerator</cx:pt>
          <cx:pt idx="28786">Other Kitchen</cx:pt>
          <cx:pt idx="28787"> Common outlets </cx:pt>
          <cx:pt idx="28788"> Common Lights </cx:pt>
          <cx:pt idx="28789"> Bedroom Outlets </cx:pt>
          <cx:pt idx="28790"> Bedroom Lights </cx:pt>
          <cx:pt idx="28791"> Bathroom </cx:pt>
          <cx:pt idx="28792">Total</cx:pt>
          <cx:pt idx="28793">Refrigerator</cx:pt>
          <cx:pt idx="28794">Other Kitchen</cx:pt>
          <cx:pt idx="28795"> Common outlets </cx:pt>
          <cx:pt idx="28796"> Common Lights </cx:pt>
          <cx:pt idx="28797"> Bedroom Outlets </cx:pt>
          <cx:pt idx="28798"> Bedroom Lights </cx:pt>
          <cx:pt idx="28799"> Bathroom </cx:pt>
          <cx:pt idx="28800">Total</cx:pt>
          <cx:pt idx="28801">Refrigerator</cx:pt>
          <cx:pt idx="28802">Other Kitchen</cx:pt>
          <cx:pt idx="28803"> Common outlets </cx:pt>
          <cx:pt idx="28804"> Common Lights </cx:pt>
          <cx:pt idx="28805"> Bedroom Outlets </cx:pt>
          <cx:pt idx="28806"> Bedroom Lights </cx:pt>
          <cx:pt idx="28807"> Bathroom </cx:pt>
          <cx:pt idx="28808">Total</cx:pt>
          <cx:pt idx="28809">Refrigerator</cx:pt>
          <cx:pt idx="28810">Other Kitchen</cx:pt>
          <cx:pt idx="28811"> Common outlets </cx:pt>
          <cx:pt idx="28812"> Common Lights </cx:pt>
          <cx:pt idx="28813"> Bedroom Outlets </cx:pt>
          <cx:pt idx="28814"> Bedroom Lights </cx:pt>
          <cx:pt idx="28815"> Bathroom </cx:pt>
          <cx:pt idx="28816">Total</cx:pt>
          <cx:pt idx="28817">Refrigerator</cx:pt>
          <cx:pt idx="28818">Other Kitchen</cx:pt>
          <cx:pt idx="28819"> Common outlets </cx:pt>
          <cx:pt idx="28820"> Common Lights </cx:pt>
          <cx:pt idx="28821"> Bedroom Outlets </cx:pt>
          <cx:pt idx="28822"> Bedroom Lights </cx:pt>
          <cx:pt idx="28823"> Bathroom </cx:pt>
          <cx:pt idx="28824">Total</cx:pt>
          <cx:pt idx="28825">Refrigerator</cx:pt>
          <cx:pt idx="28826">Other Kitchen</cx:pt>
          <cx:pt idx="28827"> Common outlets </cx:pt>
          <cx:pt idx="28828"> Common Lights </cx:pt>
          <cx:pt idx="28829"> Bedroom Outlets </cx:pt>
          <cx:pt idx="28830"> Bedroom Lights </cx:pt>
          <cx:pt idx="28831"> Bathroom </cx:pt>
          <cx:pt idx="28832">Total</cx:pt>
          <cx:pt idx="28833">Refrigerator</cx:pt>
          <cx:pt idx="28834">Other Kitchen</cx:pt>
          <cx:pt idx="28835"> Common outlets </cx:pt>
          <cx:pt idx="28836"> Common Lights </cx:pt>
          <cx:pt idx="28837"> Bedroom Outlets </cx:pt>
          <cx:pt idx="28838"> Bedroom Lights </cx:pt>
          <cx:pt idx="28839"> Bathroom </cx:pt>
          <cx:pt idx="28840">Total</cx:pt>
          <cx:pt idx="28841">Refrigerator</cx:pt>
          <cx:pt idx="28842">Other Kitchen</cx:pt>
          <cx:pt idx="28843"> Common outlets </cx:pt>
          <cx:pt idx="28844"> Common Lights </cx:pt>
          <cx:pt idx="28845"> Bedroom Outlets </cx:pt>
          <cx:pt idx="28846"> Bedroom Lights </cx:pt>
          <cx:pt idx="28847"> Bathroom </cx:pt>
          <cx:pt idx="28848">Total</cx:pt>
          <cx:pt idx="28849">Refrigerator</cx:pt>
          <cx:pt idx="28850">Other Kitchen</cx:pt>
          <cx:pt idx="28851"> Common outlets </cx:pt>
          <cx:pt idx="28852"> Common Lights </cx:pt>
          <cx:pt idx="28853"> Bedroom Outlets </cx:pt>
          <cx:pt idx="28854"> Bedroom Lights </cx:pt>
          <cx:pt idx="28855"> Bathroom </cx:pt>
          <cx:pt idx="28856">Total</cx:pt>
          <cx:pt idx="28857">Refrigerator</cx:pt>
          <cx:pt idx="28858">Other Kitchen</cx:pt>
          <cx:pt idx="28859"> Common outlets </cx:pt>
          <cx:pt idx="28860"> Common Lights </cx:pt>
          <cx:pt idx="28861"> Bedroom Outlets </cx:pt>
          <cx:pt idx="28862"> Bedroom Lights </cx:pt>
          <cx:pt idx="28863"> Bathroom </cx:pt>
          <cx:pt idx="28864">Total</cx:pt>
          <cx:pt idx="28865">Refrigerator</cx:pt>
          <cx:pt idx="28866">Other Kitchen</cx:pt>
          <cx:pt idx="28867"> Common outlets </cx:pt>
          <cx:pt idx="28868"> Common Lights </cx:pt>
          <cx:pt idx="28869"> Bedroom Outlets </cx:pt>
          <cx:pt idx="28870"> Bedroom Lights </cx:pt>
          <cx:pt idx="28871"> Bathroom </cx:pt>
          <cx:pt idx="28872">Total</cx:pt>
          <cx:pt idx="28873">Refrigerator</cx:pt>
          <cx:pt idx="28874">Other Kitchen</cx:pt>
          <cx:pt idx="28875"> Common outlets </cx:pt>
          <cx:pt idx="28876"> Common Lights </cx:pt>
          <cx:pt idx="28877"> Bedroom Outlets </cx:pt>
          <cx:pt idx="28878"> Bedroom Lights </cx:pt>
          <cx:pt idx="28879"> Bathroom </cx:pt>
          <cx:pt idx="28880">Total</cx:pt>
          <cx:pt idx="28881">Refrigerator</cx:pt>
          <cx:pt idx="28882">Other Kitchen</cx:pt>
          <cx:pt idx="28883"> Common outlets </cx:pt>
          <cx:pt idx="28884"> Common Lights </cx:pt>
          <cx:pt idx="28885"> Bedroom Outlets </cx:pt>
          <cx:pt idx="28886"> Bedroom Lights </cx:pt>
          <cx:pt idx="28887"> Bathroom </cx:pt>
          <cx:pt idx="28888">Total</cx:pt>
          <cx:pt idx="28889">Refrigerator</cx:pt>
          <cx:pt idx="28890">Other Kitchen</cx:pt>
          <cx:pt idx="28891"> Common outlets </cx:pt>
          <cx:pt idx="28892"> Common Lights </cx:pt>
          <cx:pt idx="28893"> Bedroom Outlets </cx:pt>
          <cx:pt idx="28894"> Bedroom Lights </cx:pt>
          <cx:pt idx="28895"> Bathroom </cx:pt>
          <cx:pt idx="28896">Total</cx:pt>
          <cx:pt idx="28897">Refrigerator</cx:pt>
          <cx:pt idx="28898">Other Kitchen</cx:pt>
          <cx:pt idx="28899"> Common outlets </cx:pt>
          <cx:pt idx="28900"> Common Lights </cx:pt>
          <cx:pt idx="28901"> Bedroom Outlets </cx:pt>
          <cx:pt idx="28902"> Bedroom Lights </cx:pt>
          <cx:pt idx="28903"> Bathroom </cx:pt>
          <cx:pt idx="28904">Total</cx:pt>
          <cx:pt idx="28905">Refrigerator</cx:pt>
          <cx:pt idx="28906">Other Kitchen</cx:pt>
          <cx:pt idx="28907"> Common outlets </cx:pt>
          <cx:pt idx="28908"> Common Lights </cx:pt>
          <cx:pt idx="28909"> Bedroom Outlets </cx:pt>
          <cx:pt idx="28910"> Bedroom Lights </cx:pt>
          <cx:pt idx="28911"> Bathroom </cx:pt>
          <cx:pt idx="28912">Total</cx:pt>
          <cx:pt idx="28913">Refrigerator</cx:pt>
          <cx:pt idx="28914">Other Kitchen</cx:pt>
          <cx:pt idx="28915"> Common outlets </cx:pt>
          <cx:pt idx="28916"> Common Lights </cx:pt>
          <cx:pt idx="28917"> Bedroom Outlets </cx:pt>
          <cx:pt idx="28918"> Bedroom Lights </cx:pt>
          <cx:pt idx="28919"> Bathroom </cx:pt>
          <cx:pt idx="28920">Total</cx:pt>
          <cx:pt idx="28921">Refrigerator</cx:pt>
          <cx:pt idx="28922">Other Kitchen</cx:pt>
          <cx:pt idx="28923"> Common outlets </cx:pt>
          <cx:pt idx="28924"> Common Lights </cx:pt>
          <cx:pt idx="28925"> Bedroom Outlets </cx:pt>
          <cx:pt idx="28926"> Bedroom Lights </cx:pt>
          <cx:pt idx="28927"> Bathroom </cx:pt>
          <cx:pt idx="28928">Total</cx:pt>
          <cx:pt idx="28929">Refrigerator</cx:pt>
          <cx:pt idx="28930">Other Kitchen</cx:pt>
          <cx:pt idx="28931"> Common outlets </cx:pt>
          <cx:pt idx="28932"> Common Lights </cx:pt>
          <cx:pt idx="28933"> Bedroom Outlets </cx:pt>
          <cx:pt idx="28934"> Bedroom Lights </cx:pt>
          <cx:pt idx="28935"> Bathroom </cx:pt>
          <cx:pt idx="28936">Total</cx:pt>
          <cx:pt idx="28937">Refrigerator</cx:pt>
          <cx:pt idx="28938">Other Kitchen</cx:pt>
          <cx:pt idx="28939"> Common outlets </cx:pt>
          <cx:pt idx="28940"> Common Lights </cx:pt>
          <cx:pt idx="28941"> Bedroom Outlets </cx:pt>
          <cx:pt idx="28942"> Bedroom Lights </cx:pt>
          <cx:pt idx="28943"> Bathroom </cx:pt>
          <cx:pt idx="28944">Total</cx:pt>
          <cx:pt idx="28945">Refrigerator</cx:pt>
          <cx:pt idx="28946">Other Kitchen</cx:pt>
          <cx:pt idx="28947"> Common outlets </cx:pt>
          <cx:pt idx="28948"> Common Lights </cx:pt>
          <cx:pt idx="28949"> Bedroom Outlets </cx:pt>
          <cx:pt idx="28950"> Bedroom Lights </cx:pt>
          <cx:pt idx="28951"> Bathroom </cx:pt>
          <cx:pt idx="28952">Total</cx:pt>
          <cx:pt idx="28953">Refrigerator</cx:pt>
          <cx:pt idx="28954">Other Kitchen</cx:pt>
          <cx:pt idx="28955"> Common outlets </cx:pt>
          <cx:pt idx="28956"> Common Lights </cx:pt>
          <cx:pt idx="28957"> Bedroom Outlets </cx:pt>
          <cx:pt idx="28958"> Bedroom Lights </cx:pt>
          <cx:pt idx="28959"> Bathroom </cx:pt>
          <cx:pt idx="28960">Total</cx:pt>
          <cx:pt idx="28961">Refrigerator</cx:pt>
          <cx:pt idx="28962">Other Kitchen</cx:pt>
          <cx:pt idx="28963"> Common outlets </cx:pt>
          <cx:pt idx="28964"> Common Lights </cx:pt>
          <cx:pt idx="28965"> Bedroom Outlets </cx:pt>
          <cx:pt idx="28966"> Bedroom Lights </cx:pt>
          <cx:pt idx="28967"> Bathroom </cx:pt>
          <cx:pt idx="28968">Total</cx:pt>
          <cx:pt idx="28969">Refrigerator</cx:pt>
          <cx:pt idx="28970">Other Kitchen</cx:pt>
          <cx:pt idx="28971"> Common outlets </cx:pt>
          <cx:pt idx="28972"> Common Lights </cx:pt>
          <cx:pt idx="28973"> Bedroom Outlets </cx:pt>
          <cx:pt idx="28974"> Bedroom Lights </cx:pt>
          <cx:pt idx="28975"> Bathroom </cx:pt>
          <cx:pt idx="28976">Total</cx:pt>
          <cx:pt idx="28977">Refrigerator</cx:pt>
          <cx:pt idx="28978">Other Kitchen</cx:pt>
          <cx:pt idx="28979"> Common outlets </cx:pt>
          <cx:pt idx="28980"> Common Lights </cx:pt>
          <cx:pt idx="28981"> Bedroom Outlets </cx:pt>
          <cx:pt idx="28982"> Bedroom Lights </cx:pt>
          <cx:pt idx="28983"> Bathroom </cx:pt>
          <cx:pt idx="28984">Total</cx:pt>
          <cx:pt idx="28985">Refrigerator</cx:pt>
          <cx:pt idx="28986">Other Kitchen</cx:pt>
          <cx:pt idx="28987"> Common outlets </cx:pt>
          <cx:pt idx="28988"> Common Lights </cx:pt>
          <cx:pt idx="28989"> Bedroom Outlets </cx:pt>
          <cx:pt idx="28990"> Bedroom Lights </cx:pt>
          <cx:pt idx="28991"> Bathroom </cx:pt>
          <cx:pt idx="28992">Total</cx:pt>
          <cx:pt idx="28993">Refrigerator</cx:pt>
          <cx:pt idx="28994">Other Kitchen</cx:pt>
          <cx:pt idx="28995"> Common outlets </cx:pt>
          <cx:pt idx="28996"> Common Lights </cx:pt>
          <cx:pt idx="28997"> Bedroom Outlets </cx:pt>
          <cx:pt idx="28998"> Bedroom Lights </cx:pt>
          <cx:pt idx="28999"> Bathroom </cx:pt>
          <cx:pt idx="29000">Total</cx:pt>
          <cx:pt idx="29001">Refrigerator</cx:pt>
          <cx:pt idx="29002">Other Kitchen</cx:pt>
          <cx:pt idx="29003"> Common outlets </cx:pt>
          <cx:pt idx="29004"> Common Lights </cx:pt>
          <cx:pt idx="29005"> Bedroom Outlets </cx:pt>
          <cx:pt idx="29006"> Bedroom Lights </cx:pt>
          <cx:pt idx="29007"> Bathroom </cx:pt>
          <cx:pt idx="29008">Total</cx:pt>
          <cx:pt idx="29009">Refrigerator</cx:pt>
          <cx:pt idx="29010">Other Kitchen</cx:pt>
          <cx:pt idx="29011"> Common outlets </cx:pt>
          <cx:pt idx="29012"> Common Lights </cx:pt>
          <cx:pt idx="29013"> Bedroom Outlets </cx:pt>
          <cx:pt idx="29014"> Bedroom Lights </cx:pt>
          <cx:pt idx="29015"> Bathroom </cx:pt>
          <cx:pt idx="29016">Total</cx:pt>
          <cx:pt idx="29017">Refrigerator</cx:pt>
          <cx:pt idx="29018">Other Kitchen</cx:pt>
          <cx:pt idx="29019"> Common outlets </cx:pt>
          <cx:pt idx="29020"> Common Lights </cx:pt>
          <cx:pt idx="29021"> Bedroom Outlets </cx:pt>
          <cx:pt idx="29022"> Bedroom Lights </cx:pt>
          <cx:pt idx="29023"> Bathroom </cx:pt>
          <cx:pt idx="29024">Total</cx:pt>
          <cx:pt idx="29025">Refrigerator</cx:pt>
          <cx:pt idx="29026">Other Kitchen</cx:pt>
          <cx:pt idx="29027"> Common outlets </cx:pt>
          <cx:pt idx="29028"> Common Lights </cx:pt>
          <cx:pt idx="29029"> Bedroom Outlets </cx:pt>
          <cx:pt idx="29030"> Bedroom Lights </cx:pt>
          <cx:pt idx="29031"> Bathroom </cx:pt>
          <cx:pt idx="29032">Total</cx:pt>
          <cx:pt idx="29033">Refrigerator</cx:pt>
          <cx:pt idx="29034">Other Kitchen</cx:pt>
          <cx:pt idx="29035"> Common outlets </cx:pt>
          <cx:pt idx="29036"> Common Lights </cx:pt>
          <cx:pt idx="29037"> Bedroom Outlets </cx:pt>
          <cx:pt idx="29038"> Bedroom Lights </cx:pt>
          <cx:pt idx="29039"> Bathroom </cx:pt>
          <cx:pt idx="29040">Total</cx:pt>
          <cx:pt idx="29041">Refrigerator</cx:pt>
          <cx:pt idx="29042">Other Kitchen</cx:pt>
          <cx:pt idx="29043"> Common outlets </cx:pt>
          <cx:pt idx="29044"> Common Lights </cx:pt>
          <cx:pt idx="29045"> Bedroom Outlets </cx:pt>
          <cx:pt idx="29046"> Bedroom Lights </cx:pt>
          <cx:pt idx="29047"> Bathroom </cx:pt>
          <cx:pt idx="29048">Total</cx:pt>
          <cx:pt idx="29049">Refrigerator</cx:pt>
          <cx:pt idx="29050">Other Kitchen</cx:pt>
          <cx:pt idx="29051"> Common outlets </cx:pt>
          <cx:pt idx="29052"> Common Lights </cx:pt>
          <cx:pt idx="29053"> Bedroom Outlets </cx:pt>
          <cx:pt idx="29054"> Bedroom Lights </cx:pt>
          <cx:pt idx="29055"> Bathroom </cx:pt>
          <cx:pt idx="29056">Total</cx:pt>
          <cx:pt idx="29057">Refrigerator</cx:pt>
          <cx:pt idx="29058">Other Kitchen</cx:pt>
          <cx:pt idx="29059"> Common outlets </cx:pt>
          <cx:pt idx="29060"> Common Lights </cx:pt>
          <cx:pt idx="29061"> Bedroom Outlets </cx:pt>
          <cx:pt idx="29062"> Bedroom Lights </cx:pt>
          <cx:pt idx="29063"> Bathroom </cx:pt>
          <cx:pt idx="29064">Total</cx:pt>
          <cx:pt idx="29065">Refrigerator</cx:pt>
          <cx:pt idx="29066">Other Kitchen</cx:pt>
          <cx:pt idx="29067"> Common outlets </cx:pt>
          <cx:pt idx="29068"> Common Lights </cx:pt>
          <cx:pt idx="29069"> Bedroom Outlets </cx:pt>
          <cx:pt idx="29070"> Bedroom Lights </cx:pt>
          <cx:pt idx="29071"> Bathroom </cx:pt>
          <cx:pt idx="29072">Total</cx:pt>
          <cx:pt idx="29073">Refrigerator</cx:pt>
          <cx:pt idx="29074">Other Kitchen</cx:pt>
          <cx:pt idx="29075"> Common outlets </cx:pt>
          <cx:pt idx="29076"> Common Lights </cx:pt>
          <cx:pt idx="29077"> Bedroom Outlets </cx:pt>
          <cx:pt idx="29078"> Bedroom Lights </cx:pt>
          <cx:pt idx="29079"> Bathroom </cx:pt>
          <cx:pt idx="29080">Total</cx:pt>
          <cx:pt idx="29081">Refrigerator</cx:pt>
          <cx:pt idx="29082">Other Kitchen</cx:pt>
          <cx:pt idx="29083"> Common outlets </cx:pt>
          <cx:pt idx="29084"> Common Lights </cx:pt>
          <cx:pt idx="29085"> Bedroom Outlets </cx:pt>
          <cx:pt idx="29086"> Bedroom Lights </cx:pt>
          <cx:pt idx="29087"> Bathroom </cx:pt>
          <cx:pt idx="29088">Total</cx:pt>
          <cx:pt idx="29089">Refrigerator</cx:pt>
          <cx:pt idx="29090">Other Kitchen</cx:pt>
          <cx:pt idx="29091"> Common outlets </cx:pt>
          <cx:pt idx="29092"> Common Lights </cx:pt>
          <cx:pt idx="29093"> Bedroom Outlets </cx:pt>
          <cx:pt idx="29094"> Bedroom Lights </cx:pt>
          <cx:pt idx="29095"> Bathroom </cx:pt>
          <cx:pt idx="29096">Total</cx:pt>
          <cx:pt idx="29097">Refrigerator</cx:pt>
          <cx:pt idx="29098">Other Kitchen</cx:pt>
          <cx:pt idx="29099"> Common outlets </cx:pt>
          <cx:pt idx="29100"> Common Lights </cx:pt>
          <cx:pt idx="29101"> Bedroom Outlets </cx:pt>
          <cx:pt idx="29102"> Bedroom Lights </cx:pt>
          <cx:pt idx="29103"> Bathroom </cx:pt>
          <cx:pt idx="29104">Total</cx:pt>
          <cx:pt idx="29105">Refrigerator</cx:pt>
          <cx:pt idx="29106">Other Kitchen</cx:pt>
          <cx:pt idx="29107"> Common outlets </cx:pt>
          <cx:pt idx="29108"> Common Lights </cx:pt>
          <cx:pt idx="29109"> Bedroom Outlets </cx:pt>
          <cx:pt idx="29110"> Bedroom Lights </cx:pt>
          <cx:pt idx="29111"> Bathroom </cx:pt>
          <cx:pt idx="29112">Total</cx:pt>
          <cx:pt idx="29113">Refrigerator</cx:pt>
          <cx:pt idx="29114">Other Kitchen</cx:pt>
          <cx:pt idx="29115"> Common outlets </cx:pt>
          <cx:pt idx="29116"> Common Lights </cx:pt>
          <cx:pt idx="29117"> Bedroom Outlets </cx:pt>
          <cx:pt idx="29118"> Bedroom Lights </cx:pt>
          <cx:pt idx="29119"> Bathroom </cx:pt>
          <cx:pt idx="29120">Total</cx:pt>
          <cx:pt idx="29121">Refrigerator</cx:pt>
          <cx:pt idx="29122">Other Kitchen</cx:pt>
          <cx:pt idx="29123"> Common outlets </cx:pt>
          <cx:pt idx="29124"> Common Lights </cx:pt>
          <cx:pt idx="29125"> Bedroom Outlets </cx:pt>
          <cx:pt idx="29126"> Bedroom Lights </cx:pt>
          <cx:pt idx="29127"> Bathroom </cx:pt>
          <cx:pt idx="29128">Total</cx:pt>
          <cx:pt idx="29129">Refrigerator</cx:pt>
          <cx:pt idx="29130">Other Kitchen</cx:pt>
          <cx:pt idx="29131"> Common outlets </cx:pt>
          <cx:pt idx="29132"> Common Lights </cx:pt>
          <cx:pt idx="29133"> Bedroom Outlets </cx:pt>
          <cx:pt idx="29134"> Bedroom Lights </cx:pt>
          <cx:pt idx="29135"> Bathroom </cx:pt>
          <cx:pt idx="29136">Total</cx:pt>
          <cx:pt idx="29137">Refrigerator</cx:pt>
          <cx:pt idx="29138">Other Kitchen</cx:pt>
          <cx:pt idx="29139"> Common outlets </cx:pt>
          <cx:pt idx="29140"> Common Lights </cx:pt>
          <cx:pt idx="29141"> Bedroom Outlets </cx:pt>
          <cx:pt idx="29142"> Bedroom Lights </cx:pt>
          <cx:pt idx="29143"> Bathroom </cx:pt>
          <cx:pt idx="29144">Total</cx:pt>
          <cx:pt idx="29145">Refrigerator</cx:pt>
          <cx:pt idx="29146">Other Kitchen</cx:pt>
          <cx:pt idx="29147"> Common outlets </cx:pt>
          <cx:pt idx="29148"> Common Lights </cx:pt>
          <cx:pt idx="29149"> Bedroom Outlets </cx:pt>
          <cx:pt idx="29150"> Bedroom Lights </cx:pt>
          <cx:pt idx="29151"> Bathroom </cx:pt>
          <cx:pt idx="29152">Total</cx:pt>
          <cx:pt idx="29153">Refrigerator</cx:pt>
          <cx:pt idx="29154">Other Kitchen</cx:pt>
          <cx:pt idx="29155"> Common outlets </cx:pt>
          <cx:pt idx="29156"> Common Lights </cx:pt>
          <cx:pt idx="29157"> Bedroom Outlets </cx:pt>
          <cx:pt idx="29158"> Bedroom Lights </cx:pt>
          <cx:pt idx="29159"> Bathroom </cx:pt>
          <cx:pt idx="29160">Total</cx:pt>
          <cx:pt idx="29161">Refrigerator</cx:pt>
          <cx:pt idx="29162">Other Kitchen</cx:pt>
          <cx:pt idx="29163"> Common outlets </cx:pt>
          <cx:pt idx="29164"> Common Lights </cx:pt>
          <cx:pt idx="29165"> Bedroom Outlets </cx:pt>
          <cx:pt idx="29166"> Bedroom Lights </cx:pt>
          <cx:pt idx="29167"> Bathroom </cx:pt>
          <cx:pt idx="29168">Total</cx:pt>
          <cx:pt idx="29169">Refrigerator</cx:pt>
          <cx:pt idx="29170">Other Kitchen</cx:pt>
          <cx:pt idx="29171"> Common outlets </cx:pt>
          <cx:pt idx="29172"> Common Lights </cx:pt>
          <cx:pt idx="29173"> Bedroom Outlets </cx:pt>
          <cx:pt idx="29174"> Bedroom Lights </cx:pt>
          <cx:pt idx="29175"> Bathroom </cx:pt>
          <cx:pt idx="29176">Total</cx:pt>
          <cx:pt idx="29177">Refrigerator</cx:pt>
          <cx:pt idx="29178">Other Kitchen</cx:pt>
          <cx:pt idx="29179"> Common outlets </cx:pt>
          <cx:pt idx="29180"> Common Lights </cx:pt>
          <cx:pt idx="29181"> Bedroom Outlets </cx:pt>
          <cx:pt idx="29182"> Bedroom Lights </cx:pt>
          <cx:pt idx="29183"> Bathroom </cx:pt>
          <cx:pt idx="29184">Total</cx:pt>
          <cx:pt idx="29185">Refrigerator</cx:pt>
          <cx:pt idx="29186">Other Kitchen</cx:pt>
          <cx:pt idx="29187"> Common outlets </cx:pt>
          <cx:pt idx="29188"> Common Lights </cx:pt>
          <cx:pt idx="29189"> Bedroom Outlets </cx:pt>
          <cx:pt idx="29190"> Bedroom Lights </cx:pt>
          <cx:pt idx="29191"> Bathroom </cx:pt>
          <cx:pt idx="29192">Total</cx:pt>
          <cx:pt idx="29193">Refrigerator</cx:pt>
          <cx:pt idx="29194">Other Kitchen</cx:pt>
          <cx:pt idx="29195"> Common outlets </cx:pt>
          <cx:pt idx="29196"> Common Lights </cx:pt>
          <cx:pt idx="29197"> Bedroom Outlets </cx:pt>
          <cx:pt idx="29198"> Bedroom Lights </cx:pt>
          <cx:pt idx="29199"> Bathroom </cx:pt>
          <cx:pt idx="29200">Total</cx:pt>
          <cx:pt idx="29201">Refrigerator</cx:pt>
          <cx:pt idx="29202">Other Kitchen</cx:pt>
          <cx:pt idx="29203"> Common outlets </cx:pt>
          <cx:pt idx="29204"> Common Lights </cx:pt>
          <cx:pt idx="29205"> Bedroom Outlets </cx:pt>
          <cx:pt idx="29206"> Bedroom Lights </cx:pt>
          <cx:pt idx="29207"> Bathroom </cx:pt>
          <cx:pt idx="29208">Total</cx:pt>
          <cx:pt idx="29209">Refrigerator</cx:pt>
          <cx:pt idx="29210">Other Kitchen</cx:pt>
          <cx:pt idx="29211"> Common outlets </cx:pt>
          <cx:pt idx="29212"> Common Lights </cx:pt>
          <cx:pt idx="29213"> Bedroom Outlets </cx:pt>
          <cx:pt idx="29214"> Bedroom Lights </cx:pt>
          <cx:pt idx="29215"> Bathroom </cx:pt>
          <cx:pt idx="29216">Total</cx:pt>
          <cx:pt idx="29217">Refrigerator</cx:pt>
          <cx:pt idx="29218">Other Kitchen</cx:pt>
          <cx:pt idx="29219"> Common outlets </cx:pt>
          <cx:pt idx="29220"> Common Lights </cx:pt>
          <cx:pt idx="29221"> Bedroom Outlets </cx:pt>
          <cx:pt idx="29222"> Bedroom Lights </cx:pt>
          <cx:pt idx="29223"> Bathroom </cx:pt>
          <cx:pt idx="29224">Total</cx:pt>
          <cx:pt idx="29225">Refrigerator</cx:pt>
          <cx:pt idx="29226">Other Kitchen</cx:pt>
          <cx:pt idx="29227"> Common outlets </cx:pt>
          <cx:pt idx="29228"> Common Lights </cx:pt>
          <cx:pt idx="29229"> Bedroom Outlets </cx:pt>
          <cx:pt idx="29230"> Bedroom Lights </cx:pt>
          <cx:pt idx="29231"> Bathroom </cx:pt>
          <cx:pt idx="29232">Total</cx:pt>
          <cx:pt idx="29233">Refrigerator</cx:pt>
          <cx:pt idx="29234">Other Kitchen</cx:pt>
          <cx:pt idx="29235"> Common outlets </cx:pt>
          <cx:pt idx="29236"> Common Lights </cx:pt>
          <cx:pt idx="29237"> Bedroom Outlets </cx:pt>
          <cx:pt idx="29238"> Bedroom Lights </cx:pt>
          <cx:pt idx="29239"> Bathroom </cx:pt>
          <cx:pt idx="29240">Total</cx:pt>
          <cx:pt idx="29241">Refrigerator</cx:pt>
          <cx:pt idx="29242">Other Kitchen</cx:pt>
          <cx:pt idx="29243"> Common outlets </cx:pt>
          <cx:pt idx="29244"> Common Lights </cx:pt>
          <cx:pt idx="29245"> Bedroom Outlets </cx:pt>
          <cx:pt idx="29246"> Bedroom Lights </cx:pt>
          <cx:pt idx="29247"> Bathroom </cx:pt>
          <cx:pt idx="29248">Total</cx:pt>
          <cx:pt idx="29249">Refrigerator</cx:pt>
          <cx:pt idx="29250">Other Kitchen</cx:pt>
          <cx:pt idx="29251"> Common outlets </cx:pt>
          <cx:pt idx="29252"> Common Lights </cx:pt>
          <cx:pt idx="29253"> Bedroom Outlets </cx:pt>
          <cx:pt idx="29254"> Bedroom Lights </cx:pt>
          <cx:pt idx="29255"> Bathroom </cx:pt>
          <cx:pt idx="29256">Total</cx:pt>
          <cx:pt idx="29257">Refrigerator</cx:pt>
          <cx:pt idx="29258">Other Kitchen</cx:pt>
          <cx:pt idx="29259"> Common outlets </cx:pt>
          <cx:pt idx="29260"> Common Lights </cx:pt>
          <cx:pt idx="29261"> Bedroom Outlets </cx:pt>
          <cx:pt idx="29262"> Bedroom Lights </cx:pt>
          <cx:pt idx="29263"> Bathroom </cx:pt>
          <cx:pt idx="29264">Total</cx:pt>
          <cx:pt idx="29265">Refrigerator</cx:pt>
          <cx:pt idx="29266">Other Kitchen</cx:pt>
          <cx:pt idx="29267"> Common outlets </cx:pt>
          <cx:pt idx="29268"> Common Lights </cx:pt>
          <cx:pt idx="29269"> Bedroom Outlets </cx:pt>
          <cx:pt idx="29270"> Bedroom Lights </cx:pt>
          <cx:pt idx="29271"> Bathroom </cx:pt>
          <cx:pt idx="29272">Total</cx:pt>
          <cx:pt idx="29273">Refrigerator</cx:pt>
          <cx:pt idx="29274">Other Kitchen</cx:pt>
          <cx:pt idx="29275"> Common outlets </cx:pt>
          <cx:pt idx="29276"> Common Lights </cx:pt>
          <cx:pt idx="29277"> Bedroom Outlets </cx:pt>
          <cx:pt idx="29278"> Bedroom Lights </cx:pt>
          <cx:pt idx="29279"> Bathroom </cx:pt>
          <cx:pt idx="29280">Total</cx:pt>
          <cx:pt idx="29281">Refrigerator</cx:pt>
          <cx:pt idx="29282">Other Kitchen</cx:pt>
          <cx:pt idx="29283"> Common outlets </cx:pt>
          <cx:pt idx="29284"> Common Lights </cx:pt>
          <cx:pt idx="29285"> Bedroom Outlets </cx:pt>
          <cx:pt idx="29286"> Bedroom Lights </cx:pt>
          <cx:pt idx="29287"> Bathroom </cx:pt>
          <cx:pt idx="29288">Total</cx:pt>
          <cx:pt idx="29289">Refrigerator</cx:pt>
          <cx:pt idx="29290">Other Kitchen</cx:pt>
          <cx:pt idx="29291"> Common outlets </cx:pt>
          <cx:pt idx="29292"> Common Lights </cx:pt>
          <cx:pt idx="29293"> Bedroom Outlets </cx:pt>
          <cx:pt idx="29294"> Bedroom Lights </cx:pt>
          <cx:pt idx="29295"> Bathroom </cx:pt>
          <cx:pt idx="29296">Total</cx:pt>
          <cx:pt idx="29297">Refrigerator</cx:pt>
          <cx:pt idx="29298">Other Kitchen</cx:pt>
          <cx:pt idx="29299"> Common outlets </cx:pt>
          <cx:pt idx="29300"> Common Lights </cx:pt>
          <cx:pt idx="29301"> Bedroom Outlets </cx:pt>
          <cx:pt idx="29302"> Bedroom Lights </cx:pt>
          <cx:pt idx="29303"> Bathroom </cx:pt>
          <cx:pt idx="29304">Total</cx:pt>
          <cx:pt idx="29305">Refrigerator</cx:pt>
          <cx:pt idx="29306">Other Kitchen</cx:pt>
          <cx:pt idx="29307"> Common outlets </cx:pt>
          <cx:pt idx="29308"> Common Lights </cx:pt>
          <cx:pt idx="29309"> Bedroom Outlets </cx:pt>
          <cx:pt idx="29310"> Bedroom Lights </cx:pt>
          <cx:pt idx="29311"> Bathroom </cx:pt>
          <cx:pt idx="29312">Total</cx:pt>
          <cx:pt idx="29313">Refrigerator</cx:pt>
          <cx:pt idx="29314">Other Kitchen</cx:pt>
          <cx:pt idx="29315"> Common outlets </cx:pt>
          <cx:pt idx="29316"> Common Lights </cx:pt>
          <cx:pt idx="29317"> Bedroom Outlets </cx:pt>
          <cx:pt idx="29318"> Bedroom Lights </cx:pt>
          <cx:pt idx="29319"> Bathroom </cx:pt>
          <cx:pt idx="29320">Total</cx:pt>
          <cx:pt idx="29321">Refrigerator</cx:pt>
          <cx:pt idx="29322">Other Kitchen</cx:pt>
          <cx:pt idx="29323"> Common outlets </cx:pt>
          <cx:pt idx="29324"> Common Lights </cx:pt>
          <cx:pt idx="29325"> Bedroom Outlets </cx:pt>
          <cx:pt idx="29326"> Bedroom Lights </cx:pt>
          <cx:pt idx="29327"> Bathroom </cx:pt>
          <cx:pt idx="29328">Total</cx:pt>
          <cx:pt idx="29329">Refrigerator</cx:pt>
          <cx:pt idx="29330">Other Kitchen</cx:pt>
          <cx:pt idx="29331"> Common outlets </cx:pt>
          <cx:pt idx="29332"> Common Lights </cx:pt>
          <cx:pt idx="29333"> Bedroom Outlets </cx:pt>
          <cx:pt idx="29334"> Bedroom Lights </cx:pt>
          <cx:pt idx="29335"> Bathroom </cx:pt>
          <cx:pt idx="29336">Total</cx:pt>
          <cx:pt idx="29337">Refrigerator</cx:pt>
          <cx:pt idx="29338">Other Kitchen</cx:pt>
          <cx:pt idx="29339"> Common outlets </cx:pt>
          <cx:pt idx="29340"> Common Lights </cx:pt>
          <cx:pt idx="29341"> Bedroom Outlets </cx:pt>
          <cx:pt idx="29342"> Bedroom Lights </cx:pt>
          <cx:pt idx="29343"> Bathroom </cx:pt>
          <cx:pt idx="29344">Total</cx:pt>
          <cx:pt idx="29345">Refrigerator</cx:pt>
          <cx:pt idx="29346">Other Kitchen</cx:pt>
          <cx:pt idx="29347"> Common outlets </cx:pt>
          <cx:pt idx="29348"> Common Lights </cx:pt>
          <cx:pt idx="29349"> Bedroom Outlets </cx:pt>
          <cx:pt idx="29350"> Bedroom Lights </cx:pt>
          <cx:pt idx="29351"> Bathroom </cx:pt>
          <cx:pt idx="29352">Total</cx:pt>
          <cx:pt idx="29353">Refrigerator</cx:pt>
          <cx:pt idx="29354">Other Kitchen</cx:pt>
          <cx:pt idx="29355"> Common outlets </cx:pt>
          <cx:pt idx="29356"> Common Lights </cx:pt>
          <cx:pt idx="29357"> Bedroom Outlets </cx:pt>
          <cx:pt idx="29358"> Bedroom Lights </cx:pt>
          <cx:pt idx="29359"> Bathroom </cx:pt>
          <cx:pt idx="29360">Total</cx:pt>
          <cx:pt idx="29361">Refrigerator</cx:pt>
          <cx:pt idx="29362">Other Kitchen</cx:pt>
          <cx:pt idx="29363"> Common outlets </cx:pt>
          <cx:pt idx="29364"> Common Lights </cx:pt>
          <cx:pt idx="29365"> Bedroom Outlets </cx:pt>
          <cx:pt idx="29366"> Bedroom Lights </cx:pt>
          <cx:pt idx="29367"> Bathroom </cx:pt>
          <cx:pt idx="29368">Total</cx:pt>
          <cx:pt idx="29369">Refrigerator</cx:pt>
          <cx:pt idx="29370">Other Kitchen</cx:pt>
          <cx:pt idx="29371"> Common outlets </cx:pt>
          <cx:pt idx="29372"> Common Lights </cx:pt>
          <cx:pt idx="29373"> Bedroom Outlets </cx:pt>
          <cx:pt idx="29374"> Bedroom Lights </cx:pt>
          <cx:pt idx="29375"> Bathroom </cx:pt>
          <cx:pt idx="29376">Total</cx:pt>
          <cx:pt idx="29377">Refrigerator</cx:pt>
          <cx:pt idx="29378">Other Kitchen</cx:pt>
          <cx:pt idx="29379"> Common outlets </cx:pt>
          <cx:pt idx="29380"> Common Lights </cx:pt>
          <cx:pt idx="29381"> Bedroom Outlets </cx:pt>
          <cx:pt idx="29382"> Bedroom Lights </cx:pt>
          <cx:pt idx="29383"> Bathroom </cx:pt>
          <cx:pt idx="29384">Total</cx:pt>
          <cx:pt idx="29385">Refrigerator</cx:pt>
          <cx:pt idx="29386">Other Kitchen</cx:pt>
          <cx:pt idx="29387"> Common outlets </cx:pt>
          <cx:pt idx="29388"> Common Lights </cx:pt>
          <cx:pt idx="29389"> Bedroom Outlets </cx:pt>
          <cx:pt idx="29390"> Bedroom Lights </cx:pt>
          <cx:pt idx="29391"> Bathroom </cx:pt>
          <cx:pt idx="29392">Total</cx:pt>
          <cx:pt idx="29393">Refrigerator</cx:pt>
          <cx:pt idx="29394">Other Kitchen</cx:pt>
          <cx:pt idx="29395"> Common outlets </cx:pt>
          <cx:pt idx="29396"> Common Lights </cx:pt>
          <cx:pt idx="29397"> Bedroom Outlets </cx:pt>
          <cx:pt idx="29398"> Bedroom Lights </cx:pt>
          <cx:pt idx="29399"> Bathroom </cx:pt>
          <cx:pt idx="29400">Total</cx:pt>
          <cx:pt idx="29401">Refrigerator</cx:pt>
          <cx:pt idx="29402">Other Kitchen</cx:pt>
          <cx:pt idx="29403"> Common outlets </cx:pt>
          <cx:pt idx="29404"> Common Lights </cx:pt>
          <cx:pt idx="29405"> Bedroom Outlets </cx:pt>
          <cx:pt idx="29406"> Bedroom Lights </cx:pt>
          <cx:pt idx="29407"> Bathroom </cx:pt>
          <cx:pt idx="29408">Total</cx:pt>
          <cx:pt idx="29409">Refrigerator</cx:pt>
          <cx:pt idx="29410">Other Kitchen</cx:pt>
          <cx:pt idx="29411"> Common outlets </cx:pt>
          <cx:pt idx="29412"> Common Lights </cx:pt>
          <cx:pt idx="29413"> Bedroom Outlets </cx:pt>
          <cx:pt idx="29414"> Bedroom Lights </cx:pt>
          <cx:pt idx="29415"> Bathroom </cx:pt>
          <cx:pt idx="29416">Total</cx:pt>
          <cx:pt idx="29417">Refrigerator</cx:pt>
          <cx:pt idx="29418">Other Kitchen</cx:pt>
          <cx:pt idx="29419"> Common outlets </cx:pt>
          <cx:pt idx="29420"> Common Lights </cx:pt>
          <cx:pt idx="29421"> Bedroom Outlets </cx:pt>
          <cx:pt idx="29422"> Bedroom Lights </cx:pt>
          <cx:pt idx="29423"> Bathroom </cx:pt>
          <cx:pt idx="29424">Total</cx:pt>
          <cx:pt idx="29425">Refrigerator</cx:pt>
          <cx:pt idx="29426">Other Kitchen</cx:pt>
          <cx:pt idx="29427"> Common outlets </cx:pt>
          <cx:pt idx="29428"> Common Lights </cx:pt>
          <cx:pt idx="29429"> Bedroom Outlets </cx:pt>
          <cx:pt idx="29430"> Bedroom Lights </cx:pt>
          <cx:pt idx="29431"> Bathroom </cx:pt>
          <cx:pt idx="29432">Total</cx:pt>
          <cx:pt idx="29433">Refrigerator</cx:pt>
          <cx:pt idx="29434">Other Kitchen</cx:pt>
          <cx:pt idx="29435"> Common outlets </cx:pt>
          <cx:pt idx="29436"> Common Lights </cx:pt>
          <cx:pt idx="29437"> Bedroom Outlets </cx:pt>
          <cx:pt idx="29438"> Bedroom Lights </cx:pt>
          <cx:pt idx="29439"> Bathroom </cx:pt>
          <cx:pt idx="29440">Total</cx:pt>
          <cx:pt idx="29441">Refrigerator</cx:pt>
          <cx:pt idx="29442">Other Kitchen</cx:pt>
          <cx:pt idx="29443"> Common outlets </cx:pt>
          <cx:pt idx="29444"> Common Lights </cx:pt>
          <cx:pt idx="29445"> Bedroom Outlets </cx:pt>
          <cx:pt idx="29446"> Bedroom Lights </cx:pt>
          <cx:pt idx="29447"> Bathroom </cx:pt>
          <cx:pt idx="29448">Total</cx:pt>
          <cx:pt idx="29449">Refrigerator</cx:pt>
          <cx:pt idx="29450">Other Kitchen</cx:pt>
          <cx:pt idx="29451"> Common outlets </cx:pt>
          <cx:pt idx="29452"> Common Lights </cx:pt>
          <cx:pt idx="29453"> Bedroom Outlets </cx:pt>
          <cx:pt idx="29454"> Bedroom Lights </cx:pt>
          <cx:pt idx="29455"> Bathroom </cx:pt>
          <cx:pt idx="29456">Total</cx:pt>
          <cx:pt idx="29457">Refrigerator</cx:pt>
          <cx:pt idx="29458">Other Kitchen</cx:pt>
          <cx:pt idx="29459"> Common outlets </cx:pt>
          <cx:pt idx="29460"> Common Lights </cx:pt>
          <cx:pt idx="29461"> Bedroom Outlets </cx:pt>
          <cx:pt idx="29462"> Bedroom Lights </cx:pt>
          <cx:pt idx="29463"> Bathroom </cx:pt>
          <cx:pt idx="29464">Total</cx:pt>
          <cx:pt idx="29465">Refrigerator</cx:pt>
          <cx:pt idx="29466">Other Kitchen</cx:pt>
          <cx:pt idx="29467"> Common outlets </cx:pt>
          <cx:pt idx="29468"> Common Lights </cx:pt>
          <cx:pt idx="29469"> Bedroom Outlets </cx:pt>
          <cx:pt idx="29470"> Bedroom Lights </cx:pt>
          <cx:pt idx="29471"> Bathroom </cx:pt>
          <cx:pt idx="29472">Total</cx:pt>
          <cx:pt idx="29473">Refrigerator</cx:pt>
          <cx:pt idx="29474">Other Kitchen</cx:pt>
          <cx:pt idx="29475"> Common outlets </cx:pt>
          <cx:pt idx="29476"> Common Lights </cx:pt>
          <cx:pt idx="29477"> Bedroom Outlets </cx:pt>
          <cx:pt idx="29478"> Bedroom Lights </cx:pt>
          <cx:pt idx="29479"> Bathroom </cx:pt>
          <cx:pt idx="29480">Total</cx:pt>
          <cx:pt idx="29481">Refrigerator</cx:pt>
          <cx:pt idx="29482">Other Kitchen</cx:pt>
          <cx:pt idx="29483"> Common outlets </cx:pt>
          <cx:pt idx="29484"> Common Lights </cx:pt>
          <cx:pt idx="29485"> Bedroom Outlets </cx:pt>
          <cx:pt idx="29486"> Bedroom Lights </cx:pt>
          <cx:pt idx="29487"> Bathroom </cx:pt>
          <cx:pt idx="29488">Total</cx:pt>
          <cx:pt idx="29489">Refrigerator</cx:pt>
          <cx:pt idx="29490">Other Kitchen</cx:pt>
          <cx:pt idx="29491"> Common outlets </cx:pt>
          <cx:pt idx="29492"> Common Lights </cx:pt>
          <cx:pt idx="29493"> Bedroom Outlets </cx:pt>
          <cx:pt idx="29494"> Bedroom Lights </cx:pt>
          <cx:pt idx="29495"> Bathroom </cx:pt>
          <cx:pt idx="29496">Total</cx:pt>
          <cx:pt idx="29497">Refrigerator</cx:pt>
          <cx:pt idx="29498">Other Kitchen</cx:pt>
          <cx:pt idx="29499"> Common outlets </cx:pt>
          <cx:pt idx="29500"> Common Lights </cx:pt>
          <cx:pt idx="29501"> Bedroom Outlets </cx:pt>
          <cx:pt idx="29502"> Bedroom Lights </cx:pt>
          <cx:pt idx="29503"> Bathroom </cx:pt>
          <cx:pt idx="29504">Total</cx:pt>
          <cx:pt idx="29505">Refrigerator</cx:pt>
          <cx:pt idx="29506">Other Kitchen</cx:pt>
          <cx:pt idx="29507"> Common outlets </cx:pt>
          <cx:pt idx="29508"> Common Lights </cx:pt>
          <cx:pt idx="29509"> Bedroom Outlets </cx:pt>
          <cx:pt idx="29510"> Bedroom Lights </cx:pt>
          <cx:pt idx="29511"> Bathroom </cx:pt>
          <cx:pt idx="29512">Total</cx:pt>
          <cx:pt idx="29513">Refrigerator</cx:pt>
          <cx:pt idx="29514">Other Kitchen</cx:pt>
          <cx:pt idx="29515"> Common outlets </cx:pt>
          <cx:pt idx="29516"> Common Lights </cx:pt>
          <cx:pt idx="29517"> Bedroom Outlets </cx:pt>
          <cx:pt idx="29518"> Bedroom Lights </cx:pt>
          <cx:pt idx="29519"> Bathroom </cx:pt>
          <cx:pt idx="29520">Total</cx:pt>
          <cx:pt idx="29521">Refrigerator</cx:pt>
          <cx:pt idx="29522">Other Kitchen</cx:pt>
          <cx:pt idx="29523"> Common outlets </cx:pt>
          <cx:pt idx="29524"> Common Lights </cx:pt>
          <cx:pt idx="29525"> Bedroom Outlets </cx:pt>
          <cx:pt idx="29526"> Bedroom Lights </cx:pt>
          <cx:pt idx="29527"> Bathroom </cx:pt>
          <cx:pt idx="29528">Total</cx:pt>
          <cx:pt idx="29529">Refrigerator</cx:pt>
          <cx:pt idx="29530">Other Kitchen</cx:pt>
          <cx:pt idx="29531"> Common outlets </cx:pt>
          <cx:pt idx="29532"> Common Lights </cx:pt>
          <cx:pt idx="29533"> Bedroom Outlets </cx:pt>
          <cx:pt idx="29534"> Bedroom Lights </cx:pt>
          <cx:pt idx="29535"> Bathroom </cx:pt>
          <cx:pt idx="29536">Total</cx:pt>
          <cx:pt idx="29537">Refrigerator</cx:pt>
          <cx:pt idx="29538">Other Kitchen</cx:pt>
          <cx:pt idx="29539"> Common outlets </cx:pt>
          <cx:pt idx="29540"> Common Lights </cx:pt>
          <cx:pt idx="29541"> Bedroom Outlets </cx:pt>
          <cx:pt idx="29542"> Bedroom Lights </cx:pt>
          <cx:pt idx="29543"> Bathroom </cx:pt>
          <cx:pt idx="29544">Total</cx:pt>
          <cx:pt idx="29545">Refrigerator</cx:pt>
          <cx:pt idx="29546">Other Kitchen</cx:pt>
          <cx:pt idx="29547"> Common outlets </cx:pt>
          <cx:pt idx="29548"> Common Lights </cx:pt>
          <cx:pt idx="29549"> Bedroom Outlets </cx:pt>
          <cx:pt idx="29550"> Bedroom Lights </cx:pt>
          <cx:pt idx="29551"> Bathroom </cx:pt>
          <cx:pt idx="29552">Total</cx:pt>
          <cx:pt idx="29553">Refrigerator</cx:pt>
          <cx:pt idx="29554">Other Kitchen</cx:pt>
          <cx:pt idx="29555"> Common outlets </cx:pt>
          <cx:pt idx="29556"> Common Lights </cx:pt>
          <cx:pt idx="29557"> Bedroom Outlets </cx:pt>
          <cx:pt idx="29558"> Bedroom Lights </cx:pt>
          <cx:pt idx="29559"> Bathroom </cx:pt>
          <cx:pt idx="29560">Total</cx:pt>
          <cx:pt idx="29561">Refrigerator</cx:pt>
          <cx:pt idx="29562">Other Kitchen</cx:pt>
          <cx:pt idx="29563"> Common outlets </cx:pt>
          <cx:pt idx="29564"> Common Lights </cx:pt>
          <cx:pt idx="29565"> Bedroom Outlets </cx:pt>
          <cx:pt idx="29566"> Bedroom Lights </cx:pt>
          <cx:pt idx="29567"> Bathroom </cx:pt>
          <cx:pt idx="29568">Total</cx:pt>
          <cx:pt idx="29569">Refrigerator</cx:pt>
          <cx:pt idx="29570">Other Kitchen</cx:pt>
          <cx:pt idx="29571"> Common outlets </cx:pt>
          <cx:pt idx="29572"> Common Lights </cx:pt>
          <cx:pt idx="29573"> Bedroom Outlets </cx:pt>
          <cx:pt idx="29574"> Bedroom Lights </cx:pt>
          <cx:pt idx="29575"> Bathroom </cx:pt>
          <cx:pt idx="29576">Total</cx:pt>
          <cx:pt idx="29577">Refrigerator</cx:pt>
          <cx:pt idx="29578">Other Kitchen</cx:pt>
          <cx:pt idx="29579"> Common outlets </cx:pt>
          <cx:pt idx="29580"> Common Lights </cx:pt>
          <cx:pt idx="29581"> Bedroom Outlets </cx:pt>
          <cx:pt idx="29582"> Bedroom Lights </cx:pt>
          <cx:pt idx="29583"> Bathroom </cx:pt>
          <cx:pt idx="29584">Total</cx:pt>
          <cx:pt idx="29585">Refrigerator</cx:pt>
          <cx:pt idx="29586">Other Kitchen</cx:pt>
          <cx:pt idx="29587"> Common outlets </cx:pt>
          <cx:pt idx="29588"> Common Lights </cx:pt>
          <cx:pt idx="29589"> Bedroom Outlets </cx:pt>
          <cx:pt idx="29590"> Bedroom Lights </cx:pt>
          <cx:pt idx="29591"> Bathroom </cx:pt>
          <cx:pt idx="29592">Total</cx:pt>
          <cx:pt idx="29593">Refrigerator</cx:pt>
          <cx:pt idx="29594">Other Kitchen</cx:pt>
          <cx:pt idx="29595"> Common outlets </cx:pt>
          <cx:pt idx="29596"> Common Lights </cx:pt>
          <cx:pt idx="29597"> Bedroom Outlets </cx:pt>
          <cx:pt idx="29598"> Bedroom Lights </cx:pt>
          <cx:pt idx="29599"> Bathroom </cx:pt>
          <cx:pt idx="29600">Total</cx:pt>
          <cx:pt idx="29601">Refrigerator</cx:pt>
          <cx:pt idx="29602">Other Kitchen</cx:pt>
          <cx:pt idx="29603"> Common outlets </cx:pt>
          <cx:pt idx="29604"> Common Lights </cx:pt>
          <cx:pt idx="29605"> Bedroom Outlets </cx:pt>
          <cx:pt idx="29606"> Bedroom Lights </cx:pt>
          <cx:pt idx="29607"> Bathroom </cx:pt>
          <cx:pt idx="29608">Total</cx:pt>
          <cx:pt idx="29609">Refrigerator</cx:pt>
          <cx:pt idx="29610">Other Kitchen</cx:pt>
          <cx:pt idx="29611"> Common outlets </cx:pt>
          <cx:pt idx="29612"> Common Lights </cx:pt>
          <cx:pt idx="29613"> Bedroom Outlets </cx:pt>
          <cx:pt idx="29614"> Bedroom Lights </cx:pt>
          <cx:pt idx="29615"> Bathroom </cx:pt>
          <cx:pt idx="29616">Total</cx:pt>
          <cx:pt idx="29617">Refrigerator</cx:pt>
          <cx:pt idx="29618">Other Kitchen</cx:pt>
          <cx:pt idx="29619"> Common outlets </cx:pt>
          <cx:pt idx="29620"> Common Lights </cx:pt>
          <cx:pt idx="29621"> Bedroom Outlets </cx:pt>
          <cx:pt idx="29622"> Bedroom Lights </cx:pt>
          <cx:pt idx="29623"> Bathroom </cx:pt>
          <cx:pt idx="29624">Total</cx:pt>
          <cx:pt idx="29625">Refrigerator</cx:pt>
          <cx:pt idx="29626">Other Kitchen</cx:pt>
          <cx:pt idx="29627"> Common outlets </cx:pt>
          <cx:pt idx="29628"> Common Lights </cx:pt>
          <cx:pt idx="29629"> Bedroom Outlets </cx:pt>
          <cx:pt idx="29630"> Bedroom Lights </cx:pt>
          <cx:pt idx="29631"> Bathroom </cx:pt>
          <cx:pt idx="29632">Total</cx:pt>
          <cx:pt idx="29633">Refrigerator</cx:pt>
          <cx:pt idx="29634">Other Kitchen</cx:pt>
          <cx:pt idx="29635"> Common outlets </cx:pt>
          <cx:pt idx="29636"> Common Lights </cx:pt>
          <cx:pt idx="29637"> Bedroom Outlets </cx:pt>
          <cx:pt idx="29638"> Bedroom Lights </cx:pt>
          <cx:pt idx="29639"> Bathroom </cx:pt>
          <cx:pt idx="29640">Total</cx:pt>
          <cx:pt idx="29641">Refrigerator</cx:pt>
          <cx:pt idx="29642">Other Kitchen</cx:pt>
          <cx:pt idx="29643"> Common outlets </cx:pt>
          <cx:pt idx="29644"> Common Lights </cx:pt>
          <cx:pt idx="29645"> Bedroom Outlets </cx:pt>
          <cx:pt idx="29646"> Bedroom Lights </cx:pt>
          <cx:pt idx="29647"> Bathroom </cx:pt>
          <cx:pt idx="29648">Total</cx:pt>
          <cx:pt idx="29649">Refrigerator</cx:pt>
          <cx:pt idx="29650">Other Kitchen</cx:pt>
          <cx:pt idx="29651"> Common outlets </cx:pt>
          <cx:pt idx="29652"> Common Lights </cx:pt>
          <cx:pt idx="29653"> Bedroom Outlets </cx:pt>
          <cx:pt idx="29654"> Bedroom Lights </cx:pt>
          <cx:pt idx="29655"> Bathroom </cx:pt>
          <cx:pt idx="29656">Total</cx:pt>
          <cx:pt idx="29657">Refrigerator</cx:pt>
          <cx:pt idx="29658">Other Kitchen</cx:pt>
          <cx:pt idx="29659"> Common outlets </cx:pt>
          <cx:pt idx="29660"> Common Lights </cx:pt>
          <cx:pt idx="29661"> Bedroom Outlets </cx:pt>
          <cx:pt idx="29662"> Bedroom Lights </cx:pt>
          <cx:pt idx="29663"> Bathroom </cx:pt>
          <cx:pt idx="29664">Total</cx:pt>
          <cx:pt idx="29665">Refrigerator</cx:pt>
          <cx:pt idx="29666">Other Kitchen</cx:pt>
          <cx:pt idx="29667"> Common outlets </cx:pt>
          <cx:pt idx="29668"> Common Lights </cx:pt>
          <cx:pt idx="29669"> Bedroom Outlets </cx:pt>
          <cx:pt idx="29670"> Bedroom Lights </cx:pt>
          <cx:pt idx="29671"> Bathroom </cx:pt>
          <cx:pt idx="29672">Total</cx:pt>
          <cx:pt idx="29673">Refrigerator</cx:pt>
          <cx:pt idx="29674">Other Kitchen</cx:pt>
          <cx:pt idx="29675"> Common outlets </cx:pt>
          <cx:pt idx="29676"> Common Lights </cx:pt>
          <cx:pt idx="29677"> Bedroom Outlets </cx:pt>
          <cx:pt idx="29678"> Bedroom Lights </cx:pt>
          <cx:pt idx="29679"> Bathroom </cx:pt>
          <cx:pt idx="29680">Total</cx:pt>
          <cx:pt idx="29681">Refrigerator</cx:pt>
          <cx:pt idx="29682">Other Kitchen</cx:pt>
          <cx:pt idx="29683"> Common outlets </cx:pt>
          <cx:pt idx="29684"> Common Lights </cx:pt>
          <cx:pt idx="29685"> Bedroom Outlets </cx:pt>
          <cx:pt idx="29686"> Bedroom Lights </cx:pt>
          <cx:pt idx="29687"> Bathroom </cx:pt>
          <cx:pt idx="29688">Total</cx:pt>
          <cx:pt idx="29689">Refrigerator</cx:pt>
          <cx:pt idx="29690">Other Kitchen</cx:pt>
          <cx:pt idx="29691"> Common outlets </cx:pt>
          <cx:pt idx="29692"> Common Lights </cx:pt>
          <cx:pt idx="29693"> Bedroom Outlets </cx:pt>
          <cx:pt idx="29694"> Bedroom Lights </cx:pt>
          <cx:pt idx="29695"> Bathroom </cx:pt>
          <cx:pt idx="29696">Total</cx:pt>
          <cx:pt idx="29697">Refrigerator</cx:pt>
          <cx:pt idx="29698">Other Kitchen</cx:pt>
          <cx:pt idx="29699"> Common outlets </cx:pt>
          <cx:pt idx="29700"> Common Lights </cx:pt>
          <cx:pt idx="29701"> Bedroom Outlets </cx:pt>
          <cx:pt idx="29702"> Bedroom Lights </cx:pt>
          <cx:pt idx="29703"> Bathroom </cx:pt>
          <cx:pt idx="29704">Total</cx:pt>
          <cx:pt idx="29705">Refrigerator</cx:pt>
          <cx:pt idx="29706">Other Kitchen</cx:pt>
          <cx:pt idx="29707"> Common outlets </cx:pt>
          <cx:pt idx="29708"> Common Lights </cx:pt>
          <cx:pt idx="29709"> Bedroom Outlets </cx:pt>
          <cx:pt idx="29710"> Bedroom Lights </cx:pt>
          <cx:pt idx="29711"> Bathroom </cx:pt>
          <cx:pt idx="29712">Total</cx:pt>
          <cx:pt idx="29713">Refrigerator</cx:pt>
          <cx:pt idx="29714">Other Kitchen</cx:pt>
          <cx:pt idx="29715"> Common outlets </cx:pt>
          <cx:pt idx="29716"> Common Lights </cx:pt>
          <cx:pt idx="29717"> Bedroom Outlets </cx:pt>
          <cx:pt idx="29718"> Bedroom Lights </cx:pt>
          <cx:pt idx="29719"> Bathroom </cx:pt>
          <cx:pt idx="29720">Total</cx:pt>
          <cx:pt idx="29721">Refrigerator</cx:pt>
          <cx:pt idx="29722">Other Kitchen</cx:pt>
          <cx:pt idx="29723"> Common outlets </cx:pt>
          <cx:pt idx="29724"> Common Lights </cx:pt>
          <cx:pt idx="29725"> Bedroom Outlets </cx:pt>
          <cx:pt idx="29726"> Bedroom Lights </cx:pt>
          <cx:pt idx="29727"> Bathroom </cx:pt>
          <cx:pt idx="29728">Total</cx:pt>
          <cx:pt idx="29729">Refrigerator</cx:pt>
          <cx:pt idx="29730">Other Kitchen</cx:pt>
          <cx:pt idx="29731"> Common outlets </cx:pt>
          <cx:pt idx="29732"> Common Lights </cx:pt>
          <cx:pt idx="29733"> Bedroom Outlets </cx:pt>
          <cx:pt idx="29734"> Bedroom Lights </cx:pt>
          <cx:pt idx="29735"> Bathroom </cx:pt>
          <cx:pt idx="29736">Total</cx:pt>
          <cx:pt idx="29737">Refrigerator</cx:pt>
          <cx:pt idx="29738">Other Kitchen</cx:pt>
          <cx:pt idx="29739"> Common outlets </cx:pt>
          <cx:pt idx="29740"> Common Lights </cx:pt>
          <cx:pt idx="29741"> Bedroom Outlets </cx:pt>
          <cx:pt idx="29742"> Bedroom Lights </cx:pt>
          <cx:pt idx="29743"> Bathroom </cx:pt>
          <cx:pt idx="29744">Total</cx:pt>
          <cx:pt idx="29745">Refrigerator</cx:pt>
          <cx:pt idx="29746">Other Kitchen</cx:pt>
          <cx:pt idx="29747"> Common outlets </cx:pt>
          <cx:pt idx="29748"> Common Lights </cx:pt>
          <cx:pt idx="29749"> Bedroom Outlets </cx:pt>
          <cx:pt idx="29750"> Bedroom Lights </cx:pt>
          <cx:pt idx="29751"> Bathroom </cx:pt>
          <cx:pt idx="29752">Total</cx:pt>
          <cx:pt idx="29753">Refrigerator</cx:pt>
          <cx:pt idx="29754">Other Kitchen</cx:pt>
          <cx:pt idx="29755"> Common outlets </cx:pt>
          <cx:pt idx="29756"> Common Lights </cx:pt>
          <cx:pt idx="29757"> Bedroom Outlets </cx:pt>
          <cx:pt idx="29758"> Bedroom Lights </cx:pt>
          <cx:pt idx="29759"> Bathroom </cx:pt>
          <cx:pt idx="29760">Total</cx:pt>
          <cx:pt idx="29761">Refrigerator</cx:pt>
          <cx:pt idx="29762">Other Kitchen</cx:pt>
          <cx:pt idx="29763"> Common outlets </cx:pt>
          <cx:pt idx="29764"> Common Lights </cx:pt>
          <cx:pt idx="29765"> Bedroom Outlets </cx:pt>
          <cx:pt idx="29766"> Bedroom Lights </cx:pt>
          <cx:pt idx="29767"> Bathroom </cx:pt>
          <cx:pt idx="29768">Total</cx:pt>
          <cx:pt idx="29769">Refrigerator</cx:pt>
          <cx:pt idx="29770">Other Kitchen</cx:pt>
          <cx:pt idx="29771"> Common outlets </cx:pt>
          <cx:pt idx="29772"> Common Lights </cx:pt>
          <cx:pt idx="29773"> Bedroom Outlets </cx:pt>
          <cx:pt idx="29774"> Bedroom Lights </cx:pt>
          <cx:pt idx="29775"> Bathroom </cx:pt>
          <cx:pt idx="29776">Total</cx:pt>
          <cx:pt idx="29777">Refrigerator</cx:pt>
          <cx:pt idx="29778">Other Kitchen</cx:pt>
          <cx:pt idx="29779"> Common outlets </cx:pt>
          <cx:pt idx="29780"> Common Lights </cx:pt>
          <cx:pt idx="29781"> Bedroom Outlets </cx:pt>
          <cx:pt idx="29782"> Bedroom Lights </cx:pt>
          <cx:pt idx="29783"> Bathroom </cx:pt>
          <cx:pt idx="29784">Total</cx:pt>
          <cx:pt idx="29785">Refrigerator</cx:pt>
          <cx:pt idx="29786">Other Kitchen</cx:pt>
          <cx:pt idx="29787"> Common outlets </cx:pt>
          <cx:pt idx="29788"> Common Lights </cx:pt>
          <cx:pt idx="29789"> Bedroom Outlets </cx:pt>
          <cx:pt idx="29790"> Bedroom Lights </cx:pt>
          <cx:pt idx="29791"> Bathroom </cx:pt>
          <cx:pt idx="29792">Total</cx:pt>
          <cx:pt idx="29793">Refrigerator</cx:pt>
          <cx:pt idx="29794">Other Kitchen</cx:pt>
          <cx:pt idx="29795"> Common outlets </cx:pt>
          <cx:pt idx="29796"> Common Lights </cx:pt>
          <cx:pt idx="29797"> Bedroom Outlets </cx:pt>
          <cx:pt idx="29798"> Bedroom Lights </cx:pt>
          <cx:pt idx="29799"> Bathroom </cx:pt>
          <cx:pt idx="29800">Total</cx:pt>
          <cx:pt idx="29801">Refrigerator</cx:pt>
          <cx:pt idx="29802">Other Kitchen</cx:pt>
          <cx:pt idx="29803"> Common outlets </cx:pt>
          <cx:pt idx="29804"> Common Lights </cx:pt>
          <cx:pt idx="29805"> Bedroom Outlets </cx:pt>
          <cx:pt idx="29806"> Bedroom Lights </cx:pt>
          <cx:pt idx="29807"> Bathroom </cx:pt>
          <cx:pt idx="29808">Total</cx:pt>
          <cx:pt idx="29809">Refrigerator</cx:pt>
          <cx:pt idx="29810">Other Kitchen</cx:pt>
          <cx:pt idx="29811"> Common outlets </cx:pt>
          <cx:pt idx="29812"> Common Lights </cx:pt>
          <cx:pt idx="29813"> Bedroom Outlets </cx:pt>
          <cx:pt idx="29814"> Bedroom Lights </cx:pt>
          <cx:pt idx="29815"> Bathroom </cx:pt>
          <cx:pt idx="29816">Total</cx:pt>
          <cx:pt idx="29817">Refrigerator</cx:pt>
          <cx:pt idx="29818">Other Kitchen</cx:pt>
          <cx:pt idx="29819"> Common outlets </cx:pt>
          <cx:pt idx="29820"> Common Lights </cx:pt>
          <cx:pt idx="29821"> Bedroom Outlets </cx:pt>
          <cx:pt idx="29822"> Bedroom Lights </cx:pt>
          <cx:pt idx="29823"> Bathroom </cx:pt>
          <cx:pt idx="29824">Total</cx:pt>
          <cx:pt idx="29825">Refrigerator</cx:pt>
          <cx:pt idx="29826">Other Kitchen</cx:pt>
          <cx:pt idx="29827"> Common outlets </cx:pt>
          <cx:pt idx="29828"> Common Lights </cx:pt>
          <cx:pt idx="29829"> Bedroom Outlets </cx:pt>
          <cx:pt idx="29830"> Bedroom Lights </cx:pt>
          <cx:pt idx="29831"> Bathroom </cx:pt>
          <cx:pt idx="29832">Total</cx:pt>
          <cx:pt idx="29833">Refrigerator</cx:pt>
          <cx:pt idx="29834">Other Kitchen</cx:pt>
          <cx:pt idx="29835"> Common outlets </cx:pt>
          <cx:pt idx="29836"> Common Lights </cx:pt>
          <cx:pt idx="29837"> Bedroom Outlets </cx:pt>
          <cx:pt idx="29838"> Bedroom Lights </cx:pt>
          <cx:pt idx="29839"> Bathroom </cx:pt>
          <cx:pt idx="29840">Total</cx:pt>
          <cx:pt idx="29841">Refrigerator</cx:pt>
          <cx:pt idx="29842">Other Kitchen</cx:pt>
          <cx:pt idx="29843"> Common outlets </cx:pt>
          <cx:pt idx="29844"> Common Lights </cx:pt>
          <cx:pt idx="29845"> Bedroom Outlets </cx:pt>
          <cx:pt idx="29846"> Bedroom Lights </cx:pt>
          <cx:pt idx="29847"> Bathroom </cx:pt>
          <cx:pt idx="29848">Total</cx:pt>
          <cx:pt idx="29849">Refrigerator</cx:pt>
          <cx:pt idx="29850">Other Kitchen</cx:pt>
          <cx:pt idx="29851"> Common outlets </cx:pt>
          <cx:pt idx="29852"> Common Lights </cx:pt>
          <cx:pt idx="29853"> Bedroom Outlets </cx:pt>
          <cx:pt idx="29854"> Bedroom Lights </cx:pt>
          <cx:pt idx="29855"> Bathroom </cx:pt>
          <cx:pt idx="29856">Total</cx:pt>
          <cx:pt idx="29857">Refrigerator</cx:pt>
          <cx:pt idx="29858">Other Kitchen</cx:pt>
          <cx:pt idx="29859"> Common outlets </cx:pt>
          <cx:pt idx="29860"> Common Lights </cx:pt>
          <cx:pt idx="29861"> Bedroom Outlets </cx:pt>
          <cx:pt idx="29862"> Bedroom Lights </cx:pt>
          <cx:pt idx="29863"> Bathroom </cx:pt>
          <cx:pt idx="29864">Total</cx:pt>
          <cx:pt idx="29865">Refrigerator</cx:pt>
          <cx:pt idx="29866">Other Kitchen</cx:pt>
          <cx:pt idx="29867"> Common outlets </cx:pt>
          <cx:pt idx="29868"> Common Lights </cx:pt>
          <cx:pt idx="29869"> Bedroom Outlets </cx:pt>
          <cx:pt idx="29870"> Bedroom Lights </cx:pt>
          <cx:pt idx="29871"> Bathroom </cx:pt>
          <cx:pt idx="29872">Total</cx:pt>
          <cx:pt idx="29873">Refrigerator</cx:pt>
          <cx:pt idx="29874">Other Kitchen</cx:pt>
          <cx:pt idx="29875"> Common outlets </cx:pt>
          <cx:pt idx="29876"> Common Lights </cx:pt>
          <cx:pt idx="29877"> Bedroom Outlets </cx:pt>
          <cx:pt idx="29878"> Bedroom Lights </cx:pt>
          <cx:pt idx="29879"> Bathroom </cx:pt>
          <cx:pt idx="29880">Total</cx:pt>
          <cx:pt idx="29881">Refrigerator</cx:pt>
          <cx:pt idx="29882">Other Kitchen</cx:pt>
          <cx:pt idx="29883"> Common outlets </cx:pt>
          <cx:pt idx="29884"> Common Lights </cx:pt>
          <cx:pt idx="29885"> Bedroom Outlets </cx:pt>
          <cx:pt idx="29886"> Bedroom Lights </cx:pt>
          <cx:pt idx="29887"> Bathroom </cx:pt>
          <cx:pt idx="29888">Total</cx:pt>
          <cx:pt idx="29889">Refrigerator</cx:pt>
          <cx:pt idx="29890">Other Kitchen</cx:pt>
          <cx:pt idx="29891"> Common outlets </cx:pt>
          <cx:pt idx="29892"> Common Lights </cx:pt>
          <cx:pt idx="29893"> Bedroom Outlets </cx:pt>
          <cx:pt idx="29894"> Bedroom Lights </cx:pt>
          <cx:pt idx="29895"> Bathroom </cx:pt>
          <cx:pt idx="29896">Total</cx:pt>
          <cx:pt idx="29897">Refrigerator</cx:pt>
          <cx:pt idx="29898">Other Kitchen</cx:pt>
          <cx:pt idx="29899"> Common outlets </cx:pt>
          <cx:pt idx="29900"> Common Lights </cx:pt>
          <cx:pt idx="29901"> Bedroom Outlets </cx:pt>
          <cx:pt idx="29902"> Bedroom Lights </cx:pt>
          <cx:pt idx="29903"> Bathroom </cx:pt>
          <cx:pt idx="29904">Total</cx:pt>
          <cx:pt idx="29905">Refrigerator</cx:pt>
          <cx:pt idx="29906">Other Kitchen</cx:pt>
          <cx:pt idx="29907"> Common outlets </cx:pt>
          <cx:pt idx="29908"> Common Lights </cx:pt>
          <cx:pt idx="29909"> Bedroom Outlets </cx:pt>
          <cx:pt idx="29910"> Bedroom Lights </cx:pt>
          <cx:pt idx="29911"> Bathroom </cx:pt>
          <cx:pt idx="29912">Total</cx:pt>
          <cx:pt idx="29913">Refrigerator</cx:pt>
          <cx:pt idx="29914">Other Kitchen</cx:pt>
          <cx:pt idx="29915"> Common outlets </cx:pt>
          <cx:pt idx="29916"> Common Lights </cx:pt>
          <cx:pt idx="29917"> Bedroom Outlets </cx:pt>
          <cx:pt idx="29918"> Bedroom Lights </cx:pt>
          <cx:pt idx="29919"> Bathroom </cx:pt>
          <cx:pt idx="29920">Total</cx:pt>
          <cx:pt idx="29921">Refrigerator</cx:pt>
          <cx:pt idx="29922">Other Kitchen</cx:pt>
          <cx:pt idx="29923"> Common outlets </cx:pt>
          <cx:pt idx="29924"> Common Lights </cx:pt>
          <cx:pt idx="29925"> Bedroom Outlets </cx:pt>
          <cx:pt idx="29926"> Bedroom Lights </cx:pt>
          <cx:pt idx="29927"> Bathroom </cx:pt>
          <cx:pt idx="29928">Total</cx:pt>
          <cx:pt idx="29929">Refrigerator</cx:pt>
          <cx:pt idx="29930">Other Kitchen</cx:pt>
          <cx:pt idx="29931"> Common outlets </cx:pt>
          <cx:pt idx="29932"> Common Lights </cx:pt>
          <cx:pt idx="29933"> Bedroom Outlets </cx:pt>
          <cx:pt idx="29934"> Bedroom Lights </cx:pt>
          <cx:pt idx="29935"> Bathroom </cx:pt>
          <cx:pt idx="29936">Total</cx:pt>
          <cx:pt idx="29937">Refrigerator</cx:pt>
          <cx:pt idx="29938">Other Kitchen</cx:pt>
          <cx:pt idx="29939"> Common outlets </cx:pt>
          <cx:pt idx="29940"> Common Lights </cx:pt>
          <cx:pt idx="29941"> Bedroom Outlets </cx:pt>
          <cx:pt idx="29942"> Bedroom Lights </cx:pt>
          <cx:pt idx="29943"> Bathroom </cx:pt>
          <cx:pt idx="29944">Total</cx:pt>
          <cx:pt idx="29945">Refrigerator</cx:pt>
          <cx:pt idx="29946">Other Kitchen</cx:pt>
          <cx:pt idx="29947"> Common outlets </cx:pt>
          <cx:pt idx="29948"> Common Lights </cx:pt>
          <cx:pt idx="29949"> Bedroom Outlets </cx:pt>
          <cx:pt idx="29950"> Bedroom Lights </cx:pt>
          <cx:pt idx="29951"> Bathroom </cx:pt>
          <cx:pt idx="29952">Total</cx:pt>
          <cx:pt idx="29953">Refrigerator</cx:pt>
          <cx:pt idx="29954">Other Kitchen</cx:pt>
          <cx:pt idx="29955"> Common outlets </cx:pt>
          <cx:pt idx="29956"> Common Lights </cx:pt>
          <cx:pt idx="29957"> Bedroom Outlets </cx:pt>
          <cx:pt idx="29958"> Bedroom Lights </cx:pt>
          <cx:pt idx="29959"> Bathroom </cx:pt>
          <cx:pt idx="29960">Total</cx:pt>
          <cx:pt idx="29961">Refrigerator</cx:pt>
          <cx:pt idx="29962">Other Kitchen</cx:pt>
          <cx:pt idx="29963"> Common outlets </cx:pt>
          <cx:pt idx="29964"> Common Lights </cx:pt>
          <cx:pt idx="29965"> Bedroom Outlets </cx:pt>
          <cx:pt idx="29966"> Bedroom Lights </cx:pt>
          <cx:pt idx="29967"> Bathroom </cx:pt>
          <cx:pt idx="29968">Total</cx:pt>
          <cx:pt idx="29969">Refrigerator</cx:pt>
          <cx:pt idx="29970">Other Kitchen</cx:pt>
          <cx:pt idx="29971"> Common outlets </cx:pt>
          <cx:pt idx="29972"> Common Lights </cx:pt>
          <cx:pt idx="29973"> Bedroom Outlets </cx:pt>
          <cx:pt idx="29974"> Bedroom Lights </cx:pt>
          <cx:pt idx="29975"> Bathroom </cx:pt>
          <cx:pt idx="29976">Total</cx:pt>
          <cx:pt idx="29977">Refrigerator</cx:pt>
          <cx:pt idx="29978">Other Kitchen</cx:pt>
          <cx:pt idx="29979"> Common outlets </cx:pt>
          <cx:pt idx="29980"> Common Lights </cx:pt>
          <cx:pt idx="29981"> Bedroom Outlets </cx:pt>
          <cx:pt idx="29982"> Bedroom Lights </cx:pt>
          <cx:pt idx="29983"> Bathroom </cx:pt>
          <cx:pt idx="29984">Total</cx:pt>
          <cx:pt idx="29985">Refrigerator</cx:pt>
          <cx:pt idx="29986">Other Kitchen</cx:pt>
          <cx:pt idx="29987"> Common outlets </cx:pt>
          <cx:pt idx="29988"> Common Lights </cx:pt>
          <cx:pt idx="29989"> Bedroom Outlets </cx:pt>
          <cx:pt idx="29990"> Bedroom Lights </cx:pt>
          <cx:pt idx="29991"> Bathroom </cx:pt>
          <cx:pt idx="29992">Total</cx:pt>
          <cx:pt idx="29993">Refrigerator</cx:pt>
          <cx:pt idx="29994">Other Kitchen</cx:pt>
          <cx:pt idx="29995"> Common outlets </cx:pt>
          <cx:pt idx="29996"> Common Lights </cx:pt>
          <cx:pt idx="29997"> Bedroom Outlets </cx:pt>
          <cx:pt idx="29998"> Bedroom Lights </cx:pt>
          <cx:pt idx="29999"> Bathroom </cx:pt>
          <cx:pt idx="30000">Total</cx:pt>
          <cx:pt idx="30001">Refrigerator</cx:pt>
          <cx:pt idx="30002">Other Kitchen</cx:pt>
          <cx:pt idx="30003"> Common outlets </cx:pt>
          <cx:pt idx="30004"> Common Lights </cx:pt>
          <cx:pt idx="30005"> Bedroom Outlets </cx:pt>
          <cx:pt idx="30006"> Bedroom Lights </cx:pt>
          <cx:pt idx="30007"> Bathroom </cx:pt>
          <cx:pt idx="30008">Total</cx:pt>
          <cx:pt idx="30009">Refrigerator</cx:pt>
          <cx:pt idx="30010">Other Kitchen</cx:pt>
          <cx:pt idx="30011"> Common outlets </cx:pt>
          <cx:pt idx="30012"> Common Lights </cx:pt>
          <cx:pt idx="30013"> Bedroom Outlets </cx:pt>
          <cx:pt idx="30014"> Bedroom Lights </cx:pt>
          <cx:pt idx="30015"> Bathroom </cx:pt>
          <cx:pt idx="30016">Total</cx:pt>
          <cx:pt idx="30017">Refrigerator</cx:pt>
          <cx:pt idx="30018">Other Kitchen</cx:pt>
          <cx:pt idx="30019"> Common outlets </cx:pt>
          <cx:pt idx="30020"> Common Lights </cx:pt>
          <cx:pt idx="30021"> Bedroom Outlets </cx:pt>
          <cx:pt idx="30022"> Bedroom Lights </cx:pt>
          <cx:pt idx="30023"> Bathroom </cx:pt>
          <cx:pt idx="30024">Total</cx:pt>
          <cx:pt idx="30025">Refrigerator</cx:pt>
          <cx:pt idx="30026">Other Kitchen</cx:pt>
          <cx:pt idx="30027"> Common outlets </cx:pt>
          <cx:pt idx="30028"> Common Lights </cx:pt>
          <cx:pt idx="30029"> Bedroom Outlets </cx:pt>
          <cx:pt idx="30030"> Bedroom Lights </cx:pt>
          <cx:pt idx="30031"> Bathroom </cx:pt>
          <cx:pt idx="30032">Total</cx:pt>
          <cx:pt idx="30033">Refrigerator</cx:pt>
          <cx:pt idx="30034">Other Kitchen</cx:pt>
          <cx:pt idx="30035"> Common outlets </cx:pt>
          <cx:pt idx="30036"> Common Lights </cx:pt>
          <cx:pt idx="30037"> Bedroom Outlets </cx:pt>
          <cx:pt idx="30038"> Bedroom Lights </cx:pt>
          <cx:pt idx="30039"> Bathroom </cx:pt>
          <cx:pt idx="30040">Total</cx:pt>
          <cx:pt idx="30041">Refrigerator</cx:pt>
          <cx:pt idx="30042">Other Kitchen</cx:pt>
          <cx:pt idx="30043"> Common outlets </cx:pt>
          <cx:pt idx="30044"> Common Lights </cx:pt>
          <cx:pt idx="30045"> Bedroom Outlets </cx:pt>
          <cx:pt idx="30046"> Bedroom Lights </cx:pt>
          <cx:pt idx="30047"> Bathroom </cx:pt>
          <cx:pt idx="30048">Total</cx:pt>
          <cx:pt idx="30049">Refrigerator</cx:pt>
          <cx:pt idx="30050">Other Kitchen</cx:pt>
          <cx:pt idx="30051"> Common outlets </cx:pt>
          <cx:pt idx="30052"> Common Lights </cx:pt>
          <cx:pt idx="30053"> Bedroom Outlets </cx:pt>
          <cx:pt idx="30054"> Bedroom Lights </cx:pt>
          <cx:pt idx="30055"> Bathroom </cx:pt>
          <cx:pt idx="30056">Total</cx:pt>
          <cx:pt idx="30057">Refrigerator</cx:pt>
          <cx:pt idx="30058">Other Kitchen</cx:pt>
          <cx:pt idx="30059"> Common outlets </cx:pt>
          <cx:pt idx="30060"> Common Lights </cx:pt>
          <cx:pt idx="30061"> Bedroom Outlets </cx:pt>
          <cx:pt idx="30062"> Bedroom Lights </cx:pt>
          <cx:pt idx="30063"> Bathroom </cx:pt>
          <cx:pt idx="30064">Total</cx:pt>
          <cx:pt idx="30065">Refrigerator</cx:pt>
          <cx:pt idx="30066">Other Kitchen</cx:pt>
          <cx:pt idx="30067"> Common outlets </cx:pt>
          <cx:pt idx="30068"> Common Lights </cx:pt>
          <cx:pt idx="30069"> Bedroom Outlets </cx:pt>
          <cx:pt idx="30070"> Bedroom Lights </cx:pt>
          <cx:pt idx="30071"> Bathroom </cx:pt>
          <cx:pt idx="30072">Total</cx:pt>
          <cx:pt idx="30073">Refrigerator</cx:pt>
          <cx:pt idx="30074">Other Kitchen</cx:pt>
          <cx:pt idx="30075"> Common outlets </cx:pt>
          <cx:pt idx="30076"> Common Lights </cx:pt>
          <cx:pt idx="30077"> Bedroom Outlets </cx:pt>
          <cx:pt idx="30078"> Bedroom Lights </cx:pt>
          <cx:pt idx="30079"> Bathroom </cx:pt>
          <cx:pt idx="30080">Total</cx:pt>
          <cx:pt idx="30081">Refrigerator</cx:pt>
          <cx:pt idx="30082">Other Kitchen</cx:pt>
          <cx:pt idx="30083"> Common outlets </cx:pt>
          <cx:pt idx="30084"> Common Lights </cx:pt>
          <cx:pt idx="30085"> Bedroom Outlets </cx:pt>
          <cx:pt idx="30086"> Bedroom Lights </cx:pt>
          <cx:pt idx="30087"> Bathroom </cx:pt>
          <cx:pt idx="30088">Total</cx:pt>
          <cx:pt idx="30089">Refrigerator</cx:pt>
          <cx:pt idx="30090">Other Kitchen</cx:pt>
          <cx:pt idx="30091"> Common outlets </cx:pt>
          <cx:pt idx="30092"> Common Lights </cx:pt>
          <cx:pt idx="30093"> Bedroom Outlets </cx:pt>
          <cx:pt idx="30094"> Bedroom Lights </cx:pt>
          <cx:pt idx="30095"> Bathroom </cx:pt>
          <cx:pt idx="30096">Total</cx:pt>
          <cx:pt idx="30097">Refrigerator</cx:pt>
          <cx:pt idx="30098">Other Kitchen</cx:pt>
          <cx:pt idx="30099"> Common outlets </cx:pt>
          <cx:pt idx="30100"> Common Lights </cx:pt>
          <cx:pt idx="30101"> Bedroom Outlets </cx:pt>
          <cx:pt idx="30102"> Bedroom Lights </cx:pt>
          <cx:pt idx="30103"> Bathroom </cx:pt>
          <cx:pt idx="30104">Total</cx:pt>
          <cx:pt idx="30105">Refrigerator</cx:pt>
          <cx:pt idx="30106">Other Kitchen</cx:pt>
          <cx:pt idx="30107"> Common outlets </cx:pt>
          <cx:pt idx="30108"> Common Lights </cx:pt>
          <cx:pt idx="30109"> Bedroom Outlets </cx:pt>
          <cx:pt idx="30110"> Bedroom Lights </cx:pt>
          <cx:pt idx="30111"> Bathroom </cx:pt>
          <cx:pt idx="30112">Total</cx:pt>
          <cx:pt idx="30113">Refrigerator</cx:pt>
          <cx:pt idx="30114">Other Kitchen</cx:pt>
          <cx:pt idx="30115"> Common outlets </cx:pt>
          <cx:pt idx="30116"> Common Lights </cx:pt>
          <cx:pt idx="30117"> Bedroom Outlets </cx:pt>
          <cx:pt idx="30118"> Bedroom Lights </cx:pt>
          <cx:pt idx="30119"> Bathroom </cx:pt>
          <cx:pt idx="30120">Total</cx:pt>
          <cx:pt idx="30121">Refrigerator</cx:pt>
          <cx:pt idx="30122">Other Kitchen</cx:pt>
          <cx:pt idx="30123"> Common outlets </cx:pt>
          <cx:pt idx="30124"> Common Lights </cx:pt>
          <cx:pt idx="30125"> Bedroom Outlets </cx:pt>
          <cx:pt idx="30126"> Bedroom Lights </cx:pt>
          <cx:pt idx="30127"> Bathroom </cx:pt>
          <cx:pt idx="30128">Total</cx:pt>
          <cx:pt idx="30129">Refrigerator</cx:pt>
          <cx:pt idx="30130">Other Kitchen</cx:pt>
          <cx:pt idx="30131"> Common outlets </cx:pt>
          <cx:pt idx="30132"> Common Lights </cx:pt>
          <cx:pt idx="30133"> Bedroom Outlets </cx:pt>
          <cx:pt idx="30134"> Bedroom Lights </cx:pt>
          <cx:pt idx="30135"> Bathroom </cx:pt>
          <cx:pt idx="30136">Total</cx:pt>
          <cx:pt idx="30137">Refrigerator</cx:pt>
          <cx:pt idx="30138">Other Kitchen</cx:pt>
          <cx:pt idx="30139"> Common outlets </cx:pt>
          <cx:pt idx="30140"> Common Lights </cx:pt>
          <cx:pt idx="30141"> Bedroom Outlets </cx:pt>
          <cx:pt idx="30142"> Bedroom Lights </cx:pt>
          <cx:pt idx="30143"> Bathroom </cx:pt>
          <cx:pt idx="30144">Total</cx:pt>
          <cx:pt idx="30145">Refrigerator</cx:pt>
          <cx:pt idx="30146">Other Kitchen</cx:pt>
          <cx:pt idx="30147"> Common outlets </cx:pt>
          <cx:pt idx="30148"> Common Lights </cx:pt>
          <cx:pt idx="30149"> Bedroom Outlets </cx:pt>
          <cx:pt idx="30150"> Bedroom Lights </cx:pt>
          <cx:pt idx="30151"> Bathroom </cx:pt>
          <cx:pt idx="30152">Total</cx:pt>
          <cx:pt idx="30153">Refrigerator</cx:pt>
          <cx:pt idx="30154">Other Kitchen</cx:pt>
          <cx:pt idx="30155"> Common outlets </cx:pt>
          <cx:pt idx="30156"> Common Lights </cx:pt>
          <cx:pt idx="30157"> Bedroom Outlets </cx:pt>
          <cx:pt idx="30158"> Bedroom Lights </cx:pt>
          <cx:pt idx="30159"> Bathroom </cx:pt>
          <cx:pt idx="30160">Total</cx:pt>
          <cx:pt idx="30161">Refrigerator</cx:pt>
          <cx:pt idx="30162">Other Kitchen</cx:pt>
          <cx:pt idx="30163"> Common outlets </cx:pt>
          <cx:pt idx="30164"> Common Lights </cx:pt>
          <cx:pt idx="30165"> Bedroom Outlets </cx:pt>
          <cx:pt idx="30166"> Bedroom Lights </cx:pt>
          <cx:pt idx="30167"> Bathroom </cx:pt>
          <cx:pt idx="30168">Total</cx:pt>
          <cx:pt idx="30169">Refrigerator</cx:pt>
          <cx:pt idx="30170">Other Kitchen</cx:pt>
          <cx:pt idx="30171"> Common outlets </cx:pt>
          <cx:pt idx="30172"> Common Lights </cx:pt>
          <cx:pt idx="30173"> Bedroom Outlets </cx:pt>
          <cx:pt idx="30174"> Bedroom Lights </cx:pt>
          <cx:pt idx="30175"> Bathroom </cx:pt>
          <cx:pt idx="30176">Total</cx:pt>
          <cx:pt idx="30177">Refrigerator</cx:pt>
          <cx:pt idx="30178">Other Kitchen</cx:pt>
          <cx:pt idx="30179"> Common outlets </cx:pt>
          <cx:pt idx="30180"> Common Lights </cx:pt>
          <cx:pt idx="30181"> Bedroom Outlets </cx:pt>
          <cx:pt idx="30182"> Bedroom Lights </cx:pt>
          <cx:pt idx="30183"> Bathroom </cx:pt>
          <cx:pt idx="30184">Total</cx:pt>
          <cx:pt idx="30185">Refrigerator</cx:pt>
          <cx:pt idx="30186">Other Kitchen</cx:pt>
          <cx:pt idx="30187"> Common outlets </cx:pt>
          <cx:pt idx="30188"> Common Lights </cx:pt>
          <cx:pt idx="30189"> Bedroom Outlets </cx:pt>
          <cx:pt idx="30190"> Bedroom Lights </cx:pt>
          <cx:pt idx="30191"> Bathroom </cx:pt>
          <cx:pt idx="30192">Total</cx:pt>
          <cx:pt idx="30193">Refrigerator</cx:pt>
          <cx:pt idx="30194">Other Kitchen</cx:pt>
          <cx:pt idx="30195"> Common outlets </cx:pt>
          <cx:pt idx="30196"> Common Lights </cx:pt>
          <cx:pt idx="30197"> Bedroom Outlets </cx:pt>
          <cx:pt idx="30198"> Bedroom Lights </cx:pt>
          <cx:pt idx="30199"> Bathroom </cx:pt>
          <cx:pt idx="30200">Total</cx:pt>
          <cx:pt idx="30201">Refrigerator</cx:pt>
          <cx:pt idx="30202">Other Kitchen</cx:pt>
          <cx:pt idx="30203"> Common outlets </cx:pt>
          <cx:pt idx="30204"> Common Lights </cx:pt>
          <cx:pt idx="30205"> Bedroom Outlets </cx:pt>
          <cx:pt idx="30206"> Bedroom Lights </cx:pt>
          <cx:pt idx="30207"> Bathroom </cx:pt>
          <cx:pt idx="30208">Total</cx:pt>
          <cx:pt idx="30209">Refrigerator</cx:pt>
          <cx:pt idx="30210">Other Kitchen</cx:pt>
          <cx:pt idx="30211"> Common outlets </cx:pt>
          <cx:pt idx="30212"> Common Lights </cx:pt>
          <cx:pt idx="30213"> Bedroom Outlets </cx:pt>
          <cx:pt idx="30214"> Bedroom Lights </cx:pt>
          <cx:pt idx="30215"> Bathroom </cx:pt>
          <cx:pt idx="30216">Total</cx:pt>
          <cx:pt idx="30217">Refrigerator</cx:pt>
          <cx:pt idx="30218">Other Kitchen</cx:pt>
          <cx:pt idx="30219"> Common outlets </cx:pt>
          <cx:pt idx="30220"> Common Lights </cx:pt>
          <cx:pt idx="30221"> Bedroom Outlets </cx:pt>
          <cx:pt idx="30222"> Bedroom Lights </cx:pt>
          <cx:pt idx="30223"> Bathroom </cx:pt>
          <cx:pt idx="30224">Total</cx:pt>
          <cx:pt idx="30225">Refrigerator</cx:pt>
          <cx:pt idx="30226">Other Kitchen</cx:pt>
          <cx:pt idx="30227"> Common outlets </cx:pt>
          <cx:pt idx="30228"> Common Lights </cx:pt>
          <cx:pt idx="30229"> Bedroom Outlets </cx:pt>
          <cx:pt idx="30230"> Bedroom Lights </cx:pt>
          <cx:pt idx="30231"> Bathroom </cx:pt>
          <cx:pt idx="30232">Total</cx:pt>
          <cx:pt idx="30233">Refrigerator</cx:pt>
          <cx:pt idx="30234">Other Kitchen</cx:pt>
          <cx:pt idx="30235"> Common outlets </cx:pt>
          <cx:pt idx="30236"> Common Lights </cx:pt>
          <cx:pt idx="30237"> Bedroom Outlets </cx:pt>
          <cx:pt idx="30238"> Bedroom Lights </cx:pt>
          <cx:pt idx="30239"> Bathroom </cx:pt>
          <cx:pt idx="30240">Total</cx:pt>
          <cx:pt idx="30241">Refrigerator</cx:pt>
          <cx:pt idx="30242">Other Kitchen</cx:pt>
          <cx:pt idx="30243"> Common outlets </cx:pt>
          <cx:pt idx="30244"> Common Lights </cx:pt>
          <cx:pt idx="30245"> Bedroom Outlets </cx:pt>
          <cx:pt idx="30246"> Bedroom Lights </cx:pt>
          <cx:pt idx="30247"> Bathroom </cx:pt>
          <cx:pt idx="30248">Total</cx:pt>
          <cx:pt idx="30249">Refrigerator</cx:pt>
          <cx:pt idx="30250">Other Kitchen</cx:pt>
          <cx:pt idx="30251"> Common outlets </cx:pt>
          <cx:pt idx="30252"> Common Lights </cx:pt>
          <cx:pt idx="30253"> Bedroom Outlets </cx:pt>
          <cx:pt idx="30254"> Bedroom Lights </cx:pt>
          <cx:pt idx="30255"> Bathroom </cx:pt>
          <cx:pt idx="30256">Total</cx:pt>
          <cx:pt idx="30257">Refrigerator</cx:pt>
          <cx:pt idx="30258">Other Kitchen</cx:pt>
          <cx:pt idx="30259"> Common outlets </cx:pt>
          <cx:pt idx="30260"> Common Lights </cx:pt>
          <cx:pt idx="30261"> Bedroom Outlets </cx:pt>
          <cx:pt idx="30262"> Bedroom Lights </cx:pt>
          <cx:pt idx="30263"> Bathroom </cx:pt>
          <cx:pt idx="30264">Total</cx:pt>
          <cx:pt idx="30265">Refrigerator</cx:pt>
          <cx:pt idx="30266">Other Kitchen</cx:pt>
          <cx:pt idx="30267"> Common outlets </cx:pt>
          <cx:pt idx="30268"> Common Lights </cx:pt>
          <cx:pt idx="30269"> Bedroom Outlets </cx:pt>
          <cx:pt idx="30270"> Bedroom Lights </cx:pt>
          <cx:pt idx="30271"> Bathroom </cx:pt>
          <cx:pt idx="30272">Total</cx:pt>
          <cx:pt idx="30273">Refrigerator</cx:pt>
          <cx:pt idx="30274">Other Kitchen</cx:pt>
          <cx:pt idx="30275"> Common outlets </cx:pt>
          <cx:pt idx="30276"> Common Lights </cx:pt>
          <cx:pt idx="30277"> Bedroom Outlets </cx:pt>
          <cx:pt idx="30278"> Bedroom Lights </cx:pt>
          <cx:pt idx="30279"> Bathroom </cx:pt>
          <cx:pt idx="30280">Total</cx:pt>
          <cx:pt idx="30281">Refrigerator</cx:pt>
          <cx:pt idx="30282">Other Kitchen</cx:pt>
          <cx:pt idx="30283"> Common outlets </cx:pt>
          <cx:pt idx="30284"> Common Lights </cx:pt>
          <cx:pt idx="30285"> Bedroom Outlets </cx:pt>
          <cx:pt idx="30286"> Bedroom Lights </cx:pt>
          <cx:pt idx="30287"> Bathroom </cx:pt>
          <cx:pt idx="30288">Total</cx:pt>
          <cx:pt idx="30289">Refrigerator</cx:pt>
          <cx:pt idx="30290">Other Kitchen</cx:pt>
          <cx:pt idx="30291"> Common outlets </cx:pt>
          <cx:pt idx="30292"> Common Lights </cx:pt>
          <cx:pt idx="30293"> Bedroom Outlets </cx:pt>
          <cx:pt idx="30294"> Bedroom Lights </cx:pt>
          <cx:pt idx="30295"> Bathroom </cx:pt>
          <cx:pt idx="30296">Total</cx:pt>
          <cx:pt idx="30297">Refrigerator</cx:pt>
          <cx:pt idx="30298">Other Kitchen</cx:pt>
          <cx:pt idx="30299"> Common outlets </cx:pt>
          <cx:pt idx="30300"> Common Lights </cx:pt>
          <cx:pt idx="30301"> Bedroom Outlets </cx:pt>
          <cx:pt idx="30302"> Bedroom Lights </cx:pt>
          <cx:pt idx="30303"> Bathroom </cx:pt>
          <cx:pt idx="30304">Total</cx:pt>
          <cx:pt idx="30305">Refrigerator</cx:pt>
          <cx:pt idx="30306">Other Kitchen</cx:pt>
          <cx:pt idx="30307"> Common outlets </cx:pt>
          <cx:pt idx="30308"> Common Lights </cx:pt>
          <cx:pt idx="30309"> Bedroom Outlets </cx:pt>
          <cx:pt idx="30310"> Bedroom Lights </cx:pt>
          <cx:pt idx="30311"> Bathroom </cx:pt>
          <cx:pt idx="30312">Total</cx:pt>
          <cx:pt idx="30313">Refrigerator</cx:pt>
          <cx:pt idx="30314">Other Kitchen</cx:pt>
          <cx:pt idx="30315"> Common outlets </cx:pt>
          <cx:pt idx="30316"> Common Lights </cx:pt>
          <cx:pt idx="30317"> Bedroom Outlets </cx:pt>
          <cx:pt idx="30318"> Bedroom Lights </cx:pt>
          <cx:pt idx="30319"> Bathroom </cx:pt>
          <cx:pt idx="30320">Total</cx:pt>
          <cx:pt idx="30321">Refrigerator</cx:pt>
          <cx:pt idx="30322">Other Kitchen</cx:pt>
          <cx:pt idx="30323"> Common outlets </cx:pt>
          <cx:pt idx="30324"> Common Lights </cx:pt>
          <cx:pt idx="30325"> Bedroom Outlets </cx:pt>
          <cx:pt idx="30326"> Bedroom Lights </cx:pt>
          <cx:pt idx="30327"> Bathroom </cx:pt>
          <cx:pt idx="30328">Total</cx:pt>
          <cx:pt idx="30329">Refrigerator</cx:pt>
          <cx:pt idx="30330">Other Kitchen</cx:pt>
          <cx:pt idx="30331"> Common outlets </cx:pt>
          <cx:pt idx="30332"> Common Lights </cx:pt>
          <cx:pt idx="30333"> Bedroom Outlets </cx:pt>
          <cx:pt idx="30334"> Bedroom Lights </cx:pt>
          <cx:pt idx="30335"> Bathroom </cx:pt>
          <cx:pt idx="30336">Total</cx:pt>
          <cx:pt idx="30337">Refrigerator</cx:pt>
          <cx:pt idx="30338">Other Kitchen</cx:pt>
          <cx:pt idx="30339"> Common outlets </cx:pt>
          <cx:pt idx="30340"> Common Lights </cx:pt>
          <cx:pt idx="30341"> Bedroom Outlets </cx:pt>
          <cx:pt idx="30342"> Bedroom Lights </cx:pt>
          <cx:pt idx="30343"> Bathroom </cx:pt>
          <cx:pt idx="30344">Total</cx:pt>
          <cx:pt idx="30345">Refrigerator</cx:pt>
          <cx:pt idx="30346">Other Kitchen</cx:pt>
          <cx:pt idx="30347"> Common outlets </cx:pt>
          <cx:pt idx="30348"> Common Lights </cx:pt>
          <cx:pt idx="30349"> Bedroom Outlets </cx:pt>
          <cx:pt idx="30350"> Bedroom Lights </cx:pt>
          <cx:pt idx="30351"> Bathroom </cx:pt>
          <cx:pt idx="30352">Total</cx:pt>
          <cx:pt idx="30353">Refrigerator</cx:pt>
          <cx:pt idx="30354">Other Kitchen</cx:pt>
          <cx:pt idx="30355"> Common outlets </cx:pt>
          <cx:pt idx="30356"> Common Lights </cx:pt>
          <cx:pt idx="30357"> Bedroom Outlets </cx:pt>
          <cx:pt idx="30358"> Bedroom Lights </cx:pt>
          <cx:pt idx="30359"> Bathroom </cx:pt>
          <cx:pt idx="30360">Total</cx:pt>
          <cx:pt idx="30361">Refrigerator</cx:pt>
          <cx:pt idx="30362">Other Kitchen</cx:pt>
          <cx:pt idx="30363"> Common outlets </cx:pt>
          <cx:pt idx="30364"> Common Lights </cx:pt>
          <cx:pt idx="30365"> Bedroom Outlets </cx:pt>
          <cx:pt idx="30366"> Bedroom Lights </cx:pt>
          <cx:pt idx="30367"> Bathroom </cx:pt>
          <cx:pt idx="30368">Total</cx:pt>
          <cx:pt idx="30369">Refrigerator</cx:pt>
          <cx:pt idx="30370">Other Kitchen</cx:pt>
          <cx:pt idx="30371"> Common outlets </cx:pt>
          <cx:pt idx="30372"> Common Lights </cx:pt>
          <cx:pt idx="30373"> Bedroom Outlets </cx:pt>
          <cx:pt idx="30374"> Bedroom Lights </cx:pt>
          <cx:pt idx="30375"> Bathroom </cx:pt>
          <cx:pt idx="30376">Total</cx:pt>
          <cx:pt idx="30377">Refrigerator</cx:pt>
          <cx:pt idx="30378">Other Kitchen</cx:pt>
          <cx:pt idx="30379"> Common outlets </cx:pt>
          <cx:pt idx="30380"> Common Lights </cx:pt>
          <cx:pt idx="30381"> Bedroom Outlets </cx:pt>
          <cx:pt idx="30382"> Bedroom Lights </cx:pt>
          <cx:pt idx="30383"> Bathroom </cx:pt>
          <cx:pt idx="30384">Total</cx:pt>
          <cx:pt idx="30385">Refrigerator</cx:pt>
          <cx:pt idx="30386">Other Kitchen</cx:pt>
          <cx:pt idx="30387"> Common outlets </cx:pt>
          <cx:pt idx="30388"> Common Lights </cx:pt>
          <cx:pt idx="30389"> Bedroom Outlets </cx:pt>
          <cx:pt idx="30390"> Bedroom Lights </cx:pt>
          <cx:pt idx="30391"> Bathroom </cx:pt>
          <cx:pt idx="30392">Total</cx:pt>
          <cx:pt idx="30393">Refrigerator</cx:pt>
          <cx:pt idx="30394">Other Kitchen</cx:pt>
          <cx:pt idx="30395"> Common outlets </cx:pt>
          <cx:pt idx="30396"> Common Lights </cx:pt>
          <cx:pt idx="30397"> Bedroom Outlets </cx:pt>
          <cx:pt idx="30398"> Bedroom Lights </cx:pt>
          <cx:pt idx="30399"> Bathroom </cx:pt>
          <cx:pt idx="30400">Total</cx:pt>
          <cx:pt idx="30401">Refrigerator</cx:pt>
          <cx:pt idx="30402">Other Kitchen</cx:pt>
          <cx:pt idx="30403"> Common outlets </cx:pt>
          <cx:pt idx="30404"> Common Lights </cx:pt>
          <cx:pt idx="30405"> Bedroom Outlets </cx:pt>
          <cx:pt idx="30406"> Bedroom Lights </cx:pt>
          <cx:pt idx="30407"> Bathroom </cx:pt>
          <cx:pt idx="30408">Total</cx:pt>
          <cx:pt idx="30409">Refrigerator</cx:pt>
          <cx:pt idx="30410">Other Kitchen</cx:pt>
          <cx:pt idx="30411"> Common outlets </cx:pt>
          <cx:pt idx="30412"> Common Lights </cx:pt>
          <cx:pt idx="30413"> Bedroom Outlets </cx:pt>
          <cx:pt idx="30414"> Bedroom Lights </cx:pt>
          <cx:pt idx="30415"> Bathroom </cx:pt>
          <cx:pt idx="30416">Total</cx:pt>
          <cx:pt idx="30417">Refrigerator</cx:pt>
          <cx:pt idx="30418">Other Kitchen</cx:pt>
          <cx:pt idx="30419"> Common outlets </cx:pt>
          <cx:pt idx="30420"> Common Lights </cx:pt>
          <cx:pt idx="30421"> Bedroom Outlets </cx:pt>
          <cx:pt idx="30422"> Bedroom Lights </cx:pt>
          <cx:pt idx="30423"> Bathroom </cx:pt>
          <cx:pt idx="30424">Total</cx:pt>
          <cx:pt idx="30425">Refrigerator</cx:pt>
          <cx:pt idx="30426">Other Kitchen</cx:pt>
          <cx:pt idx="30427"> Common outlets </cx:pt>
          <cx:pt idx="30428"> Common Lights </cx:pt>
          <cx:pt idx="30429"> Bedroom Outlets </cx:pt>
          <cx:pt idx="30430"> Bedroom Lights </cx:pt>
          <cx:pt idx="30431"> Bathroom </cx:pt>
          <cx:pt idx="30432">Total</cx:pt>
          <cx:pt idx="30433">Refrigerator</cx:pt>
          <cx:pt idx="30434">Other Kitchen</cx:pt>
          <cx:pt idx="30435"> Common outlets </cx:pt>
          <cx:pt idx="30436"> Common Lights </cx:pt>
          <cx:pt idx="30437"> Bedroom Outlets </cx:pt>
          <cx:pt idx="30438"> Bedroom Lights </cx:pt>
          <cx:pt idx="30439"> Bathroom </cx:pt>
          <cx:pt idx="30440">Total</cx:pt>
          <cx:pt idx="30441">Refrigerator</cx:pt>
          <cx:pt idx="30442">Other Kitchen</cx:pt>
          <cx:pt idx="30443"> Common outlets </cx:pt>
          <cx:pt idx="30444"> Common Lights </cx:pt>
          <cx:pt idx="30445"> Bedroom Outlets </cx:pt>
          <cx:pt idx="30446"> Bedroom Lights </cx:pt>
          <cx:pt idx="30447"> Bathroom </cx:pt>
          <cx:pt idx="30448">Total</cx:pt>
          <cx:pt idx="30449">Refrigerator</cx:pt>
          <cx:pt idx="30450">Other Kitchen</cx:pt>
          <cx:pt idx="30451"> Common outlets </cx:pt>
          <cx:pt idx="30452"> Common Lights </cx:pt>
          <cx:pt idx="30453"> Bedroom Outlets </cx:pt>
          <cx:pt idx="30454"> Bedroom Lights </cx:pt>
          <cx:pt idx="30455"> Bathroom </cx:pt>
          <cx:pt idx="30456">Total</cx:pt>
          <cx:pt idx="30457">Refrigerator</cx:pt>
          <cx:pt idx="30458">Other Kitchen</cx:pt>
          <cx:pt idx="30459"> Common outlets </cx:pt>
          <cx:pt idx="30460"> Common Lights </cx:pt>
          <cx:pt idx="30461"> Bedroom Outlets </cx:pt>
          <cx:pt idx="30462"> Bedroom Lights </cx:pt>
          <cx:pt idx="30463"> Bathroom </cx:pt>
          <cx:pt idx="30464">Total</cx:pt>
          <cx:pt idx="30465">Refrigerator</cx:pt>
          <cx:pt idx="30466">Other Kitchen</cx:pt>
          <cx:pt idx="30467"> Common outlets </cx:pt>
          <cx:pt idx="30468"> Common Lights </cx:pt>
          <cx:pt idx="30469"> Bedroom Outlets </cx:pt>
          <cx:pt idx="30470"> Bedroom Lights </cx:pt>
          <cx:pt idx="30471"> Bathroom </cx:pt>
          <cx:pt idx="30472">Total</cx:pt>
          <cx:pt idx="30473">Refrigerator</cx:pt>
          <cx:pt idx="30474">Other Kitchen</cx:pt>
          <cx:pt idx="30475"> Common outlets </cx:pt>
          <cx:pt idx="30476"> Common Lights </cx:pt>
          <cx:pt idx="30477"> Bedroom Outlets </cx:pt>
          <cx:pt idx="30478"> Bedroom Lights </cx:pt>
          <cx:pt idx="30479"> Bathroom </cx:pt>
          <cx:pt idx="30480">Total</cx:pt>
          <cx:pt idx="30481">Refrigerator</cx:pt>
          <cx:pt idx="30482">Other Kitchen</cx:pt>
          <cx:pt idx="30483"> Common outlets </cx:pt>
          <cx:pt idx="30484"> Common Lights </cx:pt>
          <cx:pt idx="30485"> Bedroom Outlets </cx:pt>
          <cx:pt idx="30486"> Bedroom Lights </cx:pt>
          <cx:pt idx="30487"> Bathroom </cx:pt>
          <cx:pt idx="30488">Total</cx:pt>
          <cx:pt idx="30489">Refrigerator</cx:pt>
          <cx:pt idx="30490">Other Kitchen</cx:pt>
          <cx:pt idx="30491"> Common outlets </cx:pt>
          <cx:pt idx="30492"> Common Lights </cx:pt>
          <cx:pt idx="30493"> Bedroom Outlets </cx:pt>
          <cx:pt idx="30494"> Bedroom Lights </cx:pt>
          <cx:pt idx="30495"> Bathroom </cx:pt>
          <cx:pt idx="30496">Total</cx:pt>
          <cx:pt idx="30497">Refrigerator</cx:pt>
          <cx:pt idx="30498">Other Kitchen</cx:pt>
          <cx:pt idx="30499"> Common outlets </cx:pt>
          <cx:pt idx="30500"> Common Lights </cx:pt>
          <cx:pt idx="30501"> Bedroom Outlets </cx:pt>
          <cx:pt idx="30502"> Bedroom Lights </cx:pt>
          <cx:pt idx="30503"> Bathroom </cx:pt>
          <cx:pt idx="30504">Total</cx:pt>
          <cx:pt idx="30505">Refrigerator</cx:pt>
          <cx:pt idx="30506">Other Kitchen</cx:pt>
          <cx:pt idx="30507"> Common outlets </cx:pt>
          <cx:pt idx="30508"> Common Lights </cx:pt>
          <cx:pt idx="30509"> Bedroom Outlets </cx:pt>
          <cx:pt idx="30510"> Bedroom Lights </cx:pt>
          <cx:pt idx="30511"> Bathroom </cx:pt>
          <cx:pt idx="30512">Total</cx:pt>
          <cx:pt idx="30513">Refrigerator</cx:pt>
          <cx:pt idx="30514">Other Kitchen</cx:pt>
          <cx:pt idx="30515"> Common outlets </cx:pt>
          <cx:pt idx="30516"> Common Lights </cx:pt>
          <cx:pt idx="30517"> Bedroom Outlets </cx:pt>
          <cx:pt idx="30518"> Bedroom Lights </cx:pt>
          <cx:pt idx="30519"> Bathroom </cx:pt>
          <cx:pt idx="30520">Total</cx:pt>
          <cx:pt idx="30521">Refrigerator</cx:pt>
          <cx:pt idx="30522">Other Kitchen</cx:pt>
          <cx:pt idx="30523"> Common outlets </cx:pt>
          <cx:pt idx="30524"> Common Lights </cx:pt>
          <cx:pt idx="30525"> Bedroom Outlets </cx:pt>
          <cx:pt idx="30526"> Bedroom Lights </cx:pt>
          <cx:pt idx="30527"> Bathroom </cx:pt>
          <cx:pt idx="30528">Total</cx:pt>
          <cx:pt idx="30529">Refrigerator</cx:pt>
          <cx:pt idx="30530">Other Kitchen</cx:pt>
          <cx:pt idx="30531"> Common outlets </cx:pt>
          <cx:pt idx="30532"> Common Lights </cx:pt>
          <cx:pt idx="30533"> Bedroom Outlets </cx:pt>
          <cx:pt idx="30534"> Bedroom Lights </cx:pt>
          <cx:pt idx="30535"> Bathroom </cx:pt>
          <cx:pt idx="30536">Total</cx:pt>
          <cx:pt idx="30537">Refrigerator</cx:pt>
          <cx:pt idx="30538">Other Kitchen</cx:pt>
          <cx:pt idx="30539"> Common outlets </cx:pt>
          <cx:pt idx="30540"> Common Lights </cx:pt>
          <cx:pt idx="30541"> Bedroom Outlets </cx:pt>
          <cx:pt idx="30542"> Bedroom Lights </cx:pt>
          <cx:pt idx="30543"> Bathroom </cx:pt>
          <cx:pt idx="30544">Total</cx:pt>
          <cx:pt idx="30545">Refrigerator</cx:pt>
          <cx:pt idx="30546">Other Kitchen</cx:pt>
          <cx:pt idx="30547"> Common outlets </cx:pt>
          <cx:pt idx="30548"> Common Lights </cx:pt>
          <cx:pt idx="30549"> Bedroom Outlets </cx:pt>
          <cx:pt idx="30550"> Bedroom Lights </cx:pt>
          <cx:pt idx="30551"> Bathroom </cx:pt>
          <cx:pt idx="30552">Total</cx:pt>
          <cx:pt idx="30553">Refrigerator</cx:pt>
          <cx:pt idx="30554">Other Kitchen</cx:pt>
          <cx:pt idx="30555"> Common outlets </cx:pt>
          <cx:pt idx="30556"> Common Lights </cx:pt>
          <cx:pt idx="30557"> Bedroom Outlets </cx:pt>
          <cx:pt idx="30558"> Bedroom Lights </cx:pt>
          <cx:pt idx="30559"> Bathroom </cx:pt>
          <cx:pt idx="30560">Total</cx:pt>
          <cx:pt idx="30561">Refrigerator</cx:pt>
          <cx:pt idx="30562">Other Kitchen</cx:pt>
          <cx:pt idx="30563"> Common outlets </cx:pt>
          <cx:pt idx="30564"> Common Lights </cx:pt>
          <cx:pt idx="30565"> Bedroom Outlets </cx:pt>
          <cx:pt idx="30566"> Bedroom Lights </cx:pt>
          <cx:pt idx="30567"> Bathroom </cx:pt>
          <cx:pt idx="30568">Total</cx:pt>
          <cx:pt idx="30569">Refrigerator</cx:pt>
          <cx:pt idx="30570">Other Kitchen</cx:pt>
          <cx:pt idx="30571"> Common outlets </cx:pt>
          <cx:pt idx="30572"> Common Lights </cx:pt>
          <cx:pt idx="30573"> Bedroom Outlets </cx:pt>
          <cx:pt idx="30574"> Bedroom Lights </cx:pt>
          <cx:pt idx="30575"> Bathroom </cx:pt>
          <cx:pt idx="30576">Total</cx:pt>
          <cx:pt idx="30577">Refrigerator</cx:pt>
          <cx:pt idx="30578">Other Kitchen</cx:pt>
          <cx:pt idx="30579"> Common outlets </cx:pt>
          <cx:pt idx="30580"> Common Lights </cx:pt>
          <cx:pt idx="30581"> Bedroom Outlets </cx:pt>
          <cx:pt idx="30582"> Bedroom Lights </cx:pt>
          <cx:pt idx="30583"> Bathroom </cx:pt>
          <cx:pt idx="30584">Total</cx:pt>
          <cx:pt idx="30585">Refrigerator</cx:pt>
          <cx:pt idx="30586">Other Kitchen</cx:pt>
          <cx:pt idx="30587"> Common outlets </cx:pt>
          <cx:pt idx="30588"> Common Lights </cx:pt>
          <cx:pt idx="30589"> Bedroom Outlets </cx:pt>
          <cx:pt idx="30590"> Bedroom Lights </cx:pt>
          <cx:pt idx="30591"> Bathroom </cx:pt>
          <cx:pt idx="30592">Total</cx:pt>
          <cx:pt idx="30593">Refrigerator</cx:pt>
          <cx:pt idx="30594">Other Kitchen</cx:pt>
          <cx:pt idx="30595"> Common outlets </cx:pt>
          <cx:pt idx="30596"> Common Lights </cx:pt>
          <cx:pt idx="30597"> Bedroom Outlets </cx:pt>
          <cx:pt idx="30598"> Bedroom Lights </cx:pt>
          <cx:pt idx="30599"> Bathroom </cx:pt>
          <cx:pt idx="30600">Total</cx:pt>
          <cx:pt idx="30601">Refrigerator</cx:pt>
          <cx:pt idx="30602">Other Kitchen</cx:pt>
          <cx:pt idx="30603"> Common outlets </cx:pt>
          <cx:pt idx="30604"> Common Lights </cx:pt>
          <cx:pt idx="30605"> Bedroom Outlets </cx:pt>
          <cx:pt idx="30606"> Bedroom Lights </cx:pt>
          <cx:pt idx="30607"> Bathroom </cx:pt>
          <cx:pt idx="30608">Total</cx:pt>
          <cx:pt idx="30609">Refrigerator</cx:pt>
          <cx:pt idx="30610">Other Kitchen</cx:pt>
          <cx:pt idx="30611"> Common outlets </cx:pt>
          <cx:pt idx="30612"> Common Lights </cx:pt>
          <cx:pt idx="30613"> Bedroom Outlets </cx:pt>
          <cx:pt idx="30614"> Bedroom Lights </cx:pt>
          <cx:pt idx="30615"> Bathroom </cx:pt>
          <cx:pt idx="30616">Total</cx:pt>
          <cx:pt idx="30617">Refrigerator</cx:pt>
          <cx:pt idx="30618">Other Kitchen</cx:pt>
          <cx:pt idx="30619"> Common outlets </cx:pt>
          <cx:pt idx="30620"> Common Lights </cx:pt>
          <cx:pt idx="30621"> Bedroom Outlets </cx:pt>
          <cx:pt idx="30622"> Bedroom Lights </cx:pt>
          <cx:pt idx="30623"> Bathroom </cx:pt>
          <cx:pt idx="30624">Total</cx:pt>
          <cx:pt idx="30625">Refrigerator</cx:pt>
          <cx:pt idx="30626">Other Kitchen</cx:pt>
          <cx:pt idx="30627"> Common outlets </cx:pt>
          <cx:pt idx="30628"> Common Lights </cx:pt>
          <cx:pt idx="30629"> Bedroom Outlets </cx:pt>
          <cx:pt idx="30630"> Bedroom Lights </cx:pt>
          <cx:pt idx="30631"> Bathroom </cx:pt>
          <cx:pt idx="30632">Total</cx:pt>
          <cx:pt idx="30633">Refrigerator</cx:pt>
          <cx:pt idx="30634">Other Kitchen</cx:pt>
          <cx:pt idx="30635"> Common outlets </cx:pt>
          <cx:pt idx="30636"> Common Lights </cx:pt>
          <cx:pt idx="30637"> Bedroom Outlets </cx:pt>
          <cx:pt idx="30638"> Bedroom Lights </cx:pt>
          <cx:pt idx="30639"> Bathroom </cx:pt>
          <cx:pt idx="30640">Total</cx:pt>
          <cx:pt idx="30641">Refrigerator</cx:pt>
          <cx:pt idx="30642">Other Kitchen</cx:pt>
          <cx:pt idx="30643"> Common outlets </cx:pt>
          <cx:pt idx="30644"> Common Lights </cx:pt>
          <cx:pt idx="30645"> Bedroom Outlets </cx:pt>
          <cx:pt idx="30646"> Bedroom Lights </cx:pt>
          <cx:pt idx="30647"> Bathroom </cx:pt>
          <cx:pt idx="30648">Total</cx:pt>
          <cx:pt idx="30649">Refrigerator</cx:pt>
          <cx:pt idx="30650">Other Kitchen</cx:pt>
          <cx:pt idx="30651"> Common outlets </cx:pt>
          <cx:pt idx="30652"> Common Lights </cx:pt>
          <cx:pt idx="30653"> Bedroom Outlets </cx:pt>
          <cx:pt idx="30654"> Bedroom Lights </cx:pt>
          <cx:pt idx="30655"> Bathroom </cx:pt>
          <cx:pt idx="30656">Total</cx:pt>
          <cx:pt idx="30657">Refrigerator</cx:pt>
          <cx:pt idx="30658">Other Kitchen</cx:pt>
          <cx:pt idx="30659"> Common outlets </cx:pt>
          <cx:pt idx="30660"> Common Lights </cx:pt>
          <cx:pt idx="30661"> Bedroom Outlets </cx:pt>
          <cx:pt idx="30662"> Bedroom Lights </cx:pt>
          <cx:pt idx="30663"> Bathroom </cx:pt>
          <cx:pt idx="30664">Total</cx:pt>
          <cx:pt idx="30665">Refrigerator</cx:pt>
          <cx:pt idx="30666">Other Kitchen</cx:pt>
          <cx:pt idx="30667"> Common outlets </cx:pt>
          <cx:pt idx="30668"> Common Lights </cx:pt>
          <cx:pt idx="30669"> Bedroom Outlets </cx:pt>
          <cx:pt idx="30670"> Bedroom Lights </cx:pt>
          <cx:pt idx="30671"> Bathroom </cx:pt>
          <cx:pt idx="30672">Total</cx:pt>
          <cx:pt idx="30673">Refrigerator</cx:pt>
          <cx:pt idx="30674">Other Kitchen</cx:pt>
          <cx:pt idx="30675"> Common outlets </cx:pt>
          <cx:pt idx="30676"> Common Lights </cx:pt>
          <cx:pt idx="30677"> Bedroom Outlets </cx:pt>
          <cx:pt idx="30678"> Bedroom Lights </cx:pt>
          <cx:pt idx="30679"> Bathroom </cx:pt>
          <cx:pt idx="30680">Total</cx:pt>
          <cx:pt idx="30681">Refrigerator</cx:pt>
          <cx:pt idx="30682">Other Kitchen</cx:pt>
          <cx:pt idx="30683"> Common outlets </cx:pt>
          <cx:pt idx="30684"> Common Lights </cx:pt>
          <cx:pt idx="30685"> Bedroom Outlets </cx:pt>
          <cx:pt idx="30686"> Bedroom Lights </cx:pt>
          <cx:pt idx="30687"> Bathroom </cx:pt>
          <cx:pt idx="30688">Total</cx:pt>
          <cx:pt idx="30689">Refrigerator</cx:pt>
          <cx:pt idx="30690">Other Kitchen</cx:pt>
          <cx:pt idx="30691"> Common outlets </cx:pt>
          <cx:pt idx="30692"> Common Lights </cx:pt>
          <cx:pt idx="30693"> Bedroom Outlets </cx:pt>
          <cx:pt idx="30694"> Bedroom Lights </cx:pt>
          <cx:pt idx="30695"> Bathroom </cx:pt>
          <cx:pt idx="30696">Total</cx:pt>
          <cx:pt idx="30697">Refrigerator</cx:pt>
          <cx:pt idx="30698">Other Kitchen</cx:pt>
          <cx:pt idx="30699"> Common outlets </cx:pt>
          <cx:pt idx="30700"> Common Lights </cx:pt>
          <cx:pt idx="30701"> Bedroom Outlets </cx:pt>
          <cx:pt idx="30702"> Bedroom Lights </cx:pt>
          <cx:pt idx="30703"> Bathroom </cx:pt>
          <cx:pt idx="30704">Total</cx:pt>
          <cx:pt idx="30705">Refrigerator</cx:pt>
          <cx:pt idx="30706">Other Kitchen</cx:pt>
          <cx:pt idx="30707"> Common outlets </cx:pt>
          <cx:pt idx="30708"> Common Lights </cx:pt>
          <cx:pt idx="30709"> Bedroom Outlets </cx:pt>
          <cx:pt idx="30710"> Bedroom Lights </cx:pt>
          <cx:pt idx="30711"> Bathroom </cx:pt>
          <cx:pt idx="30712">Total</cx:pt>
          <cx:pt idx="30713">Refrigerator</cx:pt>
          <cx:pt idx="30714">Other Kitchen</cx:pt>
          <cx:pt idx="30715"> Common outlets </cx:pt>
          <cx:pt idx="30716"> Common Lights </cx:pt>
          <cx:pt idx="30717"> Bedroom Outlets </cx:pt>
          <cx:pt idx="30718"> Bedroom Lights </cx:pt>
          <cx:pt idx="30719"> Bathroom </cx:pt>
          <cx:pt idx="30720">Total</cx:pt>
          <cx:pt idx="30721">Refrigerator</cx:pt>
          <cx:pt idx="30722">Other Kitchen</cx:pt>
          <cx:pt idx="30723"> Common outlets </cx:pt>
          <cx:pt idx="30724"> Common Lights </cx:pt>
          <cx:pt idx="30725"> Bedroom Outlets </cx:pt>
          <cx:pt idx="30726"> Bedroom Lights </cx:pt>
          <cx:pt idx="30727"> Bathroom </cx:pt>
          <cx:pt idx="30728">Total</cx:pt>
          <cx:pt idx="30729">Refrigerator</cx:pt>
          <cx:pt idx="30730">Other Kitchen</cx:pt>
          <cx:pt idx="30731"> Common outlets </cx:pt>
          <cx:pt idx="30732"> Common Lights </cx:pt>
          <cx:pt idx="30733"> Bedroom Outlets </cx:pt>
          <cx:pt idx="30734"> Bedroom Lights </cx:pt>
          <cx:pt idx="30735"> Bathroom </cx:pt>
          <cx:pt idx="30736">Total</cx:pt>
          <cx:pt idx="30737">Refrigerator</cx:pt>
          <cx:pt idx="30738">Other Kitchen</cx:pt>
          <cx:pt idx="30739"> Common outlets </cx:pt>
          <cx:pt idx="30740"> Common Lights </cx:pt>
          <cx:pt idx="30741"> Bedroom Outlets </cx:pt>
          <cx:pt idx="30742"> Bedroom Lights </cx:pt>
          <cx:pt idx="30743"> Bathroom </cx:pt>
          <cx:pt idx="30744">Total</cx:pt>
          <cx:pt idx="30745">Refrigerator</cx:pt>
          <cx:pt idx="30746">Other Kitchen</cx:pt>
          <cx:pt idx="30747"> Common outlets </cx:pt>
          <cx:pt idx="30748"> Common Lights </cx:pt>
          <cx:pt idx="30749"> Bedroom Outlets </cx:pt>
          <cx:pt idx="30750"> Bedroom Lights </cx:pt>
          <cx:pt idx="30751"> Bathroom </cx:pt>
          <cx:pt idx="30752">Total</cx:pt>
          <cx:pt idx="30753">Refrigerator</cx:pt>
          <cx:pt idx="30754">Other Kitchen</cx:pt>
          <cx:pt idx="30755"> Common outlets </cx:pt>
          <cx:pt idx="30756"> Common Lights </cx:pt>
          <cx:pt idx="30757"> Bedroom Outlets </cx:pt>
          <cx:pt idx="30758"> Bedroom Lights </cx:pt>
          <cx:pt idx="30759"> Bathroom </cx:pt>
          <cx:pt idx="30760">Total</cx:pt>
          <cx:pt idx="30761">Refrigerator</cx:pt>
          <cx:pt idx="30762">Other Kitchen</cx:pt>
          <cx:pt idx="30763"> Common outlets </cx:pt>
          <cx:pt idx="30764"> Common Lights </cx:pt>
          <cx:pt idx="30765"> Bedroom Outlets </cx:pt>
          <cx:pt idx="30766"> Bedroom Lights </cx:pt>
          <cx:pt idx="30767"> Bathroom </cx:pt>
          <cx:pt idx="30768">Total</cx:pt>
          <cx:pt idx="30769">Refrigerator</cx:pt>
          <cx:pt idx="30770">Other Kitchen</cx:pt>
          <cx:pt idx="30771"> Common outlets </cx:pt>
          <cx:pt idx="30772"> Common Lights </cx:pt>
          <cx:pt idx="30773"> Bedroom Outlets </cx:pt>
          <cx:pt idx="30774"> Bedroom Lights </cx:pt>
          <cx:pt idx="30775"> Bathroom </cx:pt>
          <cx:pt idx="30776">Total</cx:pt>
          <cx:pt idx="30777">Refrigerator</cx:pt>
          <cx:pt idx="30778">Other Kitchen</cx:pt>
          <cx:pt idx="30779"> Common outlets </cx:pt>
          <cx:pt idx="30780"> Common Lights </cx:pt>
          <cx:pt idx="30781"> Bedroom Outlets </cx:pt>
          <cx:pt idx="30782"> Bedroom Lights </cx:pt>
          <cx:pt idx="30783"> Bathroom </cx:pt>
          <cx:pt idx="30784">Total</cx:pt>
          <cx:pt idx="30785">Refrigerator</cx:pt>
          <cx:pt idx="30786">Other Kitchen</cx:pt>
          <cx:pt idx="30787"> Common outlets </cx:pt>
          <cx:pt idx="30788"> Common Lights </cx:pt>
          <cx:pt idx="30789"> Bedroom Outlets </cx:pt>
          <cx:pt idx="30790"> Bedroom Lights </cx:pt>
          <cx:pt idx="30791"> Bathroom </cx:pt>
          <cx:pt idx="30792">Total</cx:pt>
          <cx:pt idx="30793">Refrigerator</cx:pt>
          <cx:pt idx="30794">Other Kitchen</cx:pt>
          <cx:pt idx="30795"> Common outlets </cx:pt>
          <cx:pt idx="30796"> Common Lights </cx:pt>
          <cx:pt idx="30797"> Bedroom Outlets </cx:pt>
          <cx:pt idx="30798"> Bedroom Lights </cx:pt>
          <cx:pt idx="30799"> Bathroom </cx:pt>
          <cx:pt idx="30800">Total</cx:pt>
          <cx:pt idx="30801">Refrigerator</cx:pt>
          <cx:pt idx="30802">Other Kitchen</cx:pt>
          <cx:pt idx="30803"> Common outlets </cx:pt>
          <cx:pt idx="30804"> Common Lights </cx:pt>
          <cx:pt idx="30805"> Bedroom Outlets </cx:pt>
          <cx:pt idx="30806"> Bedroom Lights </cx:pt>
          <cx:pt idx="30807"> Bathroom </cx:pt>
          <cx:pt idx="30808">Total</cx:pt>
          <cx:pt idx="30809">Refrigerator</cx:pt>
          <cx:pt idx="30810">Other Kitchen</cx:pt>
          <cx:pt idx="30811"> Common outlets </cx:pt>
          <cx:pt idx="30812"> Common Lights </cx:pt>
          <cx:pt idx="30813"> Bedroom Outlets </cx:pt>
          <cx:pt idx="30814"> Bedroom Lights </cx:pt>
          <cx:pt idx="30815"> Bathroom </cx:pt>
          <cx:pt idx="30816">Total</cx:pt>
          <cx:pt idx="30817">Refrigerator</cx:pt>
          <cx:pt idx="30818">Other Kitchen</cx:pt>
          <cx:pt idx="30819"> Common outlets </cx:pt>
          <cx:pt idx="30820"> Common Lights </cx:pt>
          <cx:pt idx="30821"> Bedroom Outlets </cx:pt>
          <cx:pt idx="30822"> Bedroom Lights </cx:pt>
          <cx:pt idx="30823"> Bathroom </cx:pt>
          <cx:pt idx="30824">Total</cx:pt>
          <cx:pt idx="30825">Refrigerator</cx:pt>
          <cx:pt idx="30826">Other Kitchen</cx:pt>
          <cx:pt idx="30827"> Common outlets </cx:pt>
          <cx:pt idx="30828"> Common Lights </cx:pt>
          <cx:pt idx="30829"> Bedroom Outlets </cx:pt>
          <cx:pt idx="30830"> Bedroom Lights </cx:pt>
          <cx:pt idx="30831"> Bathroom </cx:pt>
          <cx:pt idx="30832">Total</cx:pt>
          <cx:pt idx="30833">Refrigerator</cx:pt>
          <cx:pt idx="30834">Other Kitchen</cx:pt>
          <cx:pt idx="30835"> Common outlets </cx:pt>
          <cx:pt idx="30836"> Common Lights </cx:pt>
          <cx:pt idx="30837"> Bedroom Outlets </cx:pt>
          <cx:pt idx="30838"> Bedroom Lights </cx:pt>
          <cx:pt idx="30839"> Bathroom </cx:pt>
          <cx:pt idx="30840">Total</cx:pt>
          <cx:pt idx="30841">Refrigerator</cx:pt>
          <cx:pt idx="30842">Other Kitchen</cx:pt>
          <cx:pt idx="30843"> Common outlets </cx:pt>
          <cx:pt idx="30844"> Common Lights </cx:pt>
          <cx:pt idx="30845"> Bedroom Outlets </cx:pt>
          <cx:pt idx="30846"> Bedroom Lights </cx:pt>
          <cx:pt idx="30847"> Bathroom </cx:pt>
          <cx:pt idx="30848">Total</cx:pt>
          <cx:pt idx="30849">Refrigerator</cx:pt>
          <cx:pt idx="30850">Other Kitchen</cx:pt>
          <cx:pt idx="30851"> Common outlets </cx:pt>
          <cx:pt idx="30852"> Common Lights </cx:pt>
          <cx:pt idx="30853"> Bedroom Outlets </cx:pt>
          <cx:pt idx="30854"> Bedroom Lights </cx:pt>
          <cx:pt idx="30855"> Bathroom </cx:pt>
          <cx:pt idx="30856">Total</cx:pt>
          <cx:pt idx="30857">Refrigerator</cx:pt>
          <cx:pt idx="30858">Other Kitchen</cx:pt>
          <cx:pt idx="30859"> Common outlets </cx:pt>
          <cx:pt idx="30860"> Common Lights </cx:pt>
          <cx:pt idx="30861"> Bedroom Outlets </cx:pt>
          <cx:pt idx="30862"> Bedroom Lights </cx:pt>
          <cx:pt idx="30863"> Bathroom </cx:pt>
          <cx:pt idx="30864">Total</cx:pt>
          <cx:pt idx="30865">Refrigerator</cx:pt>
          <cx:pt idx="30866">Other Kitchen</cx:pt>
          <cx:pt idx="30867"> Common outlets </cx:pt>
          <cx:pt idx="30868"> Common Lights </cx:pt>
          <cx:pt idx="30869"> Bedroom Outlets </cx:pt>
          <cx:pt idx="30870"> Bedroom Lights </cx:pt>
          <cx:pt idx="30871"> Bathroom </cx:pt>
          <cx:pt idx="30872">Total</cx:pt>
          <cx:pt idx="30873">Refrigerator</cx:pt>
          <cx:pt idx="30874">Other Kitchen</cx:pt>
          <cx:pt idx="30875"> Common outlets </cx:pt>
          <cx:pt idx="30876"> Common Lights </cx:pt>
          <cx:pt idx="30877"> Bedroom Outlets </cx:pt>
          <cx:pt idx="30878"> Bedroom Lights </cx:pt>
          <cx:pt idx="30879"> Bathroom </cx:pt>
          <cx:pt idx="30880">Total</cx:pt>
          <cx:pt idx="30881">Refrigerator</cx:pt>
          <cx:pt idx="30882">Other Kitchen</cx:pt>
          <cx:pt idx="30883"> Common outlets </cx:pt>
          <cx:pt idx="30884"> Common Lights </cx:pt>
          <cx:pt idx="30885"> Bedroom Outlets </cx:pt>
          <cx:pt idx="30886"> Bedroom Lights </cx:pt>
          <cx:pt idx="30887"> Bathroom </cx:pt>
          <cx:pt idx="30888">Total</cx:pt>
          <cx:pt idx="30889">Refrigerator</cx:pt>
          <cx:pt idx="30890">Other Kitchen</cx:pt>
          <cx:pt idx="30891"> Common outlets </cx:pt>
          <cx:pt idx="30892"> Common Lights </cx:pt>
          <cx:pt idx="30893"> Bedroom Outlets </cx:pt>
          <cx:pt idx="30894"> Bedroom Lights </cx:pt>
          <cx:pt idx="30895"> Bathroom </cx:pt>
          <cx:pt idx="30896">Total</cx:pt>
          <cx:pt idx="30897">Refrigerator</cx:pt>
          <cx:pt idx="30898">Other Kitchen</cx:pt>
          <cx:pt idx="30899"> Common outlets </cx:pt>
          <cx:pt idx="30900"> Common Lights </cx:pt>
          <cx:pt idx="30901"> Bedroom Outlets </cx:pt>
          <cx:pt idx="30902"> Bedroom Lights </cx:pt>
          <cx:pt idx="30903"> Bathroom </cx:pt>
          <cx:pt idx="30904">Total</cx:pt>
          <cx:pt idx="30905">Refrigerator</cx:pt>
          <cx:pt idx="30906">Other Kitchen</cx:pt>
          <cx:pt idx="30907"> Common outlets </cx:pt>
          <cx:pt idx="30908"> Common Lights </cx:pt>
          <cx:pt idx="30909"> Bedroom Outlets </cx:pt>
          <cx:pt idx="30910"> Bedroom Lights </cx:pt>
          <cx:pt idx="30911"> Bathroom </cx:pt>
          <cx:pt idx="30912">Total</cx:pt>
          <cx:pt idx="30913">Refrigerator</cx:pt>
          <cx:pt idx="30914">Other Kitchen</cx:pt>
          <cx:pt idx="30915"> Common outlets </cx:pt>
          <cx:pt idx="30916"> Common Lights </cx:pt>
          <cx:pt idx="30917"> Bedroom Outlets </cx:pt>
          <cx:pt idx="30918"> Bedroom Lights </cx:pt>
          <cx:pt idx="30919"> Bathroom </cx:pt>
          <cx:pt idx="30920">Total</cx:pt>
          <cx:pt idx="30921">Refrigerator</cx:pt>
          <cx:pt idx="30922">Other Kitchen</cx:pt>
          <cx:pt idx="30923"> Common outlets </cx:pt>
          <cx:pt idx="30924"> Common Lights </cx:pt>
          <cx:pt idx="30925"> Bedroom Outlets </cx:pt>
          <cx:pt idx="30926"> Bedroom Lights </cx:pt>
          <cx:pt idx="30927"> Bathroom </cx:pt>
          <cx:pt idx="30928">Total</cx:pt>
          <cx:pt idx="30929">Refrigerator</cx:pt>
          <cx:pt idx="30930">Other Kitchen</cx:pt>
          <cx:pt idx="30931"> Common outlets </cx:pt>
          <cx:pt idx="30932"> Common Lights </cx:pt>
          <cx:pt idx="30933"> Bedroom Outlets </cx:pt>
          <cx:pt idx="30934"> Bedroom Lights </cx:pt>
          <cx:pt idx="30935"> Bathroom </cx:pt>
          <cx:pt idx="30936">Total</cx:pt>
          <cx:pt idx="30937">Refrigerator</cx:pt>
          <cx:pt idx="30938">Other Kitchen</cx:pt>
          <cx:pt idx="30939"> Common outlets </cx:pt>
          <cx:pt idx="30940"> Common Lights </cx:pt>
          <cx:pt idx="30941"> Bedroom Outlets </cx:pt>
          <cx:pt idx="30942"> Bedroom Lights </cx:pt>
          <cx:pt idx="30943"> Bathroom </cx:pt>
          <cx:pt idx="30944">Total</cx:pt>
          <cx:pt idx="30945">Refrigerator</cx:pt>
          <cx:pt idx="30946">Other Kitchen</cx:pt>
          <cx:pt idx="30947"> Common outlets </cx:pt>
          <cx:pt idx="30948"> Common Lights </cx:pt>
          <cx:pt idx="30949"> Bedroom Outlets </cx:pt>
          <cx:pt idx="30950"> Bedroom Lights </cx:pt>
          <cx:pt idx="30951"> Bathroom </cx:pt>
          <cx:pt idx="30952">Total</cx:pt>
          <cx:pt idx="30953">Refrigerator</cx:pt>
          <cx:pt idx="30954">Other Kitchen</cx:pt>
          <cx:pt idx="30955"> Common outlets </cx:pt>
          <cx:pt idx="30956"> Common Lights </cx:pt>
          <cx:pt idx="30957"> Bedroom Outlets </cx:pt>
          <cx:pt idx="30958"> Bedroom Lights </cx:pt>
          <cx:pt idx="30959"> Bathroom </cx:pt>
          <cx:pt idx="30960">Total</cx:pt>
          <cx:pt idx="30961">Refrigerator</cx:pt>
          <cx:pt idx="30962">Other Kitchen</cx:pt>
          <cx:pt idx="30963"> Common outlets </cx:pt>
          <cx:pt idx="30964"> Common Lights </cx:pt>
          <cx:pt idx="30965"> Bedroom Outlets </cx:pt>
          <cx:pt idx="30966"> Bedroom Lights </cx:pt>
          <cx:pt idx="30967"> Bathroom </cx:pt>
          <cx:pt idx="30968">Total</cx:pt>
          <cx:pt idx="30969">Refrigerator</cx:pt>
          <cx:pt idx="30970">Other Kitchen</cx:pt>
          <cx:pt idx="30971"> Common outlets </cx:pt>
          <cx:pt idx="30972"> Common Lights </cx:pt>
          <cx:pt idx="30973"> Bedroom Outlets </cx:pt>
          <cx:pt idx="30974"> Bedroom Lights </cx:pt>
          <cx:pt idx="30975"> Bathroom </cx:pt>
          <cx:pt idx="30976">Total</cx:pt>
          <cx:pt idx="30977">Refrigerator</cx:pt>
          <cx:pt idx="30978">Other Kitchen</cx:pt>
          <cx:pt idx="30979"> Common outlets </cx:pt>
          <cx:pt idx="30980"> Common Lights </cx:pt>
          <cx:pt idx="30981"> Bedroom Outlets </cx:pt>
          <cx:pt idx="30982"> Bedroom Lights </cx:pt>
          <cx:pt idx="30983"> Bathroom </cx:pt>
          <cx:pt idx="30984">Total</cx:pt>
          <cx:pt idx="30985">Refrigerator</cx:pt>
          <cx:pt idx="30986">Other Kitchen</cx:pt>
          <cx:pt idx="30987"> Common outlets </cx:pt>
          <cx:pt idx="30988"> Common Lights </cx:pt>
          <cx:pt idx="30989"> Bedroom Outlets </cx:pt>
          <cx:pt idx="30990"> Bedroom Lights </cx:pt>
          <cx:pt idx="30991"> Bathroom </cx:pt>
          <cx:pt idx="30992">Total</cx:pt>
          <cx:pt idx="30993">Refrigerator</cx:pt>
          <cx:pt idx="30994">Other Kitchen</cx:pt>
          <cx:pt idx="30995"> Common outlets </cx:pt>
          <cx:pt idx="30996"> Common Lights </cx:pt>
          <cx:pt idx="30997"> Bedroom Outlets </cx:pt>
          <cx:pt idx="30998"> Bedroom Lights </cx:pt>
          <cx:pt idx="30999"> Bathroom </cx:pt>
          <cx:pt idx="31000">Total</cx:pt>
          <cx:pt idx="31001">Refrigerator</cx:pt>
          <cx:pt idx="31002">Other Kitchen</cx:pt>
          <cx:pt idx="31003"> Common outlets </cx:pt>
          <cx:pt idx="31004"> Common Lights </cx:pt>
          <cx:pt idx="31005"> Bedroom Outlets </cx:pt>
          <cx:pt idx="31006"> Bedroom Lights </cx:pt>
          <cx:pt idx="31007"> Bathroom </cx:pt>
          <cx:pt idx="31008">Total</cx:pt>
          <cx:pt idx="31009">Refrigerator</cx:pt>
          <cx:pt idx="31010">Other Kitchen</cx:pt>
          <cx:pt idx="31011"> Common outlets </cx:pt>
          <cx:pt idx="31012"> Common Lights </cx:pt>
          <cx:pt idx="31013"> Bedroom Outlets </cx:pt>
          <cx:pt idx="31014"> Bedroom Lights </cx:pt>
          <cx:pt idx="31015"> Bathroom </cx:pt>
          <cx:pt idx="31016">Total</cx:pt>
          <cx:pt idx="31017">Refrigerator</cx:pt>
          <cx:pt idx="31018">Other Kitchen</cx:pt>
          <cx:pt idx="31019"> Common outlets </cx:pt>
          <cx:pt idx="31020"> Common Lights </cx:pt>
          <cx:pt idx="31021"> Bedroom Outlets </cx:pt>
          <cx:pt idx="31022"> Bedroom Lights </cx:pt>
          <cx:pt idx="31023"> Bathroom </cx:pt>
          <cx:pt idx="31024">Total</cx:pt>
          <cx:pt idx="31025">Refrigerator</cx:pt>
          <cx:pt idx="31026">Other Kitchen</cx:pt>
          <cx:pt idx="31027"> Common outlets </cx:pt>
          <cx:pt idx="31028"> Common Lights </cx:pt>
          <cx:pt idx="31029"> Bedroom Outlets </cx:pt>
          <cx:pt idx="31030"> Bedroom Lights </cx:pt>
          <cx:pt idx="31031"> Bathroom </cx:pt>
          <cx:pt idx="31032">Total</cx:pt>
          <cx:pt idx="31033">Refrigerator</cx:pt>
          <cx:pt idx="31034">Other Kitchen</cx:pt>
          <cx:pt idx="31035"> Common outlets </cx:pt>
          <cx:pt idx="31036"> Common Lights </cx:pt>
          <cx:pt idx="31037"> Bedroom Outlets </cx:pt>
          <cx:pt idx="31038"> Bedroom Lights </cx:pt>
          <cx:pt idx="31039"> Bathroom </cx:pt>
          <cx:pt idx="31040">Total</cx:pt>
          <cx:pt idx="31041">Refrigerator</cx:pt>
          <cx:pt idx="31042">Other Kitchen</cx:pt>
          <cx:pt idx="31043"> Common outlets </cx:pt>
          <cx:pt idx="31044"> Common Lights </cx:pt>
          <cx:pt idx="31045"> Bedroom Outlets </cx:pt>
          <cx:pt idx="31046"> Bedroom Lights </cx:pt>
          <cx:pt idx="31047"> Bathroom </cx:pt>
          <cx:pt idx="31048">Total</cx:pt>
          <cx:pt idx="31049">Refrigerator</cx:pt>
          <cx:pt idx="31050">Other Kitchen</cx:pt>
          <cx:pt idx="31051"> Common outlets </cx:pt>
          <cx:pt idx="31052"> Common Lights </cx:pt>
          <cx:pt idx="31053"> Bedroom Outlets </cx:pt>
          <cx:pt idx="31054"> Bedroom Lights </cx:pt>
          <cx:pt idx="31055"> Bathroom </cx:pt>
          <cx:pt idx="31056">Total</cx:pt>
          <cx:pt idx="31057">Refrigerator</cx:pt>
          <cx:pt idx="31058">Other Kitchen</cx:pt>
          <cx:pt idx="31059"> Common outlets </cx:pt>
          <cx:pt idx="31060"> Common Lights </cx:pt>
          <cx:pt idx="31061"> Bedroom Outlets </cx:pt>
          <cx:pt idx="31062"> Bedroom Lights </cx:pt>
          <cx:pt idx="31063"> Bathroom </cx:pt>
          <cx:pt idx="31064">Total</cx:pt>
          <cx:pt idx="31065">Refrigerator</cx:pt>
          <cx:pt idx="31066">Other Kitchen</cx:pt>
          <cx:pt idx="31067"> Common outlets </cx:pt>
          <cx:pt idx="31068"> Common Lights </cx:pt>
          <cx:pt idx="31069"> Bedroom Outlets </cx:pt>
          <cx:pt idx="31070"> Bedroom Lights </cx:pt>
          <cx:pt idx="31071"> Bathroom </cx:pt>
          <cx:pt idx="31072">Total</cx:pt>
          <cx:pt idx="31073">Refrigerator</cx:pt>
          <cx:pt idx="31074">Other Kitchen</cx:pt>
          <cx:pt idx="31075"> Common outlets </cx:pt>
          <cx:pt idx="31076"> Common Lights </cx:pt>
          <cx:pt idx="31077"> Bedroom Outlets </cx:pt>
          <cx:pt idx="31078"> Bedroom Lights </cx:pt>
          <cx:pt idx="31079"> Bathroom </cx:pt>
          <cx:pt idx="31080">Total</cx:pt>
          <cx:pt idx="31081">Refrigerator</cx:pt>
          <cx:pt idx="31082">Other Kitchen</cx:pt>
          <cx:pt idx="31083"> Common outlets </cx:pt>
          <cx:pt idx="31084"> Common Lights </cx:pt>
          <cx:pt idx="31085"> Bedroom Outlets </cx:pt>
          <cx:pt idx="31086"> Bedroom Lights </cx:pt>
          <cx:pt idx="31087"> Bathroom </cx:pt>
          <cx:pt idx="31088">Total</cx:pt>
          <cx:pt idx="31089">Refrigerator</cx:pt>
          <cx:pt idx="31090">Other Kitchen</cx:pt>
          <cx:pt idx="31091"> Common outlets </cx:pt>
          <cx:pt idx="31092"> Common Lights </cx:pt>
          <cx:pt idx="31093"> Bedroom Outlets </cx:pt>
          <cx:pt idx="31094"> Bedroom Lights </cx:pt>
          <cx:pt idx="31095"> Bathroom </cx:pt>
          <cx:pt idx="31096">Total</cx:pt>
          <cx:pt idx="31097">Refrigerator</cx:pt>
          <cx:pt idx="31098">Other Kitchen</cx:pt>
          <cx:pt idx="31099"> Common outlets </cx:pt>
          <cx:pt idx="31100"> Common Lights </cx:pt>
          <cx:pt idx="31101"> Bedroom Outlets </cx:pt>
          <cx:pt idx="31102"> Bedroom Lights </cx:pt>
          <cx:pt idx="31103"> Bathroom </cx:pt>
          <cx:pt idx="31104">Total</cx:pt>
          <cx:pt idx="31105">Refrigerator</cx:pt>
          <cx:pt idx="31106">Other Kitchen</cx:pt>
          <cx:pt idx="31107"> Common outlets </cx:pt>
          <cx:pt idx="31108"> Common Lights </cx:pt>
          <cx:pt idx="31109"> Bedroom Outlets </cx:pt>
          <cx:pt idx="31110"> Bedroom Lights </cx:pt>
          <cx:pt idx="31111"> Bathroom </cx:pt>
          <cx:pt idx="31112">Total</cx:pt>
          <cx:pt idx="31113">Refrigerator</cx:pt>
          <cx:pt idx="31114">Other Kitchen</cx:pt>
          <cx:pt idx="31115"> Common outlets </cx:pt>
          <cx:pt idx="31116"> Common Lights </cx:pt>
          <cx:pt idx="31117"> Bedroom Outlets </cx:pt>
          <cx:pt idx="31118"> Bedroom Lights </cx:pt>
          <cx:pt idx="31119"> Bathroom </cx:pt>
          <cx:pt idx="31120">Total</cx:pt>
          <cx:pt idx="31121">Refrigerator</cx:pt>
          <cx:pt idx="31122">Other Kitchen</cx:pt>
          <cx:pt idx="31123"> Common outlets </cx:pt>
          <cx:pt idx="31124"> Common Lights </cx:pt>
          <cx:pt idx="31125"> Bedroom Outlets </cx:pt>
          <cx:pt idx="31126"> Bedroom Lights </cx:pt>
          <cx:pt idx="31127"> Bathroom </cx:pt>
          <cx:pt idx="31128">Total</cx:pt>
          <cx:pt idx="31129">Refrigerator</cx:pt>
          <cx:pt idx="31130">Other Kitchen</cx:pt>
          <cx:pt idx="31131"> Common outlets </cx:pt>
          <cx:pt idx="31132"> Common Lights </cx:pt>
          <cx:pt idx="31133"> Bedroom Outlets </cx:pt>
          <cx:pt idx="31134"> Bedroom Lights </cx:pt>
          <cx:pt idx="31135"> Bathroom </cx:pt>
          <cx:pt idx="31136">Total</cx:pt>
          <cx:pt idx="31137">Refrigerator</cx:pt>
          <cx:pt idx="31138">Other Kitchen</cx:pt>
          <cx:pt idx="31139"> Common outlets </cx:pt>
          <cx:pt idx="31140"> Common Lights </cx:pt>
          <cx:pt idx="31141"> Bedroom Outlets </cx:pt>
          <cx:pt idx="31142"> Bedroom Lights </cx:pt>
          <cx:pt idx="31143"> Bathroom </cx:pt>
          <cx:pt idx="31144">Total</cx:pt>
          <cx:pt idx="31145">Refrigerator</cx:pt>
          <cx:pt idx="31146">Other Kitchen</cx:pt>
          <cx:pt idx="31147"> Common outlets </cx:pt>
          <cx:pt idx="31148"> Common Lights </cx:pt>
          <cx:pt idx="31149"> Bedroom Outlets </cx:pt>
          <cx:pt idx="31150"> Bedroom Lights </cx:pt>
          <cx:pt idx="31151"> Bathroom </cx:pt>
          <cx:pt idx="31152">Total</cx:pt>
          <cx:pt idx="31153">Refrigerator</cx:pt>
          <cx:pt idx="31154">Other Kitchen</cx:pt>
          <cx:pt idx="31155"> Common outlets </cx:pt>
          <cx:pt idx="31156"> Common Lights </cx:pt>
          <cx:pt idx="31157"> Bedroom Outlets </cx:pt>
          <cx:pt idx="31158"> Bedroom Lights </cx:pt>
          <cx:pt idx="31159"> Bathroom </cx:pt>
          <cx:pt idx="31160">Total</cx:pt>
          <cx:pt idx="31161">Refrigerator</cx:pt>
          <cx:pt idx="31162">Other Kitchen</cx:pt>
          <cx:pt idx="31163"> Common outlets </cx:pt>
          <cx:pt idx="31164"> Common Lights </cx:pt>
          <cx:pt idx="31165"> Bedroom Outlets </cx:pt>
          <cx:pt idx="31166"> Bedroom Lights </cx:pt>
          <cx:pt idx="31167"> Bathroom </cx:pt>
          <cx:pt idx="31168">Total</cx:pt>
          <cx:pt idx="31169">Refrigerator</cx:pt>
          <cx:pt idx="31170">Other Kitchen</cx:pt>
          <cx:pt idx="31171"> Common outlets </cx:pt>
          <cx:pt idx="31172"> Common Lights </cx:pt>
          <cx:pt idx="31173"> Bedroom Outlets </cx:pt>
          <cx:pt idx="31174"> Bedroom Lights </cx:pt>
          <cx:pt idx="31175"> Bathroom </cx:pt>
          <cx:pt idx="31176">Total</cx:pt>
          <cx:pt idx="31177">Refrigerator</cx:pt>
          <cx:pt idx="31178">Other Kitchen</cx:pt>
          <cx:pt idx="31179"> Common outlets </cx:pt>
          <cx:pt idx="31180"> Common Lights </cx:pt>
          <cx:pt idx="31181"> Bedroom Outlets </cx:pt>
          <cx:pt idx="31182"> Bedroom Lights </cx:pt>
          <cx:pt idx="31183"> Bathroom </cx:pt>
          <cx:pt idx="31184">Total</cx:pt>
          <cx:pt idx="31185">Refrigerator</cx:pt>
          <cx:pt idx="31186">Other Kitchen</cx:pt>
          <cx:pt idx="31187"> Common outlets </cx:pt>
          <cx:pt idx="31188"> Common Lights </cx:pt>
          <cx:pt idx="31189"> Bedroom Outlets </cx:pt>
          <cx:pt idx="31190"> Bedroom Lights </cx:pt>
          <cx:pt idx="31191"> Bathroom </cx:pt>
          <cx:pt idx="31192">Total</cx:pt>
          <cx:pt idx="31193">Refrigerator</cx:pt>
          <cx:pt idx="31194">Other Kitchen</cx:pt>
          <cx:pt idx="31195"> Common outlets </cx:pt>
          <cx:pt idx="31196"> Common Lights </cx:pt>
          <cx:pt idx="31197"> Bedroom Outlets </cx:pt>
          <cx:pt idx="31198"> Bedroom Lights </cx:pt>
          <cx:pt idx="31199"> Bathroom </cx:pt>
          <cx:pt idx="31200">Total</cx:pt>
          <cx:pt idx="31201">Refrigerator</cx:pt>
          <cx:pt idx="31202">Other Kitchen</cx:pt>
          <cx:pt idx="31203"> Common outlets </cx:pt>
          <cx:pt idx="31204"> Common Lights </cx:pt>
          <cx:pt idx="31205"> Bedroom Outlets </cx:pt>
          <cx:pt idx="31206"> Bedroom Lights </cx:pt>
          <cx:pt idx="31207"> Bathroom </cx:pt>
          <cx:pt idx="31208">Total</cx:pt>
          <cx:pt idx="31209">Refrigerator</cx:pt>
          <cx:pt idx="31210">Other Kitchen</cx:pt>
          <cx:pt idx="31211"> Common outlets </cx:pt>
          <cx:pt idx="31212"> Common Lights </cx:pt>
          <cx:pt idx="31213"> Bedroom Outlets </cx:pt>
          <cx:pt idx="31214"> Bedroom Lights </cx:pt>
          <cx:pt idx="31215"> Bathroom </cx:pt>
          <cx:pt idx="31216">Total</cx:pt>
          <cx:pt idx="31217">Refrigerator</cx:pt>
          <cx:pt idx="31218">Other Kitchen</cx:pt>
          <cx:pt idx="31219"> Common outlets </cx:pt>
          <cx:pt idx="31220"> Common Lights </cx:pt>
          <cx:pt idx="31221"> Bedroom Outlets </cx:pt>
          <cx:pt idx="31222"> Bedroom Lights </cx:pt>
          <cx:pt idx="31223"> Bathroom </cx:pt>
          <cx:pt idx="31224">Total</cx:pt>
          <cx:pt idx="31225">Refrigerator</cx:pt>
          <cx:pt idx="31226">Other Kitchen</cx:pt>
          <cx:pt idx="31227"> Common outlets </cx:pt>
          <cx:pt idx="31228"> Common Lights </cx:pt>
          <cx:pt idx="31229"> Bedroom Outlets </cx:pt>
          <cx:pt idx="31230"> Bedroom Lights </cx:pt>
          <cx:pt idx="31231"> Bathroom </cx:pt>
          <cx:pt idx="31232">Total</cx:pt>
          <cx:pt idx="31233">Refrigerator</cx:pt>
          <cx:pt idx="31234">Other Kitchen</cx:pt>
          <cx:pt idx="31235"> Common outlets </cx:pt>
          <cx:pt idx="31236"> Common Lights </cx:pt>
          <cx:pt idx="31237"> Bedroom Outlets </cx:pt>
          <cx:pt idx="31238"> Bedroom Lights </cx:pt>
          <cx:pt idx="31239"> Bathroom </cx:pt>
          <cx:pt idx="31240">Total</cx:pt>
          <cx:pt idx="31241">Refrigerator</cx:pt>
          <cx:pt idx="31242">Other Kitchen</cx:pt>
          <cx:pt idx="31243"> Common outlets </cx:pt>
          <cx:pt idx="31244"> Common Lights </cx:pt>
          <cx:pt idx="31245"> Bedroom Outlets </cx:pt>
          <cx:pt idx="31246"> Bedroom Lights </cx:pt>
          <cx:pt idx="31247"> Bathroom </cx:pt>
          <cx:pt idx="31248">Total</cx:pt>
          <cx:pt idx="31249">Refrigerator</cx:pt>
          <cx:pt idx="31250">Other Kitchen</cx:pt>
          <cx:pt idx="31251"> Common outlets </cx:pt>
          <cx:pt idx="31252"> Common Lights </cx:pt>
          <cx:pt idx="31253"> Bedroom Outlets </cx:pt>
          <cx:pt idx="31254"> Bedroom Lights </cx:pt>
          <cx:pt idx="31255"> Bathroom </cx:pt>
          <cx:pt idx="31256">Total</cx:pt>
          <cx:pt idx="31257">Refrigerator</cx:pt>
          <cx:pt idx="31258">Other Kitchen</cx:pt>
          <cx:pt idx="31259"> Common outlets </cx:pt>
          <cx:pt idx="31260"> Common Lights </cx:pt>
          <cx:pt idx="31261"> Bedroom Outlets </cx:pt>
          <cx:pt idx="31262"> Bedroom Lights </cx:pt>
          <cx:pt idx="31263"> Bathroom </cx:pt>
          <cx:pt idx="31264">Total</cx:pt>
          <cx:pt idx="31265">Refrigerator</cx:pt>
          <cx:pt idx="31266">Other Kitchen</cx:pt>
          <cx:pt idx="31267"> Common outlets </cx:pt>
          <cx:pt idx="31268"> Common Lights </cx:pt>
          <cx:pt idx="31269"> Bedroom Outlets </cx:pt>
          <cx:pt idx="31270"> Bedroom Lights </cx:pt>
          <cx:pt idx="31271"> Bathroom </cx:pt>
          <cx:pt idx="31272">Total</cx:pt>
          <cx:pt idx="31273">Refrigerator</cx:pt>
          <cx:pt idx="31274">Other Kitchen</cx:pt>
          <cx:pt idx="31275"> Common outlets </cx:pt>
          <cx:pt idx="31276"> Common Lights </cx:pt>
          <cx:pt idx="31277"> Bedroom Outlets </cx:pt>
          <cx:pt idx="31278"> Bedroom Lights </cx:pt>
          <cx:pt idx="31279"> Bathroom </cx:pt>
          <cx:pt idx="31280">Total</cx:pt>
          <cx:pt idx="31281">Refrigerator</cx:pt>
          <cx:pt idx="31282">Other Kitchen</cx:pt>
          <cx:pt idx="31283"> Common outlets </cx:pt>
          <cx:pt idx="31284"> Common Lights </cx:pt>
          <cx:pt idx="31285"> Bedroom Outlets </cx:pt>
          <cx:pt idx="31286"> Bedroom Lights </cx:pt>
          <cx:pt idx="31287"> Bathroom </cx:pt>
          <cx:pt idx="31288">Total</cx:pt>
          <cx:pt idx="31289">Refrigerator</cx:pt>
          <cx:pt idx="31290">Other Kitchen</cx:pt>
          <cx:pt idx="31291"> Common outlets </cx:pt>
          <cx:pt idx="31292"> Common Lights </cx:pt>
          <cx:pt idx="31293"> Bedroom Outlets </cx:pt>
          <cx:pt idx="31294"> Bedroom Lights </cx:pt>
          <cx:pt idx="31295"> Bathroom </cx:pt>
          <cx:pt idx="31296">Total</cx:pt>
          <cx:pt idx="31297">Refrigerator</cx:pt>
          <cx:pt idx="31298">Other Kitchen</cx:pt>
          <cx:pt idx="31299"> Common outlets </cx:pt>
          <cx:pt idx="31300"> Common Lights </cx:pt>
          <cx:pt idx="31301"> Bedroom Outlets </cx:pt>
          <cx:pt idx="31302"> Bedroom Lights </cx:pt>
          <cx:pt idx="31303"> Bathroom </cx:pt>
          <cx:pt idx="31304">Total</cx:pt>
          <cx:pt idx="31305">Refrigerator</cx:pt>
          <cx:pt idx="31306">Other Kitchen</cx:pt>
          <cx:pt idx="31307"> Common outlets </cx:pt>
          <cx:pt idx="31308"> Common Lights </cx:pt>
          <cx:pt idx="31309"> Bedroom Outlets </cx:pt>
          <cx:pt idx="31310"> Bedroom Lights </cx:pt>
          <cx:pt idx="31311"> Bathroom </cx:pt>
          <cx:pt idx="31312">Total</cx:pt>
          <cx:pt idx="31313">Refrigerator</cx:pt>
          <cx:pt idx="31314">Other Kitchen</cx:pt>
          <cx:pt idx="31315"> Common outlets </cx:pt>
          <cx:pt idx="31316"> Common Lights </cx:pt>
          <cx:pt idx="31317"> Bedroom Outlets </cx:pt>
          <cx:pt idx="31318"> Bedroom Lights </cx:pt>
          <cx:pt idx="31319"> Bathroom </cx:pt>
          <cx:pt idx="31320">Total</cx:pt>
          <cx:pt idx="31321">Refrigerator</cx:pt>
          <cx:pt idx="31322">Other Kitchen</cx:pt>
          <cx:pt idx="31323"> Common outlets </cx:pt>
          <cx:pt idx="31324"> Common Lights </cx:pt>
          <cx:pt idx="31325"> Bedroom Outlets </cx:pt>
          <cx:pt idx="31326"> Bedroom Lights </cx:pt>
          <cx:pt idx="31327"> Bathroom </cx:pt>
          <cx:pt idx="31328">Total</cx:pt>
          <cx:pt idx="31329">Refrigerator</cx:pt>
          <cx:pt idx="31330">Other Kitchen</cx:pt>
          <cx:pt idx="31331"> Common outlets </cx:pt>
          <cx:pt idx="31332"> Common Lights </cx:pt>
          <cx:pt idx="31333"> Bedroom Outlets </cx:pt>
          <cx:pt idx="31334"> Bedroom Lights </cx:pt>
          <cx:pt idx="31335"> Bathroom </cx:pt>
          <cx:pt idx="31336">Total</cx:pt>
          <cx:pt idx="31337">Refrigerator</cx:pt>
          <cx:pt idx="31338">Other Kitchen</cx:pt>
          <cx:pt idx="31339"> Common outlets </cx:pt>
          <cx:pt idx="31340"> Common Lights </cx:pt>
          <cx:pt idx="31341"> Bedroom Outlets </cx:pt>
          <cx:pt idx="31342"> Bedroom Lights </cx:pt>
          <cx:pt idx="31343"> Bathroom </cx:pt>
          <cx:pt idx="31344">Total</cx:pt>
          <cx:pt idx="31345">Refrigerator</cx:pt>
          <cx:pt idx="31346">Other Kitchen</cx:pt>
          <cx:pt idx="31347"> Common outlets </cx:pt>
          <cx:pt idx="31348"> Common Lights </cx:pt>
          <cx:pt idx="31349"> Bedroom Outlets </cx:pt>
          <cx:pt idx="31350"> Bedroom Lights </cx:pt>
          <cx:pt idx="31351"> Bathroom </cx:pt>
          <cx:pt idx="31352">Total</cx:pt>
          <cx:pt idx="31353">Refrigerator</cx:pt>
          <cx:pt idx="31354">Other Kitchen</cx:pt>
          <cx:pt idx="31355"> Common outlets </cx:pt>
          <cx:pt idx="31356"> Common Lights </cx:pt>
          <cx:pt idx="31357"> Bedroom Outlets </cx:pt>
          <cx:pt idx="31358"> Bedroom Lights </cx:pt>
          <cx:pt idx="31359"> Bathroom </cx:pt>
          <cx:pt idx="31360">Total</cx:pt>
          <cx:pt idx="31361">Refrigerator</cx:pt>
          <cx:pt idx="31362">Other Kitchen</cx:pt>
          <cx:pt idx="31363"> Common outlets </cx:pt>
          <cx:pt idx="31364"> Common Lights </cx:pt>
          <cx:pt idx="31365"> Bedroom Outlets </cx:pt>
          <cx:pt idx="31366"> Bedroom Lights </cx:pt>
          <cx:pt idx="31367"> Bathroom </cx:pt>
          <cx:pt idx="31368">Total</cx:pt>
          <cx:pt idx="31369">Refrigerator</cx:pt>
          <cx:pt idx="31370">Other Kitchen</cx:pt>
          <cx:pt idx="31371"> Common outlets </cx:pt>
          <cx:pt idx="31372"> Common Lights </cx:pt>
          <cx:pt idx="31373"> Bedroom Outlets </cx:pt>
          <cx:pt idx="31374"> Bedroom Lights </cx:pt>
          <cx:pt idx="31375"> Bathroom </cx:pt>
          <cx:pt idx="31376">Total</cx:pt>
          <cx:pt idx="31377">Refrigerator</cx:pt>
          <cx:pt idx="31378">Other Kitchen</cx:pt>
          <cx:pt idx="31379"> Common outlets </cx:pt>
          <cx:pt idx="31380"> Common Lights </cx:pt>
          <cx:pt idx="31381"> Bedroom Outlets </cx:pt>
          <cx:pt idx="31382"> Bedroom Lights </cx:pt>
          <cx:pt idx="31383"> Bathroom </cx:pt>
          <cx:pt idx="31384">Total</cx:pt>
          <cx:pt idx="31385">Refrigerator</cx:pt>
          <cx:pt idx="31386">Other Kitchen</cx:pt>
          <cx:pt idx="31387"> Common outlets </cx:pt>
          <cx:pt idx="31388"> Common Lights </cx:pt>
          <cx:pt idx="31389"> Bedroom Outlets </cx:pt>
          <cx:pt idx="31390"> Bedroom Lights </cx:pt>
          <cx:pt idx="31391"> Bathroom </cx:pt>
          <cx:pt idx="31392">Total</cx:pt>
          <cx:pt idx="31393">Refrigerator</cx:pt>
          <cx:pt idx="31394">Other Kitchen</cx:pt>
          <cx:pt idx="31395"> Common outlets </cx:pt>
          <cx:pt idx="31396"> Common Lights </cx:pt>
          <cx:pt idx="31397"> Bedroom Outlets </cx:pt>
          <cx:pt idx="31398"> Bedroom Lights </cx:pt>
          <cx:pt idx="31399"> Bathroom </cx:pt>
          <cx:pt idx="31400">Total</cx:pt>
          <cx:pt idx="31401">Refrigerator</cx:pt>
          <cx:pt idx="31402">Other Kitchen</cx:pt>
          <cx:pt idx="31403"> Common outlets </cx:pt>
          <cx:pt idx="31404"> Common Lights </cx:pt>
          <cx:pt idx="31405"> Bedroom Outlets </cx:pt>
          <cx:pt idx="31406"> Bedroom Lights </cx:pt>
          <cx:pt idx="31407"> Bathroom </cx:pt>
          <cx:pt idx="31408">Total</cx:pt>
          <cx:pt idx="31409">Refrigerator</cx:pt>
          <cx:pt idx="31410">Other Kitchen</cx:pt>
          <cx:pt idx="31411"> Common outlets </cx:pt>
          <cx:pt idx="31412"> Common Lights </cx:pt>
          <cx:pt idx="31413"> Bedroom Outlets </cx:pt>
          <cx:pt idx="31414"> Bedroom Lights </cx:pt>
          <cx:pt idx="31415"> Bathroom </cx:pt>
          <cx:pt idx="31416">Total</cx:pt>
          <cx:pt idx="31417">Refrigerator</cx:pt>
          <cx:pt idx="31418">Other Kitchen</cx:pt>
          <cx:pt idx="31419"> Common outlets </cx:pt>
          <cx:pt idx="31420"> Common Lights </cx:pt>
          <cx:pt idx="31421"> Bedroom Outlets </cx:pt>
          <cx:pt idx="31422"> Bedroom Lights </cx:pt>
          <cx:pt idx="31423"> Bathroom </cx:pt>
          <cx:pt idx="31424">Total</cx:pt>
          <cx:pt idx="31425">Refrigerator</cx:pt>
          <cx:pt idx="31426">Other Kitchen</cx:pt>
          <cx:pt idx="31427"> Common outlets </cx:pt>
          <cx:pt idx="31428"> Common Lights </cx:pt>
          <cx:pt idx="31429"> Bedroom Outlets </cx:pt>
          <cx:pt idx="31430"> Bedroom Lights </cx:pt>
          <cx:pt idx="31431"> Bathroom </cx:pt>
          <cx:pt idx="31432">Total</cx:pt>
          <cx:pt idx="31433">Refrigerator</cx:pt>
          <cx:pt idx="31434">Other Kitchen</cx:pt>
          <cx:pt idx="31435"> Common outlets </cx:pt>
          <cx:pt idx="31436"> Common Lights </cx:pt>
          <cx:pt idx="31437"> Bedroom Outlets </cx:pt>
          <cx:pt idx="31438"> Bedroom Lights </cx:pt>
          <cx:pt idx="31439"> Bathroom </cx:pt>
          <cx:pt idx="31440">Total</cx:pt>
          <cx:pt idx="31441">Refrigerator</cx:pt>
          <cx:pt idx="31442">Other Kitchen</cx:pt>
          <cx:pt idx="31443"> Common outlets </cx:pt>
          <cx:pt idx="31444"> Common Lights </cx:pt>
          <cx:pt idx="31445"> Bedroom Outlets </cx:pt>
          <cx:pt idx="31446"> Bedroom Lights </cx:pt>
          <cx:pt idx="31447"> Bathroom </cx:pt>
          <cx:pt idx="31448">Total</cx:pt>
          <cx:pt idx="31449">Refrigerator</cx:pt>
          <cx:pt idx="31450">Other Kitchen</cx:pt>
          <cx:pt idx="31451"> Common outlets </cx:pt>
          <cx:pt idx="31452"> Common Lights </cx:pt>
          <cx:pt idx="31453"> Bedroom Outlets </cx:pt>
          <cx:pt idx="31454"> Bedroom Lights </cx:pt>
          <cx:pt idx="31455"> Bathroom </cx:pt>
          <cx:pt idx="31456">Total</cx:pt>
          <cx:pt idx="31457">Refrigerator</cx:pt>
          <cx:pt idx="31458">Other Kitchen</cx:pt>
          <cx:pt idx="31459"> Common outlets </cx:pt>
          <cx:pt idx="31460"> Common Lights </cx:pt>
          <cx:pt idx="31461"> Bedroom Outlets </cx:pt>
          <cx:pt idx="31462"> Bedroom Lights </cx:pt>
          <cx:pt idx="31463"> Bathroom </cx:pt>
          <cx:pt idx="31464">Total</cx:pt>
          <cx:pt idx="31465">Refrigerator</cx:pt>
          <cx:pt idx="31466">Other Kitchen</cx:pt>
          <cx:pt idx="31467"> Common outlets </cx:pt>
          <cx:pt idx="31468"> Common Lights </cx:pt>
          <cx:pt idx="31469"> Bedroom Outlets </cx:pt>
          <cx:pt idx="31470"> Bedroom Lights </cx:pt>
          <cx:pt idx="31471"> Bathroom </cx:pt>
          <cx:pt idx="31472">Total</cx:pt>
          <cx:pt idx="31473">Refrigerator</cx:pt>
          <cx:pt idx="31474">Other Kitchen</cx:pt>
          <cx:pt idx="31475"> Common outlets </cx:pt>
          <cx:pt idx="31476"> Common Lights </cx:pt>
          <cx:pt idx="31477"> Bedroom Outlets </cx:pt>
          <cx:pt idx="31478"> Bedroom Lights </cx:pt>
          <cx:pt idx="31479"> Bathroom </cx:pt>
          <cx:pt idx="31480">Total</cx:pt>
          <cx:pt idx="31481">Refrigerator</cx:pt>
          <cx:pt idx="31482">Other Kitchen</cx:pt>
          <cx:pt idx="31483"> Common outlets </cx:pt>
          <cx:pt idx="31484"> Common Lights </cx:pt>
          <cx:pt idx="31485"> Bedroom Outlets </cx:pt>
          <cx:pt idx="31486"> Bedroom Lights </cx:pt>
          <cx:pt idx="31487"> Bathroom </cx:pt>
          <cx:pt idx="31488">Total</cx:pt>
          <cx:pt idx="31489">Refrigerator</cx:pt>
          <cx:pt idx="31490">Other Kitchen</cx:pt>
          <cx:pt idx="31491"> Common outlets </cx:pt>
          <cx:pt idx="31492"> Common Lights </cx:pt>
          <cx:pt idx="31493"> Bedroom Outlets </cx:pt>
          <cx:pt idx="31494"> Bedroom Lights </cx:pt>
          <cx:pt idx="31495"> Bathroom </cx:pt>
          <cx:pt idx="31496">Total</cx:pt>
          <cx:pt idx="31497">Refrigerator</cx:pt>
          <cx:pt idx="31498">Other Kitchen</cx:pt>
          <cx:pt idx="31499"> Common outlets </cx:pt>
          <cx:pt idx="31500"> Common Lights </cx:pt>
          <cx:pt idx="31501"> Bedroom Outlets </cx:pt>
          <cx:pt idx="31502"> Bedroom Lights </cx:pt>
          <cx:pt idx="31503"> Bathroom </cx:pt>
          <cx:pt idx="31504">Total</cx:pt>
          <cx:pt idx="31505">Refrigerator</cx:pt>
          <cx:pt idx="31506">Other Kitchen</cx:pt>
          <cx:pt idx="31507"> Common outlets </cx:pt>
          <cx:pt idx="31508"> Common Lights </cx:pt>
          <cx:pt idx="31509"> Bedroom Outlets </cx:pt>
          <cx:pt idx="31510"> Bedroom Lights </cx:pt>
          <cx:pt idx="31511"> Bathroom </cx:pt>
          <cx:pt idx="31512">Total</cx:pt>
          <cx:pt idx="31513">Refrigerator</cx:pt>
          <cx:pt idx="31514">Other Kitchen</cx:pt>
          <cx:pt idx="31515"> Common outlets </cx:pt>
          <cx:pt idx="31516"> Common Lights </cx:pt>
          <cx:pt idx="31517"> Bedroom Outlets </cx:pt>
          <cx:pt idx="31518"> Bedroom Lights </cx:pt>
          <cx:pt idx="31519"> Bathroom </cx:pt>
          <cx:pt idx="31520">Total</cx:pt>
          <cx:pt idx="31521">Refrigerator</cx:pt>
          <cx:pt idx="31522">Other Kitchen</cx:pt>
          <cx:pt idx="31523"> Common outlets </cx:pt>
          <cx:pt idx="31524"> Common Lights </cx:pt>
          <cx:pt idx="31525"> Bedroom Outlets </cx:pt>
          <cx:pt idx="31526"> Bedroom Lights </cx:pt>
          <cx:pt idx="31527"> Bathroom </cx:pt>
          <cx:pt idx="31528">Total</cx:pt>
          <cx:pt idx="31529">Refrigerator</cx:pt>
          <cx:pt idx="31530">Other Kitchen</cx:pt>
          <cx:pt idx="31531"> Common outlets </cx:pt>
          <cx:pt idx="31532"> Common Lights </cx:pt>
          <cx:pt idx="31533"> Bedroom Outlets </cx:pt>
          <cx:pt idx="31534"> Bedroom Lights </cx:pt>
          <cx:pt idx="31535"> Bathroom </cx:pt>
          <cx:pt idx="31536">Total</cx:pt>
          <cx:pt idx="31537">Refrigerator</cx:pt>
          <cx:pt idx="31538">Other Kitchen</cx:pt>
          <cx:pt idx="31539"> Common outlets </cx:pt>
          <cx:pt idx="31540"> Common Lights </cx:pt>
          <cx:pt idx="31541"> Bedroom Outlets </cx:pt>
          <cx:pt idx="31542"> Bedroom Lights </cx:pt>
          <cx:pt idx="31543"> Bathroom </cx:pt>
          <cx:pt idx="31544">Total</cx:pt>
          <cx:pt idx="31545">Refrigerator</cx:pt>
          <cx:pt idx="31546">Other Kitchen</cx:pt>
          <cx:pt idx="31547"> Common outlets </cx:pt>
          <cx:pt idx="31548"> Common Lights </cx:pt>
          <cx:pt idx="31549"> Bedroom Outlets </cx:pt>
          <cx:pt idx="31550"> Bedroom Lights </cx:pt>
          <cx:pt idx="31551"> Bathroom </cx:pt>
          <cx:pt idx="31552">Total</cx:pt>
          <cx:pt idx="31553">Refrigerator</cx:pt>
          <cx:pt idx="31554">Other Kitchen</cx:pt>
          <cx:pt idx="31555"> Common outlets </cx:pt>
          <cx:pt idx="31556"> Common Lights </cx:pt>
          <cx:pt idx="31557"> Bedroom Outlets </cx:pt>
          <cx:pt idx="31558"> Bedroom Lights </cx:pt>
          <cx:pt idx="31559"> Bathroom </cx:pt>
          <cx:pt idx="31560">Total</cx:pt>
          <cx:pt idx="31561">Refrigerator</cx:pt>
          <cx:pt idx="31562">Other Kitchen</cx:pt>
          <cx:pt idx="31563"> Common outlets </cx:pt>
          <cx:pt idx="31564"> Common Lights </cx:pt>
          <cx:pt idx="31565"> Bedroom Outlets </cx:pt>
          <cx:pt idx="31566"> Bedroom Lights </cx:pt>
          <cx:pt idx="31567"> Bathroom </cx:pt>
          <cx:pt idx="31568">Total</cx:pt>
          <cx:pt idx="31569">Refrigerator</cx:pt>
          <cx:pt idx="31570">Other Kitchen</cx:pt>
          <cx:pt idx="31571"> Common outlets </cx:pt>
          <cx:pt idx="31572"> Common Lights </cx:pt>
          <cx:pt idx="31573"> Bedroom Outlets </cx:pt>
          <cx:pt idx="31574"> Bedroom Lights </cx:pt>
          <cx:pt idx="31575"> Bathroom </cx:pt>
          <cx:pt idx="31576">Total</cx:pt>
          <cx:pt idx="31577">Refrigerator</cx:pt>
          <cx:pt idx="31578">Other Kitchen</cx:pt>
          <cx:pt idx="31579"> Common outlets </cx:pt>
          <cx:pt idx="31580"> Common Lights </cx:pt>
          <cx:pt idx="31581"> Bedroom Outlets </cx:pt>
          <cx:pt idx="31582"> Bedroom Lights </cx:pt>
          <cx:pt idx="31583"> Bathroom </cx:pt>
          <cx:pt idx="31584">Total</cx:pt>
          <cx:pt idx="31585">Refrigerator</cx:pt>
          <cx:pt idx="31586">Other Kitchen</cx:pt>
          <cx:pt idx="31587"> Common outlets </cx:pt>
          <cx:pt idx="31588"> Common Lights </cx:pt>
          <cx:pt idx="31589"> Bedroom Outlets </cx:pt>
          <cx:pt idx="31590"> Bedroom Lights </cx:pt>
          <cx:pt idx="31591"> Bathroom </cx:pt>
          <cx:pt idx="31592">Total</cx:pt>
          <cx:pt idx="31593">Refrigerator</cx:pt>
          <cx:pt idx="31594">Other Kitchen</cx:pt>
          <cx:pt idx="31595"> Common outlets </cx:pt>
          <cx:pt idx="31596"> Common Lights </cx:pt>
          <cx:pt idx="31597"> Bedroom Outlets </cx:pt>
          <cx:pt idx="31598"> Bedroom Lights </cx:pt>
          <cx:pt idx="31599"> Bathroom </cx:pt>
          <cx:pt idx="31600">Total</cx:pt>
          <cx:pt idx="31601">Refrigerator</cx:pt>
          <cx:pt idx="31602">Other Kitchen</cx:pt>
          <cx:pt idx="31603"> Common outlets </cx:pt>
          <cx:pt idx="31604"> Common Lights </cx:pt>
          <cx:pt idx="31605"> Bedroom Outlets </cx:pt>
          <cx:pt idx="31606"> Bedroom Lights </cx:pt>
          <cx:pt idx="31607"> Bathroom </cx:pt>
          <cx:pt idx="31608">Total</cx:pt>
          <cx:pt idx="31609">Refrigerator</cx:pt>
          <cx:pt idx="31610">Other Kitchen</cx:pt>
          <cx:pt idx="31611"> Common outlets </cx:pt>
          <cx:pt idx="31612"> Common Lights </cx:pt>
          <cx:pt idx="31613"> Bedroom Outlets </cx:pt>
          <cx:pt idx="31614"> Bedroom Lights </cx:pt>
          <cx:pt idx="31615"> Bathroom </cx:pt>
          <cx:pt idx="31616">Total</cx:pt>
          <cx:pt idx="31617">Refrigerator</cx:pt>
          <cx:pt idx="31618">Other Kitchen</cx:pt>
          <cx:pt idx="31619"> Common outlets </cx:pt>
          <cx:pt idx="31620"> Common Lights </cx:pt>
          <cx:pt idx="31621"> Bedroom Outlets </cx:pt>
          <cx:pt idx="31622"> Bedroom Lights </cx:pt>
          <cx:pt idx="31623"> Bathroom </cx:pt>
          <cx:pt idx="31624">Total</cx:pt>
          <cx:pt idx="31625">Refrigerator</cx:pt>
          <cx:pt idx="31626">Other Kitchen</cx:pt>
          <cx:pt idx="31627"> Common outlets </cx:pt>
          <cx:pt idx="31628"> Common Lights </cx:pt>
          <cx:pt idx="31629"> Bedroom Outlets </cx:pt>
          <cx:pt idx="31630"> Bedroom Lights </cx:pt>
          <cx:pt idx="31631"> Bathroom </cx:pt>
          <cx:pt idx="31632">Total</cx:pt>
          <cx:pt idx="31633">Refrigerator</cx:pt>
          <cx:pt idx="31634">Other Kitchen</cx:pt>
          <cx:pt idx="31635"> Common outlets </cx:pt>
          <cx:pt idx="31636"> Common Lights </cx:pt>
          <cx:pt idx="31637"> Bedroom Outlets </cx:pt>
          <cx:pt idx="31638"> Bedroom Lights </cx:pt>
          <cx:pt idx="31639"> Bathroom </cx:pt>
          <cx:pt idx="31640">Total</cx:pt>
          <cx:pt idx="31641">Refrigerator</cx:pt>
          <cx:pt idx="31642">Other Kitchen</cx:pt>
          <cx:pt idx="31643"> Common outlets </cx:pt>
          <cx:pt idx="31644"> Common Lights </cx:pt>
          <cx:pt idx="31645"> Bedroom Outlets </cx:pt>
          <cx:pt idx="31646"> Bedroom Lights </cx:pt>
          <cx:pt idx="31647"> Bathroom </cx:pt>
          <cx:pt idx="31648">Total</cx:pt>
          <cx:pt idx="31649">Refrigerator</cx:pt>
          <cx:pt idx="31650">Other Kitchen</cx:pt>
          <cx:pt idx="31651"> Common outlets </cx:pt>
          <cx:pt idx="31652"> Common Lights </cx:pt>
          <cx:pt idx="31653"> Bedroom Outlets </cx:pt>
          <cx:pt idx="31654"> Bedroom Lights </cx:pt>
          <cx:pt idx="31655"> Bathroom </cx:pt>
          <cx:pt idx="31656">Total</cx:pt>
          <cx:pt idx="31657">Refrigerator</cx:pt>
          <cx:pt idx="31658">Other Kitchen</cx:pt>
          <cx:pt idx="31659"> Common outlets </cx:pt>
          <cx:pt idx="31660"> Common Lights </cx:pt>
          <cx:pt idx="31661"> Bedroom Outlets </cx:pt>
          <cx:pt idx="31662"> Bedroom Lights </cx:pt>
          <cx:pt idx="31663"> Bathroom </cx:pt>
          <cx:pt idx="31664">Total</cx:pt>
          <cx:pt idx="31665">Refrigerator</cx:pt>
          <cx:pt idx="31666">Other Kitchen</cx:pt>
          <cx:pt idx="31667"> Common outlets </cx:pt>
          <cx:pt idx="31668"> Common Lights </cx:pt>
          <cx:pt idx="31669"> Bedroom Outlets </cx:pt>
          <cx:pt idx="31670"> Bedroom Lights </cx:pt>
          <cx:pt idx="31671"> Bathroom </cx:pt>
          <cx:pt idx="31672">Total</cx:pt>
          <cx:pt idx="31673">Refrigerator</cx:pt>
          <cx:pt idx="31674">Other Kitchen</cx:pt>
          <cx:pt idx="31675"> Common outlets </cx:pt>
          <cx:pt idx="31676"> Common Lights </cx:pt>
          <cx:pt idx="31677"> Bedroom Outlets </cx:pt>
          <cx:pt idx="31678"> Bedroom Lights </cx:pt>
          <cx:pt idx="31679"> Bathroom </cx:pt>
          <cx:pt idx="31680">Total</cx:pt>
          <cx:pt idx="31681">Refrigerator</cx:pt>
          <cx:pt idx="31682">Other Kitchen</cx:pt>
          <cx:pt idx="31683"> Common outlets </cx:pt>
          <cx:pt idx="31684"> Common Lights </cx:pt>
          <cx:pt idx="31685"> Bedroom Outlets </cx:pt>
          <cx:pt idx="31686"> Bedroom Lights </cx:pt>
          <cx:pt idx="31687"> Bathroom </cx:pt>
          <cx:pt idx="31688">Total</cx:pt>
          <cx:pt idx="31689">Refrigerator</cx:pt>
          <cx:pt idx="31690">Other Kitchen</cx:pt>
          <cx:pt idx="31691"> Common outlets </cx:pt>
          <cx:pt idx="31692"> Common Lights </cx:pt>
          <cx:pt idx="31693"> Bedroom Outlets </cx:pt>
          <cx:pt idx="31694"> Bedroom Lights </cx:pt>
          <cx:pt idx="31695"> Bathroom </cx:pt>
          <cx:pt idx="31696">Total</cx:pt>
          <cx:pt idx="31697">Refrigerator</cx:pt>
          <cx:pt idx="31698">Other Kitchen</cx:pt>
          <cx:pt idx="31699"> Common outlets </cx:pt>
          <cx:pt idx="31700"> Common Lights </cx:pt>
          <cx:pt idx="31701"> Bedroom Outlets </cx:pt>
          <cx:pt idx="31702"> Bedroom Lights </cx:pt>
          <cx:pt idx="31703"> Bathroom </cx:pt>
          <cx:pt idx="31704">Total</cx:pt>
          <cx:pt idx="31705">Refrigerator</cx:pt>
          <cx:pt idx="31706">Other Kitchen</cx:pt>
          <cx:pt idx="31707"> Common outlets </cx:pt>
          <cx:pt idx="31708"> Common Lights </cx:pt>
          <cx:pt idx="31709"> Bedroom Outlets </cx:pt>
          <cx:pt idx="31710"> Bedroom Lights </cx:pt>
          <cx:pt idx="31711"> Bathroom </cx:pt>
          <cx:pt idx="31712">Total</cx:pt>
          <cx:pt idx="31713">Refrigerator</cx:pt>
          <cx:pt idx="31714">Other Kitchen</cx:pt>
          <cx:pt idx="31715"> Common outlets </cx:pt>
          <cx:pt idx="31716"> Common Lights </cx:pt>
          <cx:pt idx="31717"> Bedroom Outlets </cx:pt>
          <cx:pt idx="31718"> Bedroom Lights </cx:pt>
          <cx:pt idx="31719"> Bathroom </cx:pt>
          <cx:pt idx="31720">Total</cx:pt>
          <cx:pt idx="31721">Refrigerator</cx:pt>
          <cx:pt idx="31722">Other Kitchen</cx:pt>
          <cx:pt idx="31723"> Common outlets </cx:pt>
          <cx:pt idx="31724"> Common Lights </cx:pt>
          <cx:pt idx="31725"> Bedroom Outlets </cx:pt>
          <cx:pt idx="31726"> Bedroom Lights </cx:pt>
          <cx:pt idx="31727"> Bathroom </cx:pt>
          <cx:pt idx="31728">Total</cx:pt>
          <cx:pt idx="31729">Refrigerator</cx:pt>
          <cx:pt idx="31730">Other Kitchen</cx:pt>
          <cx:pt idx="31731"> Common outlets </cx:pt>
          <cx:pt idx="31732"> Common Lights </cx:pt>
          <cx:pt idx="31733"> Bedroom Outlets </cx:pt>
          <cx:pt idx="31734"> Bedroom Lights </cx:pt>
          <cx:pt idx="31735"> Bathroom </cx:pt>
          <cx:pt idx="31736">Total</cx:pt>
          <cx:pt idx="31737">Refrigerator</cx:pt>
          <cx:pt idx="31738">Other Kitchen</cx:pt>
          <cx:pt idx="31739"> Common outlets </cx:pt>
          <cx:pt idx="31740"> Common Lights </cx:pt>
          <cx:pt idx="31741"> Bedroom Outlets </cx:pt>
          <cx:pt idx="31742"> Bedroom Lights </cx:pt>
          <cx:pt idx="31743"> Bathroom </cx:pt>
          <cx:pt idx="31744">Total</cx:pt>
          <cx:pt idx="31745">Refrigerator</cx:pt>
          <cx:pt idx="31746">Other Kitchen</cx:pt>
          <cx:pt idx="31747"> Common outlets </cx:pt>
          <cx:pt idx="31748"> Common Lights </cx:pt>
          <cx:pt idx="31749"> Bedroom Outlets </cx:pt>
          <cx:pt idx="31750"> Bedroom Lights </cx:pt>
          <cx:pt idx="31751"> Bathroom </cx:pt>
          <cx:pt idx="31752">Total</cx:pt>
          <cx:pt idx="31753">Refrigerator</cx:pt>
          <cx:pt idx="31754">Other Kitchen</cx:pt>
          <cx:pt idx="31755"> Common outlets </cx:pt>
          <cx:pt idx="31756"> Common Lights </cx:pt>
          <cx:pt idx="31757"> Bedroom Outlets </cx:pt>
          <cx:pt idx="31758"> Bedroom Lights </cx:pt>
          <cx:pt idx="31759"> Bathroom </cx:pt>
          <cx:pt idx="31760">Total</cx:pt>
          <cx:pt idx="31761">Refrigerator</cx:pt>
          <cx:pt idx="31762">Other Kitchen</cx:pt>
          <cx:pt idx="31763"> Common outlets </cx:pt>
          <cx:pt idx="31764"> Common Lights </cx:pt>
          <cx:pt idx="31765"> Bedroom Outlets </cx:pt>
          <cx:pt idx="31766"> Bedroom Lights </cx:pt>
          <cx:pt idx="31767"> Bathroom </cx:pt>
          <cx:pt idx="31768">Total</cx:pt>
          <cx:pt idx="31769">Refrigerator</cx:pt>
          <cx:pt idx="31770">Other Kitchen</cx:pt>
          <cx:pt idx="31771"> Common outlets </cx:pt>
          <cx:pt idx="31772"> Common Lights </cx:pt>
          <cx:pt idx="31773"> Bedroom Outlets </cx:pt>
          <cx:pt idx="31774"> Bedroom Lights </cx:pt>
          <cx:pt idx="31775"> Bathroom </cx:pt>
          <cx:pt idx="31776">Total</cx:pt>
          <cx:pt idx="31777">Refrigerator</cx:pt>
          <cx:pt idx="31778">Other Kitchen</cx:pt>
          <cx:pt idx="31779"> Common outlets </cx:pt>
          <cx:pt idx="31780"> Common Lights </cx:pt>
          <cx:pt idx="31781"> Bedroom Outlets </cx:pt>
          <cx:pt idx="31782"> Bedroom Lights </cx:pt>
          <cx:pt idx="31783"> Bathroom </cx:pt>
          <cx:pt idx="31784">Total</cx:pt>
          <cx:pt idx="31785">Refrigerator</cx:pt>
          <cx:pt idx="31786">Other Kitchen</cx:pt>
          <cx:pt idx="31787"> Common outlets </cx:pt>
          <cx:pt idx="31788"> Common Lights </cx:pt>
          <cx:pt idx="31789"> Bedroom Outlets </cx:pt>
          <cx:pt idx="31790"> Bedroom Lights </cx:pt>
          <cx:pt idx="31791"> Bathroom </cx:pt>
          <cx:pt idx="31792">Total</cx:pt>
          <cx:pt idx="31793">Refrigerator</cx:pt>
          <cx:pt idx="31794">Other Kitchen</cx:pt>
          <cx:pt idx="31795"> Common outlets </cx:pt>
          <cx:pt idx="31796"> Common Lights </cx:pt>
          <cx:pt idx="31797"> Bedroom Outlets </cx:pt>
          <cx:pt idx="31798"> Bedroom Lights </cx:pt>
          <cx:pt idx="31799"> Bathroom </cx:pt>
          <cx:pt idx="31800">Total</cx:pt>
          <cx:pt idx="31801">Refrigerator</cx:pt>
          <cx:pt idx="31802">Other Kitchen</cx:pt>
          <cx:pt idx="31803"> Common outlets </cx:pt>
          <cx:pt idx="31804"> Common Lights </cx:pt>
          <cx:pt idx="31805"> Bedroom Outlets </cx:pt>
          <cx:pt idx="31806"> Bedroom Lights </cx:pt>
          <cx:pt idx="31807"> Bathroom </cx:pt>
          <cx:pt idx="31808">Total</cx:pt>
          <cx:pt idx="31809">Refrigerator</cx:pt>
          <cx:pt idx="31810">Other Kitchen</cx:pt>
          <cx:pt idx="31811"> Common outlets </cx:pt>
          <cx:pt idx="31812"> Common Lights </cx:pt>
          <cx:pt idx="31813"> Bedroom Outlets </cx:pt>
          <cx:pt idx="31814"> Bedroom Lights </cx:pt>
          <cx:pt idx="31815"> Bathroom </cx:pt>
          <cx:pt idx="31816">Total</cx:pt>
          <cx:pt idx="31817">Refrigerator</cx:pt>
          <cx:pt idx="31818">Other Kitchen</cx:pt>
          <cx:pt idx="31819"> Common outlets </cx:pt>
          <cx:pt idx="31820"> Common Lights </cx:pt>
          <cx:pt idx="31821"> Bedroom Outlets </cx:pt>
          <cx:pt idx="31822"> Bedroom Lights </cx:pt>
          <cx:pt idx="31823"> Bathroom </cx:pt>
          <cx:pt idx="31824">Total</cx:pt>
          <cx:pt idx="31825">Refrigerator</cx:pt>
          <cx:pt idx="31826">Other Kitchen</cx:pt>
          <cx:pt idx="31827"> Common outlets </cx:pt>
          <cx:pt idx="31828"> Common Lights </cx:pt>
          <cx:pt idx="31829"> Bedroom Outlets </cx:pt>
          <cx:pt idx="31830"> Bedroom Lights </cx:pt>
          <cx:pt idx="31831"> Bathroom </cx:pt>
          <cx:pt idx="31832">Total</cx:pt>
          <cx:pt idx="31833">Refrigerator</cx:pt>
          <cx:pt idx="31834">Other Kitchen</cx:pt>
          <cx:pt idx="31835"> Common outlets </cx:pt>
          <cx:pt idx="31836"> Common Lights </cx:pt>
          <cx:pt idx="31837"> Bedroom Outlets </cx:pt>
          <cx:pt idx="31838"> Bedroom Lights </cx:pt>
          <cx:pt idx="31839"> Bathroom </cx:pt>
          <cx:pt idx="31840">Total</cx:pt>
          <cx:pt idx="31841">Refrigerator</cx:pt>
          <cx:pt idx="31842">Other Kitchen</cx:pt>
          <cx:pt idx="31843"> Common outlets </cx:pt>
          <cx:pt idx="31844"> Common Lights </cx:pt>
          <cx:pt idx="31845"> Bedroom Outlets </cx:pt>
          <cx:pt idx="31846"> Bedroom Lights </cx:pt>
          <cx:pt idx="31847"> Bathroom </cx:pt>
          <cx:pt idx="31848">Total</cx:pt>
          <cx:pt idx="31849">Refrigerator</cx:pt>
          <cx:pt idx="31850">Other Kitchen</cx:pt>
          <cx:pt idx="31851"> Common outlets </cx:pt>
          <cx:pt idx="31852"> Common Lights </cx:pt>
          <cx:pt idx="31853"> Bedroom Outlets </cx:pt>
          <cx:pt idx="31854"> Bedroom Lights </cx:pt>
          <cx:pt idx="31855"> Bathroom </cx:pt>
          <cx:pt idx="31856">Total</cx:pt>
          <cx:pt idx="31857">Refrigerator</cx:pt>
          <cx:pt idx="31858">Other Kitchen</cx:pt>
          <cx:pt idx="31859"> Common outlets </cx:pt>
          <cx:pt idx="31860"> Common Lights </cx:pt>
          <cx:pt idx="31861"> Bedroom Outlets </cx:pt>
          <cx:pt idx="31862"> Bedroom Lights </cx:pt>
          <cx:pt idx="31863"> Bathroom </cx:pt>
          <cx:pt idx="31864">Total</cx:pt>
          <cx:pt idx="31865">Refrigerator</cx:pt>
          <cx:pt idx="31866">Other Kitchen</cx:pt>
          <cx:pt idx="31867"> Common outlets </cx:pt>
          <cx:pt idx="31868"> Common Lights </cx:pt>
          <cx:pt idx="31869"> Bedroom Outlets </cx:pt>
          <cx:pt idx="31870"> Bedroom Lights </cx:pt>
          <cx:pt idx="31871"> Bathroom </cx:pt>
          <cx:pt idx="31872">Total</cx:pt>
          <cx:pt idx="31873">Refrigerator</cx:pt>
          <cx:pt idx="31874">Other Kitchen</cx:pt>
          <cx:pt idx="31875"> Common outlets </cx:pt>
          <cx:pt idx="31876"> Common Lights </cx:pt>
          <cx:pt idx="31877"> Bedroom Outlets </cx:pt>
          <cx:pt idx="31878"> Bedroom Lights </cx:pt>
          <cx:pt idx="31879"> Bathroom </cx:pt>
          <cx:pt idx="31880">Total</cx:pt>
          <cx:pt idx="31881">Refrigerator</cx:pt>
          <cx:pt idx="31882">Other Kitchen</cx:pt>
          <cx:pt idx="31883"> Common outlets </cx:pt>
          <cx:pt idx="31884"> Common Lights </cx:pt>
          <cx:pt idx="31885"> Bedroom Outlets </cx:pt>
          <cx:pt idx="31886"> Bedroom Lights </cx:pt>
          <cx:pt idx="31887"> Bathroom </cx:pt>
          <cx:pt idx="31888">Total</cx:pt>
          <cx:pt idx="31889">Refrigerator</cx:pt>
          <cx:pt idx="31890">Other Kitchen</cx:pt>
          <cx:pt idx="31891"> Common outlets </cx:pt>
          <cx:pt idx="31892"> Common Lights </cx:pt>
          <cx:pt idx="31893"> Bedroom Outlets </cx:pt>
          <cx:pt idx="31894"> Bedroom Lights </cx:pt>
          <cx:pt idx="31895"> Bathroom </cx:pt>
          <cx:pt idx="31896">Total</cx:pt>
          <cx:pt idx="31897">Refrigerator</cx:pt>
          <cx:pt idx="31898">Other Kitchen</cx:pt>
          <cx:pt idx="31899"> Common outlets </cx:pt>
          <cx:pt idx="31900"> Common Lights </cx:pt>
          <cx:pt idx="31901"> Bedroom Outlets </cx:pt>
          <cx:pt idx="31902"> Bedroom Lights </cx:pt>
          <cx:pt idx="31903"> Bathroom </cx:pt>
          <cx:pt idx="31904">Total</cx:pt>
          <cx:pt idx="31905">Refrigerator</cx:pt>
          <cx:pt idx="31906">Other Kitchen</cx:pt>
          <cx:pt idx="31907"> Common outlets </cx:pt>
          <cx:pt idx="31908"> Common Lights </cx:pt>
          <cx:pt idx="31909"> Bedroom Outlets </cx:pt>
          <cx:pt idx="31910"> Bedroom Lights </cx:pt>
          <cx:pt idx="31911"> Bathroom </cx:pt>
          <cx:pt idx="31912">Total</cx:pt>
          <cx:pt idx="31913">Refrigerator</cx:pt>
          <cx:pt idx="31914">Other Kitchen</cx:pt>
          <cx:pt idx="31915"> Common outlets </cx:pt>
          <cx:pt idx="31916"> Common Lights </cx:pt>
          <cx:pt idx="31917"> Bedroom Outlets </cx:pt>
          <cx:pt idx="31918"> Bedroom Lights </cx:pt>
          <cx:pt idx="31919"> Bathroom </cx:pt>
          <cx:pt idx="31920">Total</cx:pt>
          <cx:pt idx="31921">Refrigerator</cx:pt>
          <cx:pt idx="31922">Other Kitchen</cx:pt>
          <cx:pt idx="31923"> Common outlets </cx:pt>
          <cx:pt idx="31924"> Common Lights </cx:pt>
          <cx:pt idx="31925"> Bedroom Outlets </cx:pt>
          <cx:pt idx="31926"> Bedroom Lights </cx:pt>
          <cx:pt idx="31927"> Bathroom </cx:pt>
          <cx:pt idx="31928">Total</cx:pt>
          <cx:pt idx="31929">Refrigerator</cx:pt>
          <cx:pt idx="31930">Other Kitchen</cx:pt>
          <cx:pt idx="31931"> Common outlets </cx:pt>
          <cx:pt idx="31932"> Common Lights </cx:pt>
          <cx:pt idx="31933"> Bedroom Outlets </cx:pt>
          <cx:pt idx="31934"> Bedroom Lights </cx:pt>
          <cx:pt idx="31935"> Bathroom </cx:pt>
          <cx:pt idx="31936">Total</cx:pt>
          <cx:pt idx="31937">Refrigerator</cx:pt>
          <cx:pt idx="31938">Other Kitchen</cx:pt>
          <cx:pt idx="31939"> Common outlets </cx:pt>
          <cx:pt idx="31940"> Common Lights </cx:pt>
          <cx:pt idx="31941"> Bedroom Outlets </cx:pt>
          <cx:pt idx="31942"> Bedroom Lights </cx:pt>
          <cx:pt idx="31943"> Bathroom </cx:pt>
          <cx:pt idx="31944">Total</cx:pt>
          <cx:pt idx="31945">Refrigerator</cx:pt>
          <cx:pt idx="31946">Other Kitchen</cx:pt>
          <cx:pt idx="31947"> Common outlets </cx:pt>
          <cx:pt idx="31948"> Common Lights </cx:pt>
          <cx:pt idx="31949"> Bedroom Outlets </cx:pt>
          <cx:pt idx="31950"> Bedroom Lights </cx:pt>
          <cx:pt idx="31951"> Bathroom </cx:pt>
          <cx:pt idx="31952">Total</cx:pt>
          <cx:pt idx="31953">Refrigerator</cx:pt>
          <cx:pt idx="31954">Other Kitchen</cx:pt>
          <cx:pt idx="31955"> Common outlets </cx:pt>
          <cx:pt idx="31956"> Common Lights </cx:pt>
          <cx:pt idx="31957"> Bedroom Outlets </cx:pt>
          <cx:pt idx="31958"> Bedroom Lights </cx:pt>
          <cx:pt idx="31959"> Bathroom </cx:pt>
          <cx:pt idx="31960">Total</cx:pt>
          <cx:pt idx="31961">Refrigerator</cx:pt>
          <cx:pt idx="31962">Other Kitchen</cx:pt>
          <cx:pt idx="31963"> Common outlets </cx:pt>
          <cx:pt idx="31964"> Common Lights </cx:pt>
          <cx:pt idx="31965"> Bedroom Outlets </cx:pt>
          <cx:pt idx="31966"> Bedroom Lights </cx:pt>
          <cx:pt idx="31967"> Bathroom </cx:pt>
          <cx:pt idx="31968">Total</cx:pt>
          <cx:pt idx="31969">Refrigerator</cx:pt>
          <cx:pt idx="31970">Other Kitchen</cx:pt>
          <cx:pt idx="31971"> Common outlets </cx:pt>
          <cx:pt idx="31972"> Common Lights </cx:pt>
          <cx:pt idx="31973"> Bedroom Outlets </cx:pt>
          <cx:pt idx="31974"> Bedroom Lights </cx:pt>
          <cx:pt idx="31975"> Bathroom </cx:pt>
          <cx:pt idx="31976">Total</cx:pt>
          <cx:pt idx="31977">Refrigerator</cx:pt>
          <cx:pt idx="31978">Other Kitchen</cx:pt>
          <cx:pt idx="31979"> Common outlets </cx:pt>
          <cx:pt idx="31980"> Common Lights </cx:pt>
          <cx:pt idx="31981"> Bedroom Outlets </cx:pt>
          <cx:pt idx="31982"> Bedroom Lights </cx:pt>
          <cx:pt idx="31983"> Bathroom </cx:pt>
          <cx:pt idx="31984">Total</cx:pt>
          <cx:pt idx="31985">Refrigerator</cx:pt>
          <cx:pt idx="31986">Other Kitchen</cx:pt>
          <cx:pt idx="31987"> Common outlets </cx:pt>
          <cx:pt idx="31988"> Common Lights </cx:pt>
          <cx:pt idx="31989"> Bedroom Outlets </cx:pt>
          <cx:pt idx="31990"> Bedroom Lights </cx:pt>
          <cx:pt idx="31991"> Bathroom </cx:pt>
          <cx:pt idx="31992">Total</cx:pt>
          <cx:pt idx="31993">Refrigerator</cx:pt>
          <cx:pt idx="31994">Other Kitchen</cx:pt>
          <cx:pt idx="31995"> Common outlets </cx:pt>
          <cx:pt idx="31996"> Common Lights </cx:pt>
          <cx:pt idx="31997"> Bedroom Outlets </cx:pt>
          <cx:pt idx="31998"> Bedroom Lights </cx:pt>
          <cx:pt idx="31999"> Bathroom </cx:pt>
          <cx:pt idx="32000">Total</cx:pt>
          <cx:pt idx="32001">Refrigerator</cx:pt>
          <cx:pt idx="32002">Other Kitchen</cx:pt>
          <cx:pt idx="32003"> Common outlets </cx:pt>
          <cx:pt idx="32004"> Common Lights </cx:pt>
          <cx:pt idx="32005"> Bedroom Outlets </cx:pt>
          <cx:pt idx="32006"> Bedroom Lights </cx:pt>
          <cx:pt idx="32007"> Bathroom </cx:pt>
          <cx:pt idx="32008">Total</cx:pt>
          <cx:pt idx="32009">Refrigerator</cx:pt>
          <cx:pt idx="32010">Other Kitchen</cx:pt>
          <cx:pt idx="32011"> Common outlets </cx:pt>
          <cx:pt idx="32012"> Common Lights </cx:pt>
          <cx:pt idx="32013"> Bedroom Outlets </cx:pt>
          <cx:pt idx="32014"> Bedroom Lights </cx:pt>
          <cx:pt idx="32015"> Bathroom </cx:pt>
          <cx:pt idx="32016">Total</cx:pt>
          <cx:pt idx="32017">Refrigerator</cx:pt>
          <cx:pt idx="32018">Other Kitchen</cx:pt>
          <cx:pt idx="32019"> Common outlets </cx:pt>
          <cx:pt idx="32020"> Common Lights </cx:pt>
          <cx:pt idx="32021"> Bedroom Outlets </cx:pt>
          <cx:pt idx="32022"> Bedroom Lights </cx:pt>
          <cx:pt idx="32023"> Bathroom </cx:pt>
          <cx:pt idx="32024">Total</cx:pt>
          <cx:pt idx="32025">Refrigerator</cx:pt>
          <cx:pt idx="32026">Other Kitchen</cx:pt>
          <cx:pt idx="32027"> Common outlets </cx:pt>
          <cx:pt idx="32028"> Common Lights </cx:pt>
          <cx:pt idx="32029"> Bedroom Outlets </cx:pt>
          <cx:pt idx="32030"> Bedroom Lights </cx:pt>
          <cx:pt idx="32031"> Bathroom </cx:pt>
          <cx:pt idx="32032">Total</cx:pt>
          <cx:pt idx="32033">Refrigerator</cx:pt>
          <cx:pt idx="32034">Other Kitchen</cx:pt>
          <cx:pt idx="32035"> Common outlets </cx:pt>
          <cx:pt idx="32036"> Common Lights </cx:pt>
          <cx:pt idx="32037"> Bedroom Outlets </cx:pt>
          <cx:pt idx="32038"> Bedroom Lights </cx:pt>
          <cx:pt idx="32039"> Bathroom </cx:pt>
          <cx:pt idx="32040">Total</cx:pt>
          <cx:pt idx="32041">Refrigerator</cx:pt>
          <cx:pt idx="32042">Other Kitchen</cx:pt>
          <cx:pt idx="32043"> Common outlets </cx:pt>
          <cx:pt idx="32044"> Common Lights </cx:pt>
          <cx:pt idx="32045"> Bedroom Outlets </cx:pt>
          <cx:pt idx="32046"> Bedroom Lights </cx:pt>
          <cx:pt idx="32047"> Bathroom </cx:pt>
          <cx:pt idx="32048">Total</cx:pt>
          <cx:pt idx="32049">Refrigerator</cx:pt>
          <cx:pt idx="32050">Other Kitchen</cx:pt>
          <cx:pt idx="32051"> Common outlets </cx:pt>
          <cx:pt idx="32052"> Common Lights </cx:pt>
          <cx:pt idx="32053"> Bedroom Outlets </cx:pt>
          <cx:pt idx="32054"> Bedroom Lights </cx:pt>
          <cx:pt idx="32055"> Bathroom </cx:pt>
          <cx:pt idx="32056">Total</cx:pt>
          <cx:pt idx="32057">Refrigerator</cx:pt>
          <cx:pt idx="32058">Other Kitchen</cx:pt>
          <cx:pt idx="32059"> Common outlets </cx:pt>
          <cx:pt idx="32060"> Common Lights </cx:pt>
          <cx:pt idx="32061"> Bedroom Outlets </cx:pt>
          <cx:pt idx="32062"> Bedroom Lights </cx:pt>
          <cx:pt idx="32063"> Bathroom </cx:pt>
          <cx:pt idx="32064">Total</cx:pt>
          <cx:pt idx="32065">Refrigerator</cx:pt>
          <cx:pt idx="32066">Other Kitchen</cx:pt>
          <cx:pt idx="32067"> Common outlets </cx:pt>
          <cx:pt idx="32068"> Common Lights </cx:pt>
          <cx:pt idx="32069"> Bedroom Outlets </cx:pt>
          <cx:pt idx="32070"> Bedroom Lights </cx:pt>
          <cx:pt idx="32071"> Bathroom </cx:pt>
          <cx:pt idx="32072">Total</cx:pt>
          <cx:pt idx="32073">Refrigerator</cx:pt>
          <cx:pt idx="32074">Other Kitchen</cx:pt>
          <cx:pt idx="32075"> Common outlets </cx:pt>
          <cx:pt idx="32076"> Common Lights </cx:pt>
          <cx:pt idx="32077"> Bedroom Outlets </cx:pt>
          <cx:pt idx="32078"> Bedroom Lights </cx:pt>
          <cx:pt idx="32079"> Bathroom </cx:pt>
          <cx:pt idx="32080">Total</cx:pt>
          <cx:pt idx="32081">Refrigerator</cx:pt>
          <cx:pt idx="32082">Other Kitchen</cx:pt>
          <cx:pt idx="32083"> Common outlets </cx:pt>
          <cx:pt idx="32084"> Common Lights </cx:pt>
          <cx:pt idx="32085"> Bedroom Outlets </cx:pt>
          <cx:pt idx="32086"> Bedroom Lights </cx:pt>
          <cx:pt idx="32087"> Bathroom </cx:pt>
          <cx:pt idx="32088">Total</cx:pt>
          <cx:pt idx="32089">Refrigerator</cx:pt>
          <cx:pt idx="32090">Other Kitchen</cx:pt>
          <cx:pt idx="32091"> Common outlets </cx:pt>
          <cx:pt idx="32092"> Common Lights </cx:pt>
          <cx:pt idx="32093"> Bedroom Outlets </cx:pt>
          <cx:pt idx="32094"> Bedroom Lights </cx:pt>
          <cx:pt idx="32095"> Bathroom </cx:pt>
          <cx:pt idx="32096">Total</cx:pt>
          <cx:pt idx="32097">Refrigerator</cx:pt>
          <cx:pt idx="32098">Other Kitchen</cx:pt>
          <cx:pt idx="32099"> Common outlets </cx:pt>
          <cx:pt idx="32100"> Common Lights </cx:pt>
          <cx:pt idx="32101"> Bedroom Outlets </cx:pt>
          <cx:pt idx="32102"> Bedroom Lights </cx:pt>
          <cx:pt idx="32103"> Bathroom </cx:pt>
          <cx:pt idx="32104">Total</cx:pt>
          <cx:pt idx="32105">Refrigerator</cx:pt>
          <cx:pt idx="32106">Other Kitchen</cx:pt>
          <cx:pt idx="32107"> Common outlets </cx:pt>
          <cx:pt idx="32108"> Common Lights </cx:pt>
          <cx:pt idx="32109"> Bedroom Outlets </cx:pt>
          <cx:pt idx="32110"> Bedroom Lights </cx:pt>
          <cx:pt idx="32111"> Bathroom </cx:pt>
          <cx:pt idx="32112">Total</cx:pt>
          <cx:pt idx="32113">Refrigerator</cx:pt>
          <cx:pt idx="32114">Other Kitchen</cx:pt>
          <cx:pt idx="32115"> Common outlets </cx:pt>
          <cx:pt idx="32116"> Common Lights </cx:pt>
          <cx:pt idx="32117"> Bedroom Outlets </cx:pt>
          <cx:pt idx="32118"> Bedroom Lights </cx:pt>
          <cx:pt idx="32119"> Bathroom </cx:pt>
          <cx:pt idx="32120">Total</cx:pt>
          <cx:pt idx="32121">Refrigerator</cx:pt>
          <cx:pt idx="32122">Other Kitchen</cx:pt>
          <cx:pt idx="32123"> Common outlets </cx:pt>
          <cx:pt idx="32124"> Common Lights </cx:pt>
          <cx:pt idx="32125"> Bedroom Outlets </cx:pt>
          <cx:pt idx="32126"> Bedroom Lights </cx:pt>
          <cx:pt idx="32127"> Bathroom </cx:pt>
          <cx:pt idx="32128">Total</cx:pt>
          <cx:pt idx="32129">Refrigerator</cx:pt>
          <cx:pt idx="32130">Other Kitchen</cx:pt>
          <cx:pt idx="32131"> Common outlets </cx:pt>
          <cx:pt idx="32132"> Common Lights </cx:pt>
          <cx:pt idx="32133"> Bedroom Outlets </cx:pt>
          <cx:pt idx="32134"> Bedroom Lights </cx:pt>
          <cx:pt idx="32135"> Bathroom </cx:pt>
          <cx:pt idx="32136">Total</cx:pt>
          <cx:pt idx="32137">Refrigerator</cx:pt>
          <cx:pt idx="32138">Other Kitchen</cx:pt>
          <cx:pt idx="32139"> Common outlets </cx:pt>
          <cx:pt idx="32140"> Common Lights </cx:pt>
          <cx:pt idx="32141"> Bedroom Outlets </cx:pt>
          <cx:pt idx="32142"> Bedroom Lights </cx:pt>
          <cx:pt idx="32143"> Bathroom </cx:pt>
          <cx:pt idx="32144">Total</cx:pt>
          <cx:pt idx="32145">Refrigerator</cx:pt>
          <cx:pt idx="32146">Other Kitchen</cx:pt>
          <cx:pt idx="32147"> Common outlets </cx:pt>
          <cx:pt idx="32148"> Common Lights </cx:pt>
          <cx:pt idx="32149"> Bedroom Outlets </cx:pt>
          <cx:pt idx="32150"> Bedroom Lights </cx:pt>
          <cx:pt idx="32151"> Bathroom </cx:pt>
          <cx:pt idx="32152">Total</cx:pt>
          <cx:pt idx="32153">Refrigerator</cx:pt>
          <cx:pt idx="32154">Other Kitchen</cx:pt>
          <cx:pt idx="32155"> Common outlets </cx:pt>
          <cx:pt idx="32156"> Common Lights </cx:pt>
          <cx:pt idx="32157"> Bedroom Outlets </cx:pt>
          <cx:pt idx="32158"> Bedroom Lights </cx:pt>
          <cx:pt idx="32159"> Bathroom </cx:pt>
          <cx:pt idx="32160">Total</cx:pt>
          <cx:pt idx="32161">Refrigerator</cx:pt>
          <cx:pt idx="32162">Other Kitchen</cx:pt>
          <cx:pt idx="32163"> Common outlets </cx:pt>
          <cx:pt idx="32164"> Common Lights </cx:pt>
          <cx:pt idx="32165"> Bedroom Outlets </cx:pt>
          <cx:pt idx="32166"> Bedroom Lights </cx:pt>
          <cx:pt idx="32167"> Bathroom </cx:pt>
          <cx:pt idx="32168">Total</cx:pt>
          <cx:pt idx="32169">Refrigerator</cx:pt>
          <cx:pt idx="32170">Other Kitchen</cx:pt>
          <cx:pt idx="32171"> Common outlets </cx:pt>
          <cx:pt idx="32172"> Common Lights </cx:pt>
          <cx:pt idx="32173"> Bedroom Outlets </cx:pt>
          <cx:pt idx="32174"> Bedroom Lights </cx:pt>
          <cx:pt idx="32175"> Bathroom </cx:pt>
          <cx:pt idx="32176">Total</cx:pt>
          <cx:pt idx="32177">Refrigerator</cx:pt>
          <cx:pt idx="32178">Other Kitchen</cx:pt>
          <cx:pt idx="32179"> Common outlets </cx:pt>
          <cx:pt idx="32180"> Common Lights </cx:pt>
          <cx:pt idx="32181"> Bedroom Outlets </cx:pt>
          <cx:pt idx="32182"> Bedroom Lights </cx:pt>
          <cx:pt idx="32183"> Bathroom </cx:pt>
          <cx:pt idx="32184">Total</cx:pt>
          <cx:pt idx="32185">Refrigerator</cx:pt>
          <cx:pt idx="32186">Other Kitchen</cx:pt>
          <cx:pt idx="32187"> Common outlets </cx:pt>
          <cx:pt idx="32188"> Common Lights </cx:pt>
          <cx:pt idx="32189"> Bedroom Outlets </cx:pt>
          <cx:pt idx="32190"> Bedroom Lights </cx:pt>
          <cx:pt idx="32191"> Bathroom </cx:pt>
          <cx:pt idx="32192">Total</cx:pt>
          <cx:pt idx="32193">Refrigerator</cx:pt>
          <cx:pt idx="32194">Other Kitchen</cx:pt>
          <cx:pt idx="32195"> Common outlets </cx:pt>
          <cx:pt idx="32196"> Common Lights </cx:pt>
          <cx:pt idx="32197"> Bedroom Outlets </cx:pt>
          <cx:pt idx="32198"> Bedroom Lights </cx:pt>
          <cx:pt idx="32199"> Bathroom </cx:pt>
          <cx:pt idx="32200">Total</cx:pt>
          <cx:pt idx="32201">Refrigerator</cx:pt>
          <cx:pt idx="32202">Other Kitchen</cx:pt>
          <cx:pt idx="32203"> Common outlets </cx:pt>
          <cx:pt idx="32204"> Common Lights </cx:pt>
          <cx:pt idx="32205"> Bedroom Outlets </cx:pt>
          <cx:pt idx="32206"> Bedroom Lights </cx:pt>
          <cx:pt idx="32207"> Bathroom </cx:pt>
          <cx:pt idx="32208">Total</cx:pt>
          <cx:pt idx="32209">Refrigerator</cx:pt>
          <cx:pt idx="32210">Other Kitchen</cx:pt>
          <cx:pt idx="32211"> Common outlets </cx:pt>
          <cx:pt idx="32212"> Common Lights </cx:pt>
          <cx:pt idx="32213"> Bedroom Outlets </cx:pt>
          <cx:pt idx="32214"> Bedroom Lights </cx:pt>
          <cx:pt idx="32215"> Bathroom </cx:pt>
          <cx:pt idx="32216">Total</cx:pt>
          <cx:pt idx="32217">Refrigerator</cx:pt>
          <cx:pt idx="32218">Other Kitchen</cx:pt>
          <cx:pt idx="32219"> Common outlets </cx:pt>
          <cx:pt idx="32220"> Common Lights </cx:pt>
          <cx:pt idx="32221"> Bedroom Outlets </cx:pt>
          <cx:pt idx="32222"> Bedroom Lights </cx:pt>
          <cx:pt idx="32223"> Bathroom </cx:pt>
          <cx:pt idx="32224">Total</cx:pt>
          <cx:pt idx="32225">Refrigerator</cx:pt>
          <cx:pt idx="32226">Other Kitchen</cx:pt>
          <cx:pt idx="32227"> Common outlets </cx:pt>
          <cx:pt idx="32228"> Common Lights </cx:pt>
          <cx:pt idx="32229"> Bedroom Outlets </cx:pt>
          <cx:pt idx="32230"> Bedroom Lights </cx:pt>
          <cx:pt idx="32231"> Bathroom </cx:pt>
          <cx:pt idx="32232">Total</cx:pt>
          <cx:pt idx="32233">Refrigerator</cx:pt>
          <cx:pt idx="32234">Other Kitchen</cx:pt>
          <cx:pt idx="32235"> Common outlets </cx:pt>
          <cx:pt idx="32236"> Common Lights </cx:pt>
          <cx:pt idx="32237"> Bedroom Outlets </cx:pt>
          <cx:pt idx="32238"> Bedroom Lights </cx:pt>
          <cx:pt idx="32239"> Bathroom </cx:pt>
          <cx:pt idx="32240">Total</cx:pt>
          <cx:pt idx="32241">Refrigerator</cx:pt>
          <cx:pt idx="32242">Other Kitchen</cx:pt>
          <cx:pt idx="32243"> Common outlets </cx:pt>
          <cx:pt idx="32244"> Common Lights </cx:pt>
          <cx:pt idx="32245"> Bedroom Outlets </cx:pt>
          <cx:pt idx="32246"> Bedroom Lights </cx:pt>
          <cx:pt idx="32247"> Bathroom </cx:pt>
          <cx:pt idx="32248">Total</cx:pt>
          <cx:pt idx="32249">Refrigerator</cx:pt>
          <cx:pt idx="32250">Other Kitchen</cx:pt>
          <cx:pt idx="32251"> Common outlets </cx:pt>
          <cx:pt idx="32252"> Common Lights </cx:pt>
          <cx:pt idx="32253"> Bedroom Outlets </cx:pt>
          <cx:pt idx="32254"> Bedroom Lights </cx:pt>
          <cx:pt idx="32255"> Bathroom </cx:pt>
          <cx:pt idx="32256">Total</cx:pt>
          <cx:pt idx="32257">Refrigerator</cx:pt>
          <cx:pt idx="32258">Other Kitchen</cx:pt>
          <cx:pt idx="32259"> Common outlets </cx:pt>
          <cx:pt idx="32260"> Common Lights </cx:pt>
          <cx:pt idx="32261"> Bedroom Outlets </cx:pt>
          <cx:pt idx="32262"> Bedroom Lights </cx:pt>
          <cx:pt idx="32263"> Bathroom </cx:pt>
          <cx:pt idx="32264">Total</cx:pt>
          <cx:pt idx="32265">Refrigerator</cx:pt>
          <cx:pt idx="32266">Other Kitchen</cx:pt>
          <cx:pt idx="32267"> Common outlets </cx:pt>
          <cx:pt idx="32268"> Common Lights </cx:pt>
          <cx:pt idx="32269"> Bedroom Outlets </cx:pt>
          <cx:pt idx="32270"> Bedroom Lights </cx:pt>
          <cx:pt idx="32271"> Bathroom </cx:pt>
          <cx:pt idx="32272">Total</cx:pt>
          <cx:pt idx="32273">Refrigerator</cx:pt>
          <cx:pt idx="32274">Other Kitchen</cx:pt>
          <cx:pt idx="32275"> Common outlets </cx:pt>
          <cx:pt idx="32276"> Common Lights </cx:pt>
          <cx:pt idx="32277"> Bedroom Outlets </cx:pt>
          <cx:pt idx="32278"> Bedroom Lights </cx:pt>
          <cx:pt idx="32279"> Bathroom </cx:pt>
          <cx:pt idx="32280">Total</cx:pt>
          <cx:pt idx="32281">Refrigerator</cx:pt>
          <cx:pt idx="32282">Other Kitchen</cx:pt>
          <cx:pt idx="32283"> Common outlets </cx:pt>
          <cx:pt idx="32284"> Common Lights </cx:pt>
          <cx:pt idx="32285"> Bedroom Outlets </cx:pt>
          <cx:pt idx="32286"> Bedroom Lights </cx:pt>
          <cx:pt idx="32287"> Bathroom </cx:pt>
          <cx:pt idx="32288">Total</cx:pt>
          <cx:pt idx="32289">Refrigerator</cx:pt>
          <cx:pt idx="32290">Other Kitchen</cx:pt>
          <cx:pt idx="32291"> Common outlets </cx:pt>
          <cx:pt idx="32292"> Common Lights </cx:pt>
          <cx:pt idx="32293"> Bedroom Outlets </cx:pt>
          <cx:pt idx="32294"> Bedroom Lights </cx:pt>
          <cx:pt idx="32295"> Bathroom </cx:pt>
          <cx:pt idx="32296">Total</cx:pt>
          <cx:pt idx="32297">Refrigerator</cx:pt>
          <cx:pt idx="32298">Other Kitchen</cx:pt>
          <cx:pt idx="32299"> Common outlets </cx:pt>
          <cx:pt idx="32300"> Common Lights </cx:pt>
          <cx:pt idx="32301"> Bedroom Outlets </cx:pt>
          <cx:pt idx="32302"> Bedroom Lights </cx:pt>
          <cx:pt idx="32303"> Bathroom </cx:pt>
          <cx:pt idx="32304">Total</cx:pt>
          <cx:pt idx="32305">Refrigerator</cx:pt>
          <cx:pt idx="32306">Other Kitchen</cx:pt>
          <cx:pt idx="32307"> Common outlets </cx:pt>
          <cx:pt idx="32308"> Common Lights </cx:pt>
          <cx:pt idx="32309"> Bedroom Outlets </cx:pt>
          <cx:pt idx="32310"> Bedroom Lights </cx:pt>
          <cx:pt idx="32311"> Bathroom </cx:pt>
          <cx:pt idx="32312">Total</cx:pt>
          <cx:pt idx="32313">Refrigerator</cx:pt>
          <cx:pt idx="32314">Other Kitchen</cx:pt>
          <cx:pt idx="32315"> Common outlets </cx:pt>
          <cx:pt idx="32316"> Common Lights </cx:pt>
          <cx:pt idx="32317"> Bedroom Outlets </cx:pt>
          <cx:pt idx="32318"> Bedroom Lights </cx:pt>
          <cx:pt idx="32319"> Bathroom </cx:pt>
          <cx:pt idx="32320">Total</cx:pt>
          <cx:pt idx="32321">Refrigerator</cx:pt>
          <cx:pt idx="32322">Other Kitchen</cx:pt>
          <cx:pt idx="32323"> Common outlets </cx:pt>
          <cx:pt idx="32324"> Common Lights </cx:pt>
          <cx:pt idx="32325"> Bedroom Outlets </cx:pt>
          <cx:pt idx="32326"> Bedroom Lights </cx:pt>
          <cx:pt idx="32327"> Bathroom </cx:pt>
          <cx:pt idx="32328">Total</cx:pt>
          <cx:pt idx="32329">Refrigerator</cx:pt>
          <cx:pt idx="32330">Other Kitchen</cx:pt>
          <cx:pt idx="32331"> Common outlets </cx:pt>
          <cx:pt idx="32332"> Common Lights </cx:pt>
          <cx:pt idx="32333"> Bedroom Outlets </cx:pt>
          <cx:pt idx="32334"> Bedroom Lights </cx:pt>
          <cx:pt idx="32335"> Bathroom </cx:pt>
          <cx:pt idx="32336">Total</cx:pt>
          <cx:pt idx="32337">Refrigerator</cx:pt>
          <cx:pt idx="32338">Other Kitchen</cx:pt>
          <cx:pt idx="32339"> Common outlets </cx:pt>
          <cx:pt idx="32340"> Common Lights </cx:pt>
          <cx:pt idx="32341"> Bedroom Outlets </cx:pt>
          <cx:pt idx="32342"> Bedroom Lights </cx:pt>
          <cx:pt idx="32343"> Bathroom </cx:pt>
          <cx:pt idx="32344">Total</cx:pt>
          <cx:pt idx="32345">Refrigerator</cx:pt>
          <cx:pt idx="32346">Other Kitchen</cx:pt>
          <cx:pt idx="32347"> Common outlets </cx:pt>
          <cx:pt idx="32348"> Common Lights </cx:pt>
          <cx:pt idx="32349"> Bedroom Outlets </cx:pt>
          <cx:pt idx="32350"> Bedroom Lights </cx:pt>
          <cx:pt idx="32351"> Bathroom </cx:pt>
          <cx:pt idx="32352">Total</cx:pt>
          <cx:pt idx="32353">Refrigerator</cx:pt>
          <cx:pt idx="32354">Other Kitchen</cx:pt>
          <cx:pt idx="32355"> Common outlets </cx:pt>
          <cx:pt idx="32356"> Common Lights </cx:pt>
          <cx:pt idx="32357"> Bedroom Outlets </cx:pt>
          <cx:pt idx="32358"> Bedroom Lights </cx:pt>
          <cx:pt idx="32359"> Bathroom </cx:pt>
          <cx:pt idx="32360">Total</cx:pt>
          <cx:pt idx="32361">Refrigerator</cx:pt>
          <cx:pt idx="32362">Other Kitchen</cx:pt>
          <cx:pt idx="32363"> Common outlets </cx:pt>
          <cx:pt idx="32364"> Common Lights </cx:pt>
          <cx:pt idx="32365"> Bedroom Outlets </cx:pt>
          <cx:pt idx="32366"> Bedroom Lights </cx:pt>
          <cx:pt idx="32367"> Bathroom </cx:pt>
          <cx:pt idx="32368">Total</cx:pt>
          <cx:pt idx="32369">Refrigerator</cx:pt>
          <cx:pt idx="32370">Other Kitchen</cx:pt>
          <cx:pt idx="32371"> Common outlets </cx:pt>
          <cx:pt idx="32372"> Common Lights </cx:pt>
          <cx:pt idx="32373"> Bedroom Outlets </cx:pt>
          <cx:pt idx="32374"> Bedroom Lights </cx:pt>
          <cx:pt idx="32375"> Bathroom </cx:pt>
          <cx:pt idx="32376">Total</cx:pt>
          <cx:pt idx="32377">Refrigerator</cx:pt>
          <cx:pt idx="32378">Other Kitchen</cx:pt>
          <cx:pt idx="32379"> Common outlets </cx:pt>
          <cx:pt idx="32380"> Common Lights </cx:pt>
          <cx:pt idx="32381"> Bedroom Outlets </cx:pt>
          <cx:pt idx="32382"> Bedroom Lights </cx:pt>
          <cx:pt idx="32383"> Bathroom </cx:pt>
          <cx:pt idx="32384">Total</cx:pt>
          <cx:pt idx="32385">Refrigerator</cx:pt>
          <cx:pt idx="32386">Other Kitchen</cx:pt>
          <cx:pt idx="32387"> Common outlets </cx:pt>
          <cx:pt idx="32388"> Common Lights </cx:pt>
          <cx:pt idx="32389"> Bedroom Outlets </cx:pt>
          <cx:pt idx="32390"> Bedroom Lights </cx:pt>
          <cx:pt idx="32391"> Bathroom </cx:pt>
          <cx:pt idx="32392">Total</cx:pt>
          <cx:pt idx="32393">Refrigerator</cx:pt>
          <cx:pt idx="32394">Other Kitchen</cx:pt>
          <cx:pt idx="32395"> Common outlets </cx:pt>
          <cx:pt idx="32396"> Common Lights </cx:pt>
          <cx:pt idx="32397"> Bedroom Outlets </cx:pt>
          <cx:pt idx="32398"> Bedroom Lights </cx:pt>
          <cx:pt idx="32399"> Bathroom </cx:pt>
          <cx:pt idx="32400">Total</cx:pt>
          <cx:pt idx="32401">Refrigerator</cx:pt>
          <cx:pt idx="32402">Other Kitchen</cx:pt>
          <cx:pt idx="32403"> Common outlets </cx:pt>
          <cx:pt idx="32404"> Common Lights </cx:pt>
          <cx:pt idx="32405"> Bedroom Outlets </cx:pt>
          <cx:pt idx="32406"> Bedroom Lights </cx:pt>
          <cx:pt idx="32407"> Bathroom </cx:pt>
          <cx:pt idx="32408">Total</cx:pt>
          <cx:pt idx="32409">Refrigerator</cx:pt>
          <cx:pt idx="32410">Other Kitchen</cx:pt>
          <cx:pt idx="32411"> Common outlets </cx:pt>
          <cx:pt idx="32412"> Common Lights </cx:pt>
          <cx:pt idx="32413"> Bedroom Outlets </cx:pt>
          <cx:pt idx="32414"> Bedroom Lights </cx:pt>
          <cx:pt idx="32415"> Bathroom </cx:pt>
          <cx:pt idx="32416">Total</cx:pt>
          <cx:pt idx="32417">Refrigerator</cx:pt>
          <cx:pt idx="32418">Other Kitchen</cx:pt>
          <cx:pt idx="32419"> Common outlets </cx:pt>
          <cx:pt idx="32420"> Common Lights </cx:pt>
          <cx:pt idx="32421"> Bedroom Outlets </cx:pt>
          <cx:pt idx="32422"> Bedroom Lights </cx:pt>
          <cx:pt idx="32423"> Bathroom </cx:pt>
          <cx:pt idx="32424">Total</cx:pt>
          <cx:pt idx="32425">Refrigerator</cx:pt>
          <cx:pt idx="32426">Other Kitchen</cx:pt>
          <cx:pt idx="32427"> Common outlets </cx:pt>
          <cx:pt idx="32428"> Common Lights </cx:pt>
          <cx:pt idx="32429"> Bedroom Outlets </cx:pt>
          <cx:pt idx="32430"> Bedroom Lights </cx:pt>
          <cx:pt idx="32431"> Bathroom </cx:pt>
          <cx:pt idx="32432">Total</cx:pt>
          <cx:pt idx="32433">Refrigerator</cx:pt>
          <cx:pt idx="32434">Other Kitchen</cx:pt>
          <cx:pt idx="32435"> Common outlets </cx:pt>
          <cx:pt idx="32436"> Common Lights </cx:pt>
          <cx:pt idx="32437"> Bedroom Outlets </cx:pt>
          <cx:pt idx="32438"> Bedroom Lights </cx:pt>
          <cx:pt idx="32439"> Bathroom </cx:pt>
          <cx:pt idx="32440">Total</cx:pt>
          <cx:pt idx="32441">Refrigerator</cx:pt>
          <cx:pt idx="32442">Other Kitchen</cx:pt>
          <cx:pt idx="32443"> Common outlets </cx:pt>
          <cx:pt idx="32444"> Common Lights </cx:pt>
          <cx:pt idx="32445"> Bedroom Outlets </cx:pt>
          <cx:pt idx="32446"> Bedroom Lights </cx:pt>
          <cx:pt idx="32447"> Bathroom </cx:pt>
          <cx:pt idx="32448">Total</cx:pt>
          <cx:pt idx="32449">Refrigerator</cx:pt>
          <cx:pt idx="32450">Other Kitchen</cx:pt>
          <cx:pt idx="32451"> Common outlets </cx:pt>
          <cx:pt idx="32452"> Common Lights </cx:pt>
          <cx:pt idx="32453"> Bedroom Outlets </cx:pt>
          <cx:pt idx="32454"> Bedroom Lights </cx:pt>
          <cx:pt idx="32455"> Bathroom </cx:pt>
          <cx:pt idx="32456">Total</cx:pt>
          <cx:pt idx="32457">Refrigerator</cx:pt>
          <cx:pt idx="32458">Other Kitchen</cx:pt>
          <cx:pt idx="32459"> Common outlets </cx:pt>
          <cx:pt idx="32460"> Common Lights </cx:pt>
          <cx:pt idx="32461"> Bedroom Outlets </cx:pt>
          <cx:pt idx="32462"> Bedroom Lights </cx:pt>
          <cx:pt idx="32463"> Bathroom </cx:pt>
          <cx:pt idx="32464">Total</cx:pt>
          <cx:pt idx="32465">Refrigerator</cx:pt>
          <cx:pt idx="32466">Other Kitchen</cx:pt>
          <cx:pt idx="32467"> Common outlets </cx:pt>
          <cx:pt idx="32468"> Common Lights </cx:pt>
          <cx:pt idx="32469"> Bedroom Outlets </cx:pt>
          <cx:pt idx="32470"> Bedroom Lights </cx:pt>
          <cx:pt idx="32471"> Bathroom </cx:pt>
          <cx:pt idx="32472">Total</cx:pt>
          <cx:pt idx="32473">Refrigerator</cx:pt>
          <cx:pt idx="32474">Other Kitchen</cx:pt>
          <cx:pt idx="32475"> Common outlets </cx:pt>
          <cx:pt idx="32476"> Common Lights </cx:pt>
          <cx:pt idx="32477"> Bedroom Outlets </cx:pt>
          <cx:pt idx="32478"> Bedroom Lights </cx:pt>
          <cx:pt idx="32479"> Bathroom </cx:pt>
          <cx:pt idx="32480">Total</cx:pt>
          <cx:pt idx="32481">Refrigerator</cx:pt>
          <cx:pt idx="32482">Other Kitchen</cx:pt>
          <cx:pt idx="32483"> Common outlets </cx:pt>
          <cx:pt idx="32484"> Common Lights </cx:pt>
          <cx:pt idx="32485"> Bedroom Outlets </cx:pt>
          <cx:pt idx="32486"> Bedroom Lights </cx:pt>
          <cx:pt idx="32487"> Bathroom </cx:pt>
          <cx:pt idx="32488">Total</cx:pt>
          <cx:pt idx="32489">Refrigerator</cx:pt>
          <cx:pt idx="32490">Other Kitchen</cx:pt>
          <cx:pt idx="32491"> Common outlets </cx:pt>
          <cx:pt idx="32492"> Common Lights </cx:pt>
          <cx:pt idx="32493"> Bedroom Outlets </cx:pt>
          <cx:pt idx="32494"> Bedroom Lights </cx:pt>
          <cx:pt idx="32495"> Bathroom </cx:pt>
          <cx:pt idx="32496">Total</cx:pt>
          <cx:pt idx="32497">Refrigerator</cx:pt>
          <cx:pt idx="32498">Other Kitchen</cx:pt>
          <cx:pt idx="32499"> Common outlets </cx:pt>
          <cx:pt idx="32500"> Common Lights </cx:pt>
          <cx:pt idx="32501"> Bedroom Outlets </cx:pt>
          <cx:pt idx="32502"> Bedroom Lights </cx:pt>
          <cx:pt idx="32503"> Bathroom </cx:pt>
          <cx:pt idx="32504">Total</cx:pt>
          <cx:pt idx="32505">Refrigerator</cx:pt>
          <cx:pt idx="32506">Other Kitchen</cx:pt>
          <cx:pt idx="32507"> Common outlets </cx:pt>
          <cx:pt idx="32508"> Common Lights </cx:pt>
          <cx:pt idx="32509"> Bedroom Outlets </cx:pt>
          <cx:pt idx="32510"> Bedroom Lights </cx:pt>
          <cx:pt idx="32511"> Bathroom </cx:pt>
          <cx:pt idx="32512">Total</cx:pt>
          <cx:pt idx="32513">Refrigerator</cx:pt>
          <cx:pt idx="32514">Other Kitchen</cx:pt>
          <cx:pt idx="32515"> Common outlets </cx:pt>
          <cx:pt idx="32516"> Common Lights </cx:pt>
          <cx:pt idx="32517"> Bedroom Outlets </cx:pt>
          <cx:pt idx="32518"> Bedroom Lights </cx:pt>
          <cx:pt idx="32519"> Bathroom </cx:pt>
          <cx:pt idx="32520">Total</cx:pt>
          <cx:pt idx="32521">Refrigerator</cx:pt>
          <cx:pt idx="32522">Other Kitchen</cx:pt>
          <cx:pt idx="32523"> Common outlets </cx:pt>
          <cx:pt idx="32524"> Common Lights </cx:pt>
          <cx:pt idx="32525"> Bedroom Outlets </cx:pt>
          <cx:pt idx="32526"> Bedroom Lights </cx:pt>
          <cx:pt idx="32527"> Bathroom </cx:pt>
          <cx:pt idx="32528">Total</cx:pt>
          <cx:pt idx="32529">Refrigerator</cx:pt>
          <cx:pt idx="32530">Other Kitchen</cx:pt>
          <cx:pt idx="32531"> Common outlets </cx:pt>
          <cx:pt idx="32532"> Common Lights </cx:pt>
          <cx:pt idx="32533"> Bedroom Outlets </cx:pt>
          <cx:pt idx="32534"> Bedroom Lights </cx:pt>
          <cx:pt idx="32535"> Bathroom </cx:pt>
          <cx:pt idx="32536">Total</cx:pt>
          <cx:pt idx="32537">Refrigerator</cx:pt>
          <cx:pt idx="32538">Other Kitchen</cx:pt>
          <cx:pt idx="32539"> Common outlets </cx:pt>
          <cx:pt idx="32540"> Common Lights </cx:pt>
          <cx:pt idx="32541"> Bedroom Outlets </cx:pt>
          <cx:pt idx="32542"> Bedroom Lights </cx:pt>
          <cx:pt idx="32543"> Bathroom </cx:pt>
          <cx:pt idx="32544">Total</cx:pt>
          <cx:pt idx="32545">Refrigerator</cx:pt>
          <cx:pt idx="32546">Other Kitchen</cx:pt>
          <cx:pt idx="32547"> Common outlets </cx:pt>
          <cx:pt idx="32548"> Common Lights </cx:pt>
          <cx:pt idx="32549"> Bedroom Outlets </cx:pt>
          <cx:pt idx="32550"> Bedroom Lights </cx:pt>
          <cx:pt idx="32551"> Bathroom </cx:pt>
          <cx:pt idx="32552">Total</cx:pt>
          <cx:pt idx="32553">Refrigerator</cx:pt>
          <cx:pt idx="32554">Other Kitchen</cx:pt>
          <cx:pt idx="32555"> Common outlets </cx:pt>
          <cx:pt idx="32556"> Common Lights </cx:pt>
          <cx:pt idx="32557"> Bedroom Outlets </cx:pt>
          <cx:pt idx="32558"> Bedroom Lights </cx:pt>
          <cx:pt idx="32559"> Bathroom </cx:pt>
          <cx:pt idx="32560">Total</cx:pt>
          <cx:pt idx="32561">Refrigerator</cx:pt>
          <cx:pt idx="32562">Other Kitchen</cx:pt>
          <cx:pt idx="32563"> Common outlets </cx:pt>
          <cx:pt idx="32564"> Common Lights </cx:pt>
          <cx:pt idx="32565"> Bedroom Outlets </cx:pt>
          <cx:pt idx="32566"> Bedroom Lights </cx:pt>
          <cx:pt idx="32567"> Bathroom </cx:pt>
          <cx:pt idx="32568">Total</cx:pt>
          <cx:pt idx="32569">Refrigerator</cx:pt>
          <cx:pt idx="32570">Other Kitchen</cx:pt>
          <cx:pt idx="32571"> Common outlets </cx:pt>
          <cx:pt idx="32572"> Common Lights </cx:pt>
          <cx:pt idx="32573"> Bedroom Outlets </cx:pt>
          <cx:pt idx="32574"> Bedroom Lights </cx:pt>
          <cx:pt idx="32575"> Bathroom </cx:pt>
          <cx:pt idx="32576">Total</cx:pt>
          <cx:pt idx="32577">Refrigerator</cx:pt>
          <cx:pt idx="32578">Other Kitchen</cx:pt>
          <cx:pt idx="32579"> Common outlets </cx:pt>
          <cx:pt idx="32580"> Common Lights </cx:pt>
          <cx:pt idx="32581"> Bedroom Outlets </cx:pt>
          <cx:pt idx="32582"> Bedroom Lights </cx:pt>
          <cx:pt idx="32583"> Bathroom </cx:pt>
          <cx:pt idx="32584">Total</cx:pt>
          <cx:pt idx="32585">Refrigerator</cx:pt>
          <cx:pt idx="32586">Other Kitchen</cx:pt>
          <cx:pt idx="32587"> Common outlets </cx:pt>
          <cx:pt idx="32588"> Common Lights </cx:pt>
          <cx:pt idx="32589"> Bedroom Outlets </cx:pt>
          <cx:pt idx="32590"> Bedroom Lights </cx:pt>
          <cx:pt idx="32591"> Bathroom </cx:pt>
          <cx:pt idx="32592">Total</cx:pt>
          <cx:pt idx="32593">Refrigerator</cx:pt>
          <cx:pt idx="32594">Other Kitchen</cx:pt>
          <cx:pt idx="32595"> Common outlets </cx:pt>
          <cx:pt idx="32596"> Common Lights </cx:pt>
          <cx:pt idx="32597"> Bedroom Outlets </cx:pt>
          <cx:pt idx="32598"> Bedroom Lights </cx:pt>
          <cx:pt idx="32599"> Bathroom </cx:pt>
          <cx:pt idx="32600">Total</cx:pt>
          <cx:pt idx="32601">Refrigerator</cx:pt>
          <cx:pt idx="32602">Other Kitchen</cx:pt>
          <cx:pt idx="32603"> Common outlets </cx:pt>
          <cx:pt idx="32604"> Common Lights </cx:pt>
          <cx:pt idx="32605"> Bedroom Outlets </cx:pt>
          <cx:pt idx="32606"> Bedroom Lights </cx:pt>
          <cx:pt idx="32607"> Bathroom </cx:pt>
          <cx:pt idx="32608">Total</cx:pt>
          <cx:pt idx="32609">Refrigerator</cx:pt>
          <cx:pt idx="32610">Other Kitchen</cx:pt>
          <cx:pt idx="32611"> Common outlets </cx:pt>
          <cx:pt idx="32612"> Common Lights </cx:pt>
          <cx:pt idx="32613"> Bedroom Outlets </cx:pt>
          <cx:pt idx="32614"> Bedroom Lights </cx:pt>
          <cx:pt idx="32615"> Bathroom </cx:pt>
          <cx:pt idx="32616">Total</cx:pt>
          <cx:pt idx="32617">Refrigerator</cx:pt>
          <cx:pt idx="32618">Other Kitchen</cx:pt>
          <cx:pt idx="32619"> Common outlets </cx:pt>
          <cx:pt idx="32620"> Common Lights </cx:pt>
          <cx:pt idx="32621"> Bedroom Outlets </cx:pt>
          <cx:pt idx="32622"> Bedroom Lights </cx:pt>
          <cx:pt idx="32623"> Bathroom </cx:pt>
          <cx:pt idx="32624">Total</cx:pt>
          <cx:pt idx="32625">Refrigerator</cx:pt>
          <cx:pt idx="32626">Other Kitchen</cx:pt>
          <cx:pt idx="32627"> Common outlets </cx:pt>
          <cx:pt idx="32628"> Common Lights </cx:pt>
          <cx:pt idx="32629"> Bedroom Outlets </cx:pt>
          <cx:pt idx="32630"> Bedroom Lights </cx:pt>
          <cx:pt idx="32631"> Bathroom </cx:pt>
          <cx:pt idx="32632">Total</cx:pt>
          <cx:pt idx="32633">Refrigerator</cx:pt>
          <cx:pt idx="32634">Other Kitchen</cx:pt>
          <cx:pt idx="32635"> Common outlets </cx:pt>
          <cx:pt idx="32636"> Common Lights </cx:pt>
          <cx:pt idx="32637"> Bedroom Outlets </cx:pt>
          <cx:pt idx="32638"> Bedroom Lights </cx:pt>
          <cx:pt idx="32639"> Bathroom </cx:pt>
          <cx:pt idx="32640">Total</cx:pt>
          <cx:pt idx="32641">Refrigerator</cx:pt>
          <cx:pt idx="32642">Other Kitchen</cx:pt>
          <cx:pt idx="32643"> Common outlets </cx:pt>
          <cx:pt idx="32644"> Common Lights </cx:pt>
          <cx:pt idx="32645"> Bedroom Outlets </cx:pt>
          <cx:pt idx="32646"> Bedroom Lights </cx:pt>
          <cx:pt idx="32647"> Bathroom </cx:pt>
          <cx:pt idx="32648">Total</cx:pt>
          <cx:pt idx="32649">Refrigerator</cx:pt>
          <cx:pt idx="32650">Other Kitchen</cx:pt>
          <cx:pt idx="32651"> Common outlets </cx:pt>
          <cx:pt idx="32652"> Common Lights </cx:pt>
          <cx:pt idx="32653"> Bedroom Outlets </cx:pt>
          <cx:pt idx="32654"> Bedroom Lights </cx:pt>
          <cx:pt idx="32655"> Bathroom </cx:pt>
          <cx:pt idx="32656">Total</cx:pt>
          <cx:pt idx="32657">Refrigerator</cx:pt>
          <cx:pt idx="32658">Other Kitchen</cx:pt>
          <cx:pt idx="32659"> Common outlets </cx:pt>
          <cx:pt idx="32660"> Common Lights </cx:pt>
          <cx:pt idx="32661"> Bedroom Outlets </cx:pt>
          <cx:pt idx="32662"> Bedroom Lights </cx:pt>
          <cx:pt idx="32663"> Bathroom </cx:pt>
          <cx:pt idx="32664">Total</cx:pt>
          <cx:pt idx="32665">Refrigerator</cx:pt>
          <cx:pt idx="32666">Other Kitchen</cx:pt>
          <cx:pt idx="32667"> Common outlets </cx:pt>
          <cx:pt idx="32668"> Common Lights </cx:pt>
          <cx:pt idx="32669"> Bedroom Outlets </cx:pt>
          <cx:pt idx="32670"> Bedroom Lights </cx:pt>
          <cx:pt idx="32671"> Bathroom </cx:pt>
          <cx:pt idx="32672">Total</cx:pt>
          <cx:pt idx="32673">Refrigerator</cx:pt>
          <cx:pt idx="32674">Other Kitchen</cx:pt>
          <cx:pt idx="32675"> Common outlets </cx:pt>
          <cx:pt idx="32676"> Common Lights </cx:pt>
          <cx:pt idx="32677"> Bedroom Outlets </cx:pt>
          <cx:pt idx="32678"> Bedroom Lights </cx:pt>
          <cx:pt idx="32679"> Bathroom </cx:pt>
          <cx:pt idx="32680">Total</cx:pt>
          <cx:pt idx="32681">Refrigerator</cx:pt>
          <cx:pt idx="32682">Other Kitchen</cx:pt>
          <cx:pt idx="32683"> Common outlets </cx:pt>
          <cx:pt idx="32684"> Common Lights </cx:pt>
          <cx:pt idx="32685"> Bedroom Outlets </cx:pt>
          <cx:pt idx="32686"> Bedroom Lights </cx:pt>
          <cx:pt idx="32687"> Bathroom </cx:pt>
          <cx:pt idx="32688">Total</cx:pt>
          <cx:pt idx="32689">Refrigerator</cx:pt>
          <cx:pt idx="32690">Other Kitchen</cx:pt>
          <cx:pt idx="32691"> Common outlets </cx:pt>
          <cx:pt idx="32692"> Common Lights </cx:pt>
          <cx:pt idx="32693"> Bedroom Outlets </cx:pt>
          <cx:pt idx="32694"> Bedroom Lights </cx:pt>
          <cx:pt idx="32695"> Bathroom </cx:pt>
          <cx:pt idx="32696">Total</cx:pt>
          <cx:pt idx="32697">Refrigerator</cx:pt>
          <cx:pt idx="32698">Other Kitchen</cx:pt>
          <cx:pt idx="32699"> Common outlets </cx:pt>
          <cx:pt idx="32700"> Common Lights </cx:pt>
          <cx:pt idx="32701"> Bedroom Outlets </cx:pt>
          <cx:pt idx="32702"> Bedroom Lights </cx:pt>
          <cx:pt idx="32703"> Bathroom </cx:pt>
          <cx:pt idx="32704">Total</cx:pt>
          <cx:pt idx="32705">Refrigerator</cx:pt>
          <cx:pt idx="32706">Other Kitchen</cx:pt>
          <cx:pt idx="32707"> Common outlets </cx:pt>
          <cx:pt idx="32708"> Common Lights </cx:pt>
          <cx:pt idx="32709"> Bedroom Outlets </cx:pt>
          <cx:pt idx="32710"> Bedroom Lights </cx:pt>
          <cx:pt idx="32711"> Bathroom </cx:pt>
          <cx:pt idx="32712">Total</cx:pt>
          <cx:pt idx="32713">Refrigerator</cx:pt>
          <cx:pt idx="32714">Other Kitchen</cx:pt>
          <cx:pt idx="32715"> Common outlets </cx:pt>
          <cx:pt idx="32716"> Common Lights </cx:pt>
          <cx:pt idx="32717"> Bedroom Outlets </cx:pt>
          <cx:pt idx="32718"> Bedroom Lights </cx:pt>
          <cx:pt idx="32719"> Bathroom </cx:pt>
          <cx:pt idx="32720">Total</cx:pt>
          <cx:pt idx="32721">Refrigerator</cx:pt>
          <cx:pt idx="32722">Other Kitchen</cx:pt>
          <cx:pt idx="32723"> Common outlets </cx:pt>
          <cx:pt idx="32724"> Common Lights </cx:pt>
          <cx:pt idx="32725"> Bedroom Outlets </cx:pt>
          <cx:pt idx="32726"> Bedroom Lights </cx:pt>
          <cx:pt idx="32727"> Bathroom </cx:pt>
          <cx:pt idx="32728">Total</cx:pt>
          <cx:pt idx="32729">Refrigerator</cx:pt>
          <cx:pt idx="32730">Other Kitchen</cx:pt>
          <cx:pt idx="32731"> Common outlets </cx:pt>
          <cx:pt idx="32732"> Common Lights </cx:pt>
          <cx:pt idx="32733"> Bedroom Outlets </cx:pt>
          <cx:pt idx="32734"> Bedroom Lights </cx:pt>
          <cx:pt idx="32735"> Bathroom </cx:pt>
          <cx:pt idx="32736">Total</cx:pt>
          <cx:pt idx="32737">Refrigerator</cx:pt>
          <cx:pt idx="32738">Other Kitchen</cx:pt>
          <cx:pt idx="32739"> Common outlets </cx:pt>
          <cx:pt idx="32740"> Common Lights </cx:pt>
          <cx:pt idx="32741"> Bedroom Outlets </cx:pt>
          <cx:pt idx="32742"> Bedroom Lights </cx:pt>
          <cx:pt idx="32743"> Bathroom </cx:pt>
          <cx:pt idx="32744">Total</cx:pt>
          <cx:pt idx="32745">Refrigerator</cx:pt>
          <cx:pt idx="32746">Other Kitchen</cx:pt>
          <cx:pt idx="32747"> Common outlets </cx:pt>
          <cx:pt idx="32748"> Common Lights </cx:pt>
          <cx:pt idx="32749"> Bedroom Outlets </cx:pt>
          <cx:pt idx="32750"> Bedroom Lights </cx:pt>
          <cx:pt idx="32751"> Bathroom </cx:pt>
          <cx:pt idx="32752">Total</cx:pt>
          <cx:pt idx="32753">Refrigerator</cx:pt>
          <cx:pt idx="32754">Other Kitchen</cx:pt>
          <cx:pt idx="32755"> Common outlets </cx:pt>
          <cx:pt idx="32756"> Common Lights </cx:pt>
          <cx:pt idx="32757"> Bedroom Outlets </cx:pt>
          <cx:pt idx="32758"> Bedroom Lights </cx:pt>
          <cx:pt idx="32759"> Bathroom </cx:pt>
          <cx:pt idx="32760">Total</cx:pt>
          <cx:pt idx="32761">Refrigerator</cx:pt>
          <cx:pt idx="32762">Other Kitchen</cx:pt>
          <cx:pt idx="32763"> Common outlets </cx:pt>
          <cx:pt idx="32764"> Common Lights </cx:pt>
          <cx:pt idx="32765"> Bedroom Outlets </cx:pt>
          <cx:pt idx="32766"> Bedroom Lights </cx:pt>
          <cx:pt idx="32767"> Bathroom </cx:pt>
          <cx:pt idx="32768">Total</cx:pt>
          <cx:pt idx="32769">Refrigerator</cx:pt>
          <cx:pt idx="32770">Other Kitchen</cx:pt>
          <cx:pt idx="32771"> Common outlets </cx:pt>
          <cx:pt idx="32772"> Common Lights </cx:pt>
          <cx:pt idx="32773"> Bedroom Outlets </cx:pt>
          <cx:pt idx="32774"> Bedroom Lights </cx:pt>
          <cx:pt idx="32775"> Bathroom </cx:pt>
          <cx:pt idx="32776">Total</cx:pt>
          <cx:pt idx="32777">Refrigerator</cx:pt>
          <cx:pt idx="32778">Other Kitchen</cx:pt>
          <cx:pt idx="32779"> Common outlets </cx:pt>
          <cx:pt idx="32780"> Common Lights </cx:pt>
          <cx:pt idx="32781"> Bedroom Outlets </cx:pt>
          <cx:pt idx="32782"> Bedroom Lights </cx:pt>
          <cx:pt idx="32783"> Bathroom </cx:pt>
          <cx:pt idx="32784">Total</cx:pt>
          <cx:pt idx="32785">Refrigerator</cx:pt>
          <cx:pt idx="32786">Other Kitchen</cx:pt>
          <cx:pt idx="32787"> Common outlets </cx:pt>
          <cx:pt idx="32788"> Common Lights </cx:pt>
          <cx:pt idx="32789"> Bedroom Outlets </cx:pt>
          <cx:pt idx="32790"> Bedroom Lights </cx:pt>
          <cx:pt idx="32791"> Bathroom </cx:pt>
          <cx:pt idx="32792">Total</cx:pt>
          <cx:pt idx="32793">Refrigerator</cx:pt>
          <cx:pt idx="32794">Other Kitchen</cx:pt>
          <cx:pt idx="32795"> Common outlets </cx:pt>
          <cx:pt idx="32796"> Common Lights </cx:pt>
          <cx:pt idx="32797"> Bedroom Outlets </cx:pt>
          <cx:pt idx="32798"> Bedroom Lights </cx:pt>
          <cx:pt idx="32799"> Bathroom </cx:pt>
          <cx:pt idx="32800">Total</cx:pt>
          <cx:pt idx="32801">Refrigerator</cx:pt>
          <cx:pt idx="32802">Other Kitchen</cx:pt>
          <cx:pt idx="32803"> Common outlets </cx:pt>
          <cx:pt idx="32804"> Common Lights </cx:pt>
          <cx:pt idx="32805"> Bedroom Outlets </cx:pt>
          <cx:pt idx="32806"> Bedroom Lights </cx:pt>
          <cx:pt idx="32807"> Bathroom </cx:pt>
          <cx:pt idx="32808">Total</cx:pt>
          <cx:pt idx="32809">Refrigerator</cx:pt>
          <cx:pt idx="32810">Other Kitchen</cx:pt>
          <cx:pt idx="32811"> Common outlets </cx:pt>
          <cx:pt idx="32812"> Common Lights </cx:pt>
          <cx:pt idx="32813"> Bedroom Outlets </cx:pt>
          <cx:pt idx="32814"> Bedroom Lights </cx:pt>
          <cx:pt idx="32815"> Bathroom </cx:pt>
          <cx:pt idx="32816">Total</cx:pt>
          <cx:pt idx="32817">Refrigerator</cx:pt>
          <cx:pt idx="32818">Other Kitchen</cx:pt>
          <cx:pt idx="32819"> Common outlets </cx:pt>
          <cx:pt idx="32820"> Common Lights </cx:pt>
          <cx:pt idx="32821"> Bedroom Outlets </cx:pt>
          <cx:pt idx="32822"> Bedroom Lights </cx:pt>
          <cx:pt idx="32823"> Bathroom </cx:pt>
          <cx:pt idx="32824">Total</cx:pt>
          <cx:pt idx="32825">Refrigerator</cx:pt>
          <cx:pt idx="32826">Other Kitchen</cx:pt>
          <cx:pt idx="32827"> Common outlets </cx:pt>
          <cx:pt idx="32828"> Common Lights </cx:pt>
          <cx:pt idx="32829"> Bedroom Outlets </cx:pt>
          <cx:pt idx="32830"> Bedroom Lights </cx:pt>
          <cx:pt idx="32831"> Bathroom </cx:pt>
          <cx:pt idx="32832">Total</cx:pt>
          <cx:pt idx="32833">Refrigerator</cx:pt>
          <cx:pt idx="32834">Other Kitchen</cx:pt>
          <cx:pt idx="32835"> Common outlets </cx:pt>
          <cx:pt idx="32836"> Common Lights </cx:pt>
          <cx:pt idx="32837"> Bedroom Outlets </cx:pt>
          <cx:pt idx="32838"> Bedroom Lights </cx:pt>
          <cx:pt idx="32839"> Bathroom </cx:pt>
          <cx:pt idx="32840">Total</cx:pt>
          <cx:pt idx="32841">Refrigerator</cx:pt>
          <cx:pt idx="32842">Other Kitchen</cx:pt>
          <cx:pt idx="32843"> Common outlets </cx:pt>
          <cx:pt idx="32844"> Common Lights </cx:pt>
          <cx:pt idx="32845"> Bedroom Outlets </cx:pt>
          <cx:pt idx="32846"> Bedroom Lights </cx:pt>
          <cx:pt idx="32847"> Bathroom </cx:pt>
          <cx:pt idx="32848">Total</cx:pt>
          <cx:pt idx="32849">Refrigerator</cx:pt>
          <cx:pt idx="32850">Other Kitchen</cx:pt>
          <cx:pt idx="32851"> Common outlets </cx:pt>
          <cx:pt idx="32852"> Common Lights </cx:pt>
          <cx:pt idx="32853"> Bedroom Outlets </cx:pt>
          <cx:pt idx="32854"> Bedroom Lights </cx:pt>
          <cx:pt idx="32855"> Bathroom </cx:pt>
          <cx:pt idx="32856">Total</cx:pt>
          <cx:pt idx="32857">Refrigerator</cx:pt>
          <cx:pt idx="32858">Other Kitchen</cx:pt>
          <cx:pt idx="32859"> Common outlets </cx:pt>
          <cx:pt idx="32860"> Common Lights </cx:pt>
          <cx:pt idx="32861"> Bedroom Outlets </cx:pt>
          <cx:pt idx="32862"> Bedroom Lights </cx:pt>
          <cx:pt idx="32863"> Bathroom </cx:pt>
          <cx:pt idx="32864">Total</cx:pt>
          <cx:pt idx="32865">Refrigerator</cx:pt>
          <cx:pt idx="32866">Other Kitchen</cx:pt>
          <cx:pt idx="32867"> Common outlets </cx:pt>
          <cx:pt idx="32868"> Common Lights </cx:pt>
          <cx:pt idx="32869"> Bedroom Outlets </cx:pt>
          <cx:pt idx="32870"> Bedroom Lights </cx:pt>
          <cx:pt idx="32871"> Bathroom </cx:pt>
          <cx:pt idx="32872">Total</cx:pt>
          <cx:pt idx="32873">Refrigerator</cx:pt>
          <cx:pt idx="32874">Other Kitchen</cx:pt>
          <cx:pt idx="32875"> Common outlets </cx:pt>
          <cx:pt idx="32876"> Common Lights </cx:pt>
          <cx:pt idx="32877"> Bedroom Outlets </cx:pt>
          <cx:pt idx="32878"> Bedroom Lights </cx:pt>
          <cx:pt idx="32879"> Bathroom </cx:pt>
          <cx:pt idx="32880">Total</cx:pt>
          <cx:pt idx="32881">Refrigerator</cx:pt>
          <cx:pt idx="32882">Other Kitchen</cx:pt>
          <cx:pt idx="32883"> Common outlets </cx:pt>
          <cx:pt idx="32884"> Common Lights </cx:pt>
          <cx:pt idx="32885"> Bedroom Outlets </cx:pt>
          <cx:pt idx="32886"> Bedroom Lights </cx:pt>
          <cx:pt idx="32887"> Bathroom </cx:pt>
          <cx:pt idx="32888">Total</cx:pt>
          <cx:pt idx="32889">Refrigerator</cx:pt>
          <cx:pt idx="32890">Other Kitchen</cx:pt>
          <cx:pt idx="32891"> Common outlets </cx:pt>
          <cx:pt idx="32892"> Common Lights </cx:pt>
          <cx:pt idx="32893"> Bedroom Outlets </cx:pt>
          <cx:pt idx="32894"> Bedroom Lights </cx:pt>
          <cx:pt idx="32895"> Bathroom </cx:pt>
          <cx:pt idx="32896">Total</cx:pt>
          <cx:pt idx="32897">Refrigerator</cx:pt>
          <cx:pt idx="32898">Other Kitchen</cx:pt>
          <cx:pt idx="32899"> Common outlets </cx:pt>
          <cx:pt idx="32900"> Common Lights </cx:pt>
          <cx:pt idx="32901"> Bedroom Outlets </cx:pt>
          <cx:pt idx="32902"> Bedroom Lights </cx:pt>
          <cx:pt idx="32903"> Bathroom </cx:pt>
          <cx:pt idx="32904">Total</cx:pt>
          <cx:pt idx="32905">Refrigerator</cx:pt>
          <cx:pt idx="32906">Other Kitchen</cx:pt>
          <cx:pt idx="32907"> Common outlets </cx:pt>
          <cx:pt idx="32908"> Common Lights </cx:pt>
          <cx:pt idx="32909"> Bedroom Outlets </cx:pt>
          <cx:pt idx="32910"> Bedroom Lights </cx:pt>
          <cx:pt idx="32911"> Bathroom </cx:pt>
          <cx:pt idx="32912">Total</cx:pt>
          <cx:pt idx="32913">Refrigerator</cx:pt>
          <cx:pt idx="32914">Other Kitchen</cx:pt>
          <cx:pt idx="32915"> Common outlets </cx:pt>
          <cx:pt idx="32916"> Common Lights </cx:pt>
          <cx:pt idx="32917"> Bedroom Outlets </cx:pt>
          <cx:pt idx="32918"> Bedroom Lights </cx:pt>
          <cx:pt idx="32919"> Bathroom </cx:pt>
          <cx:pt idx="32920">Total</cx:pt>
          <cx:pt idx="32921">Refrigerator</cx:pt>
          <cx:pt idx="32922">Other Kitchen</cx:pt>
          <cx:pt idx="32923"> Common outlets </cx:pt>
          <cx:pt idx="32924"> Common Lights </cx:pt>
          <cx:pt idx="32925"> Bedroom Outlets </cx:pt>
          <cx:pt idx="32926"> Bedroom Lights </cx:pt>
          <cx:pt idx="32927"> Bathroom </cx:pt>
          <cx:pt idx="32928">Total</cx:pt>
          <cx:pt idx="32929">Refrigerator</cx:pt>
          <cx:pt idx="32930">Other Kitchen</cx:pt>
          <cx:pt idx="32931"> Common outlets </cx:pt>
          <cx:pt idx="32932"> Common Lights </cx:pt>
          <cx:pt idx="32933"> Bedroom Outlets </cx:pt>
          <cx:pt idx="32934"> Bedroom Lights </cx:pt>
          <cx:pt idx="32935"> Bathroom </cx:pt>
          <cx:pt idx="32936">Total</cx:pt>
          <cx:pt idx="32937">Refrigerator</cx:pt>
          <cx:pt idx="32938">Other Kitchen</cx:pt>
          <cx:pt idx="32939"> Common outlets </cx:pt>
          <cx:pt idx="32940"> Common Lights </cx:pt>
          <cx:pt idx="32941"> Bedroom Outlets </cx:pt>
          <cx:pt idx="32942"> Bedroom Lights </cx:pt>
          <cx:pt idx="32943"> Bathroom </cx:pt>
          <cx:pt idx="32944">Total</cx:pt>
          <cx:pt idx="32945">Refrigerator</cx:pt>
          <cx:pt idx="32946">Other Kitchen</cx:pt>
          <cx:pt idx="32947"> Common outlets </cx:pt>
          <cx:pt idx="32948"> Common Lights </cx:pt>
          <cx:pt idx="32949"> Bedroom Outlets </cx:pt>
          <cx:pt idx="32950"> Bedroom Lights </cx:pt>
          <cx:pt idx="32951"> Bathroom </cx:pt>
          <cx:pt idx="32952">Total</cx:pt>
          <cx:pt idx="32953">Refrigerator</cx:pt>
          <cx:pt idx="32954">Other Kitchen</cx:pt>
          <cx:pt idx="32955"> Common outlets </cx:pt>
          <cx:pt idx="32956"> Common Lights </cx:pt>
          <cx:pt idx="32957"> Bedroom Outlets </cx:pt>
          <cx:pt idx="32958"> Bedroom Lights </cx:pt>
          <cx:pt idx="32959"> Bathroom </cx:pt>
          <cx:pt idx="32960">Total</cx:pt>
          <cx:pt idx="32961">Refrigerator</cx:pt>
          <cx:pt idx="32962">Other Kitchen</cx:pt>
          <cx:pt idx="32963"> Common outlets </cx:pt>
          <cx:pt idx="32964"> Common Lights </cx:pt>
          <cx:pt idx="32965"> Bedroom Outlets </cx:pt>
          <cx:pt idx="32966"> Bedroom Lights </cx:pt>
          <cx:pt idx="32967"> Bathroom </cx:pt>
          <cx:pt idx="32968">Total</cx:pt>
          <cx:pt idx="32969">Refrigerator</cx:pt>
          <cx:pt idx="32970">Other Kitchen</cx:pt>
          <cx:pt idx="32971"> Common outlets </cx:pt>
          <cx:pt idx="32972"> Common Lights </cx:pt>
          <cx:pt idx="32973"> Bedroom Outlets </cx:pt>
          <cx:pt idx="32974"> Bedroom Lights </cx:pt>
          <cx:pt idx="32975"> Bathroom </cx:pt>
          <cx:pt idx="32976">Total</cx:pt>
          <cx:pt idx="32977">Refrigerator</cx:pt>
          <cx:pt idx="32978">Other Kitchen</cx:pt>
          <cx:pt idx="32979"> Common outlets </cx:pt>
          <cx:pt idx="32980"> Common Lights </cx:pt>
          <cx:pt idx="32981"> Bedroom Outlets </cx:pt>
          <cx:pt idx="32982"> Bedroom Lights </cx:pt>
          <cx:pt idx="32983"> Bathroom </cx:pt>
          <cx:pt idx="32984">Total</cx:pt>
          <cx:pt idx="32985">Refrigerator</cx:pt>
          <cx:pt idx="32986">Other Kitchen</cx:pt>
          <cx:pt idx="32987"> Common outlets </cx:pt>
          <cx:pt idx="32988"> Common Lights </cx:pt>
          <cx:pt idx="32989"> Bedroom Outlets </cx:pt>
          <cx:pt idx="32990"> Bedroom Lights </cx:pt>
          <cx:pt idx="32991"> Bathroom </cx:pt>
          <cx:pt idx="32992">Total</cx:pt>
          <cx:pt idx="32993">Refrigerator</cx:pt>
          <cx:pt idx="32994">Other Kitchen</cx:pt>
          <cx:pt idx="32995"> Common outlets </cx:pt>
          <cx:pt idx="32996"> Common Lights </cx:pt>
          <cx:pt idx="32997"> Bedroom Outlets </cx:pt>
          <cx:pt idx="32998"> Bedroom Lights </cx:pt>
          <cx:pt idx="32999"> Bathroom </cx:pt>
          <cx:pt idx="33000">Total</cx:pt>
          <cx:pt idx="33001">Refrigerator</cx:pt>
          <cx:pt idx="33002">Other Kitchen</cx:pt>
          <cx:pt idx="33003"> Common outlets </cx:pt>
          <cx:pt idx="33004"> Common Lights </cx:pt>
          <cx:pt idx="33005"> Bedroom Outlets </cx:pt>
          <cx:pt idx="33006"> Bedroom Lights </cx:pt>
          <cx:pt idx="33007"> Bathroom </cx:pt>
          <cx:pt idx="33008">Total</cx:pt>
          <cx:pt idx="33009">Refrigerator</cx:pt>
          <cx:pt idx="33010">Other Kitchen</cx:pt>
          <cx:pt idx="33011"> Common outlets </cx:pt>
          <cx:pt idx="33012"> Common Lights </cx:pt>
          <cx:pt idx="33013"> Bedroom Outlets </cx:pt>
          <cx:pt idx="33014"> Bedroom Lights </cx:pt>
          <cx:pt idx="33015"> Bathroom </cx:pt>
          <cx:pt idx="33016">Total</cx:pt>
          <cx:pt idx="33017">Refrigerator</cx:pt>
          <cx:pt idx="33018">Other Kitchen</cx:pt>
          <cx:pt idx="33019"> Common outlets </cx:pt>
          <cx:pt idx="33020"> Common Lights </cx:pt>
          <cx:pt idx="33021"> Bedroom Outlets </cx:pt>
          <cx:pt idx="33022"> Bedroom Lights </cx:pt>
          <cx:pt idx="33023"> Bathroom </cx:pt>
          <cx:pt idx="33024">Total</cx:pt>
          <cx:pt idx="33025">Refrigerator</cx:pt>
          <cx:pt idx="33026">Other Kitchen</cx:pt>
          <cx:pt idx="33027"> Common outlets </cx:pt>
          <cx:pt idx="33028"> Common Lights </cx:pt>
          <cx:pt idx="33029"> Bedroom Outlets </cx:pt>
          <cx:pt idx="33030"> Bedroom Lights </cx:pt>
          <cx:pt idx="33031"> Bathroom </cx:pt>
          <cx:pt idx="33032">Total</cx:pt>
          <cx:pt idx="33033">Refrigerator</cx:pt>
          <cx:pt idx="33034">Other Kitchen</cx:pt>
          <cx:pt idx="33035"> Common outlets </cx:pt>
          <cx:pt idx="33036"> Common Lights </cx:pt>
          <cx:pt idx="33037"> Bedroom Outlets </cx:pt>
          <cx:pt idx="33038"> Bedroom Lights </cx:pt>
          <cx:pt idx="33039"> Bathroom </cx:pt>
          <cx:pt idx="33040">Total</cx:pt>
          <cx:pt idx="33041">Refrigerator</cx:pt>
          <cx:pt idx="33042">Other Kitchen</cx:pt>
          <cx:pt idx="33043"> Common outlets </cx:pt>
          <cx:pt idx="33044"> Common Lights </cx:pt>
          <cx:pt idx="33045"> Bedroom Outlets </cx:pt>
          <cx:pt idx="33046"> Bedroom Lights </cx:pt>
          <cx:pt idx="33047"> Bathroom </cx:pt>
          <cx:pt idx="33048">Total</cx:pt>
          <cx:pt idx="33049">Refrigerator</cx:pt>
          <cx:pt idx="33050">Other Kitchen</cx:pt>
          <cx:pt idx="33051"> Common outlets </cx:pt>
          <cx:pt idx="33052"> Common Lights </cx:pt>
          <cx:pt idx="33053"> Bedroom Outlets </cx:pt>
          <cx:pt idx="33054"> Bedroom Lights </cx:pt>
          <cx:pt idx="33055"> Bathroom </cx:pt>
          <cx:pt idx="33056">Total</cx:pt>
          <cx:pt idx="33057">Refrigerator</cx:pt>
          <cx:pt idx="33058">Other Kitchen</cx:pt>
          <cx:pt idx="33059"> Common outlets </cx:pt>
          <cx:pt idx="33060"> Common Lights </cx:pt>
          <cx:pt idx="33061"> Bedroom Outlets </cx:pt>
          <cx:pt idx="33062"> Bedroom Lights </cx:pt>
          <cx:pt idx="33063"> Bathroom </cx:pt>
          <cx:pt idx="33064">Total</cx:pt>
          <cx:pt idx="33065">Refrigerator</cx:pt>
          <cx:pt idx="33066">Other Kitchen</cx:pt>
          <cx:pt idx="33067"> Common outlets </cx:pt>
          <cx:pt idx="33068"> Common Lights </cx:pt>
          <cx:pt idx="33069"> Bedroom Outlets </cx:pt>
          <cx:pt idx="33070"> Bedroom Lights </cx:pt>
          <cx:pt idx="33071"> Bathroom </cx:pt>
          <cx:pt idx="33072">Total</cx:pt>
          <cx:pt idx="33073">Refrigerator</cx:pt>
          <cx:pt idx="33074">Other Kitchen</cx:pt>
          <cx:pt idx="33075"> Common outlets </cx:pt>
          <cx:pt idx="33076"> Common Lights </cx:pt>
          <cx:pt idx="33077"> Bedroom Outlets </cx:pt>
          <cx:pt idx="33078"> Bedroom Lights </cx:pt>
          <cx:pt idx="33079"> Bathroom </cx:pt>
          <cx:pt idx="33080">Total</cx:pt>
          <cx:pt idx="33081">Refrigerator</cx:pt>
          <cx:pt idx="33082">Other Kitchen</cx:pt>
          <cx:pt idx="33083"> Common outlets </cx:pt>
          <cx:pt idx="33084"> Common Lights </cx:pt>
          <cx:pt idx="33085"> Bedroom Outlets </cx:pt>
          <cx:pt idx="33086"> Bedroom Lights </cx:pt>
          <cx:pt idx="33087"> Bathroom </cx:pt>
          <cx:pt idx="33088">Total</cx:pt>
          <cx:pt idx="33089">Refrigerator</cx:pt>
          <cx:pt idx="33090">Other Kitchen</cx:pt>
          <cx:pt idx="33091"> Common outlets </cx:pt>
          <cx:pt idx="33092"> Common Lights </cx:pt>
          <cx:pt idx="33093"> Bedroom Outlets </cx:pt>
          <cx:pt idx="33094"> Bedroom Lights </cx:pt>
          <cx:pt idx="33095"> Bathroom </cx:pt>
          <cx:pt idx="33096">Total</cx:pt>
          <cx:pt idx="33097">Refrigerator</cx:pt>
          <cx:pt idx="33098">Other Kitchen</cx:pt>
          <cx:pt idx="33099"> Common outlets </cx:pt>
          <cx:pt idx="33100"> Common Lights </cx:pt>
          <cx:pt idx="33101"> Bedroom Outlets </cx:pt>
          <cx:pt idx="33102"> Bedroom Lights </cx:pt>
          <cx:pt idx="33103"> Bathroom </cx:pt>
          <cx:pt idx="33104">Total</cx:pt>
          <cx:pt idx="33105">Refrigerator</cx:pt>
          <cx:pt idx="33106">Other Kitchen</cx:pt>
          <cx:pt idx="33107"> Common outlets </cx:pt>
          <cx:pt idx="33108"> Common Lights </cx:pt>
          <cx:pt idx="33109"> Bedroom Outlets </cx:pt>
          <cx:pt idx="33110"> Bedroom Lights </cx:pt>
          <cx:pt idx="33111"> Bathroom </cx:pt>
          <cx:pt idx="33112">Total</cx:pt>
          <cx:pt idx="33113">Refrigerator</cx:pt>
          <cx:pt idx="33114">Other Kitchen</cx:pt>
          <cx:pt idx="33115"> Common outlets </cx:pt>
          <cx:pt idx="33116"> Common Lights </cx:pt>
          <cx:pt idx="33117"> Bedroom Outlets </cx:pt>
          <cx:pt idx="33118"> Bedroom Lights </cx:pt>
          <cx:pt idx="33119"> Bathroom </cx:pt>
          <cx:pt idx="33120">Total</cx:pt>
          <cx:pt idx="33121">Refrigerator</cx:pt>
          <cx:pt idx="33122">Other Kitchen</cx:pt>
          <cx:pt idx="33123"> Common outlets </cx:pt>
          <cx:pt idx="33124"> Common Lights </cx:pt>
          <cx:pt idx="33125"> Bedroom Outlets </cx:pt>
          <cx:pt idx="33126"> Bedroom Lights </cx:pt>
          <cx:pt idx="33127"> Bathroom </cx:pt>
          <cx:pt idx="33128">Total</cx:pt>
          <cx:pt idx="33129">Refrigerator</cx:pt>
          <cx:pt idx="33130">Other Kitchen</cx:pt>
          <cx:pt idx="33131"> Common outlets </cx:pt>
          <cx:pt idx="33132"> Common Lights </cx:pt>
          <cx:pt idx="33133"> Bedroom Outlets </cx:pt>
          <cx:pt idx="33134"> Bedroom Lights </cx:pt>
          <cx:pt idx="33135"> Bathroom </cx:pt>
          <cx:pt idx="33136">Total</cx:pt>
          <cx:pt idx="33137">Refrigerator</cx:pt>
          <cx:pt idx="33138">Other Kitchen</cx:pt>
          <cx:pt idx="33139"> Common outlets </cx:pt>
          <cx:pt idx="33140"> Common Lights </cx:pt>
          <cx:pt idx="33141"> Bedroom Outlets </cx:pt>
          <cx:pt idx="33142"> Bedroom Lights </cx:pt>
          <cx:pt idx="33143"> Bathroom </cx:pt>
          <cx:pt idx="33144">Total</cx:pt>
          <cx:pt idx="33145">Refrigerator</cx:pt>
          <cx:pt idx="33146">Other Kitchen</cx:pt>
          <cx:pt idx="33147"> Common outlets </cx:pt>
          <cx:pt idx="33148"> Common Lights </cx:pt>
          <cx:pt idx="33149"> Bedroom Outlets </cx:pt>
          <cx:pt idx="33150"> Bedroom Lights </cx:pt>
          <cx:pt idx="33151"> Bathroom </cx:pt>
          <cx:pt idx="33152">Total</cx:pt>
          <cx:pt idx="33153">Refrigerator</cx:pt>
          <cx:pt idx="33154">Other Kitchen</cx:pt>
          <cx:pt idx="33155"> Common outlets </cx:pt>
          <cx:pt idx="33156"> Common Lights </cx:pt>
          <cx:pt idx="33157"> Bedroom Outlets </cx:pt>
          <cx:pt idx="33158"> Bedroom Lights </cx:pt>
          <cx:pt idx="33159"> Bathroom </cx:pt>
          <cx:pt idx="33160">Total</cx:pt>
          <cx:pt idx="33161">Refrigerator</cx:pt>
          <cx:pt idx="33162">Other Kitchen</cx:pt>
          <cx:pt idx="33163"> Common outlets </cx:pt>
          <cx:pt idx="33164"> Common Lights </cx:pt>
          <cx:pt idx="33165"> Bedroom Outlets </cx:pt>
          <cx:pt idx="33166"> Bedroom Lights </cx:pt>
          <cx:pt idx="33167"> Bathroom </cx:pt>
          <cx:pt idx="33168">Total</cx:pt>
          <cx:pt idx="33169">Refrigerator</cx:pt>
          <cx:pt idx="33170">Other Kitchen</cx:pt>
          <cx:pt idx="33171"> Common outlets </cx:pt>
          <cx:pt idx="33172"> Common Lights </cx:pt>
          <cx:pt idx="33173"> Bedroom Outlets </cx:pt>
          <cx:pt idx="33174"> Bedroom Lights </cx:pt>
          <cx:pt idx="33175"> Bathroom </cx:pt>
          <cx:pt idx="33176">Total</cx:pt>
          <cx:pt idx="33177">Refrigerator</cx:pt>
          <cx:pt idx="33178">Other Kitchen</cx:pt>
          <cx:pt idx="33179"> Common outlets </cx:pt>
          <cx:pt idx="33180"> Common Lights </cx:pt>
          <cx:pt idx="33181"> Bedroom Outlets </cx:pt>
          <cx:pt idx="33182"> Bedroom Lights </cx:pt>
          <cx:pt idx="33183"> Bathroom </cx:pt>
          <cx:pt idx="33184">Total</cx:pt>
          <cx:pt idx="33185">Refrigerator</cx:pt>
          <cx:pt idx="33186">Other Kitchen</cx:pt>
          <cx:pt idx="33187"> Common outlets </cx:pt>
          <cx:pt idx="33188"> Common Lights </cx:pt>
          <cx:pt idx="33189"> Bedroom Outlets </cx:pt>
          <cx:pt idx="33190"> Bedroom Lights </cx:pt>
          <cx:pt idx="33191"> Bathroom </cx:pt>
          <cx:pt idx="33192">Total</cx:pt>
          <cx:pt idx="33193">Refrigerator</cx:pt>
          <cx:pt idx="33194">Other Kitchen</cx:pt>
          <cx:pt idx="33195"> Common outlets </cx:pt>
          <cx:pt idx="33196"> Common Lights </cx:pt>
          <cx:pt idx="33197"> Bedroom Outlets </cx:pt>
          <cx:pt idx="33198"> Bedroom Lights </cx:pt>
          <cx:pt idx="33199"> Bathroom </cx:pt>
          <cx:pt idx="33200">Total</cx:pt>
          <cx:pt idx="33201">Refrigerator</cx:pt>
          <cx:pt idx="33202">Other Kitchen</cx:pt>
          <cx:pt idx="33203"> Common outlets </cx:pt>
          <cx:pt idx="33204"> Common Lights </cx:pt>
          <cx:pt idx="33205"> Bedroom Outlets </cx:pt>
          <cx:pt idx="33206"> Bedroom Lights </cx:pt>
          <cx:pt idx="33207"> Bathroom </cx:pt>
          <cx:pt idx="33208">Total</cx:pt>
          <cx:pt idx="33209">Refrigerator</cx:pt>
          <cx:pt idx="33210">Other Kitchen</cx:pt>
          <cx:pt idx="33211"> Common outlets </cx:pt>
          <cx:pt idx="33212"> Common Lights </cx:pt>
          <cx:pt idx="33213"> Bedroom Outlets </cx:pt>
          <cx:pt idx="33214"> Bedroom Lights </cx:pt>
          <cx:pt idx="33215"> Bathroom </cx:pt>
          <cx:pt idx="33216">Total</cx:pt>
          <cx:pt idx="33217">Refrigerator</cx:pt>
          <cx:pt idx="33218">Other Kitchen</cx:pt>
          <cx:pt idx="33219"> Common outlets </cx:pt>
          <cx:pt idx="33220"> Common Lights </cx:pt>
          <cx:pt idx="33221"> Bedroom Outlets </cx:pt>
          <cx:pt idx="33222"> Bedroom Lights </cx:pt>
          <cx:pt idx="33223"> Bathroom </cx:pt>
          <cx:pt idx="33224">Total</cx:pt>
          <cx:pt idx="33225">Refrigerator</cx:pt>
          <cx:pt idx="33226">Other Kitchen</cx:pt>
          <cx:pt idx="33227"> Common outlets </cx:pt>
          <cx:pt idx="33228"> Common Lights </cx:pt>
          <cx:pt idx="33229"> Bedroom Outlets </cx:pt>
          <cx:pt idx="33230"> Bedroom Lights </cx:pt>
          <cx:pt idx="33231"> Bathroom </cx:pt>
          <cx:pt idx="33232">Total</cx:pt>
          <cx:pt idx="33233">Refrigerator</cx:pt>
          <cx:pt idx="33234">Other Kitchen</cx:pt>
          <cx:pt idx="33235"> Common outlets </cx:pt>
          <cx:pt idx="33236"> Common Lights </cx:pt>
          <cx:pt idx="33237"> Bedroom Outlets </cx:pt>
          <cx:pt idx="33238"> Bedroom Lights </cx:pt>
          <cx:pt idx="33239"> Bathroom </cx:pt>
          <cx:pt idx="33240">Total</cx:pt>
          <cx:pt idx="33241">Refrigerator</cx:pt>
          <cx:pt idx="33242">Other Kitchen</cx:pt>
          <cx:pt idx="33243"> Common outlets </cx:pt>
          <cx:pt idx="33244"> Common Lights </cx:pt>
          <cx:pt idx="33245"> Bedroom Outlets </cx:pt>
          <cx:pt idx="33246"> Bedroom Lights </cx:pt>
          <cx:pt idx="33247"> Bathroom </cx:pt>
          <cx:pt idx="33248">Total</cx:pt>
          <cx:pt idx="33249">Refrigerator</cx:pt>
          <cx:pt idx="33250">Other Kitchen</cx:pt>
          <cx:pt idx="33251"> Common outlets </cx:pt>
          <cx:pt idx="33252"> Common Lights </cx:pt>
          <cx:pt idx="33253"> Bedroom Outlets </cx:pt>
          <cx:pt idx="33254"> Bedroom Lights </cx:pt>
          <cx:pt idx="33255"> Bathroom </cx:pt>
          <cx:pt idx="33256">Total</cx:pt>
          <cx:pt idx="33257">Refrigerator</cx:pt>
          <cx:pt idx="33258">Other Kitchen</cx:pt>
          <cx:pt idx="33259"> Common outlets </cx:pt>
          <cx:pt idx="33260"> Common Lights </cx:pt>
          <cx:pt idx="33261"> Bedroom Outlets </cx:pt>
          <cx:pt idx="33262"> Bedroom Lights </cx:pt>
          <cx:pt idx="33263"> Bathroom </cx:pt>
          <cx:pt idx="33264">Total</cx:pt>
          <cx:pt idx="33265">Refrigerator</cx:pt>
          <cx:pt idx="33266">Other Kitchen</cx:pt>
          <cx:pt idx="33267"> Common outlets </cx:pt>
          <cx:pt idx="33268"> Common Lights </cx:pt>
          <cx:pt idx="33269"> Bedroom Outlets </cx:pt>
          <cx:pt idx="33270"> Bedroom Lights </cx:pt>
          <cx:pt idx="33271"> Bathroom </cx:pt>
          <cx:pt idx="33272">Total</cx:pt>
          <cx:pt idx="33273">Refrigerator</cx:pt>
          <cx:pt idx="33274">Other Kitchen</cx:pt>
          <cx:pt idx="33275"> Common outlets </cx:pt>
          <cx:pt idx="33276"> Common Lights </cx:pt>
          <cx:pt idx="33277"> Bedroom Outlets </cx:pt>
          <cx:pt idx="33278"> Bedroom Lights </cx:pt>
          <cx:pt idx="33279"> Bathroom </cx:pt>
          <cx:pt idx="33280">Total</cx:pt>
          <cx:pt idx="33281">Refrigerator</cx:pt>
          <cx:pt idx="33282">Other Kitchen</cx:pt>
          <cx:pt idx="33283"> Common outlets </cx:pt>
          <cx:pt idx="33284"> Common Lights </cx:pt>
          <cx:pt idx="33285"> Bedroom Outlets </cx:pt>
          <cx:pt idx="33286"> Bedroom Lights </cx:pt>
          <cx:pt idx="33287"> Bathroom </cx:pt>
          <cx:pt idx="33288">Total</cx:pt>
          <cx:pt idx="33289">Refrigerator</cx:pt>
          <cx:pt idx="33290">Other Kitchen</cx:pt>
          <cx:pt idx="33291"> Common outlets </cx:pt>
          <cx:pt idx="33292"> Common Lights </cx:pt>
          <cx:pt idx="33293"> Bedroom Outlets </cx:pt>
          <cx:pt idx="33294"> Bedroom Lights </cx:pt>
          <cx:pt idx="33295"> Bathroom </cx:pt>
          <cx:pt idx="33296">Total</cx:pt>
          <cx:pt idx="33297">Refrigerator</cx:pt>
          <cx:pt idx="33298">Other Kitchen</cx:pt>
          <cx:pt idx="33299"> Common outlets </cx:pt>
          <cx:pt idx="33300"> Common Lights </cx:pt>
          <cx:pt idx="33301"> Bedroom Outlets </cx:pt>
          <cx:pt idx="33302"> Bedroom Lights </cx:pt>
          <cx:pt idx="33303"> Bathroom </cx:pt>
          <cx:pt idx="33304">Total</cx:pt>
          <cx:pt idx="33305">Refrigerator</cx:pt>
          <cx:pt idx="33306">Other Kitchen</cx:pt>
          <cx:pt idx="33307"> Common outlets </cx:pt>
          <cx:pt idx="33308"> Common Lights </cx:pt>
          <cx:pt idx="33309"> Bedroom Outlets </cx:pt>
          <cx:pt idx="33310"> Bedroom Lights </cx:pt>
          <cx:pt idx="33311"> Bathroom </cx:pt>
          <cx:pt idx="33312">Total</cx:pt>
          <cx:pt idx="33313">Refrigerator</cx:pt>
          <cx:pt idx="33314">Other Kitchen</cx:pt>
          <cx:pt idx="33315"> Common outlets </cx:pt>
          <cx:pt idx="33316"> Common Lights </cx:pt>
          <cx:pt idx="33317"> Bedroom Outlets </cx:pt>
          <cx:pt idx="33318"> Bedroom Lights </cx:pt>
          <cx:pt idx="33319"> Bathroom </cx:pt>
          <cx:pt idx="33320">Total</cx:pt>
          <cx:pt idx="33321">Refrigerator</cx:pt>
          <cx:pt idx="33322">Other Kitchen</cx:pt>
          <cx:pt idx="33323"> Common outlets </cx:pt>
          <cx:pt idx="33324"> Common Lights </cx:pt>
          <cx:pt idx="33325"> Bedroom Outlets </cx:pt>
          <cx:pt idx="33326"> Bedroom Lights </cx:pt>
          <cx:pt idx="33327"> Bathroom </cx:pt>
          <cx:pt idx="33328">Total</cx:pt>
          <cx:pt idx="33329">Refrigerator</cx:pt>
          <cx:pt idx="33330">Other Kitchen</cx:pt>
          <cx:pt idx="33331"> Common outlets </cx:pt>
          <cx:pt idx="33332"> Common Lights </cx:pt>
          <cx:pt idx="33333"> Bedroom Outlets </cx:pt>
          <cx:pt idx="33334"> Bedroom Lights </cx:pt>
          <cx:pt idx="33335"> Bathroom </cx:pt>
          <cx:pt idx="33336">Total</cx:pt>
          <cx:pt idx="33337">Refrigerator</cx:pt>
          <cx:pt idx="33338">Other Kitchen</cx:pt>
          <cx:pt idx="33339"> Common outlets </cx:pt>
          <cx:pt idx="33340"> Common Lights </cx:pt>
          <cx:pt idx="33341"> Bedroom Outlets </cx:pt>
          <cx:pt idx="33342"> Bedroom Lights </cx:pt>
          <cx:pt idx="33343"> Bathroom </cx:pt>
          <cx:pt idx="33344">Total</cx:pt>
          <cx:pt idx="33345">Refrigerator</cx:pt>
          <cx:pt idx="33346">Other Kitchen</cx:pt>
          <cx:pt idx="33347"> Common outlets </cx:pt>
          <cx:pt idx="33348"> Common Lights </cx:pt>
          <cx:pt idx="33349"> Bedroom Outlets </cx:pt>
          <cx:pt idx="33350"> Bedroom Lights </cx:pt>
          <cx:pt idx="33351"> Bathroom </cx:pt>
          <cx:pt idx="33352">Total</cx:pt>
          <cx:pt idx="33353">Refrigerator</cx:pt>
          <cx:pt idx="33354">Other Kitchen</cx:pt>
          <cx:pt idx="33355"> Common outlets </cx:pt>
          <cx:pt idx="33356"> Common Lights </cx:pt>
          <cx:pt idx="33357"> Bedroom Outlets </cx:pt>
          <cx:pt idx="33358"> Bedroom Lights </cx:pt>
          <cx:pt idx="33359"> Bathroom </cx:pt>
          <cx:pt idx="33360">Total</cx:pt>
          <cx:pt idx="33361">Refrigerator</cx:pt>
          <cx:pt idx="33362">Other Kitchen</cx:pt>
          <cx:pt idx="33363"> Common outlets </cx:pt>
          <cx:pt idx="33364"> Common Lights </cx:pt>
          <cx:pt idx="33365"> Bedroom Outlets </cx:pt>
          <cx:pt idx="33366"> Bedroom Lights </cx:pt>
          <cx:pt idx="33367"> Bathroom </cx:pt>
          <cx:pt idx="33368">Total</cx:pt>
          <cx:pt idx="33369">Refrigerator</cx:pt>
          <cx:pt idx="33370">Other Kitchen</cx:pt>
          <cx:pt idx="33371"> Common outlets </cx:pt>
          <cx:pt idx="33372"> Common Lights </cx:pt>
          <cx:pt idx="33373"> Bedroom Outlets </cx:pt>
          <cx:pt idx="33374"> Bedroom Lights </cx:pt>
          <cx:pt idx="33375"> Bathroom </cx:pt>
          <cx:pt idx="33376">Total</cx:pt>
          <cx:pt idx="33377">Refrigerator</cx:pt>
          <cx:pt idx="33378">Other Kitchen</cx:pt>
          <cx:pt idx="33379"> Common outlets </cx:pt>
          <cx:pt idx="33380"> Common Lights </cx:pt>
          <cx:pt idx="33381"> Bedroom Outlets </cx:pt>
          <cx:pt idx="33382"> Bedroom Lights </cx:pt>
          <cx:pt idx="33383"> Bathroom </cx:pt>
          <cx:pt idx="33384">Total</cx:pt>
          <cx:pt idx="33385">Refrigerator</cx:pt>
          <cx:pt idx="33386">Other Kitchen</cx:pt>
          <cx:pt idx="33387"> Common outlets </cx:pt>
          <cx:pt idx="33388"> Common Lights </cx:pt>
          <cx:pt idx="33389"> Bedroom Outlets </cx:pt>
          <cx:pt idx="33390"> Bedroom Lights </cx:pt>
          <cx:pt idx="33391"> Bathroom </cx:pt>
          <cx:pt idx="33392">Total</cx:pt>
          <cx:pt idx="33393">Refrigerator</cx:pt>
          <cx:pt idx="33394">Other Kitchen</cx:pt>
          <cx:pt idx="33395"> Common outlets </cx:pt>
          <cx:pt idx="33396"> Common Lights </cx:pt>
          <cx:pt idx="33397"> Bedroom Outlets </cx:pt>
          <cx:pt idx="33398"> Bedroom Lights </cx:pt>
          <cx:pt idx="33399"> Bathroom </cx:pt>
          <cx:pt idx="33400">Total</cx:pt>
          <cx:pt idx="33401">Refrigerator</cx:pt>
          <cx:pt idx="33402">Other Kitchen</cx:pt>
          <cx:pt idx="33403"> Common outlets </cx:pt>
          <cx:pt idx="33404"> Common Lights </cx:pt>
          <cx:pt idx="33405"> Bedroom Outlets </cx:pt>
          <cx:pt idx="33406"> Bedroom Lights </cx:pt>
          <cx:pt idx="33407"> Bathroom </cx:pt>
          <cx:pt idx="33408">Total</cx:pt>
          <cx:pt idx="33409">Refrigerator</cx:pt>
          <cx:pt idx="33410">Other Kitchen</cx:pt>
          <cx:pt idx="33411"> Common outlets </cx:pt>
          <cx:pt idx="33412"> Common Lights </cx:pt>
          <cx:pt idx="33413"> Bedroom Outlets </cx:pt>
          <cx:pt idx="33414"> Bedroom Lights </cx:pt>
          <cx:pt idx="33415"> Bathroom </cx:pt>
          <cx:pt idx="33416">Total</cx:pt>
          <cx:pt idx="33417">Refrigerator</cx:pt>
          <cx:pt idx="33418">Other Kitchen</cx:pt>
          <cx:pt idx="33419"> Common outlets </cx:pt>
          <cx:pt idx="33420"> Common Lights </cx:pt>
          <cx:pt idx="33421"> Bedroom Outlets </cx:pt>
          <cx:pt idx="33422"> Bedroom Lights </cx:pt>
          <cx:pt idx="33423"> Bathroom </cx:pt>
          <cx:pt idx="33424">Total</cx:pt>
          <cx:pt idx="33425">Refrigerator</cx:pt>
          <cx:pt idx="33426">Other Kitchen</cx:pt>
          <cx:pt idx="33427"> Common outlets </cx:pt>
          <cx:pt idx="33428"> Common Lights </cx:pt>
          <cx:pt idx="33429"> Bedroom Outlets </cx:pt>
          <cx:pt idx="33430"> Bedroom Lights </cx:pt>
          <cx:pt idx="33431"> Bathroom </cx:pt>
          <cx:pt idx="33432">Total</cx:pt>
          <cx:pt idx="33433">Refrigerator</cx:pt>
          <cx:pt idx="33434">Other Kitchen</cx:pt>
          <cx:pt idx="33435"> Common outlets </cx:pt>
          <cx:pt idx="33436"> Common Lights </cx:pt>
          <cx:pt idx="33437"> Bedroom Outlets </cx:pt>
          <cx:pt idx="33438"> Bedroom Lights </cx:pt>
          <cx:pt idx="33439"> Bathroom </cx:pt>
          <cx:pt idx="33440">Total</cx:pt>
          <cx:pt idx="33441">Refrigerator</cx:pt>
          <cx:pt idx="33442">Other Kitchen</cx:pt>
          <cx:pt idx="33443"> Common outlets </cx:pt>
          <cx:pt idx="33444"> Common Lights </cx:pt>
          <cx:pt idx="33445"> Bedroom Outlets </cx:pt>
          <cx:pt idx="33446"> Bedroom Lights </cx:pt>
          <cx:pt idx="33447"> Bathroom </cx:pt>
          <cx:pt idx="33448">Total</cx:pt>
          <cx:pt idx="33449">Refrigerator</cx:pt>
          <cx:pt idx="33450">Other Kitchen</cx:pt>
          <cx:pt idx="33451"> Common outlets </cx:pt>
          <cx:pt idx="33452"> Common Lights </cx:pt>
          <cx:pt idx="33453"> Bedroom Outlets </cx:pt>
          <cx:pt idx="33454"> Bedroom Lights </cx:pt>
          <cx:pt idx="33455"> Bathroom </cx:pt>
          <cx:pt idx="33456">Total</cx:pt>
          <cx:pt idx="33457">Refrigerator</cx:pt>
          <cx:pt idx="33458">Other Kitchen</cx:pt>
          <cx:pt idx="33459"> Common outlets </cx:pt>
          <cx:pt idx="33460"> Common Lights </cx:pt>
          <cx:pt idx="33461"> Bedroom Outlets </cx:pt>
          <cx:pt idx="33462"> Bedroom Lights </cx:pt>
          <cx:pt idx="33463"> Bathroom </cx:pt>
          <cx:pt idx="33464">Total</cx:pt>
          <cx:pt idx="33465">Refrigerator</cx:pt>
          <cx:pt idx="33466">Other Kitchen</cx:pt>
          <cx:pt idx="33467"> Common outlets </cx:pt>
          <cx:pt idx="33468"> Common Lights </cx:pt>
          <cx:pt idx="33469"> Bedroom Outlets </cx:pt>
          <cx:pt idx="33470"> Bedroom Lights </cx:pt>
          <cx:pt idx="33471"> Bathroom </cx:pt>
          <cx:pt idx="33472">Total</cx:pt>
          <cx:pt idx="33473">Refrigerator</cx:pt>
          <cx:pt idx="33474">Other Kitchen</cx:pt>
          <cx:pt idx="33475"> Common outlets </cx:pt>
          <cx:pt idx="33476"> Common Lights </cx:pt>
          <cx:pt idx="33477"> Bedroom Outlets </cx:pt>
          <cx:pt idx="33478"> Bedroom Lights </cx:pt>
          <cx:pt idx="33479"> Bathroom </cx:pt>
          <cx:pt idx="33480">Total</cx:pt>
          <cx:pt idx="33481">Refrigerator</cx:pt>
          <cx:pt idx="33482">Other Kitchen</cx:pt>
          <cx:pt idx="33483"> Common outlets </cx:pt>
          <cx:pt idx="33484"> Common Lights </cx:pt>
          <cx:pt idx="33485"> Bedroom Outlets </cx:pt>
          <cx:pt idx="33486"> Bedroom Lights </cx:pt>
          <cx:pt idx="33487"> Bathroom </cx:pt>
          <cx:pt idx="33488">Total</cx:pt>
          <cx:pt idx="33489">Refrigerator</cx:pt>
          <cx:pt idx="33490">Other Kitchen</cx:pt>
          <cx:pt idx="33491"> Common outlets </cx:pt>
          <cx:pt idx="33492"> Common Lights </cx:pt>
          <cx:pt idx="33493"> Bedroom Outlets </cx:pt>
          <cx:pt idx="33494"> Bedroom Lights </cx:pt>
          <cx:pt idx="33495"> Bathroom </cx:pt>
          <cx:pt idx="33496">Total</cx:pt>
          <cx:pt idx="33497">Refrigerator</cx:pt>
          <cx:pt idx="33498">Other Kitchen</cx:pt>
          <cx:pt idx="33499"> Common outlets </cx:pt>
          <cx:pt idx="33500"> Common Lights </cx:pt>
          <cx:pt idx="33501"> Bedroom Outlets </cx:pt>
          <cx:pt idx="33502"> Bedroom Lights </cx:pt>
          <cx:pt idx="33503"> Bathroom </cx:pt>
          <cx:pt idx="33504">Total</cx:pt>
          <cx:pt idx="33505">Refrigerator</cx:pt>
          <cx:pt idx="33506">Other Kitchen</cx:pt>
          <cx:pt idx="33507"> Common outlets </cx:pt>
          <cx:pt idx="33508"> Common Lights </cx:pt>
          <cx:pt idx="33509"> Bedroom Outlets </cx:pt>
          <cx:pt idx="33510"> Bedroom Lights </cx:pt>
          <cx:pt idx="33511"> Bathroom </cx:pt>
          <cx:pt idx="33512">Total</cx:pt>
          <cx:pt idx="33513">Refrigerator</cx:pt>
          <cx:pt idx="33514">Other Kitchen</cx:pt>
          <cx:pt idx="33515"> Common outlets </cx:pt>
          <cx:pt idx="33516"> Common Lights </cx:pt>
          <cx:pt idx="33517"> Bedroom Outlets </cx:pt>
          <cx:pt idx="33518"> Bedroom Lights </cx:pt>
          <cx:pt idx="33519"> Bathroom </cx:pt>
          <cx:pt idx="33520">Total</cx:pt>
          <cx:pt idx="33521">Refrigerator</cx:pt>
          <cx:pt idx="33522">Other Kitchen</cx:pt>
          <cx:pt idx="33523"> Common outlets </cx:pt>
          <cx:pt idx="33524"> Common Lights </cx:pt>
          <cx:pt idx="33525"> Bedroom Outlets </cx:pt>
          <cx:pt idx="33526"> Bedroom Lights </cx:pt>
          <cx:pt idx="33527"> Bathroom </cx:pt>
          <cx:pt idx="33528">Total</cx:pt>
          <cx:pt idx="33529">Refrigerator</cx:pt>
          <cx:pt idx="33530">Other Kitchen</cx:pt>
          <cx:pt idx="33531"> Common outlets </cx:pt>
          <cx:pt idx="33532"> Common Lights </cx:pt>
          <cx:pt idx="33533"> Bedroom Outlets </cx:pt>
          <cx:pt idx="33534"> Bedroom Lights </cx:pt>
          <cx:pt idx="33535"> Bathroom </cx:pt>
          <cx:pt idx="33536">Total</cx:pt>
          <cx:pt idx="33537">Refrigerator</cx:pt>
          <cx:pt idx="33538">Other Kitchen</cx:pt>
          <cx:pt idx="33539"> Common outlets </cx:pt>
          <cx:pt idx="33540"> Common Lights </cx:pt>
          <cx:pt idx="33541"> Bedroom Outlets </cx:pt>
          <cx:pt idx="33542"> Bedroom Lights </cx:pt>
          <cx:pt idx="33543"> Bathroom </cx:pt>
          <cx:pt idx="33544">Total</cx:pt>
          <cx:pt idx="33545">Refrigerator</cx:pt>
          <cx:pt idx="33546">Other Kitchen</cx:pt>
          <cx:pt idx="33547"> Common outlets </cx:pt>
          <cx:pt idx="33548"> Common Lights </cx:pt>
          <cx:pt idx="33549"> Bedroom Outlets </cx:pt>
          <cx:pt idx="33550"> Bedroom Lights </cx:pt>
          <cx:pt idx="33551"> Bathroom </cx:pt>
          <cx:pt idx="33552">Total</cx:pt>
          <cx:pt idx="33553">Refrigerator</cx:pt>
          <cx:pt idx="33554">Other Kitchen</cx:pt>
          <cx:pt idx="33555"> Common outlets </cx:pt>
          <cx:pt idx="33556"> Common Lights </cx:pt>
          <cx:pt idx="33557"> Bedroom Outlets </cx:pt>
          <cx:pt idx="33558"> Bedroom Lights </cx:pt>
          <cx:pt idx="33559"> Bathroom </cx:pt>
          <cx:pt idx="33560">Total</cx:pt>
          <cx:pt idx="33561">Refrigerator</cx:pt>
          <cx:pt idx="33562">Other Kitchen</cx:pt>
          <cx:pt idx="33563"> Common outlets </cx:pt>
          <cx:pt idx="33564"> Common Lights </cx:pt>
          <cx:pt idx="33565"> Bedroom Outlets </cx:pt>
          <cx:pt idx="33566"> Bedroom Lights </cx:pt>
          <cx:pt idx="33567"> Bathroom </cx:pt>
          <cx:pt idx="33568">Total</cx:pt>
          <cx:pt idx="33569">Refrigerator</cx:pt>
          <cx:pt idx="33570">Other Kitchen</cx:pt>
          <cx:pt idx="33571"> Common outlets </cx:pt>
          <cx:pt idx="33572"> Common Lights </cx:pt>
          <cx:pt idx="33573"> Bedroom Outlets </cx:pt>
          <cx:pt idx="33574"> Bedroom Lights </cx:pt>
          <cx:pt idx="33575"> Bathroom </cx:pt>
          <cx:pt idx="33576">Total</cx:pt>
          <cx:pt idx="33577">Refrigerator</cx:pt>
          <cx:pt idx="33578">Other Kitchen</cx:pt>
          <cx:pt idx="33579"> Common outlets </cx:pt>
          <cx:pt idx="33580"> Common Lights </cx:pt>
          <cx:pt idx="33581"> Bedroom Outlets </cx:pt>
          <cx:pt idx="33582"> Bedroom Lights </cx:pt>
          <cx:pt idx="33583"> Bathroom </cx:pt>
          <cx:pt idx="33584">Total</cx:pt>
          <cx:pt idx="33585">Refrigerator</cx:pt>
          <cx:pt idx="33586">Other Kitchen</cx:pt>
          <cx:pt idx="33587"> Common outlets </cx:pt>
          <cx:pt idx="33588"> Common Lights </cx:pt>
          <cx:pt idx="33589"> Bedroom Outlets </cx:pt>
          <cx:pt idx="33590"> Bedroom Lights </cx:pt>
          <cx:pt idx="33591"> Bathroom </cx:pt>
          <cx:pt idx="33592">Total</cx:pt>
          <cx:pt idx="33593">Refrigerator</cx:pt>
          <cx:pt idx="33594">Other Kitchen</cx:pt>
          <cx:pt idx="33595"> Common outlets </cx:pt>
          <cx:pt idx="33596"> Common Lights </cx:pt>
          <cx:pt idx="33597"> Bedroom Outlets </cx:pt>
          <cx:pt idx="33598"> Bedroom Lights </cx:pt>
          <cx:pt idx="33599"> Bathroom </cx:pt>
          <cx:pt idx="33600">Total</cx:pt>
          <cx:pt idx="33601">Refrigerator</cx:pt>
          <cx:pt idx="33602">Other Kitchen</cx:pt>
          <cx:pt idx="33603"> Common outlets </cx:pt>
          <cx:pt idx="33604"> Common Lights </cx:pt>
          <cx:pt idx="33605"> Bedroom Outlets </cx:pt>
          <cx:pt idx="33606"> Bedroom Lights </cx:pt>
          <cx:pt idx="33607"> Bathroom </cx:pt>
          <cx:pt idx="33608">Total</cx:pt>
          <cx:pt idx="33609">Refrigerator</cx:pt>
          <cx:pt idx="33610">Other Kitchen</cx:pt>
          <cx:pt idx="33611"> Common outlets </cx:pt>
          <cx:pt idx="33612"> Common Lights </cx:pt>
          <cx:pt idx="33613"> Bedroom Outlets </cx:pt>
          <cx:pt idx="33614"> Bedroom Lights </cx:pt>
          <cx:pt idx="33615"> Bathroom </cx:pt>
          <cx:pt idx="33616">Total</cx:pt>
          <cx:pt idx="33617">Refrigerator</cx:pt>
          <cx:pt idx="33618">Other Kitchen</cx:pt>
          <cx:pt idx="33619"> Common outlets </cx:pt>
          <cx:pt idx="33620"> Common Lights </cx:pt>
          <cx:pt idx="33621"> Bedroom Outlets </cx:pt>
          <cx:pt idx="33622"> Bedroom Lights </cx:pt>
          <cx:pt idx="33623"> Bathroom </cx:pt>
          <cx:pt idx="33624">Total</cx:pt>
          <cx:pt idx="33625">Refrigerator</cx:pt>
          <cx:pt idx="33626">Other Kitchen</cx:pt>
          <cx:pt idx="33627"> Common outlets </cx:pt>
          <cx:pt idx="33628"> Common Lights </cx:pt>
          <cx:pt idx="33629"> Bedroom Outlets </cx:pt>
          <cx:pt idx="33630"> Bedroom Lights </cx:pt>
          <cx:pt idx="33631"> Bathroom </cx:pt>
          <cx:pt idx="33632">Total</cx:pt>
          <cx:pt idx="33633">Refrigerator</cx:pt>
          <cx:pt idx="33634">Other Kitchen</cx:pt>
          <cx:pt idx="33635"> Common outlets </cx:pt>
          <cx:pt idx="33636"> Common Lights </cx:pt>
          <cx:pt idx="33637"> Bedroom Outlets </cx:pt>
          <cx:pt idx="33638"> Bedroom Lights </cx:pt>
          <cx:pt idx="33639"> Bathroom </cx:pt>
          <cx:pt idx="33640">Total</cx:pt>
          <cx:pt idx="33641">Refrigerator</cx:pt>
          <cx:pt idx="33642">Other Kitchen</cx:pt>
          <cx:pt idx="33643"> Common outlets </cx:pt>
          <cx:pt idx="33644"> Common Lights </cx:pt>
          <cx:pt idx="33645"> Bedroom Outlets </cx:pt>
          <cx:pt idx="33646"> Bedroom Lights </cx:pt>
          <cx:pt idx="33647"> Bathroom </cx:pt>
          <cx:pt idx="33648">Total</cx:pt>
          <cx:pt idx="33649">Refrigerator</cx:pt>
          <cx:pt idx="33650">Other Kitchen</cx:pt>
          <cx:pt idx="33651"> Common outlets </cx:pt>
          <cx:pt idx="33652"> Common Lights </cx:pt>
          <cx:pt idx="33653"> Bedroom Outlets </cx:pt>
          <cx:pt idx="33654"> Bedroom Lights </cx:pt>
          <cx:pt idx="33655"> Bathroom </cx:pt>
          <cx:pt idx="33656">Total</cx:pt>
          <cx:pt idx="33657">Refrigerator</cx:pt>
          <cx:pt idx="33658">Other Kitchen</cx:pt>
          <cx:pt idx="33659"> Common outlets </cx:pt>
          <cx:pt idx="33660"> Common Lights </cx:pt>
          <cx:pt idx="33661"> Bedroom Outlets </cx:pt>
          <cx:pt idx="33662"> Bedroom Lights </cx:pt>
          <cx:pt idx="33663"> Bathroom </cx:pt>
          <cx:pt idx="33664">Total</cx:pt>
          <cx:pt idx="33665">Refrigerator</cx:pt>
          <cx:pt idx="33666">Other Kitchen</cx:pt>
          <cx:pt idx="33667"> Common outlets </cx:pt>
          <cx:pt idx="33668"> Common Lights </cx:pt>
          <cx:pt idx="33669"> Bedroom Outlets </cx:pt>
          <cx:pt idx="33670"> Bedroom Lights </cx:pt>
          <cx:pt idx="33671"> Bathroom </cx:pt>
          <cx:pt idx="33672">Total</cx:pt>
          <cx:pt idx="33673">Refrigerator</cx:pt>
          <cx:pt idx="33674">Other Kitchen</cx:pt>
          <cx:pt idx="33675"> Common outlets </cx:pt>
          <cx:pt idx="33676"> Common Lights </cx:pt>
          <cx:pt idx="33677"> Bedroom Outlets </cx:pt>
          <cx:pt idx="33678"> Bedroom Lights </cx:pt>
          <cx:pt idx="33679"> Bathroom </cx:pt>
          <cx:pt idx="33680">Total</cx:pt>
          <cx:pt idx="33681">Refrigerator</cx:pt>
          <cx:pt idx="33682">Other Kitchen</cx:pt>
          <cx:pt idx="33683"> Common outlets </cx:pt>
          <cx:pt idx="33684"> Common Lights </cx:pt>
          <cx:pt idx="33685"> Bedroom Outlets </cx:pt>
          <cx:pt idx="33686"> Bedroom Lights </cx:pt>
          <cx:pt idx="33687"> Bathroom </cx:pt>
          <cx:pt idx="33688">Total</cx:pt>
          <cx:pt idx="33689">Refrigerator</cx:pt>
          <cx:pt idx="33690">Other Kitchen</cx:pt>
          <cx:pt idx="33691"> Common outlets </cx:pt>
          <cx:pt idx="33692"> Common Lights </cx:pt>
          <cx:pt idx="33693"> Bedroom Outlets </cx:pt>
          <cx:pt idx="33694"> Bedroom Lights </cx:pt>
          <cx:pt idx="33695"> Bathroom </cx:pt>
          <cx:pt idx="33696">Total</cx:pt>
          <cx:pt idx="33697">Refrigerator</cx:pt>
          <cx:pt idx="33698">Other Kitchen</cx:pt>
          <cx:pt idx="33699"> Common outlets </cx:pt>
          <cx:pt idx="33700"> Common Lights </cx:pt>
          <cx:pt idx="33701"> Bedroom Outlets </cx:pt>
          <cx:pt idx="33702"> Bedroom Lights </cx:pt>
          <cx:pt idx="33703"> Bathroom </cx:pt>
          <cx:pt idx="33704">Total</cx:pt>
          <cx:pt idx="33705">Refrigerator</cx:pt>
          <cx:pt idx="33706">Other Kitchen</cx:pt>
          <cx:pt idx="33707"> Common outlets </cx:pt>
          <cx:pt idx="33708"> Common Lights </cx:pt>
          <cx:pt idx="33709"> Bedroom Outlets </cx:pt>
          <cx:pt idx="33710"> Bedroom Lights </cx:pt>
          <cx:pt idx="33711"> Bathroom </cx:pt>
          <cx:pt idx="33712">Total</cx:pt>
          <cx:pt idx="33713">Refrigerator</cx:pt>
          <cx:pt idx="33714">Other Kitchen</cx:pt>
          <cx:pt idx="33715"> Common outlets </cx:pt>
          <cx:pt idx="33716"> Common Lights </cx:pt>
          <cx:pt idx="33717"> Bedroom Outlets </cx:pt>
          <cx:pt idx="33718"> Bedroom Lights </cx:pt>
          <cx:pt idx="33719"> Bathroom </cx:pt>
          <cx:pt idx="33720">Total</cx:pt>
          <cx:pt idx="33721">Refrigerator</cx:pt>
          <cx:pt idx="33722">Other Kitchen</cx:pt>
          <cx:pt idx="33723"> Common outlets </cx:pt>
          <cx:pt idx="33724"> Common Lights </cx:pt>
          <cx:pt idx="33725"> Bedroom Outlets </cx:pt>
          <cx:pt idx="33726"> Bedroom Lights </cx:pt>
          <cx:pt idx="33727"> Bathroom </cx:pt>
          <cx:pt idx="33728">Total</cx:pt>
          <cx:pt idx="33729">Refrigerator</cx:pt>
          <cx:pt idx="33730">Other Kitchen</cx:pt>
          <cx:pt idx="33731"> Common outlets </cx:pt>
          <cx:pt idx="33732"> Common Lights </cx:pt>
          <cx:pt idx="33733"> Bedroom Outlets </cx:pt>
          <cx:pt idx="33734"> Bedroom Lights </cx:pt>
          <cx:pt idx="33735"> Bathroom </cx:pt>
          <cx:pt idx="33736">Total</cx:pt>
          <cx:pt idx="33737">Refrigerator</cx:pt>
          <cx:pt idx="33738">Other Kitchen</cx:pt>
          <cx:pt idx="33739"> Common outlets </cx:pt>
          <cx:pt idx="33740"> Common Lights </cx:pt>
          <cx:pt idx="33741"> Bedroom Outlets </cx:pt>
          <cx:pt idx="33742"> Bedroom Lights </cx:pt>
          <cx:pt idx="33743"> Bathroom </cx:pt>
          <cx:pt idx="33744">Total</cx:pt>
          <cx:pt idx="33745">Refrigerator</cx:pt>
          <cx:pt idx="33746">Other Kitchen</cx:pt>
          <cx:pt idx="33747"> Common outlets </cx:pt>
          <cx:pt idx="33748"> Common Lights </cx:pt>
          <cx:pt idx="33749"> Bedroom Outlets </cx:pt>
          <cx:pt idx="33750"> Bedroom Lights </cx:pt>
          <cx:pt idx="33751"> Bathroom </cx:pt>
          <cx:pt idx="33752">Total</cx:pt>
          <cx:pt idx="33753">Refrigerator</cx:pt>
          <cx:pt idx="33754">Other Kitchen</cx:pt>
          <cx:pt idx="33755"> Common outlets </cx:pt>
          <cx:pt idx="33756"> Common Lights </cx:pt>
          <cx:pt idx="33757"> Bedroom Outlets </cx:pt>
          <cx:pt idx="33758"> Bedroom Lights </cx:pt>
          <cx:pt idx="33759"> Bathroom </cx:pt>
          <cx:pt idx="33760">Total</cx:pt>
          <cx:pt idx="33761">Refrigerator</cx:pt>
          <cx:pt idx="33762">Other Kitchen</cx:pt>
          <cx:pt idx="33763"> Common outlets </cx:pt>
          <cx:pt idx="33764"> Common Lights </cx:pt>
          <cx:pt idx="33765"> Bedroom Outlets </cx:pt>
          <cx:pt idx="33766"> Bedroom Lights </cx:pt>
          <cx:pt idx="33767"> Bathroom </cx:pt>
          <cx:pt idx="33768">Total</cx:pt>
          <cx:pt idx="33769">Refrigerator</cx:pt>
          <cx:pt idx="33770">Other Kitchen</cx:pt>
          <cx:pt idx="33771"> Common outlets </cx:pt>
          <cx:pt idx="33772"> Common Lights </cx:pt>
          <cx:pt idx="33773"> Bedroom Outlets </cx:pt>
          <cx:pt idx="33774"> Bedroom Lights </cx:pt>
          <cx:pt idx="33775"> Bathroom </cx:pt>
          <cx:pt idx="33776">Total</cx:pt>
          <cx:pt idx="33777">Refrigerator</cx:pt>
          <cx:pt idx="33778">Other Kitchen</cx:pt>
          <cx:pt idx="33779"> Common outlets </cx:pt>
          <cx:pt idx="33780"> Common Lights </cx:pt>
          <cx:pt idx="33781"> Bedroom Outlets </cx:pt>
          <cx:pt idx="33782"> Bedroom Lights </cx:pt>
          <cx:pt idx="33783"> Bathroom </cx:pt>
          <cx:pt idx="33784">Total</cx:pt>
          <cx:pt idx="33785">Refrigerator</cx:pt>
          <cx:pt idx="33786">Other Kitchen</cx:pt>
          <cx:pt idx="33787"> Common outlets </cx:pt>
          <cx:pt idx="33788"> Common Lights </cx:pt>
          <cx:pt idx="33789"> Bedroom Outlets </cx:pt>
          <cx:pt idx="33790"> Bedroom Lights </cx:pt>
          <cx:pt idx="33791"> Bathroom </cx:pt>
          <cx:pt idx="33792">Total</cx:pt>
          <cx:pt idx="33793">Refrigerator</cx:pt>
          <cx:pt idx="33794">Other Kitchen</cx:pt>
          <cx:pt idx="33795"> Common outlets </cx:pt>
          <cx:pt idx="33796"> Common Lights </cx:pt>
          <cx:pt idx="33797"> Bedroom Outlets </cx:pt>
          <cx:pt idx="33798"> Bedroom Lights </cx:pt>
          <cx:pt idx="33799"> Bathroom </cx:pt>
          <cx:pt idx="33800">Total</cx:pt>
          <cx:pt idx="33801">Refrigerator</cx:pt>
          <cx:pt idx="33802">Other Kitchen</cx:pt>
          <cx:pt idx="33803"> Common outlets </cx:pt>
          <cx:pt idx="33804"> Common Lights </cx:pt>
          <cx:pt idx="33805"> Bedroom Outlets </cx:pt>
          <cx:pt idx="33806"> Bedroom Lights </cx:pt>
          <cx:pt idx="33807"> Bathroom </cx:pt>
          <cx:pt idx="33808">Total</cx:pt>
          <cx:pt idx="33809">Refrigerator</cx:pt>
          <cx:pt idx="33810">Other Kitchen</cx:pt>
          <cx:pt idx="33811"> Common outlets </cx:pt>
          <cx:pt idx="33812"> Common Lights </cx:pt>
          <cx:pt idx="33813"> Bedroom Outlets </cx:pt>
          <cx:pt idx="33814"> Bedroom Lights </cx:pt>
          <cx:pt idx="33815"> Bathroom </cx:pt>
          <cx:pt idx="33816">Total</cx:pt>
          <cx:pt idx="33817">Refrigerator</cx:pt>
          <cx:pt idx="33818">Other Kitchen</cx:pt>
          <cx:pt idx="33819"> Common outlets </cx:pt>
          <cx:pt idx="33820"> Common Lights </cx:pt>
          <cx:pt idx="33821"> Bedroom Outlets </cx:pt>
          <cx:pt idx="33822"> Bedroom Lights </cx:pt>
          <cx:pt idx="33823"> Bathroom </cx:pt>
          <cx:pt idx="33824">Total</cx:pt>
          <cx:pt idx="33825">Refrigerator</cx:pt>
          <cx:pt idx="33826">Other Kitchen</cx:pt>
          <cx:pt idx="33827"> Common outlets </cx:pt>
          <cx:pt idx="33828"> Common Lights </cx:pt>
          <cx:pt idx="33829"> Bedroom Outlets </cx:pt>
          <cx:pt idx="33830"> Bedroom Lights </cx:pt>
          <cx:pt idx="33831"> Bathroom </cx:pt>
          <cx:pt idx="33832">Total</cx:pt>
          <cx:pt idx="33833">Refrigerator</cx:pt>
          <cx:pt idx="33834">Other Kitchen</cx:pt>
          <cx:pt idx="33835"> Common outlets </cx:pt>
          <cx:pt idx="33836"> Common Lights </cx:pt>
          <cx:pt idx="33837"> Bedroom Outlets </cx:pt>
          <cx:pt idx="33838"> Bedroom Lights </cx:pt>
          <cx:pt idx="33839"> Bathroom </cx:pt>
          <cx:pt idx="33840">Total</cx:pt>
          <cx:pt idx="33841">Refrigerator</cx:pt>
          <cx:pt idx="33842">Other Kitchen</cx:pt>
          <cx:pt idx="33843"> Common outlets </cx:pt>
          <cx:pt idx="33844"> Common Lights </cx:pt>
          <cx:pt idx="33845"> Bedroom Outlets </cx:pt>
          <cx:pt idx="33846"> Bedroom Lights </cx:pt>
          <cx:pt idx="33847"> Bathroom </cx:pt>
          <cx:pt idx="33848">Total</cx:pt>
          <cx:pt idx="33849">Refrigerator</cx:pt>
          <cx:pt idx="33850">Other Kitchen</cx:pt>
          <cx:pt idx="33851"> Common outlets </cx:pt>
          <cx:pt idx="33852"> Common Lights </cx:pt>
          <cx:pt idx="33853"> Bedroom Outlets </cx:pt>
          <cx:pt idx="33854"> Bedroom Lights </cx:pt>
          <cx:pt idx="33855"> Bathroom </cx:pt>
          <cx:pt idx="33856">Total</cx:pt>
          <cx:pt idx="33857">Refrigerator</cx:pt>
          <cx:pt idx="33858">Other Kitchen</cx:pt>
          <cx:pt idx="33859"> Common outlets </cx:pt>
          <cx:pt idx="33860"> Common Lights </cx:pt>
          <cx:pt idx="33861"> Bedroom Outlets </cx:pt>
          <cx:pt idx="33862"> Bedroom Lights </cx:pt>
          <cx:pt idx="33863"> Bathroom </cx:pt>
          <cx:pt idx="33864">Total</cx:pt>
          <cx:pt idx="33865">Refrigerator</cx:pt>
          <cx:pt idx="33866">Other Kitchen</cx:pt>
          <cx:pt idx="33867"> Common outlets </cx:pt>
          <cx:pt idx="33868"> Common Lights </cx:pt>
          <cx:pt idx="33869"> Bedroom Outlets </cx:pt>
          <cx:pt idx="33870"> Bedroom Lights </cx:pt>
          <cx:pt idx="33871"> Bathroom </cx:pt>
          <cx:pt idx="33872">Total</cx:pt>
          <cx:pt idx="33873">Refrigerator</cx:pt>
          <cx:pt idx="33874">Other Kitchen</cx:pt>
          <cx:pt idx="33875"> Common outlets </cx:pt>
          <cx:pt idx="33876"> Common Lights </cx:pt>
          <cx:pt idx="33877"> Bedroom Outlets </cx:pt>
          <cx:pt idx="33878"> Bedroom Lights </cx:pt>
          <cx:pt idx="33879"> Bathroom </cx:pt>
          <cx:pt idx="33880">Total</cx:pt>
          <cx:pt idx="33881">Refrigerator</cx:pt>
          <cx:pt idx="33882">Other Kitchen</cx:pt>
          <cx:pt idx="33883"> Common outlets </cx:pt>
          <cx:pt idx="33884"> Common Lights </cx:pt>
          <cx:pt idx="33885"> Bedroom Outlets </cx:pt>
          <cx:pt idx="33886"> Bedroom Lights </cx:pt>
          <cx:pt idx="33887"> Bathroom </cx:pt>
          <cx:pt idx="33888">Total</cx:pt>
          <cx:pt idx="33889">Refrigerator</cx:pt>
          <cx:pt idx="33890">Other Kitchen</cx:pt>
          <cx:pt idx="33891"> Common outlets </cx:pt>
          <cx:pt idx="33892"> Common Lights </cx:pt>
          <cx:pt idx="33893"> Bedroom Outlets </cx:pt>
          <cx:pt idx="33894"> Bedroom Lights </cx:pt>
          <cx:pt idx="33895"> Bathroom </cx:pt>
          <cx:pt idx="33896">Total</cx:pt>
          <cx:pt idx="33897">Refrigerator</cx:pt>
          <cx:pt idx="33898">Other Kitchen</cx:pt>
          <cx:pt idx="33899"> Common outlets </cx:pt>
          <cx:pt idx="33900"> Common Lights </cx:pt>
          <cx:pt idx="33901"> Bedroom Outlets </cx:pt>
          <cx:pt idx="33902"> Bedroom Lights </cx:pt>
          <cx:pt idx="33903"> Bathroom </cx:pt>
          <cx:pt idx="33904">Total</cx:pt>
          <cx:pt idx="33905">Refrigerator</cx:pt>
          <cx:pt idx="33906">Other Kitchen</cx:pt>
          <cx:pt idx="33907"> Common outlets </cx:pt>
          <cx:pt idx="33908"> Common Lights </cx:pt>
          <cx:pt idx="33909"> Bedroom Outlets </cx:pt>
          <cx:pt idx="33910"> Bedroom Lights </cx:pt>
          <cx:pt idx="33911"> Bathroom </cx:pt>
          <cx:pt idx="33912">Total</cx:pt>
          <cx:pt idx="33913">Refrigerator</cx:pt>
          <cx:pt idx="33914">Other Kitchen</cx:pt>
          <cx:pt idx="33915"> Common outlets </cx:pt>
          <cx:pt idx="33916"> Common Lights </cx:pt>
          <cx:pt idx="33917"> Bedroom Outlets </cx:pt>
          <cx:pt idx="33918"> Bedroom Lights </cx:pt>
          <cx:pt idx="33919"> Bathroom </cx:pt>
          <cx:pt idx="33920">Total</cx:pt>
          <cx:pt idx="33921">Refrigerator</cx:pt>
          <cx:pt idx="33922">Other Kitchen</cx:pt>
          <cx:pt idx="33923"> Common outlets </cx:pt>
          <cx:pt idx="33924"> Common Lights </cx:pt>
          <cx:pt idx="33925"> Bedroom Outlets </cx:pt>
          <cx:pt idx="33926"> Bedroom Lights </cx:pt>
          <cx:pt idx="33927"> Bathroom </cx:pt>
          <cx:pt idx="33928">Total</cx:pt>
          <cx:pt idx="33929">Refrigerator</cx:pt>
          <cx:pt idx="33930">Other Kitchen</cx:pt>
          <cx:pt idx="33931"> Common outlets </cx:pt>
          <cx:pt idx="33932"> Common Lights </cx:pt>
          <cx:pt idx="33933"> Bedroom Outlets </cx:pt>
          <cx:pt idx="33934"> Bedroom Lights </cx:pt>
          <cx:pt idx="33935"> Bathroom </cx:pt>
          <cx:pt idx="33936">Total</cx:pt>
          <cx:pt idx="33937">Refrigerator</cx:pt>
          <cx:pt idx="33938">Other Kitchen</cx:pt>
          <cx:pt idx="33939"> Common outlets </cx:pt>
          <cx:pt idx="33940"> Common Lights </cx:pt>
          <cx:pt idx="33941"> Bedroom Outlets </cx:pt>
          <cx:pt idx="33942"> Bedroom Lights </cx:pt>
          <cx:pt idx="33943"> Bathroom </cx:pt>
          <cx:pt idx="33944">Total</cx:pt>
          <cx:pt idx="33945">Refrigerator</cx:pt>
          <cx:pt idx="33946">Other Kitchen</cx:pt>
          <cx:pt idx="33947"> Common outlets </cx:pt>
          <cx:pt idx="33948"> Common Lights </cx:pt>
          <cx:pt idx="33949"> Bedroom Outlets </cx:pt>
          <cx:pt idx="33950"> Bedroom Lights </cx:pt>
          <cx:pt idx="33951"> Bathroom </cx:pt>
          <cx:pt idx="33952">Total</cx:pt>
          <cx:pt idx="33953">Refrigerator</cx:pt>
          <cx:pt idx="33954">Other Kitchen</cx:pt>
          <cx:pt idx="33955"> Common outlets </cx:pt>
          <cx:pt idx="33956"> Common Lights </cx:pt>
          <cx:pt idx="33957"> Bedroom Outlets </cx:pt>
          <cx:pt idx="33958"> Bedroom Lights </cx:pt>
          <cx:pt idx="33959"> Bathroom </cx:pt>
          <cx:pt idx="33960">Total</cx:pt>
          <cx:pt idx="33961">Refrigerator</cx:pt>
          <cx:pt idx="33962">Other Kitchen</cx:pt>
          <cx:pt idx="33963"> Common outlets </cx:pt>
          <cx:pt idx="33964"> Common Lights </cx:pt>
          <cx:pt idx="33965"> Bedroom Outlets </cx:pt>
          <cx:pt idx="33966"> Bedroom Lights </cx:pt>
          <cx:pt idx="33967"> Bathroom </cx:pt>
          <cx:pt idx="33968">Total</cx:pt>
          <cx:pt idx="33969">Refrigerator</cx:pt>
          <cx:pt idx="33970">Other Kitchen</cx:pt>
          <cx:pt idx="33971"> Common outlets </cx:pt>
          <cx:pt idx="33972"> Common Lights </cx:pt>
          <cx:pt idx="33973"> Bedroom Outlets </cx:pt>
          <cx:pt idx="33974"> Bedroom Lights </cx:pt>
          <cx:pt idx="33975"> Bathroom </cx:pt>
          <cx:pt idx="33976">Total</cx:pt>
          <cx:pt idx="33977">Refrigerator</cx:pt>
          <cx:pt idx="33978">Other Kitchen</cx:pt>
          <cx:pt idx="33979"> Common outlets </cx:pt>
          <cx:pt idx="33980"> Common Lights </cx:pt>
          <cx:pt idx="33981"> Bedroom Outlets </cx:pt>
          <cx:pt idx="33982"> Bedroom Lights </cx:pt>
          <cx:pt idx="33983"> Bathroom </cx:pt>
          <cx:pt idx="33984">Total</cx:pt>
          <cx:pt idx="33985">Refrigerator</cx:pt>
          <cx:pt idx="33986">Other Kitchen</cx:pt>
          <cx:pt idx="33987"> Common outlets </cx:pt>
          <cx:pt idx="33988"> Common Lights </cx:pt>
          <cx:pt idx="33989"> Bedroom Outlets </cx:pt>
          <cx:pt idx="33990"> Bedroom Lights </cx:pt>
          <cx:pt idx="33991"> Bathroom </cx:pt>
          <cx:pt idx="33992">Total</cx:pt>
          <cx:pt idx="33993">Refrigerator</cx:pt>
          <cx:pt idx="33994">Other Kitchen</cx:pt>
          <cx:pt idx="33995"> Common outlets </cx:pt>
          <cx:pt idx="33996"> Common Lights </cx:pt>
          <cx:pt idx="33997"> Bedroom Outlets </cx:pt>
          <cx:pt idx="33998"> Bedroom Lights </cx:pt>
          <cx:pt idx="33999"> Bathroom </cx:pt>
          <cx:pt idx="34000">Total</cx:pt>
          <cx:pt idx="34001">Refrigerator</cx:pt>
          <cx:pt idx="34002">Other Kitchen</cx:pt>
          <cx:pt idx="34003"> Common outlets </cx:pt>
          <cx:pt idx="34004"> Common Lights </cx:pt>
          <cx:pt idx="34005"> Bedroom Outlets </cx:pt>
          <cx:pt idx="34006"> Bedroom Lights </cx:pt>
          <cx:pt idx="34007"> Bathroom </cx:pt>
          <cx:pt idx="34008">Total</cx:pt>
          <cx:pt idx="34009">Refrigerator</cx:pt>
          <cx:pt idx="34010">Other Kitchen</cx:pt>
          <cx:pt idx="34011"> Common outlets </cx:pt>
          <cx:pt idx="34012"> Common Lights </cx:pt>
          <cx:pt idx="34013"> Bedroom Outlets </cx:pt>
          <cx:pt idx="34014"> Bedroom Lights </cx:pt>
          <cx:pt idx="34015"> Bathroom </cx:pt>
          <cx:pt idx="34016">Total</cx:pt>
          <cx:pt idx="34017">Refrigerator</cx:pt>
          <cx:pt idx="34018">Other Kitchen</cx:pt>
          <cx:pt idx="34019"> Common outlets </cx:pt>
          <cx:pt idx="34020"> Common Lights </cx:pt>
          <cx:pt idx="34021"> Bedroom Outlets </cx:pt>
          <cx:pt idx="34022"> Bedroom Lights </cx:pt>
          <cx:pt idx="34023"> Bathroom </cx:pt>
          <cx:pt idx="34024">Total</cx:pt>
          <cx:pt idx="34025">Refrigerator</cx:pt>
          <cx:pt idx="34026">Other Kitchen</cx:pt>
          <cx:pt idx="34027"> Common outlets </cx:pt>
          <cx:pt idx="34028"> Common Lights </cx:pt>
          <cx:pt idx="34029"> Bedroom Outlets </cx:pt>
          <cx:pt idx="34030"> Bedroom Lights </cx:pt>
          <cx:pt idx="34031"> Bathroom </cx:pt>
          <cx:pt idx="34032">Total</cx:pt>
          <cx:pt idx="34033">Refrigerator</cx:pt>
          <cx:pt idx="34034">Other Kitchen</cx:pt>
          <cx:pt idx="34035"> Common outlets </cx:pt>
          <cx:pt idx="34036"> Common Lights </cx:pt>
          <cx:pt idx="34037"> Bedroom Outlets </cx:pt>
          <cx:pt idx="34038"> Bedroom Lights </cx:pt>
          <cx:pt idx="34039"> Bathroom </cx:pt>
          <cx:pt idx="34040">Total</cx:pt>
          <cx:pt idx="34041">Refrigerator</cx:pt>
          <cx:pt idx="34042">Other Kitchen</cx:pt>
          <cx:pt idx="34043"> Common outlets </cx:pt>
          <cx:pt idx="34044"> Common Lights </cx:pt>
          <cx:pt idx="34045"> Bedroom Outlets </cx:pt>
          <cx:pt idx="34046"> Bedroom Lights </cx:pt>
          <cx:pt idx="34047"> Bathroom </cx:pt>
          <cx:pt idx="34048">Total</cx:pt>
          <cx:pt idx="34049">Refrigerator</cx:pt>
          <cx:pt idx="34050">Other Kitchen</cx:pt>
          <cx:pt idx="34051"> Common outlets </cx:pt>
          <cx:pt idx="34052"> Common Lights </cx:pt>
          <cx:pt idx="34053"> Bedroom Outlets </cx:pt>
          <cx:pt idx="34054"> Bedroom Lights </cx:pt>
          <cx:pt idx="34055"> Bathroom </cx:pt>
          <cx:pt idx="34056">Total</cx:pt>
          <cx:pt idx="34057">Refrigerator</cx:pt>
          <cx:pt idx="34058">Other Kitchen</cx:pt>
          <cx:pt idx="34059"> Common outlets </cx:pt>
          <cx:pt idx="34060"> Common Lights </cx:pt>
          <cx:pt idx="34061"> Bedroom Outlets </cx:pt>
          <cx:pt idx="34062"> Bedroom Lights </cx:pt>
          <cx:pt idx="34063"> Bathroom </cx:pt>
          <cx:pt idx="34064">Total</cx:pt>
          <cx:pt idx="34065">Refrigerator</cx:pt>
          <cx:pt idx="34066">Other Kitchen</cx:pt>
          <cx:pt idx="34067"> Common outlets </cx:pt>
          <cx:pt idx="34068"> Common Lights </cx:pt>
          <cx:pt idx="34069"> Bedroom Outlets </cx:pt>
          <cx:pt idx="34070"> Bedroom Lights </cx:pt>
          <cx:pt idx="34071"> Bathroom </cx:pt>
          <cx:pt idx="34072">Total</cx:pt>
          <cx:pt idx="34073">Refrigerator</cx:pt>
          <cx:pt idx="34074">Other Kitchen</cx:pt>
          <cx:pt idx="34075"> Common outlets </cx:pt>
          <cx:pt idx="34076"> Common Lights </cx:pt>
          <cx:pt idx="34077"> Bedroom Outlets </cx:pt>
          <cx:pt idx="34078"> Bedroom Lights </cx:pt>
          <cx:pt idx="34079"> Bathroom </cx:pt>
          <cx:pt idx="34080">Total</cx:pt>
          <cx:pt idx="34081">Refrigerator</cx:pt>
          <cx:pt idx="34082">Other Kitchen</cx:pt>
          <cx:pt idx="34083"> Common outlets </cx:pt>
          <cx:pt idx="34084"> Common Lights </cx:pt>
          <cx:pt idx="34085"> Bedroom Outlets </cx:pt>
          <cx:pt idx="34086"> Bedroom Lights </cx:pt>
          <cx:pt idx="34087"> Bathroom </cx:pt>
          <cx:pt idx="34088">Total</cx:pt>
          <cx:pt idx="34089">Refrigerator</cx:pt>
          <cx:pt idx="34090">Other Kitchen</cx:pt>
          <cx:pt idx="34091"> Common outlets </cx:pt>
          <cx:pt idx="34092"> Common Lights </cx:pt>
          <cx:pt idx="34093"> Bedroom Outlets </cx:pt>
          <cx:pt idx="34094"> Bedroom Lights </cx:pt>
          <cx:pt idx="34095"> Bathroom </cx:pt>
          <cx:pt idx="34096">Total</cx:pt>
          <cx:pt idx="34097">Refrigerator</cx:pt>
          <cx:pt idx="34098">Other Kitchen</cx:pt>
          <cx:pt idx="34099"> Common outlets </cx:pt>
          <cx:pt idx="34100"> Common Lights </cx:pt>
          <cx:pt idx="34101"> Bedroom Outlets </cx:pt>
          <cx:pt idx="34102"> Bedroom Lights </cx:pt>
          <cx:pt idx="34103"> Bathroom </cx:pt>
          <cx:pt idx="34104">Total</cx:pt>
          <cx:pt idx="34105">Refrigerator</cx:pt>
          <cx:pt idx="34106">Other Kitchen</cx:pt>
          <cx:pt idx="34107"> Common outlets </cx:pt>
          <cx:pt idx="34108"> Common Lights </cx:pt>
          <cx:pt idx="34109"> Bedroom Outlets </cx:pt>
          <cx:pt idx="34110"> Bedroom Lights </cx:pt>
          <cx:pt idx="34111"> Bathroom </cx:pt>
          <cx:pt idx="34112">Total</cx:pt>
          <cx:pt idx="34113">Refrigerator</cx:pt>
          <cx:pt idx="34114">Other Kitchen</cx:pt>
          <cx:pt idx="34115"> Common outlets </cx:pt>
          <cx:pt idx="34116"> Common Lights </cx:pt>
          <cx:pt idx="34117"> Bedroom Outlets </cx:pt>
          <cx:pt idx="34118"> Bedroom Lights </cx:pt>
          <cx:pt idx="34119"> Bathroom </cx:pt>
          <cx:pt idx="34120">Total</cx:pt>
          <cx:pt idx="34121">Refrigerator</cx:pt>
          <cx:pt idx="34122">Other Kitchen</cx:pt>
          <cx:pt idx="34123"> Common outlets </cx:pt>
          <cx:pt idx="34124"> Common Lights </cx:pt>
          <cx:pt idx="34125"> Bedroom Outlets </cx:pt>
          <cx:pt idx="34126"> Bedroom Lights </cx:pt>
          <cx:pt idx="34127"> Bathroom </cx:pt>
          <cx:pt idx="34128">Total</cx:pt>
          <cx:pt idx="34129">Refrigerator</cx:pt>
          <cx:pt idx="34130">Other Kitchen</cx:pt>
          <cx:pt idx="34131"> Common outlets </cx:pt>
          <cx:pt idx="34132"> Common Lights </cx:pt>
          <cx:pt idx="34133"> Bedroom Outlets </cx:pt>
          <cx:pt idx="34134"> Bedroom Lights </cx:pt>
          <cx:pt idx="34135"> Bathroom </cx:pt>
          <cx:pt idx="34136">Total</cx:pt>
          <cx:pt idx="34137">Refrigerator</cx:pt>
          <cx:pt idx="34138">Other Kitchen</cx:pt>
          <cx:pt idx="34139"> Common outlets </cx:pt>
          <cx:pt idx="34140"> Common Lights </cx:pt>
          <cx:pt idx="34141"> Bedroom Outlets </cx:pt>
          <cx:pt idx="34142"> Bedroom Lights </cx:pt>
          <cx:pt idx="34143"> Bathroom </cx:pt>
          <cx:pt idx="34144">Total</cx:pt>
          <cx:pt idx="34145">Refrigerator</cx:pt>
          <cx:pt idx="34146">Other Kitchen</cx:pt>
          <cx:pt idx="34147"> Common outlets </cx:pt>
          <cx:pt idx="34148"> Common Lights </cx:pt>
          <cx:pt idx="34149"> Bedroom Outlets </cx:pt>
          <cx:pt idx="34150"> Bedroom Lights </cx:pt>
          <cx:pt idx="34151"> Bathroom </cx:pt>
          <cx:pt idx="34152">Total</cx:pt>
          <cx:pt idx="34153">Refrigerator</cx:pt>
          <cx:pt idx="34154">Other Kitchen</cx:pt>
          <cx:pt idx="34155"> Common outlets </cx:pt>
          <cx:pt idx="34156"> Common Lights </cx:pt>
          <cx:pt idx="34157"> Bedroom Outlets </cx:pt>
          <cx:pt idx="34158"> Bedroom Lights </cx:pt>
          <cx:pt idx="34159"> Bathroom </cx:pt>
          <cx:pt idx="34160">Total</cx:pt>
          <cx:pt idx="34161">Refrigerator</cx:pt>
          <cx:pt idx="34162">Other Kitchen</cx:pt>
          <cx:pt idx="34163"> Common outlets </cx:pt>
          <cx:pt idx="34164"> Common Lights </cx:pt>
          <cx:pt idx="34165"> Bedroom Outlets </cx:pt>
          <cx:pt idx="34166"> Bedroom Lights </cx:pt>
          <cx:pt idx="34167"> Bathroom </cx:pt>
          <cx:pt idx="34168">Total</cx:pt>
          <cx:pt idx="34169">Refrigerator</cx:pt>
          <cx:pt idx="34170">Other Kitchen</cx:pt>
          <cx:pt idx="34171"> Common outlets </cx:pt>
          <cx:pt idx="34172"> Common Lights </cx:pt>
          <cx:pt idx="34173"> Bedroom Outlets </cx:pt>
          <cx:pt idx="34174"> Bedroom Lights </cx:pt>
          <cx:pt idx="34175"> Bathroom </cx:pt>
          <cx:pt idx="34176">Total</cx:pt>
          <cx:pt idx="34177">Refrigerator</cx:pt>
          <cx:pt idx="34178">Other Kitchen</cx:pt>
          <cx:pt idx="34179"> Common outlets </cx:pt>
          <cx:pt idx="34180"> Common Lights </cx:pt>
          <cx:pt idx="34181"> Bedroom Outlets </cx:pt>
          <cx:pt idx="34182"> Bedroom Lights </cx:pt>
          <cx:pt idx="34183"> Bathroom </cx:pt>
          <cx:pt idx="34184">Total</cx:pt>
          <cx:pt idx="34185">Refrigerator</cx:pt>
          <cx:pt idx="34186">Other Kitchen</cx:pt>
          <cx:pt idx="34187"> Common outlets </cx:pt>
          <cx:pt idx="34188"> Common Lights </cx:pt>
          <cx:pt idx="34189"> Bedroom Outlets </cx:pt>
          <cx:pt idx="34190"> Bedroom Lights </cx:pt>
          <cx:pt idx="34191"> Bathroom </cx:pt>
          <cx:pt idx="34192">Total</cx:pt>
          <cx:pt idx="34193">Refrigerator</cx:pt>
          <cx:pt idx="34194">Other Kitchen</cx:pt>
          <cx:pt idx="34195"> Common outlets </cx:pt>
          <cx:pt idx="34196"> Common Lights </cx:pt>
          <cx:pt idx="34197"> Bedroom Outlets </cx:pt>
          <cx:pt idx="34198"> Bedroom Lights </cx:pt>
          <cx:pt idx="34199"> Bathroom </cx:pt>
          <cx:pt idx="34200">Total</cx:pt>
          <cx:pt idx="34201">Refrigerator</cx:pt>
          <cx:pt idx="34202">Other Kitchen</cx:pt>
          <cx:pt idx="34203"> Common outlets </cx:pt>
          <cx:pt idx="34204"> Common Lights </cx:pt>
          <cx:pt idx="34205"> Bedroom Outlets </cx:pt>
          <cx:pt idx="34206"> Bedroom Lights </cx:pt>
          <cx:pt idx="34207"> Bathroom </cx:pt>
          <cx:pt idx="34208">Total</cx:pt>
          <cx:pt idx="34209">Refrigerator</cx:pt>
          <cx:pt idx="34210">Other Kitchen</cx:pt>
          <cx:pt idx="34211"> Common outlets </cx:pt>
          <cx:pt idx="34212"> Common Lights </cx:pt>
          <cx:pt idx="34213"> Bedroom Outlets </cx:pt>
          <cx:pt idx="34214"> Bedroom Lights </cx:pt>
          <cx:pt idx="34215"> Bathroom </cx:pt>
          <cx:pt idx="34216">Total</cx:pt>
          <cx:pt idx="34217">Refrigerator</cx:pt>
          <cx:pt idx="34218">Other Kitchen</cx:pt>
          <cx:pt idx="34219"> Common outlets </cx:pt>
          <cx:pt idx="34220"> Common Lights </cx:pt>
          <cx:pt idx="34221"> Bedroom Outlets </cx:pt>
          <cx:pt idx="34222"> Bedroom Lights </cx:pt>
          <cx:pt idx="34223"> Bathroom </cx:pt>
          <cx:pt idx="34224">Total</cx:pt>
          <cx:pt idx="34225">Refrigerator</cx:pt>
          <cx:pt idx="34226">Other Kitchen</cx:pt>
          <cx:pt idx="34227"> Common outlets </cx:pt>
          <cx:pt idx="34228"> Common Lights </cx:pt>
          <cx:pt idx="34229"> Bedroom Outlets </cx:pt>
          <cx:pt idx="34230"> Bedroom Lights </cx:pt>
          <cx:pt idx="34231"> Bathroom </cx:pt>
          <cx:pt idx="34232">Total</cx:pt>
          <cx:pt idx="34233">Refrigerator</cx:pt>
          <cx:pt idx="34234">Other Kitchen</cx:pt>
          <cx:pt idx="34235"> Common outlets </cx:pt>
          <cx:pt idx="34236"> Common Lights </cx:pt>
          <cx:pt idx="34237"> Bedroom Outlets </cx:pt>
          <cx:pt idx="34238"> Bedroom Lights </cx:pt>
          <cx:pt idx="34239"> Bathroom </cx:pt>
          <cx:pt idx="34240">Total</cx:pt>
          <cx:pt idx="34241">Refrigerator</cx:pt>
          <cx:pt idx="34242">Other Kitchen</cx:pt>
          <cx:pt idx="34243"> Common outlets </cx:pt>
          <cx:pt idx="34244"> Common Lights </cx:pt>
          <cx:pt idx="34245"> Bedroom Outlets </cx:pt>
          <cx:pt idx="34246"> Bedroom Lights </cx:pt>
          <cx:pt idx="34247"> Bathroom </cx:pt>
          <cx:pt idx="34248">Total</cx:pt>
          <cx:pt idx="34249">Refrigerator</cx:pt>
          <cx:pt idx="34250">Other Kitchen</cx:pt>
          <cx:pt idx="34251"> Common outlets </cx:pt>
          <cx:pt idx="34252"> Common Lights </cx:pt>
          <cx:pt idx="34253"> Bedroom Outlets </cx:pt>
          <cx:pt idx="34254"> Bedroom Lights </cx:pt>
          <cx:pt idx="34255"> Bathroom </cx:pt>
          <cx:pt idx="34256">Total</cx:pt>
          <cx:pt idx="34257">Refrigerator</cx:pt>
          <cx:pt idx="34258">Other Kitchen</cx:pt>
          <cx:pt idx="34259"> Common outlets </cx:pt>
          <cx:pt idx="34260"> Common Lights </cx:pt>
          <cx:pt idx="34261"> Bedroom Outlets </cx:pt>
          <cx:pt idx="34262"> Bedroom Lights </cx:pt>
          <cx:pt idx="34263"> Bathroom </cx:pt>
          <cx:pt idx="34264">Total</cx:pt>
          <cx:pt idx="34265">Refrigerator</cx:pt>
          <cx:pt idx="34266">Other Kitchen</cx:pt>
          <cx:pt idx="34267"> Common outlets </cx:pt>
          <cx:pt idx="34268"> Common Lights </cx:pt>
          <cx:pt idx="34269"> Bedroom Outlets </cx:pt>
          <cx:pt idx="34270"> Bedroom Lights </cx:pt>
          <cx:pt idx="34271"> Bathroom </cx:pt>
          <cx:pt idx="34272">Total</cx:pt>
          <cx:pt idx="34273">Refrigerator</cx:pt>
          <cx:pt idx="34274">Other Kitchen</cx:pt>
          <cx:pt idx="34275"> Common outlets </cx:pt>
          <cx:pt idx="34276"> Common Lights </cx:pt>
          <cx:pt idx="34277"> Bedroom Outlets </cx:pt>
          <cx:pt idx="34278"> Bedroom Lights </cx:pt>
          <cx:pt idx="34279"> Bathroom </cx:pt>
          <cx:pt idx="34280">Total</cx:pt>
          <cx:pt idx="34281">Refrigerator</cx:pt>
          <cx:pt idx="34282">Other Kitchen</cx:pt>
          <cx:pt idx="34283"> Common outlets </cx:pt>
          <cx:pt idx="34284"> Common Lights </cx:pt>
          <cx:pt idx="34285"> Bedroom Outlets </cx:pt>
          <cx:pt idx="34286"> Bedroom Lights </cx:pt>
          <cx:pt idx="34287"> Bathroom </cx:pt>
          <cx:pt idx="34288">Total</cx:pt>
          <cx:pt idx="34289">Refrigerator</cx:pt>
          <cx:pt idx="34290">Other Kitchen</cx:pt>
          <cx:pt idx="34291"> Common outlets </cx:pt>
          <cx:pt idx="34292"> Common Lights </cx:pt>
          <cx:pt idx="34293"> Bedroom Outlets </cx:pt>
          <cx:pt idx="34294"> Bedroom Lights </cx:pt>
          <cx:pt idx="34295"> Bathroom </cx:pt>
          <cx:pt idx="34296">Total</cx:pt>
          <cx:pt idx="34297">Refrigerator</cx:pt>
          <cx:pt idx="34298">Other Kitchen</cx:pt>
          <cx:pt idx="34299"> Common outlets </cx:pt>
          <cx:pt idx="34300"> Common Lights </cx:pt>
          <cx:pt idx="34301"> Bedroom Outlets </cx:pt>
          <cx:pt idx="34302"> Bedroom Lights </cx:pt>
          <cx:pt idx="34303"> Bathroom </cx:pt>
          <cx:pt idx="34304">Total</cx:pt>
          <cx:pt idx="34305">Refrigerator</cx:pt>
          <cx:pt idx="34306">Other Kitchen</cx:pt>
          <cx:pt idx="34307"> Common outlets </cx:pt>
          <cx:pt idx="34308"> Common Lights </cx:pt>
          <cx:pt idx="34309"> Bedroom Outlets </cx:pt>
          <cx:pt idx="34310"> Bedroom Lights </cx:pt>
          <cx:pt idx="34311"> Bathroom </cx:pt>
          <cx:pt idx="34312">Total</cx:pt>
          <cx:pt idx="34313">Refrigerator</cx:pt>
          <cx:pt idx="34314">Other Kitchen</cx:pt>
          <cx:pt idx="34315"> Common outlets </cx:pt>
          <cx:pt idx="34316"> Common Lights </cx:pt>
          <cx:pt idx="34317"> Bedroom Outlets </cx:pt>
          <cx:pt idx="34318"> Bedroom Lights </cx:pt>
          <cx:pt idx="34319"> Bathroom </cx:pt>
          <cx:pt idx="34320">Total</cx:pt>
          <cx:pt idx="34321">Refrigerator</cx:pt>
          <cx:pt idx="34322">Other Kitchen</cx:pt>
          <cx:pt idx="34323"> Common outlets </cx:pt>
          <cx:pt idx="34324"> Common Lights </cx:pt>
          <cx:pt idx="34325"> Bedroom Outlets </cx:pt>
          <cx:pt idx="34326"> Bedroom Lights </cx:pt>
          <cx:pt idx="34327"> Bathroom </cx:pt>
          <cx:pt idx="34328">Total</cx:pt>
          <cx:pt idx="34329">Refrigerator</cx:pt>
          <cx:pt idx="34330">Other Kitchen</cx:pt>
          <cx:pt idx="34331"> Common outlets </cx:pt>
          <cx:pt idx="34332"> Common Lights </cx:pt>
          <cx:pt idx="34333"> Bedroom Outlets </cx:pt>
          <cx:pt idx="34334"> Bedroom Lights </cx:pt>
          <cx:pt idx="34335"> Bathroom </cx:pt>
          <cx:pt idx="34336">Total</cx:pt>
          <cx:pt idx="34337">Refrigerator</cx:pt>
          <cx:pt idx="34338">Other Kitchen</cx:pt>
          <cx:pt idx="34339"> Common outlets </cx:pt>
          <cx:pt idx="34340"> Common Lights </cx:pt>
          <cx:pt idx="34341"> Bedroom Outlets </cx:pt>
          <cx:pt idx="34342"> Bedroom Lights </cx:pt>
          <cx:pt idx="34343"> Bathroom </cx:pt>
          <cx:pt idx="34344">Total</cx:pt>
          <cx:pt idx="34345">Refrigerator</cx:pt>
          <cx:pt idx="34346">Other Kitchen</cx:pt>
          <cx:pt idx="34347"> Common outlets </cx:pt>
          <cx:pt idx="34348"> Common Lights </cx:pt>
          <cx:pt idx="34349"> Bedroom Outlets </cx:pt>
          <cx:pt idx="34350"> Bedroom Lights </cx:pt>
          <cx:pt idx="34351"> Bathroom </cx:pt>
          <cx:pt idx="34352">Total</cx:pt>
          <cx:pt idx="34353">Refrigerator</cx:pt>
          <cx:pt idx="34354">Other Kitchen</cx:pt>
          <cx:pt idx="34355"> Common outlets </cx:pt>
          <cx:pt idx="34356"> Common Lights </cx:pt>
          <cx:pt idx="34357"> Bedroom Outlets </cx:pt>
          <cx:pt idx="34358"> Bedroom Lights </cx:pt>
          <cx:pt idx="34359"> Bathroom </cx:pt>
          <cx:pt idx="34360">Total</cx:pt>
          <cx:pt idx="34361">Refrigerator</cx:pt>
          <cx:pt idx="34362">Other Kitchen</cx:pt>
          <cx:pt idx="34363"> Common outlets </cx:pt>
          <cx:pt idx="34364"> Common Lights </cx:pt>
          <cx:pt idx="34365"> Bedroom Outlets </cx:pt>
          <cx:pt idx="34366"> Bedroom Lights </cx:pt>
          <cx:pt idx="34367"> Bathroom </cx:pt>
          <cx:pt idx="34368">Total</cx:pt>
          <cx:pt idx="34369">Refrigerator</cx:pt>
          <cx:pt idx="34370">Other Kitchen</cx:pt>
          <cx:pt idx="34371"> Common outlets </cx:pt>
          <cx:pt idx="34372"> Common Lights </cx:pt>
          <cx:pt idx="34373"> Bedroom Outlets </cx:pt>
          <cx:pt idx="34374"> Bedroom Lights </cx:pt>
          <cx:pt idx="34375"> Bathroom </cx:pt>
          <cx:pt idx="34376">Total</cx:pt>
          <cx:pt idx="34377">Refrigerator</cx:pt>
          <cx:pt idx="34378">Other Kitchen</cx:pt>
          <cx:pt idx="34379"> Common outlets </cx:pt>
          <cx:pt idx="34380"> Common Lights </cx:pt>
          <cx:pt idx="34381"> Bedroom Outlets </cx:pt>
          <cx:pt idx="34382"> Bedroom Lights </cx:pt>
          <cx:pt idx="34383"> Bathroom </cx:pt>
          <cx:pt idx="34384">Total</cx:pt>
          <cx:pt idx="34385">Refrigerator</cx:pt>
          <cx:pt idx="34386">Other Kitchen</cx:pt>
          <cx:pt idx="34387"> Common outlets </cx:pt>
          <cx:pt idx="34388"> Common Lights </cx:pt>
          <cx:pt idx="34389"> Bedroom Outlets </cx:pt>
          <cx:pt idx="34390"> Bedroom Lights </cx:pt>
          <cx:pt idx="34391"> Bathroom </cx:pt>
          <cx:pt idx="34392">Total</cx:pt>
          <cx:pt idx="34393">Refrigerator</cx:pt>
          <cx:pt idx="34394">Other Kitchen</cx:pt>
          <cx:pt idx="34395"> Common outlets </cx:pt>
          <cx:pt idx="34396"> Common Lights </cx:pt>
          <cx:pt idx="34397"> Bedroom Outlets </cx:pt>
          <cx:pt idx="34398"> Bedroom Lights </cx:pt>
          <cx:pt idx="34399"> Bathroom </cx:pt>
          <cx:pt idx="34400">Total</cx:pt>
          <cx:pt idx="34401">Refrigerator</cx:pt>
          <cx:pt idx="34402">Other Kitchen</cx:pt>
          <cx:pt idx="34403"> Common outlets </cx:pt>
          <cx:pt idx="34404"> Common Lights </cx:pt>
          <cx:pt idx="34405"> Bedroom Outlets </cx:pt>
          <cx:pt idx="34406"> Bedroom Lights </cx:pt>
          <cx:pt idx="34407"> Bathroom </cx:pt>
          <cx:pt idx="34408">Total</cx:pt>
          <cx:pt idx="34409">Refrigerator</cx:pt>
          <cx:pt idx="34410">Other Kitchen</cx:pt>
          <cx:pt idx="34411"> Common outlets </cx:pt>
          <cx:pt idx="34412"> Common Lights </cx:pt>
          <cx:pt idx="34413"> Bedroom Outlets </cx:pt>
          <cx:pt idx="34414"> Bedroom Lights </cx:pt>
          <cx:pt idx="34415"> Bathroom </cx:pt>
          <cx:pt idx="34416">Total</cx:pt>
          <cx:pt idx="34417">Refrigerator</cx:pt>
          <cx:pt idx="34418">Other Kitchen</cx:pt>
          <cx:pt idx="34419"> Common outlets </cx:pt>
          <cx:pt idx="34420"> Common Lights </cx:pt>
          <cx:pt idx="34421"> Bedroom Outlets </cx:pt>
          <cx:pt idx="34422"> Bedroom Lights </cx:pt>
          <cx:pt idx="34423"> Bathroom </cx:pt>
          <cx:pt idx="34424">Total</cx:pt>
          <cx:pt idx="34425">Refrigerator</cx:pt>
          <cx:pt idx="34426">Other Kitchen</cx:pt>
          <cx:pt idx="34427"> Common outlets </cx:pt>
          <cx:pt idx="34428"> Common Lights </cx:pt>
          <cx:pt idx="34429"> Bedroom Outlets </cx:pt>
          <cx:pt idx="34430"> Bedroom Lights </cx:pt>
          <cx:pt idx="34431"> Bathroom </cx:pt>
          <cx:pt idx="34432">Total</cx:pt>
          <cx:pt idx="34433">Refrigerator</cx:pt>
          <cx:pt idx="34434">Other Kitchen</cx:pt>
          <cx:pt idx="34435"> Common outlets </cx:pt>
          <cx:pt idx="34436"> Common Lights </cx:pt>
          <cx:pt idx="34437"> Bedroom Outlets </cx:pt>
          <cx:pt idx="34438"> Bedroom Lights </cx:pt>
          <cx:pt idx="34439"> Bathroom </cx:pt>
          <cx:pt idx="34440">Total</cx:pt>
          <cx:pt idx="34441">Refrigerator</cx:pt>
          <cx:pt idx="34442">Other Kitchen</cx:pt>
          <cx:pt idx="34443"> Common outlets </cx:pt>
          <cx:pt idx="34444"> Common Lights </cx:pt>
          <cx:pt idx="34445"> Bedroom Outlets </cx:pt>
          <cx:pt idx="34446"> Bedroom Lights </cx:pt>
          <cx:pt idx="34447"> Bathroom </cx:pt>
          <cx:pt idx="34448">Total</cx:pt>
          <cx:pt idx="34449">Refrigerator</cx:pt>
          <cx:pt idx="34450">Other Kitchen</cx:pt>
          <cx:pt idx="34451"> Common outlets </cx:pt>
          <cx:pt idx="34452"> Common Lights </cx:pt>
          <cx:pt idx="34453"> Bedroom Outlets </cx:pt>
          <cx:pt idx="34454"> Bedroom Lights </cx:pt>
          <cx:pt idx="34455"> Bathroom </cx:pt>
          <cx:pt idx="34456">Total</cx:pt>
          <cx:pt idx="34457">Refrigerator</cx:pt>
          <cx:pt idx="34458">Other Kitchen</cx:pt>
          <cx:pt idx="34459"> Common outlets </cx:pt>
          <cx:pt idx="34460"> Common Lights </cx:pt>
          <cx:pt idx="34461"> Bedroom Outlets </cx:pt>
          <cx:pt idx="34462"> Bedroom Lights </cx:pt>
          <cx:pt idx="34463"> Bathroom </cx:pt>
          <cx:pt idx="34464">Total</cx:pt>
          <cx:pt idx="34465">Refrigerator</cx:pt>
          <cx:pt idx="34466">Other Kitchen</cx:pt>
          <cx:pt idx="34467"> Common outlets </cx:pt>
          <cx:pt idx="34468"> Common Lights </cx:pt>
          <cx:pt idx="34469"> Bedroom Outlets </cx:pt>
          <cx:pt idx="34470"> Bedroom Lights </cx:pt>
          <cx:pt idx="34471"> Bathroom </cx:pt>
          <cx:pt idx="34472">Total</cx:pt>
          <cx:pt idx="34473">Refrigerator</cx:pt>
          <cx:pt idx="34474">Other Kitchen</cx:pt>
          <cx:pt idx="34475"> Common outlets </cx:pt>
          <cx:pt idx="34476"> Common Lights </cx:pt>
          <cx:pt idx="34477"> Bedroom Outlets </cx:pt>
          <cx:pt idx="34478"> Bedroom Lights </cx:pt>
          <cx:pt idx="34479"> Bathroom </cx:pt>
          <cx:pt idx="34480">Total</cx:pt>
          <cx:pt idx="34481">Refrigerator</cx:pt>
          <cx:pt idx="34482">Other Kitchen</cx:pt>
          <cx:pt idx="34483"> Common outlets </cx:pt>
          <cx:pt idx="34484"> Common Lights </cx:pt>
          <cx:pt idx="34485"> Bedroom Outlets </cx:pt>
          <cx:pt idx="34486"> Bedroom Lights </cx:pt>
          <cx:pt idx="34487"> Bathroom </cx:pt>
          <cx:pt idx="34488">Total</cx:pt>
          <cx:pt idx="34489">Refrigerator</cx:pt>
          <cx:pt idx="34490">Other Kitchen</cx:pt>
          <cx:pt idx="34491"> Common outlets </cx:pt>
          <cx:pt idx="34492"> Common Lights </cx:pt>
          <cx:pt idx="34493"> Bedroom Outlets </cx:pt>
          <cx:pt idx="34494"> Bedroom Lights </cx:pt>
          <cx:pt idx="34495"> Bathroom </cx:pt>
          <cx:pt idx="34496">Total</cx:pt>
          <cx:pt idx="34497">Refrigerator</cx:pt>
          <cx:pt idx="34498">Other Kitchen</cx:pt>
          <cx:pt idx="34499"> Common outlets </cx:pt>
          <cx:pt idx="34500"> Common Lights </cx:pt>
          <cx:pt idx="34501"> Bedroom Outlets </cx:pt>
          <cx:pt idx="34502"> Bedroom Lights </cx:pt>
          <cx:pt idx="34503"> Bathroom </cx:pt>
          <cx:pt idx="34504">Total</cx:pt>
          <cx:pt idx="34505">Refrigerator</cx:pt>
          <cx:pt idx="34506">Other Kitchen</cx:pt>
          <cx:pt idx="34507"> Common outlets </cx:pt>
          <cx:pt idx="34508"> Common Lights </cx:pt>
          <cx:pt idx="34509"> Bedroom Outlets </cx:pt>
          <cx:pt idx="34510"> Bedroom Lights </cx:pt>
          <cx:pt idx="34511"> Bathroom </cx:pt>
          <cx:pt idx="34512">Total</cx:pt>
          <cx:pt idx="34513">Refrigerator</cx:pt>
          <cx:pt idx="34514">Other Kitchen</cx:pt>
          <cx:pt idx="34515"> Common outlets </cx:pt>
          <cx:pt idx="34516"> Common Lights </cx:pt>
          <cx:pt idx="34517"> Bedroom Outlets </cx:pt>
          <cx:pt idx="34518"> Bedroom Lights </cx:pt>
          <cx:pt idx="34519"> Bathroom </cx:pt>
          <cx:pt idx="34520">Total</cx:pt>
          <cx:pt idx="34521">Refrigerator</cx:pt>
          <cx:pt idx="34522">Other Kitchen</cx:pt>
          <cx:pt idx="34523"> Common outlets </cx:pt>
          <cx:pt idx="34524"> Common Lights </cx:pt>
          <cx:pt idx="34525"> Bedroom Outlets </cx:pt>
          <cx:pt idx="34526"> Bedroom Lights </cx:pt>
          <cx:pt idx="34527"> Bathroom </cx:pt>
          <cx:pt idx="34528">Total</cx:pt>
          <cx:pt idx="34529">Refrigerator</cx:pt>
          <cx:pt idx="34530">Other Kitchen</cx:pt>
          <cx:pt idx="34531"> Common outlets </cx:pt>
          <cx:pt idx="34532"> Common Lights </cx:pt>
          <cx:pt idx="34533"> Bedroom Outlets </cx:pt>
          <cx:pt idx="34534"> Bedroom Lights </cx:pt>
          <cx:pt idx="34535"> Bathroom </cx:pt>
          <cx:pt idx="34536">Total</cx:pt>
          <cx:pt idx="34537">Refrigerator</cx:pt>
          <cx:pt idx="34538">Other Kitchen</cx:pt>
          <cx:pt idx="34539"> Common outlets </cx:pt>
          <cx:pt idx="34540"> Common Lights </cx:pt>
          <cx:pt idx="34541"> Bedroom Outlets </cx:pt>
          <cx:pt idx="34542"> Bedroom Lights </cx:pt>
          <cx:pt idx="34543"> Bathroom </cx:pt>
          <cx:pt idx="34544">Total</cx:pt>
          <cx:pt idx="34545">Refrigerator</cx:pt>
          <cx:pt idx="34546">Other Kitchen</cx:pt>
          <cx:pt idx="34547"> Common outlets </cx:pt>
          <cx:pt idx="34548"> Common Lights </cx:pt>
          <cx:pt idx="34549"> Bedroom Outlets </cx:pt>
          <cx:pt idx="34550"> Bedroom Lights </cx:pt>
          <cx:pt idx="34551"> Bathroom </cx:pt>
          <cx:pt idx="34552">Total</cx:pt>
          <cx:pt idx="34553">Refrigerator</cx:pt>
          <cx:pt idx="34554">Other Kitchen</cx:pt>
          <cx:pt idx="34555"> Common outlets </cx:pt>
          <cx:pt idx="34556"> Common Lights </cx:pt>
          <cx:pt idx="34557"> Bedroom Outlets </cx:pt>
          <cx:pt idx="34558"> Bedroom Lights </cx:pt>
          <cx:pt idx="34559"> Bathroom </cx:pt>
          <cx:pt idx="34560">Total</cx:pt>
          <cx:pt idx="34561">Refrigerator</cx:pt>
          <cx:pt idx="34562">Other Kitchen</cx:pt>
          <cx:pt idx="34563"> Common outlets </cx:pt>
          <cx:pt idx="34564"> Common Lights </cx:pt>
          <cx:pt idx="34565"> Bedroom Outlets </cx:pt>
          <cx:pt idx="34566"> Bedroom Lights </cx:pt>
          <cx:pt idx="34567"> Bathroom </cx:pt>
          <cx:pt idx="34568">Total</cx:pt>
          <cx:pt idx="34569">Refrigerator</cx:pt>
          <cx:pt idx="34570">Other Kitchen</cx:pt>
          <cx:pt idx="34571"> Common outlets </cx:pt>
          <cx:pt idx="34572"> Common Lights </cx:pt>
          <cx:pt idx="34573"> Bedroom Outlets </cx:pt>
          <cx:pt idx="34574"> Bedroom Lights </cx:pt>
          <cx:pt idx="34575"> Bathroom </cx:pt>
          <cx:pt idx="34576">Total</cx:pt>
          <cx:pt idx="34577">Refrigerator</cx:pt>
          <cx:pt idx="34578">Other Kitchen</cx:pt>
          <cx:pt idx="34579"> Common outlets </cx:pt>
          <cx:pt idx="34580"> Common Lights </cx:pt>
          <cx:pt idx="34581"> Bedroom Outlets </cx:pt>
          <cx:pt idx="34582"> Bedroom Lights </cx:pt>
          <cx:pt idx="34583"> Bathroom </cx:pt>
          <cx:pt idx="34584">Total</cx:pt>
          <cx:pt idx="34585">Refrigerator</cx:pt>
          <cx:pt idx="34586">Other Kitchen</cx:pt>
          <cx:pt idx="34587"> Common outlets </cx:pt>
          <cx:pt idx="34588"> Common Lights </cx:pt>
          <cx:pt idx="34589"> Bedroom Outlets </cx:pt>
          <cx:pt idx="34590"> Bedroom Lights </cx:pt>
          <cx:pt idx="34591"> Bathroom </cx:pt>
          <cx:pt idx="34592">Total</cx:pt>
          <cx:pt idx="34593">Refrigerator</cx:pt>
          <cx:pt idx="34594">Other Kitchen</cx:pt>
          <cx:pt idx="34595"> Common outlets </cx:pt>
          <cx:pt idx="34596"> Common Lights </cx:pt>
          <cx:pt idx="34597"> Bedroom Outlets </cx:pt>
          <cx:pt idx="34598"> Bedroom Lights </cx:pt>
          <cx:pt idx="34599"> Bathroom </cx:pt>
          <cx:pt idx="34600">Total</cx:pt>
          <cx:pt idx="34601">Refrigerator</cx:pt>
          <cx:pt idx="34602">Other Kitchen</cx:pt>
          <cx:pt idx="34603"> Common outlets </cx:pt>
          <cx:pt idx="34604"> Common Lights </cx:pt>
          <cx:pt idx="34605"> Bedroom Outlets </cx:pt>
          <cx:pt idx="34606"> Bedroom Lights </cx:pt>
          <cx:pt idx="34607"> Bathroom </cx:pt>
          <cx:pt idx="34608">Total</cx:pt>
          <cx:pt idx="34609">Refrigerator</cx:pt>
          <cx:pt idx="34610">Other Kitchen</cx:pt>
          <cx:pt idx="34611"> Common outlets </cx:pt>
          <cx:pt idx="34612"> Common Lights </cx:pt>
          <cx:pt idx="34613"> Bedroom Outlets </cx:pt>
          <cx:pt idx="34614"> Bedroom Lights </cx:pt>
          <cx:pt idx="34615"> Bathroom </cx:pt>
          <cx:pt idx="34616">Total</cx:pt>
          <cx:pt idx="34617">Refrigerator</cx:pt>
          <cx:pt idx="34618">Other Kitchen</cx:pt>
          <cx:pt idx="34619"> Common outlets </cx:pt>
          <cx:pt idx="34620"> Common Lights </cx:pt>
          <cx:pt idx="34621"> Bedroom Outlets </cx:pt>
          <cx:pt idx="34622"> Bedroom Lights </cx:pt>
          <cx:pt idx="34623"> Bathroom </cx:pt>
          <cx:pt idx="34624">Total</cx:pt>
          <cx:pt idx="34625">Refrigerator</cx:pt>
          <cx:pt idx="34626">Other Kitchen</cx:pt>
          <cx:pt idx="34627"> Common outlets </cx:pt>
          <cx:pt idx="34628"> Common Lights </cx:pt>
          <cx:pt idx="34629"> Bedroom Outlets </cx:pt>
          <cx:pt idx="34630"> Bedroom Lights </cx:pt>
          <cx:pt idx="34631"> Bathroom </cx:pt>
          <cx:pt idx="34632">Total</cx:pt>
          <cx:pt idx="34633">Refrigerator</cx:pt>
          <cx:pt idx="34634">Other Kitchen</cx:pt>
          <cx:pt idx="34635"> Common outlets </cx:pt>
          <cx:pt idx="34636"> Common Lights </cx:pt>
          <cx:pt idx="34637"> Bedroom Outlets </cx:pt>
          <cx:pt idx="34638"> Bedroom Lights </cx:pt>
          <cx:pt idx="34639"> Bathroom </cx:pt>
          <cx:pt idx="34640">Total</cx:pt>
          <cx:pt idx="34641">Refrigerator</cx:pt>
          <cx:pt idx="34642">Other Kitchen</cx:pt>
          <cx:pt idx="34643"> Common outlets </cx:pt>
          <cx:pt idx="34644"> Common Lights </cx:pt>
          <cx:pt idx="34645"> Bedroom Outlets </cx:pt>
          <cx:pt idx="34646"> Bedroom Lights </cx:pt>
          <cx:pt idx="34647"> Bathroom </cx:pt>
          <cx:pt idx="34648">Total</cx:pt>
          <cx:pt idx="34649">Refrigerator</cx:pt>
          <cx:pt idx="34650">Other Kitchen</cx:pt>
          <cx:pt idx="34651"> Common outlets </cx:pt>
          <cx:pt idx="34652"> Common Lights </cx:pt>
          <cx:pt idx="34653"> Bedroom Outlets </cx:pt>
          <cx:pt idx="34654"> Bedroom Lights </cx:pt>
          <cx:pt idx="34655"> Bathroom </cx:pt>
          <cx:pt idx="34656">Total</cx:pt>
          <cx:pt idx="34657">Refrigerator</cx:pt>
          <cx:pt idx="34658">Other Kitchen</cx:pt>
          <cx:pt idx="34659"> Common outlets </cx:pt>
          <cx:pt idx="34660"> Common Lights </cx:pt>
          <cx:pt idx="34661"> Bedroom Outlets </cx:pt>
          <cx:pt idx="34662"> Bedroom Lights </cx:pt>
          <cx:pt idx="34663"> Bathroom </cx:pt>
          <cx:pt idx="34664">Total</cx:pt>
          <cx:pt idx="34665">Refrigerator</cx:pt>
          <cx:pt idx="34666">Other Kitchen</cx:pt>
          <cx:pt idx="34667"> Common outlets </cx:pt>
          <cx:pt idx="34668"> Common Lights </cx:pt>
          <cx:pt idx="34669"> Bedroom Outlets </cx:pt>
          <cx:pt idx="34670"> Bedroom Lights </cx:pt>
          <cx:pt idx="34671"> Bathroom </cx:pt>
          <cx:pt idx="34672">Total</cx:pt>
          <cx:pt idx="34673">Refrigerator</cx:pt>
          <cx:pt idx="34674">Other Kitchen</cx:pt>
          <cx:pt idx="34675"> Common outlets </cx:pt>
          <cx:pt idx="34676"> Common Lights </cx:pt>
          <cx:pt idx="34677"> Bedroom Outlets </cx:pt>
          <cx:pt idx="34678"> Bedroom Lights </cx:pt>
          <cx:pt idx="34679"> Bathroom </cx:pt>
          <cx:pt idx="34680">Total</cx:pt>
          <cx:pt idx="34681">Refrigerator</cx:pt>
          <cx:pt idx="34682">Other Kitchen</cx:pt>
          <cx:pt idx="34683"> Common outlets </cx:pt>
          <cx:pt idx="34684"> Common Lights </cx:pt>
          <cx:pt idx="34685"> Bedroom Outlets </cx:pt>
          <cx:pt idx="34686"> Bedroom Lights </cx:pt>
          <cx:pt idx="34687"> Bathroom </cx:pt>
          <cx:pt idx="34688">Total</cx:pt>
          <cx:pt idx="34689">Refrigerator</cx:pt>
          <cx:pt idx="34690">Other Kitchen</cx:pt>
          <cx:pt idx="34691"> Common outlets </cx:pt>
          <cx:pt idx="34692"> Common Lights </cx:pt>
          <cx:pt idx="34693"> Bedroom Outlets </cx:pt>
          <cx:pt idx="34694"> Bedroom Lights </cx:pt>
          <cx:pt idx="34695"> Bathroom </cx:pt>
          <cx:pt idx="34696">Total</cx:pt>
          <cx:pt idx="34697">Refrigerator</cx:pt>
          <cx:pt idx="34698">Other Kitchen</cx:pt>
          <cx:pt idx="34699"> Common outlets </cx:pt>
          <cx:pt idx="34700"> Common Lights </cx:pt>
          <cx:pt idx="34701"> Bedroom Outlets </cx:pt>
          <cx:pt idx="34702"> Bedroom Lights </cx:pt>
          <cx:pt idx="34703"> Bathroom </cx:pt>
          <cx:pt idx="34704">Total</cx:pt>
          <cx:pt idx="34705">Refrigerator</cx:pt>
          <cx:pt idx="34706">Other Kitchen</cx:pt>
          <cx:pt idx="34707"> Common outlets </cx:pt>
          <cx:pt idx="34708"> Common Lights </cx:pt>
          <cx:pt idx="34709"> Bedroom Outlets </cx:pt>
          <cx:pt idx="34710"> Bedroom Lights </cx:pt>
          <cx:pt idx="34711"> Bathroom </cx:pt>
          <cx:pt idx="34712">Total</cx:pt>
          <cx:pt idx="34713">Refrigerator</cx:pt>
          <cx:pt idx="34714">Other Kitchen</cx:pt>
          <cx:pt idx="34715"> Common outlets </cx:pt>
          <cx:pt idx="34716"> Common Lights </cx:pt>
          <cx:pt idx="34717"> Bedroom Outlets </cx:pt>
          <cx:pt idx="34718"> Bedroom Lights </cx:pt>
          <cx:pt idx="34719"> Bathroom </cx:pt>
          <cx:pt idx="34720">Total</cx:pt>
          <cx:pt idx="34721">Refrigerator</cx:pt>
          <cx:pt idx="34722">Other Kitchen</cx:pt>
          <cx:pt idx="34723"> Common outlets </cx:pt>
          <cx:pt idx="34724"> Common Lights </cx:pt>
          <cx:pt idx="34725"> Bedroom Outlets </cx:pt>
          <cx:pt idx="34726"> Bedroom Lights </cx:pt>
          <cx:pt idx="34727"> Bathroom </cx:pt>
          <cx:pt idx="34728">Total</cx:pt>
          <cx:pt idx="34729">Refrigerator</cx:pt>
          <cx:pt idx="34730">Other Kitchen</cx:pt>
          <cx:pt idx="34731"> Common outlets </cx:pt>
          <cx:pt idx="34732"> Common Lights </cx:pt>
          <cx:pt idx="34733"> Bedroom Outlets </cx:pt>
          <cx:pt idx="34734"> Bedroom Lights </cx:pt>
          <cx:pt idx="34735"> Bathroom </cx:pt>
          <cx:pt idx="34736">Total</cx:pt>
          <cx:pt idx="34737">Refrigerator</cx:pt>
          <cx:pt idx="34738">Other Kitchen</cx:pt>
          <cx:pt idx="34739"> Common outlets </cx:pt>
          <cx:pt idx="34740"> Common Lights </cx:pt>
          <cx:pt idx="34741"> Bedroom Outlets </cx:pt>
          <cx:pt idx="34742"> Bedroom Lights </cx:pt>
          <cx:pt idx="34743"> Bathroom </cx:pt>
          <cx:pt idx="34744">Total</cx:pt>
          <cx:pt idx="34745">Refrigerator</cx:pt>
          <cx:pt idx="34746">Other Kitchen</cx:pt>
          <cx:pt idx="34747"> Common outlets </cx:pt>
          <cx:pt idx="34748"> Common Lights </cx:pt>
          <cx:pt idx="34749"> Bedroom Outlets </cx:pt>
          <cx:pt idx="34750"> Bedroom Lights </cx:pt>
          <cx:pt idx="34751"> Bathroom </cx:pt>
          <cx:pt idx="34752">Total</cx:pt>
          <cx:pt idx="34753">Refrigerator</cx:pt>
          <cx:pt idx="34754">Other Kitchen</cx:pt>
          <cx:pt idx="34755"> Common outlets </cx:pt>
          <cx:pt idx="34756"> Common Lights </cx:pt>
          <cx:pt idx="34757"> Bedroom Outlets </cx:pt>
          <cx:pt idx="34758"> Bedroom Lights </cx:pt>
          <cx:pt idx="34759"> Bathroom </cx:pt>
          <cx:pt idx="34760">Total</cx:pt>
          <cx:pt idx="34761">Refrigerator</cx:pt>
          <cx:pt idx="34762">Other Kitchen</cx:pt>
          <cx:pt idx="34763"> Common outlets </cx:pt>
          <cx:pt idx="34764"> Common Lights </cx:pt>
          <cx:pt idx="34765"> Bedroom Outlets </cx:pt>
          <cx:pt idx="34766"> Bedroom Lights </cx:pt>
          <cx:pt idx="34767"> Bathroom </cx:pt>
          <cx:pt idx="34768">Total</cx:pt>
          <cx:pt idx="34769">Refrigerator</cx:pt>
          <cx:pt idx="34770">Other Kitchen</cx:pt>
          <cx:pt idx="34771"> Common outlets </cx:pt>
          <cx:pt idx="34772"> Common Lights </cx:pt>
          <cx:pt idx="34773"> Bedroom Outlets </cx:pt>
          <cx:pt idx="34774"> Bedroom Lights </cx:pt>
          <cx:pt idx="34775"> Bathroom </cx:pt>
          <cx:pt idx="34776">Total</cx:pt>
          <cx:pt idx="34777">Refrigerator</cx:pt>
          <cx:pt idx="34778">Other Kitchen</cx:pt>
          <cx:pt idx="34779"> Common outlets </cx:pt>
          <cx:pt idx="34780"> Common Lights </cx:pt>
          <cx:pt idx="34781"> Bedroom Outlets </cx:pt>
          <cx:pt idx="34782"> Bedroom Lights </cx:pt>
          <cx:pt idx="34783"> Bathroom </cx:pt>
          <cx:pt idx="34784">Total</cx:pt>
          <cx:pt idx="34785">Refrigerator</cx:pt>
          <cx:pt idx="34786">Other Kitchen</cx:pt>
          <cx:pt idx="34787"> Common outlets </cx:pt>
          <cx:pt idx="34788"> Common Lights </cx:pt>
          <cx:pt idx="34789"> Bedroom Outlets </cx:pt>
          <cx:pt idx="34790"> Bedroom Lights </cx:pt>
          <cx:pt idx="34791"> Bathroom </cx:pt>
          <cx:pt idx="34792">Total</cx:pt>
          <cx:pt idx="34793">Refrigerator</cx:pt>
          <cx:pt idx="34794">Other Kitchen</cx:pt>
          <cx:pt idx="34795"> Common outlets </cx:pt>
          <cx:pt idx="34796"> Common Lights </cx:pt>
          <cx:pt idx="34797"> Bedroom Outlets </cx:pt>
          <cx:pt idx="34798"> Bedroom Lights </cx:pt>
          <cx:pt idx="34799"> Bathroom </cx:pt>
          <cx:pt idx="34800">Total</cx:pt>
          <cx:pt idx="34801">Refrigerator</cx:pt>
          <cx:pt idx="34802">Other Kitchen</cx:pt>
          <cx:pt idx="34803"> Common outlets </cx:pt>
          <cx:pt idx="34804"> Common Lights </cx:pt>
          <cx:pt idx="34805"> Bedroom Outlets </cx:pt>
          <cx:pt idx="34806"> Bedroom Lights </cx:pt>
          <cx:pt idx="34807"> Bathroom </cx:pt>
          <cx:pt idx="34808">Total</cx:pt>
          <cx:pt idx="34809">Refrigerator</cx:pt>
          <cx:pt idx="34810">Other Kitchen</cx:pt>
          <cx:pt idx="34811"> Common outlets </cx:pt>
          <cx:pt idx="34812"> Common Lights </cx:pt>
          <cx:pt idx="34813"> Bedroom Outlets </cx:pt>
          <cx:pt idx="34814"> Bedroom Lights </cx:pt>
          <cx:pt idx="34815"> Bathroom </cx:pt>
          <cx:pt idx="34816">Total</cx:pt>
          <cx:pt idx="34817">Refrigerator</cx:pt>
          <cx:pt idx="34818">Other Kitchen</cx:pt>
          <cx:pt idx="34819"> Common outlets </cx:pt>
          <cx:pt idx="34820"> Common Lights </cx:pt>
          <cx:pt idx="34821"> Bedroom Outlets </cx:pt>
          <cx:pt idx="34822"> Bedroom Lights </cx:pt>
          <cx:pt idx="34823"> Bathroom </cx:pt>
          <cx:pt idx="34824">Total</cx:pt>
          <cx:pt idx="34825">Refrigerator</cx:pt>
          <cx:pt idx="34826">Other Kitchen</cx:pt>
          <cx:pt idx="34827"> Common outlets </cx:pt>
          <cx:pt idx="34828"> Common Lights </cx:pt>
          <cx:pt idx="34829"> Bedroom Outlets </cx:pt>
          <cx:pt idx="34830"> Bedroom Lights </cx:pt>
          <cx:pt idx="34831"> Bathroom </cx:pt>
          <cx:pt idx="34832">Total</cx:pt>
          <cx:pt idx="34833">Refrigerator</cx:pt>
          <cx:pt idx="34834">Other Kitchen</cx:pt>
          <cx:pt idx="34835"> Common outlets </cx:pt>
          <cx:pt idx="34836"> Common Lights </cx:pt>
          <cx:pt idx="34837"> Bedroom Outlets </cx:pt>
          <cx:pt idx="34838"> Bedroom Lights </cx:pt>
          <cx:pt idx="34839"> Bathroom </cx:pt>
          <cx:pt idx="34840">Total</cx:pt>
          <cx:pt idx="34841">Refrigerator</cx:pt>
          <cx:pt idx="34842">Other Kitchen</cx:pt>
          <cx:pt idx="34843"> Common outlets </cx:pt>
          <cx:pt idx="34844"> Common Lights </cx:pt>
          <cx:pt idx="34845"> Bedroom Outlets </cx:pt>
          <cx:pt idx="34846"> Bedroom Lights </cx:pt>
          <cx:pt idx="34847"> Bathroom </cx:pt>
          <cx:pt idx="34848">Total</cx:pt>
          <cx:pt idx="34849">Refrigerator</cx:pt>
          <cx:pt idx="34850">Other Kitchen</cx:pt>
          <cx:pt idx="34851"> Common outlets </cx:pt>
          <cx:pt idx="34852"> Common Lights </cx:pt>
          <cx:pt idx="34853"> Bedroom Outlets </cx:pt>
          <cx:pt idx="34854"> Bedroom Lights </cx:pt>
          <cx:pt idx="34855"> Bathroom </cx:pt>
          <cx:pt idx="34856">Total</cx:pt>
          <cx:pt idx="34857">Refrigerator</cx:pt>
          <cx:pt idx="34858">Other Kitchen</cx:pt>
          <cx:pt idx="34859"> Common outlets </cx:pt>
          <cx:pt idx="34860"> Common Lights </cx:pt>
          <cx:pt idx="34861"> Bedroom Outlets </cx:pt>
          <cx:pt idx="34862"> Bedroom Lights </cx:pt>
          <cx:pt idx="34863"> Bathroom </cx:pt>
          <cx:pt idx="34864">Total</cx:pt>
          <cx:pt idx="34865">Refrigerator</cx:pt>
          <cx:pt idx="34866">Other Kitchen</cx:pt>
          <cx:pt idx="34867"> Common outlets </cx:pt>
          <cx:pt idx="34868"> Common Lights </cx:pt>
          <cx:pt idx="34869"> Bedroom Outlets </cx:pt>
          <cx:pt idx="34870"> Bedroom Lights </cx:pt>
          <cx:pt idx="34871"> Bathroom </cx:pt>
          <cx:pt idx="34872">Total</cx:pt>
          <cx:pt idx="34873">Refrigerator</cx:pt>
          <cx:pt idx="34874">Other Kitchen</cx:pt>
          <cx:pt idx="34875"> Common outlets </cx:pt>
          <cx:pt idx="34876"> Common Lights </cx:pt>
          <cx:pt idx="34877"> Bedroom Outlets </cx:pt>
          <cx:pt idx="34878"> Bedroom Lights </cx:pt>
          <cx:pt idx="34879"> Bathroom </cx:pt>
          <cx:pt idx="34880">Total</cx:pt>
          <cx:pt idx="34881">Refrigerator</cx:pt>
          <cx:pt idx="34882">Other Kitchen</cx:pt>
          <cx:pt idx="34883"> Common outlets </cx:pt>
          <cx:pt idx="34884"> Common Lights </cx:pt>
          <cx:pt idx="34885"> Bedroom Outlets </cx:pt>
          <cx:pt idx="34886"> Bedroom Lights </cx:pt>
          <cx:pt idx="34887"> Bathroom </cx:pt>
          <cx:pt idx="34888">Total</cx:pt>
          <cx:pt idx="34889">Refrigerator</cx:pt>
          <cx:pt idx="34890">Other Kitchen</cx:pt>
          <cx:pt idx="34891"> Common outlets </cx:pt>
          <cx:pt idx="34892"> Common Lights </cx:pt>
          <cx:pt idx="34893"> Bedroom Outlets </cx:pt>
          <cx:pt idx="34894"> Bedroom Lights </cx:pt>
          <cx:pt idx="34895"> Bathroom </cx:pt>
          <cx:pt idx="34896">Total</cx:pt>
          <cx:pt idx="34897">Refrigerator</cx:pt>
          <cx:pt idx="34898">Other Kitchen</cx:pt>
          <cx:pt idx="34899"> Common outlets </cx:pt>
          <cx:pt idx="34900"> Common Lights </cx:pt>
          <cx:pt idx="34901"> Bedroom Outlets </cx:pt>
          <cx:pt idx="34902"> Bedroom Lights </cx:pt>
          <cx:pt idx="34903"> Bathroom </cx:pt>
          <cx:pt idx="34904">Total</cx:pt>
          <cx:pt idx="34905">Refrigerator</cx:pt>
          <cx:pt idx="34906">Other Kitchen</cx:pt>
          <cx:pt idx="34907"> Common outlets </cx:pt>
          <cx:pt idx="34908"> Common Lights </cx:pt>
          <cx:pt idx="34909"> Bedroom Outlets </cx:pt>
          <cx:pt idx="34910"> Bedroom Lights </cx:pt>
          <cx:pt idx="34911"> Bathroom </cx:pt>
          <cx:pt idx="34912">Total</cx:pt>
          <cx:pt idx="34913">Refrigerator</cx:pt>
          <cx:pt idx="34914">Other Kitchen</cx:pt>
          <cx:pt idx="34915"> Common outlets </cx:pt>
          <cx:pt idx="34916"> Common Lights </cx:pt>
          <cx:pt idx="34917"> Bedroom Outlets </cx:pt>
          <cx:pt idx="34918"> Bedroom Lights </cx:pt>
          <cx:pt idx="34919"> Bathroom </cx:pt>
          <cx:pt idx="34920">Total</cx:pt>
          <cx:pt idx="34921">Refrigerator</cx:pt>
          <cx:pt idx="34922">Other Kitchen</cx:pt>
          <cx:pt idx="34923"> Common outlets </cx:pt>
          <cx:pt idx="34924"> Common Lights </cx:pt>
          <cx:pt idx="34925"> Bedroom Outlets </cx:pt>
          <cx:pt idx="34926"> Bedroom Lights </cx:pt>
          <cx:pt idx="34927"> Bathroom </cx:pt>
          <cx:pt idx="34928">Total</cx:pt>
          <cx:pt idx="34929">Refrigerator</cx:pt>
          <cx:pt idx="34930">Other Kitchen</cx:pt>
          <cx:pt idx="34931"> Common outlets </cx:pt>
          <cx:pt idx="34932"> Common Lights </cx:pt>
          <cx:pt idx="34933"> Bedroom Outlets </cx:pt>
          <cx:pt idx="34934"> Bedroom Lights </cx:pt>
          <cx:pt idx="34935"> Bathroom </cx:pt>
          <cx:pt idx="34936">Total</cx:pt>
          <cx:pt idx="34937">Refrigerator</cx:pt>
          <cx:pt idx="34938">Other Kitchen</cx:pt>
          <cx:pt idx="34939"> Common outlets </cx:pt>
          <cx:pt idx="34940"> Common Lights </cx:pt>
          <cx:pt idx="34941"> Bedroom Outlets </cx:pt>
          <cx:pt idx="34942"> Bedroom Lights </cx:pt>
          <cx:pt idx="34943"> Bathroom </cx:pt>
          <cx:pt idx="34944">Total</cx:pt>
          <cx:pt idx="34945">Refrigerator</cx:pt>
          <cx:pt idx="34946">Other Kitchen</cx:pt>
          <cx:pt idx="34947"> Common outlets </cx:pt>
          <cx:pt idx="34948"> Common Lights </cx:pt>
          <cx:pt idx="34949"> Bedroom Outlets </cx:pt>
          <cx:pt idx="34950"> Bedroom Lights </cx:pt>
          <cx:pt idx="34951"> Bathroom </cx:pt>
          <cx:pt idx="34952">Total</cx:pt>
          <cx:pt idx="34953">Refrigerator</cx:pt>
          <cx:pt idx="34954">Other Kitchen</cx:pt>
          <cx:pt idx="34955"> Common outlets </cx:pt>
          <cx:pt idx="34956"> Common Lights </cx:pt>
          <cx:pt idx="34957"> Bedroom Outlets </cx:pt>
          <cx:pt idx="34958"> Bedroom Lights </cx:pt>
          <cx:pt idx="34959"> Bathroom </cx:pt>
          <cx:pt idx="34960">Total</cx:pt>
          <cx:pt idx="34961">Refrigerator</cx:pt>
          <cx:pt idx="34962">Other Kitchen</cx:pt>
          <cx:pt idx="34963"> Common outlets </cx:pt>
          <cx:pt idx="34964"> Common Lights </cx:pt>
          <cx:pt idx="34965"> Bedroom Outlets </cx:pt>
          <cx:pt idx="34966"> Bedroom Lights </cx:pt>
          <cx:pt idx="34967"> Bathroom </cx:pt>
          <cx:pt idx="34968">Total</cx:pt>
          <cx:pt idx="34969">Refrigerator</cx:pt>
          <cx:pt idx="34970">Other Kitchen</cx:pt>
          <cx:pt idx="34971"> Common outlets </cx:pt>
          <cx:pt idx="34972"> Common Lights </cx:pt>
          <cx:pt idx="34973"> Bedroom Outlets </cx:pt>
          <cx:pt idx="34974"> Bedroom Lights </cx:pt>
          <cx:pt idx="34975"> Bathroom </cx:pt>
          <cx:pt idx="34976">Total</cx:pt>
          <cx:pt idx="34977">Refrigerator</cx:pt>
          <cx:pt idx="34978">Other Kitchen</cx:pt>
          <cx:pt idx="34979"> Common outlets </cx:pt>
          <cx:pt idx="34980"> Common Lights </cx:pt>
          <cx:pt idx="34981"> Bedroom Outlets </cx:pt>
          <cx:pt idx="34982"> Bedroom Lights </cx:pt>
          <cx:pt idx="34983"> Bathroom </cx:pt>
          <cx:pt idx="34984">Total</cx:pt>
          <cx:pt idx="34985">Refrigerator</cx:pt>
          <cx:pt idx="34986">Other Kitchen</cx:pt>
          <cx:pt idx="34987"> Common outlets </cx:pt>
          <cx:pt idx="34988"> Common Lights </cx:pt>
          <cx:pt idx="34989"> Bedroom Outlets </cx:pt>
          <cx:pt idx="34990"> Bedroom Lights </cx:pt>
          <cx:pt idx="34991"> Bathroom </cx:pt>
          <cx:pt idx="34992">Total</cx:pt>
          <cx:pt idx="34993">Refrigerator</cx:pt>
          <cx:pt idx="34994">Other Kitchen</cx:pt>
          <cx:pt idx="34995"> Common outlets </cx:pt>
          <cx:pt idx="34996"> Common Lights </cx:pt>
          <cx:pt idx="34997"> Bedroom Outlets </cx:pt>
          <cx:pt idx="34998"> Bedroom Lights </cx:pt>
          <cx:pt idx="34999"> Bathroom </cx:pt>
          <cx:pt idx="35000">Total</cx:pt>
          <cx:pt idx="35001">Refrigerator</cx:pt>
          <cx:pt idx="35002">Other Kitchen</cx:pt>
          <cx:pt idx="35003"> Common outlets </cx:pt>
          <cx:pt idx="35004"> Common Lights </cx:pt>
          <cx:pt idx="35005"> Bedroom Outlets </cx:pt>
          <cx:pt idx="35006"> Bedroom Lights </cx:pt>
          <cx:pt idx="35007"> Bathroom </cx:pt>
          <cx:pt idx="35008">Total</cx:pt>
          <cx:pt idx="35009">Refrigerator</cx:pt>
          <cx:pt idx="35010">Other Kitchen</cx:pt>
          <cx:pt idx="35011"> Common outlets </cx:pt>
          <cx:pt idx="35012"> Common Lights </cx:pt>
          <cx:pt idx="35013"> Bedroom Outlets </cx:pt>
          <cx:pt idx="35014"> Bedroom Lights </cx:pt>
          <cx:pt idx="35015"> Bathroom </cx:pt>
          <cx:pt idx="35016">Total</cx:pt>
          <cx:pt idx="35017">Refrigerator</cx:pt>
          <cx:pt idx="35018">Other Kitchen</cx:pt>
          <cx:pt idx="35019"> Common outlets </cx:pt>
          <cx:pt idx="35020"> Common Lights </cx:pt>
          <cx:pt idx="35021"> Bedroom Outlets </cx:pt>
          <cx:pt idx="35022"> Bedroom Lights </cx:pt>
          <cx:pt idx="35023"> Bathroom </cx:pt>
          <cx:pt idx="35024">Total</cx:pt>
          <cx:pt idx="35025">Refrigerator</cx:pt>
          <cx:pt idx="35026">Other Kitchen</cx:pt>
          <cx:pt idx="35027"> Common outlets </cx:pt>
          <cx:pt idx="35028"> Common Lights </cx:pt>
          <cx:pt idx="35029"> Bedroom Outlets </cx:pt>
          <cx:pt idx="35030"> Bedroom Lights </cx:pt>
          <cx:pt idx="35031"> Bathroom </cx:pt>
          <cx:pt idx="35032">Total</cx:pt>
          <cx:pt idx="35033">Refrigerator</cx:pt>
          <cx:pt idx="35034">Other Kitchen</cx:pt>
          <cx:pt idx="35035"> Common outlets </cx:pt>
          <cx:pt idx="35036"> Common Lights </cx:pt>
          <cx:pt idx="35037"> Bedroom Outlets </cx:pt>
          <cx:pt idx="35038"> Bedroom Lights </cx:pt>
          <cx:pt idx="35039"> Bathroom </cx:pt>
          <cx:pt idx="35040">Total</cx:pt>
          <cx:pt idx="35041">Refrigerator</cx:pt>
          <cx:pt idx="35042">Other Kitchen</cx:pt>
          <cx:pt idx="35043"> Common outlets </cx:pt>
          <cx:pt idx="35044"> Common Lights </cx:pt>
          <cx:pt idx="35045"> Bedroom Outlets </cx:pt>
          <cx:pt idx="35046"> Bedroom Lights </cx:pt>
          <cx:pt idx="35047"> Bathroom </cx:pt>
          <cx:pt idx="35048">Total</cx:pt>
          <cx:pt idx="35049">Refrigerator</cx:pt>
          <cx:pt idx="35050">Other Kitchen</cx:pt>
          <cx:pt idx="35051"> Common outlets </cx:pt>
          <cx:pt idx="35052"> Common Lights </cx:pt>
          <cx:pt idx="35053"> Bedroom Outlets </cx:pt>
          <cx:pt idx="35054"> Bedroom Lights </cx:pt>
          <cx:pt idx="35055"> Bathroom </cx:pt>
          <cx:pt idx="35056">Total</cx:pt>
          <cx:pt idx="35057">Refrigerator</cx:pt>
          <cx:pt idx="35058">Other Kitchen</cx:pt>
          <cx:pt idx="35059"> Common outlets </cx:pt>
          <cx:pt idx="35060"> Common Lights </cx:pt>
          <cx:pt idx="35061"> Bedroom Outlets </cx:pt>
          <cx:pt idx="35062"> Bedroom Lights </cx:pt>
          <cx:pt idx="35063"> Bathroom </cx:pt>
          <cx:pt idx="35064">Total</cx:pt>
          <cx:pt idx="35065">Refrigerator</cx:pt>
          <cx:pt idx="35066">Other Kitchen</cx:pt>
          <cx:pt idx="35067"> Common outlets </cx:pt>
          <cx:pt idx="35068"> Common Lights </cx:pt>
          <cx:pt idx="35069"> Bedroom Outlets </cx:pt>
          <cx:pt idx="35070"> Bedroom Lights </cx:pt>
          <cx:pt idx="35071"> Bathroom </cx:pt>
          <cx:pt idx="35072">Total</cx:pt>
          <cx:pt idx="35073">Refrigerator</cx:pt>
          <cx:pt idx="35074">Other Kitchen</cx:pt>
          <cx:pt idx="35075"> Common outlets </cx:pt>
          <cx:pt idx="35076"> Common Lights </cx:pt>
          <cx:pt idx="35077"> Bedroom Outlets </cx:pt>
          <cx:pt idx="35078"> Bedroom Lights </cx:pt>
          <cx:pt idx="35079"> Bathroom </cx:pt>
          <cx:pt idx="35080">Total</cx:pt>
          <cx:pt idx="35081">Refrigerator</cx:pt>
          <cx:pt idx="35082">Other Kitchen</cx:pt>
          <cx:pt idx="35083"> Common outlets </cx:pt>
          <cx:pt idx="35084"> Common Lights </cx:pt>
          <cx:pt idx="35085"> Bedroom Outlets </cx:pt>
          <cx:pt idx="35086"> Bedroom Lights </cx:pt>
          <cx:pt idx="35087"> Bathroom </cx:pt>
          <cx:pt idx="35088">Total</cx:pt>
          <cx:pt idx="35089">Refrigerator</cx:pt>
          <cx:pt idx="35090">Other Kitchen</cx:pt>
          <cx:pt idx="35091"> Common outlets </cx:pt>
          <cx:pt idx="35092"> Common Lights </cx:pt>
          <cx:pt idx="35093"> Bedroom Outlets </cx:pt>
          <cx:pt idx="35094"> Bedroom Lights </cx:pt>
          <cx:pt idx="35095"> Bathroom </cx:pt>
          <cx:pt idx="35096">Total</cx:pt>
          <cx:pt idx="35097">Refrigerator</cx:pt>
          <cx:pt idx="35098">Other Kitchen</cx:pt>
          <cx:pt idx="35099"> Common outlets </cx:pt>
          <cx:pt idx="35100"> Common Lights </cx:pt>
          <cx:pt idx="35101"> Bedroom Outlets </cx:pt>
          <cx:pt idx="35102"> Bedroom Lights </cx:pt>
          <cx:pt idx="35103"> Bathroom </cx:pt>
          <cx:pt idx="35104">Total</cx:pt>
          <cx:pt idx="35105">Refrigerator</cx:pt>
          <cx:pt idx="35106">Other Kitchen</cx:pt>
          <cx:pt idx="35107"> Common outlets </cx:pt>
          <cx:pt idx="35108"> Common Lights </cx:pt>
          <cx:pt idx="35109"> Bedroom Outlets </cx:pt>
          <cx:pt idx="35110"> Bedroom Lights </cx:pt>
          <cx:pt idx="35111"> Bathroom </cx:pt>
          <cx:pt idx="35112">Total</cx:pt>
          <cx:pt idx="35113">Refrigerator</cx:pt>
          <cx:pt idx="35114">Other Kitchen</cx:pt>
          <cx:pt idx="35115"> Common outlets </cx:pt>
          <cx:pt idx="35116"> Common Lights </cx:pt>
          <cx:pt idx="35117"> Bedroom Outlets </cx:pt>
          <cx:pt idx="35118"> Bedroom Lights </cx:pt>
          <cx:pt idx="35119"> Bathroom </cx:pt>
          <cx:pt idx="35120">Total</cx:pt>
          <cx:pt idx="35121">Refrigerator</cx:pt>
          <cx:pt idx="35122">Other Kitchen</cx:pt>
          <cx:pt idx="35123"> Common outlets </cx:pt>
          <cx:pt idx="35124"> Common Lights </cx:pt>
          <cx:pt idx="35125"> Bedroom Outlets </cx:pt>
          <cx:pt idx="35126"> Bedroom Lights </cx:pt>
          <cx:pt idx="35127"> Bathroom </cx:pt>
          <cx:pt idx="35128">Total</cx:pt>
          <cx:pt idx="35129">Refrigerator</cx:pt>
          <cx:pt idx="35130">Other Kitchen</cx:pt>
          <cx:pt idx="35131"> Common outlets </cx:pt>
          <cx:pt idx="35132"> Common Lights </cx:pt>
          <cx:pt idx="35133"> Bedroom Outlets </cx:pt>
          <cx:pt idx="35134"> Bedroom Lights </cx:pt>
          <cx:pt idx="35135"> Bathroom </cx:pt>
          <cx:pt idx="35136">Total</cx:pt>
          <cx:pt idx="35137">Refrigerator</cx:pt>
          <cx:pt idx="35138">Other Kitchen</cx:pt>
          <cx:pt idx="35139"> Common outlets </cx:pt>
          <cx:pt idx="35140"> Common Lights </cx:pt>
          <cx:pt idx="35141"> Bedroom Outlets </cx:pt>
          <cx:pt idx="35142"> Bedroom Lights </cx:pt>
          <cx:pt idx="35143"> Bathroom </cx:pt>
          <cx:pt idx="35144">Total</cx:pt>
          <cx:pt idx="35145">Refrigerator</cx:pt>
          <cx:pt idx="35146">Other Kitchen</cx:pt>
          <cx:pt idx="35147"> Common outlets </cx:pt>
          <cx:pt idx="35148"> Common Lights </cx:pt>
          <cx:pt idx="35149"> Bedroom Outlets </cx:pt>
          <cx:pt idx="35150"> Bedroom Lights </cx:pt>
          <cx:pt idx="35151"> Bathroom </cx:pt>
          <cx:pt idx="35152">Total</cx:pt>
          <cx:pt idx="35153">Refrigerator</cx:pt>
          <cx:pt idx="35154">Other Kitchen</cx:pt>
          <cx:pt idx="35155"> Common outlets </cx:pt>
          <cx:pt idx="35156"> Common Lights </cx:pt>
          <cx:pt idx="35157"> Bedroom Outlets </cx:pt>
          <cx:pt idx="35158"> Bedroom Lights </cx:pt>
          <cx:pt idx="35159"> Bathroom </cx:pt>
          <cx:pt idx="35160">Total</cx:pt>
          <cx:pt idx="35161">Refrigerator</cx:pt>
          <cx:pt idx="35162">Other Kitchen</cx:pt>
          <cx:pt idx="35163"> Common outlets </cx:pt>
          <cx:pt idx="35164"> Common Lights </cx:pt>
          <cx:pt idx="35165"> Bedroom Outlets </cx:pt>
          <cx:pt idx="35166"> Bedroom Lights </cx:pt>
          <cx:pt idx="35167"> Bathroom </cx:pt>
          <cx:pt idx="35168">Total</cx:pt>
          <cx:pt idx="35169">Refrigerator</cx:pt>
          <cx:pt idx="35170">Other Kitchen</cx:pt>
          <cx:pt idx="35171"> Common outlets </cx:pt>
          <cx:pt idx="35172"> Common Lights </cx:pt>
          <cx:pt idx="35173"> Bedroom Outlets </cx:pt>
          <cx:pt idx="35174"> Bedroom Lights </cx:pt>
          <cx:pt idx="35175"> Bathroom </cx:pt>
          <cx:pt idx="35176">Total</cx:pt>
          <cx:pt idx="35177">Refrigerator</cx:pt>
          <cx:pt idx="35178">Other Kitchen</cx:pt>
          <cx:pt idx="35179"> Common outlets </cx:pt>
          <cx:pt idx="35180"> Common Lights </cx:pt>
          <cx:pt idx="35181"> Bedroom Outlets </cx:pt>
          <cx:pt idx="35182"> Bedroom Lights </cx:pt>
          <cx:pt idx="35183"> Bathroom </cx:pt>
          <cx:pt idx="35184">Total</cx:pt>
          <cx:pt idx="35185">Refrigerator</cx:pt>
          <cx:pt idx="35186">Other Kitchen</cx:pt>
          <cx:pt idx="35187"> Common outlets </cx:pt>
          <cx:pt idx="35188"> Common Lights </cx:pt>
          <cx:pt idx="35189"> Bedroom Outlets </cx:pt>
          <cx:pt idx="35190"> Bedroom Lights </cx:pt>
          <cx:pt idx="35191"> Bathroom </cx:pt>
          <cx:pt idx="35192">Total</cx:pt>
          <cx:pt idx="35193">Refrigerator</cx:pt>
          <cx:pt idx="35194">Other Kitchen</cx:pt>
          <cx:pt idx="35195"> Common outlets </cx:pt>
          <cx:pt idx="35196"> Common Lights </cx:pt>
          <cx:pt idx="35197"> Bedroom Outlets </cx:pt>
          <cx:pt idx="35198"> Bedroom Lights </cx:pt>
          <cx:pt idx="35199"> Bathroom </cx:pt>
          <cx:pt idx="35200">Total</cx:pt>
          <cx:pt idx="35201">Refrigerator</cx:pt>
          <cx:pt idx="35202">Other Kitchen</cx:pt>
          <cx:pt idx="35203"> Common outlets </cx:pt>
          <cx:pt idx="35204"> Common Lights </cx:pt>
          <cx:pt idx="35205"> Bedroom Outlets </cx:pt>
          <cx:pt idx="35206"> Bedroom Lights </cx:pt>
          <cx:pt idx="35207"> Bathroom </cx:pt>
          <cx:pt idx="35208">Total</cx:pt>
          <cx:pt idx="35209">Refrigerator</cx:pt>
          <cx:pt idx="35210">Other Kitchen</cx:pt>
          <cx:pt idx="35211"> Common outlets </cx:pt>
          <cx:pt idx="35212"> Common Lights </cx:pt>
          <cx:pt idx="35213"> Bedroom Outlets </cx:pt>
          <cx:pt idx="35214"> Bedroom Lights </cx:pt>
          <cx:pt idx="35215"> Bathroom </cx:pt>
          <cx:pt idx="35216">Total</cx:pt>
          <cx:pt idx="35217">Refrigerator</cx:pt>
          <cx:pt idx="35218">Other Kitchen</cx:pt>
          <cx:pt idx="35219"> Common outlets </cx:pt>
          <cx:pt idx="35220"> Common Lights </cx:pt>
          <cx:pt idx="35221"> Bedroom Outlets </cx:pt>
          <cx:pt idx="35222"> Bedroom Lights </cx:pt>
          <cx:pt idx="35223"> Bathroom </cx:pt>
          <cx:pt idx="35224">Total</cx:pt>
          <cx:pt idx="35225">Refrigerator</cx:pt>
          <cx:pt idx="35226">Other Kitchen</cx:pt>
          <cx:pt idx="35227"> Common outlets </cx:pt>
          <cx:pt idx="35228"> Common Lights </cx:pt>
          <cx:pt idx="35229"> Bedroom Outlets </cx:pt>
          <cx:pt idx="35230"> Bedroom Lights </cx:pt>
          <cx:pt idx="35231"> Bathroom </cx:pt>
          <cx:pt idx="35232">Total</cx:pt>
          <cx:pt idx="35233">Refrigerator</cx:pt>
          <cx:pt idx="35234">Other Kitchen</cx:pt>
          <cx:pt idx="35235"> Common outlets </cx:pt>
          <cx:pt idx="35236"> Common Lights </cx:pt>
          <cx:pt idx="35237"> Bedroom Outlets </cx:pt>
          <cx:pt idx="35238"> Bedroom Lights </cx:pt>
          <cx:pt idx="35239"> Bathroom </cx:pt>
          <cx:pt idx="35240">Total</cx:pt>
          <cx:pt idx="35241">Refrigerator</cx:pt>
          <cx:pt idx="35242">Other Kitchen</cx:pt>
          <cx:pt idx="35243"> Common outlets </cx:pt>
          <cx:pt idx="35244"> Common Lights </cx:pt>
          <cx:pt idx="35245"> Bedroom Outlets </cx:pt>
          <cx:pt idx="35246"> Bedroom Lights </cx:pt>
          <cx:pt idx="35247"> Bathroom </cx:pt>
          <cx:pt idx="35248">Total</cx:pt>
          <cx:pt idx="35249">Refrigerator</cx:pt>
          <cx:pt idx="35250">Other Kitchen</cx:pt>
          <cx:pt idx="35251"> Common outlets </cx:pt>
          <cx:pt idx="35252"> Common Lights </cx:pt>
          <cx:pt idx="35253"> Bedroom Outlets </cx:pt>
          <cx:pt idx="35254"> Bedroom Lights </cx:pt>
          <cx:pt idx="35255"> Bathroom </cx:pt>
          <cx:pt idx="35256">Total</cx:pt>
          <cx:pt idx="35257">Refrigerator</cx:pt>
          <cx:pt idx="35258">Other Kitchen</cx:pt>
          <cx:pt idx="35259"> Common outlets </cx:pt>
          <cx:pt idx="35260"> Common Lights </cx:pt>
          <cx:pt idx="35261"> Bedroom Outlets </cx:pt>
          <cx:pt idx="35262"> Bedroom Lights </cx:pt>
          <cx:pt idx="35263"> Bathroom </cx:pt>
          <cx:pt idx="35264">Total</cx:pt>
          <cx:pt idx="35265">Refrigerator</cx:pt>
          <cx:pt idx="35266">Other Kitchen</cx:pt>
          <cx:pt idx="35267"> Common outlets </cx:pt>
          <cx:pt idx="35268"> Common Lights </cx:pt>
          <cx:pt idx="35269"> Bedroom Outlets </cx:pt>
          <cx:pt idx="35270"> Bedroom Lights </cx:pt>
          <cx:pt idx="35271"> Bathroom </cx:pt>
          <cx:pt idx="35272">Total</cx:pt>
          <cx:pt idx="35273">Refrigerator</cx:pt>
          <cx:pt idx="35274">Other Kitchen</cx:pt>
          <cx:pt idx="35275"> Common outlets </cx:pt>
          <cx:pt idx="35276"> Common Lights </cx:pt>
          <cx:pt idx="35277"> Bedroom Outlets </cx:pt>
          <cx:pt idx="35278"> Bedroom Lights </cx:pt>
          <cx:pt idx="35279"> Bathroom </cx:pt>
          <cx:pt idx="35280">Total</cx:pt>
          <cx:pt idx="35281">Refrigerator</cx:pt>
          <cx:pt idx="35282">Other Kitchen</cx:pt>
          <cx:pt idx="35283"> Common outlets </cx:pt>
          <cx:pt idx="35284"> Common Lights </cx:pt>
          <cx:pt idx="35285"> Bedroom Outlets </cx:pt>
          <cx:pt idx="35286"> Bedroom Lights </cx:pt>
          <cx:pt idx="35287"> Bathroom </cx:pt>
          <cx:pt idx="35288">Total</cx:pt>
          <cx:pt idx="35289">Refrigerator</cx:pt>
          <cx:pt idx="35290">Other Kitchen</cx:pt>
          <cx:pt idx="35291"> Common outlets </cx:pt>
          <cx:pt idx="35292"> Common Lights </cx:pt>
          <cx:pt idx="35293"> Bedroom Outlets </cx:pt>
          <cx:pt idx="35294"> Bedroom Lights </cx:pt>
          <cx:pt idx="35295"> Bathroom </cx:pt>
          <cx:pt idx="35296">Total</cx:pt>
          <cx:pt idx="35297">Refrigerator</cx:pt>
          <cx:pt idx="35298">Other Kitchen</cx:pt>
          <cx:pt idx="35299"> Common outlets </cx:pt>
          <cx:pt idx="35300"> Common Lights </cx:pt>
          <cx:pt idx="35301"> Bedroom Outlets </cx:pt>
          <cx:pt idx="35302"> Bedroom Lights </cx:pt>
          <cx:pt idx="35303"> Bathroom </cx:pt>
          <cx:pt idx="35304">Total</cx:pt>
          <cx:pt idx="35305">Refrigerator</cx:pt>
          <cx:pt idx="35306">Other Kitchen</cx:pt>
          <cx:pt idx="35307"> Common outlets </cx:pt>
          <cx:pt idx="35308"> Common Lights </cx:pt>
          <cx:pt idx="35309"> Bedroom Outlets </cx:pt>
          <cx:pt idx="35310"> Bedroom Lights </cx:pt>
          <cx:pt idx="35311"> Bathroom </cx:pt>
          <cx:pt idx="35312">Total</cx:pt>
          <cx:pt idx="35313">Refrigerator</cx:pt>
          <cx:pt idx="35314">Other Kitchen</cx:pt>
          <cx:pt idx="35315"> Common outlets </cx:pt>
          <cx:pt idx="35316"> Common Lights </cx:pt>
          <cx:pt idx="35317"> Bedroom Outlets </cx:pt>
          <cx:pt idx="35318"> Bedroom Lights </cx:pt>
          <cx:pt idx="35319"> Bathroom </cx:pt>
          <cx:pt idx="35320">Total</cx:pt>
          <cx:pt idx="35321">Refrigerator</cx:pt>
          <cx:pt idx="35322">Other Kitchen</cx:pt>
          <cx:pt idx="35323"> Common outlets </cx:pt>
          <cx:pt idx="35324"> Common Lights </cx:pt>
          <cx:pt idx="35325"> Bedroom Outlets </cx:pt>
          <cx:pt idx="35326"> Bedroom Lights </cx:pt>
          <cx:pt idx="35327"> Bathroom </cx:pt>
          <cx:pt idx="35328">Total</cx:pt>
          <cx:pt idx="35329">Refrigerator</cx:pt>
          <cx:pt idx="35330">Other Kitchen</cx:pt>
          <cx:pt idx="35331"> Common outlets </cx:pt>
          <cx:pt idx="35332"> Common Lights </cx:pt>
          <cx:pt idx="35333"> Bedroom Outlets </cx:pt>
          <cx:pt idx="35334"> Bedroom Lights </cx:pt>
          <cx:pt idx="35335"> Bathroom </cx:pt>
          <cx:pt idx="35336">Total</cx:pt>
          <cx:pt idx="35337">Refrigerator</cx:pt>
          <cx:pt idx="35338">Other Kitchen</cx:pt>
          <cx:pt idx="35339"> Common outlets </cx:pt>
          <cx:pt idx="35340"> Common Lights </cx:pt>
          <cx:pt idx="35341"> Bedroom Outlets </cx:pt>
          <cx:pt idx="35342"> Bedroom Lights </cx:pt>
          <cx:pt idx="35343"> Bathroom </cx:pt>
          <cx:pt idx="35344">Total</cx:pt>
          <cx:pt idx="35345">Refrigerator</cx:pt>
          <cx:pt idx="35346">Other Kitchen</cx:pt>
          <cx:pt idx="35347"> Common outlets </cx:pt>
          <cx:pt idx="35348"> Common Lights </cx:pt>
          <cx:pt idx="35349"> Bedroom Outlets </cx:pt>
          <cx:pt idx="35350"> Bedroom Lights </cx:pt>
          <cx:pt idx="35351"> Bathroom </cx:pt>
          <cx:pt idx="35352">Total</cx:pt>
          <cx:pt idx="35353">Refrigerator</cx:pt>
          <cx:pt idx="35354">Other Kitchen</cx:pt>
          <cx:pt idx="35355"> Common outlets </cx:pt>
          <cx:pt idx="35356"> Common Lights </cx:pt>
          <cx:pt idx="35357"> Bedroom Outlets </cx:pt>
          <cx:pt idx="35358"> Bedroom Lights </cx:pt>
          <cx:pt idx="35359"> Bathroom </cx:pt>
          <cx:pt idx="35360">Total</cx:pt>
          <cx:pt idx="35361">Refrigerator</cx:pt>
          <cx:pt idx="35362">Other Kitchen</cx:pt>
          <cx:pt idx="35363"> Common outlets </cx:pt>
          <cx:pt idx="35364"> Common Lights </cx:pt>
          <cx:pt idx="35365"> Bedroom Outlets </cx:pt>
          <cx:pt idx="35366"> Bedroom Lights </cx:pt>
          <cx:pt idx="35367"> Bathroom </cx:pt>
          <cx:pt idx="35368">Total</cx:pt>
          <cx:pt idx="35369">Refrigerator</cx:pt>
          <cx:pt idx="35370">Other Kitchen</cx:pt>
          <cx:pt idx="35371"> Common outlets </cx:pt>
          <cx:pt idx="35372"> Common Lights </cx:pt>
          <cx:pt idx="35373"> Bedroom Outlets </cx:pt>
          <cx:pt idx="35374"> Bedroom Lights </cx:pt>
          <cx:pt idx="35375"> Bathroom </cx:pt>
          <cx:pt idx="35376">Total</cx:pt>
          <cx:pt idx="35377">Refrigerator</cx:pt>
          <cx:pt idx="35378">Other Kitchen</cx:pt>
          <cx:pt idx="35379"> Common outlets </cx:pt>
          <cx:pt idx="35380"> Common Lights </cx:pt>
          <cx:pt idx="35381"> Bedroom Outlets </cx:pt>
          <cx:pt idx="35382"> Bedroom Lights </cx:pt>
          <cx:pt idx="35383"> Bathroom </cx:pt>
          <cx:pt idx="35384">Total</cx:pt>
          <cx:pt idx="35385">Refrigerator</cx:pt>
          <cx:pt idx="35386">Other Kitchen</cx:pt>
          <cx:pt idx="35387"> Common outlets </cx:pt>
          <cx:pt idx="35388"> Common Lights </cx:pt>
          <cx:pt idx="35389"> Bedroom Outlets </cx:pt>
          <cx:pt idx="35390"> Bedroom Lights </cx:pt>
          <cx:pt idx="35391"> Bathroom </cx:pt>
          <cx:pt idx="35392">Total</cx:pt>
          <cx:pt idx="35393">Refrigerator</cx:pt>
          <cx:pt idx="35394">Other Kitchen</cx:pt>
          <cx:pt idx="35395"> Common outlets </cx:pt>
          <cx:pt idx="35396"> Common Lights </cx:pt>
          <cx:pt idx="35397"> Bedroom Outlets </cx:pt>
          <cx:pt idx="35398"> Bedroom Lights </cx:pt>
          <cx:pt idx="35399"> Bathroom </cx:pt>
          <cx:pt idx="35400">Total</cx:pt>
          <cx:pt idx="35401">Refrigerator</cx:pt>
          <cx:pt idx="35402">Other Kitchen</cx:pt>
          <cx:pt idx="35403"> Common outlets </cx:pt>
          <cx:pt idx="35404"> Common Lights </cx:pt>
          <cx:pt idx="35405"> Bedroom Outlets </cx:pt>
          <cx:pt idx="35406"> Bedroom Lights </cx:pt>
          <cx:pt idx="35407"> Bathroom </cx:pt>
          <cx:pt idx="35408">Total</cx:pt>
          <cx:pt idx="35409">Refrigerator</cx:pt>
          <cx:pt idx="35410">Other Kitchen</cx:pt>
          <cx:pt idx="35411"> Common outlets </cx:pt>
          <cx:pt idx="35412"> Common Lights </cx:pt>
          <cx:pt idx="35413"> Bedroom Outlets </cx:pt>
          <cx:pt idx="35414"> Bedroom Lights </cx:pt>
          <cx:pt idx="35415"> Bathroom </cx:pt>
          <cx:pt idx="35416">Total</cx:pt>
          <cx:pt idx="35417">Refrigerator</cx:pt>
          <cx:pt idx="35418">Other Kitchen</cx:pt>
          <cx:pt idx="35419"> Common outlets </cx:pt>
          <cx:pt idx="35420"> Common Lights </cx:pt>
          <cx:pt idx="35421"> Bedroom Outlets </cx:pt>
          <cx:pt idx="35422"> Bedroom Lights </cx:pt>
          <cx:pt idx="35423"> Bathroom </cx:pt>
          <cx:pt idx="35424">Total</cx:pt>
          <cx:pt idx="35425">Refrigerator</cx:pt>
          <cx:pt idx="35426">Other Kitchen</cx:pt>
          <cx:pt idx="35427"> Common outlets </cx:pt>
          <cx:pt idx="35428"> Common Lights </cx:pt>
          <cx:pt idx="35429"> Bedroom Outlets </cx:pt>
          <cx:pt idx="35430"> Bedroom Lights </cx:pt>
          <cx:pt idx="35431"> Bathroom </cx:pt>
          <cx:pt idx="35432">Total</cx:pt>
          <cx:pt idx="35433">Refrigerator</cx:pt>
          <cx:pt idx="35434">Other Kitchen</cx:pt>
          <cx:pt idx="35435"> Common outlets </cx:pt>
          <cx:pt idx="35436"> Common Lights </cx:pt>
          <cx:pt idx="35437"> Bedroom Outlets </cx:pt>
          <cx:pt idx="35438"> Bedroom Lights </cx:pt>
          <cx:pt idx="35439"> Bathroom </cx:pt>
          <cx:pt idx="35440">Total</cx:pt>
          <cx:pt idx="35441">Refrigerator</cx:pt>
          <cx:pt idx="35442">Other Kitchen</cx:pt>
          <cx:pt idx="35443"> Common outlets </cx:pt>
          <cx:pt idx="35444"> Common Lights </cx:pt>
          <cx:pt idx="35445"> Bedroom Outlets </cx:pt>
          <cx:pt idx="35446"> Bedroom Lights </cx:pt>
          <cx:pt idx="35447"> Bathroom </cx:pt>
          <cx:pt idx="35448">Total</cx:pt>
          <cx:pt idx="35449">Refrigerator</cx:pt>
          <cx:pt idx="35450">Other Kitchen</cx:pt>
          <cx:pt idx="35451"> Common outlets </cx:pt>
          <cx:pt idx="35452"> Common Lights </cx:pt>
          <cx:pt idx="35453"> Bedroom Outlets </cx:pt>
          <cx:pt idx="35454"> Bedroom Lights </cx:pt>
          <cx:pt idx="35455"> Bathroom </cx:pt>
          <cx:pt idx="35456">Total</cx:pt>
          <cx:pt idx="35457">Refrigerator</cx:pt>
          <cx:pt idx="35458">Other Kitchen</cx:pt>
          <cx:pt idx="35459"> Common outlets </cx:pt>
          <cx:pt idx="35460"> Common Lights </cx:pt>
          <cx:pt idx="35461"> Bedroom Outlets </cx:pt>
          <cx:pt idx="35462"> Bedroom Lights </cx:pt>
          <cx:pt idx="35463"> Bathroom </cx:pt>
          <cx:pt idx="35464">Total</cx:pt>
          <cx:pt idx="35465">Refrigerator</cx:pt>
          <cx:pt idx="35466">Other Kitchen</cx:pt>
          <cx:pt idx="35467"> Common outlets </cx:pt>
          <cx:pt idx="35468"> Common Lights </cx:pt>
          <cx:pt idx="35469"> Bedroom Outlets </cx:pt>
          <cx:pt idx="35470"> Bedroom Lights </cx:pt>
          <cx:pt idx="35471"> Bathroom </cx:pt>
          <cx:pt idx="35472">Total</cx:pt>
          <cx:pt idx="35473">Refrigerator</cx:pt>
          <cx:pt idx="35474">Other Kitchen</cx:pt>
          <cx:pt idx="35475"> Common outlets </cx:pt>
          <cx:pt idx="35476"> Common Lights </cx:pt>
          <cx:pt idx="35477"> Bedroom Outlets </cx:pt>
          <cx:pt idx="35478"> Bedroom Lights </cx:pt>
          <cx:pt idx="35479"> Bathroom </cx:pt>
          <cx:pt idx="35480">Total</cx:pt>
          <cx:pt idx="35481">Refrigerator</cx:pt>
          <cx:pt idx="35482">Other Kitchen</cx:pt>
          <cx:pt idx="35483"> Common outlets </cx:pt>
          <cx:pt idx="35484"> Common Lights </cx:pt>
          <cx:pt idx="35485"> Bedroom Outlets </cx:pt>
          <cx:pt idx="35486"> Bedroom Lights </cx:pt>
          <cx:pt idx="35487"> Bathroom </cx:pt>
          <cx:pt idx="35488">Total</cx:pt>
          <cx:pt idx="35489">Refrigerator</cx:pt>
          <cx:pt idx="35490">Other Kitchen</cx:pt>
          <cx:pt idx="35491"> Common outlets </cx:pt>
          <cx:pt idx="35492"> Common Lights </cx:pt>
          <cx:pt idx="35493"> Bedroom Outlets </cx:pt>
          <cx:pt idx="35494"> Bedroom Lights </cx:pt>
          <cx:pt idx="35495"> Bathroom </cx:pt>
          <cx:pt idx="35496">Total</cx:pt>
          <cx:pt idx="35497">Refrigerator</cx:pt>
          <cx:pt idx="35498">Other Kitchen</cx:pt>
          <cx:pt idx="35499"> Common outlets </cx:pt>
          <cx:pt idx="35500"> Common Lights </cx:pt>
          <cx:pt idx="35501"> Bedroom Outlets </cx:pt>
          <cx:pt idx="35502"> Bedroom Lights </cx:pt>
          <cx:pt idx="35503"> Bathroom </cx:pt>
          <cx:pt idx="35504">Total</cx:pt>
          <cx:pt idx="35505">Refrigerator</cx:pt>
          <cx:pt idx="35506">Other Kitchen</cx:pt>
          <cx:pt idx="35507"> Common outlets </cx:pt>
          <cx:pt idx="35508"> Common Lights </cx:pt>
          <cx:pt idx="35509"> Bedroom Outlets </cx:pt>
          <cx:pt idx="35510"> Bedroom Lights </cx:pt>
          <cx:pt idx="35511"> Bathroom </cx:pt>
          <cx:pt idx="35512">Total</cx:pt>
          <cx:pt idx="35513">Refrigerator</cx:pt>
          <cx:pt idx="35514">Other Kitchen</cx:pt>
          <cx:pt idx="35515"> Common outlets </cx:pt>
          <cx:pt idx="35516"> Common Lights </cx:pt>
          <cx:pt idx="35517"> Bedroom Outlets </cx:pt>
          <cx:pt idx="35518"> Bedroom Lights </cx:pt>
          <cx:pt idx="35519"> Bathroom </cx:pt>
          <cx:pt idx="35520">Total</cx:pt>
          <cx:pt idx="35521">Refrigerator</cx:pt>
          <cx:pt idx="35522">Other Kitchen</cx:pt>
          <cx:pt idx="35523"> Common outlets </cx:pt>
          <cx:pt idx="35524"> Common Lights </cx:pt>
          <cx:pt idx="35525"> Bedroom Outlets </cx:pt>
          <cx:pt idx="35526"> Bedroom Lights </cx:pt>
          <cx:pt idx="35527"> Bathroom </cx:pt>
          <cx:pt idx="35528">Total</cx:pt>
          <cx:pt idx="35529">Refrigerator</cx:pt>
          <cx:pt idx="35530">Other Kitchen</cx:pt>
          <cx:pt idx="35531"> Common outlets </cx:pt>
          <cx:pt idx="35532"> Common Lights </cx:pt>
          <cx:pt idx="35533"> Bedroom Outlets </cx:pt>
          <cx:pt idx="35534"> Bedroom Lights </cx:pt>
          <cx:pt idx="35535"> Bathroom </cx:pt>
          <cx:pt idx="35536">Total</cx:pt>
          <cx:pt idx="35537">Refrigerator</cx:pt>
          <cx:pt idx="35538">Other Kitchen</cx:pt>
          <cx:pt idx="35539"> Common outlets </cx:pt>
          <cx:pt idx="35540"> Common Lights </cx:pt>
          <cx:pt idx="35541"> Bedroom Outlets </cx:pt>
          <cx:pt idx="35542"> Bedroom Lights </cx:pt>
          <cx:pt idx="35543"> Bathroom </cx:pt>
          <cx:pt idx="35544">Total</cx:pt>
          <cx:pt idx="35545">Refrigerator</cx:pt>
          <cx:pt idx="35546">Other Kitchen</cx:pt>
          <cx:pt idx="35547"> Common outlets </cx:pt>
          <cx:pt idx="35548"> Common Lights </cx:pt>
          <cx:pt idx="35549"> Bedroom Outlets </cx:pt>
          <cx:pt idx="35550"> Bedroom Lights </cx:pt>
          <cx:pt idx="35551"> Bathroom </cx:pt>
          <cx:pt idx="35552">Total</cx:pt>
          <cx:pt idx="35553">Refrigerator</cx:pt>
          <cx:pt idx="35554">Other Kitchen</cx:pt>
          <cx:pt idx="35555"> Common outlets </cx:pt>
          <cx:pt idx="35556"> Common Lights </cx:pt>
          <cx:pt idx="35557"> Bedroom Outlets </cx:pt>
          <cx:pt idx="35558"> Bedroom Lights </cx:pt>
          <cx:pt idx="35559"> Bathroom </cx:pt>
          <cx:pt idx="35560">Total</cx:pt>
          <cx:pt idx="35561">Refrigerator</cx:pt>
          <cx:pt idx="35562">Other Kitchen</cx:pt>
          <cx:pt idx="35563"> Common outlets </cx:pt>
          <cx:pt idx="35564"> Common Lights </cx:pt>
          <cx:pt idx="35565"> Bedroom Outlets </cx:pt>
          <cx:pt idx="35566"> Bedroom Lights </cx:pt>
          <cx:pt idx="35567"> Bathroom </cx:pt>
          <cx:pt idx="35568">Total</cx:pt>
          <cx:pt idx="35569">Refrigerator</cx:pt>
          <cx:pt idx="35570">Other Kitchen</cx:pt>
          <cx:pt idx="35571"> Common outlets </cx:pt>
          <cx:pt idx="35572"> Common Lights </cx:pt>
          <cx:pt idx="35573"> Bedroom Outlets </cx:pt>
          <cx:pt idx="35574"> Bedroom Lights </cx:pt>
          <cx:pt idx="35575"> Bathroom </cx:pt>
          <cx:pt idx="35576">Total</cx:pt>
          <cx:pt idx="35577">Refrigerator</cx:pt>
          <cx:pt idx="35578">Other Kitchen</cx:pt>
          <cx:pt idx="35579"> Common outlets </cx:pt>
          <cx:pt idx="35580"> Common Lights </cx:pt>
          <cx:pt idx="35581"> Bedroom Outlets </cx:pt>
          <cx:pt idx="35582"> Bedroom Lights </cx:pt>
          <cx:pt idx="35583"> Bathroom </cx:pt>
          <cx:pt idx="35584">Total</cx:pt>
          <cx:pt idx="35585">Refrigerator</cx:pt>
          <cx:pt idx="35586">Other Kitchen</cx:pt>
          <cx:pt idx="35587"> Common outlets </cx:pt>
          <cx:pt idx="35588"> Common Lights </cx:pt>
          <cx:pt idx="35589"> Bedroom Outlets </cx:pt>
          <cx:pt idx="35590"> Bedroom Lights </cx:pt>
          <cx:pt idx="35591"> Bathroom </cx:pt>
          <cx:pt idx="35592">Total</cx:pt>
          <cx:pt idx="35593">Refrigerator</cx:pt>
          <cx:pt idx="35594">Other Kitchen</cx:pt>
          <cx:pt idx="35595"> Common outlets </cx:pt>
          <cx:pt idx="35596"> Common Lights </cx:pt>
          <cx:pt idx="35597"> Bedroom Outlets </cx:pt>
          <cx:pt idx="35598"> Bedroom Lights </cx:pt>
          <cx:pt idx="35599"> Bathroom </cx:pt>
          <cx:pt idx="35600">Total</cx:pt>
          <cx:pt idx="35601">Refrigerator</cx:pt>
          <cx:pt idx="35602">Other Kitchen</cx:pt>
          <cx:pt idx="35603"> Common outlets </cx:pt>
          <cx:pt idx="35604"> Common Lights </cx:pt>
          <cx:pt idx="35605"> Bedroom Outlets </cx:pt>
          <cx:pt idx="35606"> Bedroom Lights </cx:pt>
          <cx:pt idx="35607"> Bathroom </cx:pt>
          <cx:pt idx="35608">Total</cx:pt>
          <cx:pt idx="35609">Refrigerator</cx:pt>
          <cx:pt idx="35610">Other Kitchen</cx:pt>
          <cx:pt idx="35611"> Common outlets </cx:pt>
          <cx:pt idx="35612"> Common Lights </cx:pt>
          <cx:pt idx="35613"> Bedroom Outlets </cx:pt>
          <cx:pt idx="35614"> Bedroom Lights </cx:pt>
          <cx:pt idx="35615"> Bathroom </cx:pt>
          <cx:pt idx="35616">Total</cx:pt>
          <cx:pt idx="35617">Refrigerator</cx:pt>
          <cx:pt idx="35618">Other Kitchen</cx:pt>
          <cx:pt idx="35619"> Common outlets </cx:pt>
          <cx:pt idx="35620"> Common Lights </cx:pt>
          <cx:pt idx="35621"> Bedroom Outlets </cx:pt>
          <cx:pt idx="35622"> Bedroom Lights </cx:pt>
          <cx:pt idx="35623"> Bathroom </cx:pt>
          <cx:pt idx="35624">Total</cx:pt>
          <cx:pt idx="35625">Refrigerator</cx:pt>
          <cx:pt idx="35626">Other Kitchen</cx:pt>
          <cx:pt idx="35627"> Common outlets </cx:pt>
          <cx:pt idx="35628"> Common Lights </cx:pt>
          <cx:pt idx="35629"> Bedroom Outlets </cx:pt>
          <cx:pt idx="35630"> Bedroom Lights </cx:pt>
          <cx:pt idx="35631"> Bathroom </cx:pt>
          <cx:pt idx="35632">Total</cx:pt>
          <cx:pt idx="35633">Refrigerator</cx:pt>
          <cx:pt idx="35634">Other Kitchen</cx:pt>
          <cx:pt idx="35635"> Common outlets </cx:pt>
          <cx:pt idx="35636"> Common Lights </cx:pt>
          <cx:pt idx="35637"> Bedroom Outlets </cx:pt>
          <cx:pt idx="35638"> Bedroom Lights </cx:pt>
          <cx:pt idx="35639"> Bathroom </cx:pt>
          <cx:pt idx="35640">Total</cx:pt>
          <cx:pt idx="35641">Refrigerator</cx:pt>
          <cx:pt idx="35642">Other Kitchen</cx:pt>
          <cx:pt idx="35643"> Common outlets </cx:pt>
          <cx:pt idx="35644"> Common Lights </cx:pt>
          <cx:pt idx="35645"> Bedroom Outlets </cx:pt>
          <cx:pt idx="35646"> Bedroom Lights </cx:pt>
          <cx:pt idx="35647"> Bathroom </cx:pt>
          <cx:pt idx="35648">Total</cx:pt>
          <cx:pt idx="35649">Refrigerator</cx:pt>
          <cx:pt idx="35650">Other Kitchen</cx:pt>
          <cx:pt idx="35651"> Common outlets </cx:pt>
          <cx:pt idx="35652"> Common Lights </cx:pt>
          <cx:pt idx="35653"> Bedroom Outlets </cx:pt>
          <cx:pt idx="35654"> Bedroom Lights </cx:pt>
          <cx:pt idx="35655"> Bathroom </cx:pt>
          <cx:pt idx="35656">Total</cx:pt>
          <cx:pt idx="35657">Refrigerator</cx:pt>
          <cx:pt idx="35658">Other Kitchen</cx:pt>
          <cx:pt idx="35659"> Common outlets </cx:pt>
          <cx:pt idx="35660"> Common Lights </cx:pt>
          <cx:pt idx="35661"> Bedroom Outlets </cx:pt>
          <cx:pt idx="35662"> Bedroom Lights </cx:pt>
          <cx:pt idx="35663"> Bathroom </cx:pt>
          <cx:pt idx="35664">Total</cx:pt>
          <cx:pt idx="35665">Refrigerator</cx:pt>
          <cx:pt idx="35666">Other Kitchen</cx:pt>
          <cx:pt idx="35667"> Common outlets </cx:pt>
          <cx:pt idx="35668"> Common Lights </cx:pt>
          <cx:pt idx="35669"> Bedroom Outlets </cx:pt>
          <cx:pt idx="35670"> Bedroom Lights </cx:pt>
          <cx:pt idx="35671"> Bathroom </cx:pt>
          <cx:pt idx="35672">Total</cx:pt>
          <cx:pt idx="35673">Refrigerator</cx:pt>
          <cx:pt idx="35674">Other Kitchen</cx:pt>
          <cx:pt idx="35675"> Common outlets </cx:pt>
          <cx:pt idx="35676"> Common Lights </cx:pt>
          <cx:pt idx="35677"> Bedroom Outlets </cx:pt>
          <cx:pt idx="35678"> Bedroom Lights </cx:pt>
          <cx:pt idx="35679"> Bathroom </cx:pt>
          <cx:pt idx="35680">Total</cx:pt>
          <cx:pt idx="35681">Refrigerator</cx:pt>
          <cx:pt idx="35682">Other Kitchen</cx:pt>
          <cx:pt idx="35683"> Common outlets </cx:pt>
          <cx:pt idx="35684"> Common Lights </cx:pt>
          <cx:pt idx="35685"> Bedroom Outlets </cx:pt>
          <cx:pt idx="35686"> Bedroom Lights </cx:pt>
          <cx:pt idx="35687"> Bathroom </cx:pt>
          <cx:pt idx="35688">Total</cx:pt>
          <cx:pt idx="35689">Refrigerator</cx:pt>
          <cx:pt idx="35690">Other Kitchen</cx:pt>
          <cx:pt idx="35691"> Common outlets </cx:pt>
          <cx:pt idx="35692"> Common Lights </cx:pt>
          <cx:pt idx="35693"> Bedroom Outlets </cx:pt>
          <cx:pt idx="35694"> Bedroom Lights </cx:pt>
          <cx:pt idx="35695"> Bathroom </cx:pt>
          <cx:pt idx="35696">Total</cx:pt>
          <cx:pt idx="35697">Refrigerator</cx:pt>
          <cx:pt idx="35698">Other Kitchen</cx:pt>
          <cx:pt idx="35699"> Common outlets </cx:pt>
          <cx:pt idx="35700"> Common Lights </cx:pt>
          <cx:pt idx="35701"> Bedroom Outlets </cx:pt>
          <cx:pt idx="35702"> Bedroom Lights </cx:pt>
          <cx:pt idx="35703"> Bathroom </cx:pt>
          <cx:pt idx="35704">Total</cx:pt>
          <cx:pt idx="35705">Refrigerator</cx:pt>
          <cx:pt idx="35706">Other Kitchen</cx:pt>
          <cx:pt idx="35707"> Common outlets </cx:pt>
          <cx:pt idx="35708"> Common Lights </cx:pt>
          <cx:pt idx="35709"> Bedroom Outlets </cx:pt>
          <cx:pt idx="35710"> Bedroom Lights </cx:pt>
          <cx:pt idx="35711"> Bathroom </cx:pt>
          <cx:pt idx="35712">Total</cx:pt>
          <cx:pt idx="35713">Refrigerator</cx:pt>
          <cx:pt idx="35714">Other Kitchen</cx:pt>
          <cx:pt idx="35715"> Common outlets </cx:pt>
          <cx:pt idx="35716"> Common Lights </cx:pt>
          <cx:pt idx="35717"> Bedroom Outlets </cx:pt>
          <cx:pt idx="35718"> Bedroom Lights </cx:pt>
          <cx:pt idx="35719"> Bathroom </cx:pt>
          <cx:pt idx="35720">Total</cx:pt>
          <cx:pt idx="35721">Refrigerator</cx:pt>
          <cx:pt idx="35722">Other Kitchen</cx:pt>
          <cx:pt idx="35723"> Common outlets </cx:pt>
          <cx:pt idx="35724"> Common Lights </cx:pt>
          <cx:pt idx="35725"> Bedroom Outlets </cx:pt>
          <cx:pt idx="35726"> Bedroom Lights </cx:pt>
          <cx:pt idx="35727"> Bathroom </cx:pt>
          <cx:pt idx="35728">Total</cx:pt>
          <cx:pt idx="35729">Refrigerator</cx:pt>
          <cx:pt idx="35730">Other Kitchen</cx:pt>
          <cx:pt idx="35731"> Common outlets </cx:pt>
          <cx:pt idx="35732"> Common Lights </cx:pt>
          <cx:pt idx="35733"> Bedroom Outlets </cx:pt>
          <cx:pt idx="35734"> Bedroom Lights </cx:pt>
          <cx:pt idx="35735"> Bathroom </cx:pt>
          <cx:pt idx="35736">Total</cx:pt>
          <cx:pt idx="35737">Refrigerator</cx:pt>
          <cx:pt idx="35738">Other Kitchen</cx:pt>
          <cx:pt idx="35739"> Common outlets </cx:pt>
          <cx:pt idx="35740"> Common Lights </cx:pt>
          <cx:pt idx="35741"> Bedroom Outlets </cx:pt>
          <cx:pt idx="35742"> Bedroom Lights </cx:pt>
          <cx:pt idx="35743"> Bathroom </cx:pt>
          <cx:pt idx="35744">Total</cx:pt>
          <cx:pt idx="35745">Refrigerator</cx:pt>
          <cx:pt idx="35746">Other Kitchen</cx:pt>
          <cx:pt idx="35747"> Common outlets </cx:pt>
          <cx:pt idx="35748"> Common Lights </cx:pt>
          <cx:pt idx="35749"> Bedroom Outlets </cx:pt>
          <cx:pt idx="35750"> Bedroom Lights </cx:pt>
          <cx:pt idx="35751"> Bathroom </cx:pt>
          <cx:pt idx="35752">Total</cx:pt>
          <cx:pt idx="35753">Refrigerator</cx:pt>
          <cx:pt idx="35754">Other Kitchen</cx:pt>
          <cx:pt idx="35755"> Common outlets </cx:pt>
          <cx:pt idx="35756"> Common Lights </cx:pt>
          <cx:pt idx="35757"> Bedroom Outlets </cx:pt>
          <cx:pt idx="35758"> Bedroom Lights </cx:pt>
          <cx:pt idx="35759"> Bathroom </cx:pt>
          <cx:pt idx="35760">Total</cx:pt>
          <cx:pt idx="35761">Refrigerator</cx:pt>
          <cx:pt idx="35762">Other Kitchen</cx:pt>
          <cx:pt idx="35763"> Common outlets </cx:pt>
          <cx:pt idx="35764"> Common Lights </cx:pt>
          <cx:pt idx="35765"> Bedroom Outlets </cx:pt>
          <cx:pt idx="35766"> Bedroom Lights </cx:pt>
          <cx:pt idx="35767"> Bathroom </cx:pt>
          <cx:pt idx="35768">Total</cx:pt>
          <cx:pt idx="35769">Refrigerator</cx:pt>
          <cx:pt idx="35770">Other Kitchen</cx:pt>
          <cx:pt idx="35771"> Common outlets </cx:pt>
          <cx:pt idx="35772"> Common Lights </cx:pt>
          <cx:pt idx="35773"> Bedroom Outlets </cx:pt>
          <cx:pt idx="35774"> Bedroom Lights </cx:pt>
          <cx:pt idx="35775"> Bathroom </cx:pt>
          <cx:pt idx="35776">Total</cx:pt>
          <cx:pt idx="35777">Refrigerator</cx:pt>
          <cx:pt idx="35778">Other Kitchen</cx:pt>
          <cx:pt idx="35779"> Common outlets </cx:pt>
          <cx:pt idx="35780"> Common Lights </cx:pt>
          <cx:pt idx="35781"> Bedroom Outlets </cx:pt>
          <cx:pt idx="35782"> Bedroom Lights </cx:pt>
          <cx:pt idx="35783"> Bathroom </cx:pt>
          <cx:pt idx="35784">Total</cx:pt>
          <cx:pt idx="35785">Refrigerator</cx:pt>
          <cx:pt idx="35786">Other Kitchen</cx:pt>
          <cx:pt idx="35787"> Common outlets </cx:pt>
          <cx:pt idx="35788"> Common Lights </cx:pt>
          <cx:pt idx="35789"> Bedroom Outlets </cx:pt>
          <cx:pt idx="35790"> Bedroom Lights </cx:pt>
          <cx:pt idx="35791"> Bathroom </cx:pt>
          <cx:pt idx="35792">Total</cx:pt>
          <cx:pt idx="35793">Refrigerator</cx:pt>
          <cx:pt idx="35794">Other Kitchen</cx:pt>
          <cx:pt idx="35795"> Common outlets </cx:pt>
          <cx:pt idx="35796"> Common Lights </cx:pt>
          <cx:pt idx="35797"> Bedroom Outlets </cx:pt>
          <cx:pt idx="35798"> Bedroom Lights </cx:pt>
          <cx:pt idx="35799"> Bathroom </cx:pt>
          <cx:pt idx="35800">Total</cx:pt>
          <cx:pt idx="35801">Refrigerator</cx:pt>
          <cx:pt idx="35802">Other Kitchen</cx:pt>
          <cx:pt idx="35803"> Common outlets </cx:pt>
          <cx:pt idx="35804"> Common Lights </cx:pt>
          <cx:pt idx="35805"> Bedroom Outlets </cx:pt>
          <cx:pt idx="35806"> Bedroom Lights </cx:pt>
          <cx:pt idx="35807"> Bathroom </cx:pt>
          <cx:pt idx="35808">Total</cx:pt>
          <cx:pt idx="35809">Refrigerator</cx:pt>
          <cx:pt idx="35810">Other Kitchen</cx:pt>
          <cx:pt idx="35811"> Common outlets </cx:pt>
          <cx:pt idx="35812"> Common Lights </cx:pt>
          <cx:pt idx="35813"> Bedroom Outlets </cx:pt>
          <cx:pt idx="35814"> Bedroom Lights </cx:pt>
          <cx:pt idx="35815"> Bathroom </cx:pt>
          <cx:pt idx="35816">Total</cx:pt>
          <cx:pt idx="35817">Refrigerator</cx:pt>
          <cx:pt idx="35818">Other Kitchen</cx:pt>
          <cx:pt idx="35819"> Common outlets </cx:pt>
          <cx:pt idx="35820"> Common Lights </cx:pt>
          <cx:pt idx="35821"> Bedroom Outlets </cx:pt>
          <cx:pt idx="35822"> Bedroom Lights </cx:pt>
          <cx:pt idx="35823"> Bathroom </cx:pt>
          <cx:pt idx="35824">Total</cx:pt>
          <cx:pt idx="35825">Refrigerator</cx:pt>
          <cx:pt idx="35826">Other Kitchen</cx:pt>
          <cx:pt idx="35827"> Common outlets </cx:pt>
          <cx:pt idx="35828"> Common Lights </cx:pt>
          <cx:pt idx="35829"> Bedroom Outlets </cx:pt>
          <cx:pt idx="35830"> Bedroom Lights </cx:pt>
          <cx:pt idx="35831"> Bathroom </cx:pt>
          <cx:pt idx="35832">Total</cx:pt>
          <cx:pt idx="35833">Refrigerator</cx:pt>
          <cx:pt idx="35834">Other Kitchen</cx:pt>
          <cx:pt idx="35835"> Common outlets </cx:pt>
          <cx:pt idx="35836"> Common Lights </cx:pt>
          <cx:pt idx="35837"> Bedroom Outlets </cx:pt>
          <cx:pt idx="35838"> Bedroom Lights </cx:pt>
          <cx:pt idx="35839"> Bathroom </cx:pt>
          <cx:pt idx="35840">Total</cx:pt>
          <cx:pt idx="35841">Refrigerator</cx:pt>
          <cx:pt idx="35842">Other Kitchen</cx:pt>
          <cx:pt idx="35843"> Common outlets </cx:pt>
          <cx:pt idx="35844"> Common Lights </cx:pt>
          <cx:pt idx="35845"> Bedroom Outlets </cx:pt>
          <cx:pt idx="35846"> Bedroom Lights </cx:pt>
          <cx:pt idx="35847"> Bathroom </cx:pt>
          <cx:pt idx="35848">Total</cx:pt>
          <cx:pt idx="35849">Refrigerator</cx:pt>
          <cx:pt idx="35850">Other Kitchen</cx:pt>
          <cx:pt idx="35851"> Common outlets </cx:pt>
          <cx:pt idx="35852"> Common Lights </cx:pt>
          <cx:pt idx="35853"> Bedroom Outlets </cx:pt>
          <cx:pt idx="35854"> Bedroom Lights </cx:pt>
          <cx:pt idx="35855"> Bathroom </cx:pt>
          <cx:pt idx="35856">Total</cx:pt>
          <cx:pt idx="35857">Refrigerator</cx:pt>
          <cx:pt idx="35858">Other Kitchen</cx:pt>
          <cx:pt idx="35859"> Common outlets </cx:pt>
          <cx:pt idx="35860"> Common Lights </cx:pt>
          <cx:pt idx="35861"> Bedroom Outlets </cx:pt>
          <cx:pt idx="35862"> Bedroom Lights </cx:pt>
          <cx:pt idx="35863"> Bathroom </cx:pt>
          <cx:pt idx="35864">Total</cx:pt>
          <cx:pt idx="35865">Refrigerator</cx:pt>
          <cx:pt idx="35866">Other Kitchen</cx:pt>
          <cx:pt idx="35867"> Common outlets </cx:pt>
          <cx:pt idx="35868"> Common Lights </cx:pt>
          <cx:pt idx="35869"> Bedroom Outlets </cx:pt>
          <cx:pt idx="35870"> Bedroom Lights </cx:pt>
          <cx:pt idx="35871"> Bathroom </cx:pt>
          <cx:pt idx="35872">Total</cx:pt>
          <cx:pt idx="35873">Refrigerator</cx:pt>
          <cx:pt idx="35874">Other Kitchen</cx:pt>
          <cx:pt idx="35875"> Common outlets </cx:pt>
          <cx:pt idx="35876"> Common Lights </cx:pt>
          <cx:pt idx="35877"> Bedroom Outlets </cx:pt>
          <cx:pt idx="35878"> Bedroom Lights </cx:pt>
          <cx:pt idx="35879"> Bathroom </cx:pt>
          <cx:pt idx="35880">Total</cx:pt>
          <cx:pt idx="35881">Refrigerator</cx:pt>
          <cx:pt idx="35882">Other Kitchen</cx:pt>
          <cx:pt idx="35883"> Common outlets </cx:pt>
          <cx:pt idx="35884"> Common Lights </cx:pt>
          <cx:pt idx="35885"> Bedroom Outlets </cx:pt>
          <cx:pt idx="35886"> Bedroom Lights </cx:pt>
          <cx:pt idx="35887"> Bathroom </cx:pt>
          <cx:pt idx="35888">Total</cx:pt>
          <cx:pt idx="35889">Refrigerator</cx:pt>
          <cx:pt idx="35890">Other Kitchen</cx:pt>
          <cx:pt idx="35891"> Common outlets </cx:pt>
          <cx:pt idx="35892"> Common Lights </cx:pt>
          <cx:pt idx="35893"> Bedroom Outlets </cx:pt>
          <cx:pt idx="35894"> Bedroom Lights </cx:pt>
          <cx:pt idx="35895"> Bathroom </cx:pt>
          <cx:pt idx="35896">Total</cx:pt>
          <cx:pt idx="35897">Refrigerator</cx:pt>
          <cx:pt idx="35898">Other Kitchen</cx:pt>
          <cx:pt idx="35899"> Common outlets </cx:pt>
          <cx:pt idx="35900"> Common Lights </cx:pt>
          <cx:pt idx="35901"> Bedroom Outlets </cx:pt>
          <cx:pt idx="35902"> Bedroom Lights </cx:pt>
          <cx:pt idx="35903"> Bathroom </cx:pt>
          <cx:pt idx="35904">Total</cx:pt>
          <cx:pt idx="35905">Refrigerator</cx:pt>
          <cx:pt idx="35906">Other Kitchen</cx:pt>
          <cx:pt idx="35907"> Common outlets </cx:pt>
          <cx:pt idx="35908"> Common Lights </cx:pt>
          <cx:pt idx="35909"> Bedroom Outlets </cx:pt>
          <cx:pt idx="35910"> Bedroom Lights </cx:pt>
          <cx:pt idx="35911"> Bathroom </cx:pt>
          <cx:pt idx="35912">Total</cx:pt>
          <cx:pt idx="35913">Refrigerator</cx:pt>
          <cx:pt idx="35914">Other Kitchen</cx:pt>
          <cx:pt idx="35915"> Common outlets </cx:pt>
          <cx:pt idx="35916"> Common Lights </cx:pt>
          <cx:pt idx="35917"> Bedroom Outlets </cx:pt>
          <cx:pt idx="35918"> Bedroom Lights </cx:pt>
          <cx:pt idx="35919"> Bathroom </cx:pt>
          <cx:pt idx="35920">Total</cx:pt>
          <cx:pt idx="35921">Refrigerator</cx:pt>
          <cx:pt idx="35922">Other Kitchen</cx:pt>
          <cx:pt idx="35923"> Common outlets </cx:pt>
          <cx:pt idx="35924"> Common Lights </cx:pt>
          <cx:pt idx="35925"> Bedroom Outlets </cx:pt>
          <cx:pt idx="35926"> Bedroom Lights </cx:pt>
          <cx:pt idx="35927"> Bathroom </cx:pt>
          <cx:pt idx="35928">Total</cx:pt>
          <cx:pt idx="35929">Refrigerator</cx:pt>
          <cx:pt idx="35930">Other Kitchen</cx:pt>
          <cx:pt idx="35931"> Common outlets </cx:pt>
          <cx:pt idx="35932"> Common Lights </cx:pt>
          <cx:pt idx="35933"> Bedroom Outlets </cx:pt>
          <cx:pt idx="35934"> Bedroom Lights </cx:pt>
          <cx:pt idx="35935"> Bathroom </cx:pt>
          <cx:pt idx="35936">Total</cx:pt>
          <cx:pt idx="35937">Refrigerator</cx:pt>
          <cx:pt idx="35938">Other Kitchen</cx:pt>
          <cx:pt idx="35939"> Common outlets </cx:pt>
          <cx:pt idx="35940"> Common Lights </cx:pt>
          <cx:pt idx="35941"> Bedroom Outlets </cx:pt>
          <cx:pt idx="35942"> Bedroom Lights </cx:pt>
          <cx:pt idx="35943"> Bathroom </cx:pt>
          <cx:pt idx="35944">Total</cx:pt>
          <cx:pt idx="35945">Refrigerator</cx:pt>
          <cx:pt idx="35946">Other Kitchen</cx:pt>
          <cx:pt idx="35947"> Common outlets </cx:pt>
          <cx:pt idx="35948"> Common Lights </cx:pt>
          <cx:pt idx="35949"> Bedroom Outlets </cx:pt>
          <cx:pt idx="35950"> Bedroom Lights </cx:pt>
          <cx:pt idx="35951"> Bathroom </cx:pt>
          <cx:pt idx="35952">Total</cx:pt>
          <cx:pt idx="35953">Refrigerator</cx:pt>
          <cx:pt idx="35954">Other Kitchen</cx:pt>
          <cx:pt idx="35955"> Common outlets </cx:pt>
          <cx:pt idx="35956"> Common Lights </cx:pt>
          <cx:pt idx="35957"> Bedroom Outlets </cx:pt>
          <cx:pt idx="35958"> Bedroom Lights </cx:pt>
          <cx:pt idx="35959"> Bathroom </cx:pt>
          <cx:pt idx="35960">Total</cx:pt>
          <cx:pt idx="35961">Refrigerator</cx:pt>
          <cx:pt idx="35962">Other Kitchen</cx:pt>
          <cx:pt idx="35963"> Common outlets </cx:pt>
          <cx:pt idx="35964"> Common Lights </cx:pt>
          <cx:pt idx="35965"> Bedroom Outlets </cx:pt>
          <cx:pt idx="35966"> Bedroom Lights </cx:pt>
          <cx:pt idx="35967"> Bathroom </cx:pt>
          <cx:pt idx="35968">Total</cx:pt>
          <cx:pt idx="35969">Refrigerator</cx:pt>
          <cx:pt idx="35970">Other Kitchen</cx:pt>
          <cx:pt idx="35971"> Common outlets </cx:pt>
          <cx:pt idx="35972"> Common Lights </cx:pt>
          <cx:pt idx="35973"> Bedroom Outlets </cx:pt>
          <cx:pt idx="35974"> Bedroom Lights </cx:pt>
          <cx:pt idx="35975"> Bathroom </cx:pt>
          <cx:pt idx="35976">Total</cx:pt>
          <cx:pt idx="35977">Refrigerator</cx:pt>
          <cx:pt idx="35978">Other Kitchen</cx:pt>
          <cx:pt idx="35979"> Common outlets </cx:pt>
          <cx:pt idx="35980"> Common Lights </cx:pt>
          <cx:pt idx="35981"> Bedroom Outlets </cx:pt>
          <cx:pt idx="35982"> Bedroom Lights </cx:pt>
          <cx:pt idx="35983"> Bathroom </cx:pt>
          <cx:pt idx="35984">Total</cx:pt>
          <cx:pt idx="35985">Refrigerator</cx:pt>
          <cx:pt idx="35986">Other Kitchen</cx:pt>
          <cx:pt idx="35987"> Common outlets </cx:pt>
          <cx:pt idx="35988"> Common Lights </cx:pt>
          <cx:pt idx="35989"> Bedroom Outlets </cx:pt>
          <cx:pt idx="35990"> Bedroom Lights </cx:pt>
          <cx:pt idx="35991"> Bathroom </cx:pt>
          <cx:pt idx="35992">Total</cx:pt>
          <cx:pt idx="35993">Refrigerator</cx:pt>
          <cx:pt idx="35994">Other Kitchen</cx:pt>
          <cx:pt idx="35995"> Common outlets </cx:pt>
          <cx:pt idx="35996"> Common Lights </cx:pt>
          <cx:pt idx="35997"> Bedroom Outlets </cx:pt>
          <cx:pt idx="35998"> Bedroom Lights </cx:pt>
          <cx:pt idx="35999"> Bathroom </cx:pt>
          <cx:pt idx="36000">Total</cx:pt>
          <cx:pt idx="36001">Refrigerator</cx:pt>
          <cx:pt idx="36002">Other Kitchen</cx:pt>
          <cx:pt idx="36003"> Common outlets </cx:pt>
          <cx:pt idx="36004"> Common Lights </cx:pt>
          <cx:pt idx="36005"> Bedroom Outlets </cx:pt>
          <cx:pt idx="36006"> Bedroom Lights </cx:pt>
          <cx:pt idx="36007"> Bathroom </cx:pt>
          <cx:pt idx="36008">Total</cx:pt>
          <cx:pt idx="36009">Refrigerator</cx:pt>
          <cx:pt idx="36010">Other Kitchen</cx:pt>
          <cx:pt idx="36011"> Common outlets </cx:pt>
          <cx:pt idx="36012"> Common Lights </cx:pt>
          <cx:pt idx="36013"> Bedroom Outlets </cx:pt>
          <cx:pt idx="36014"> Bedroom Lights </cx:pt>
          <cx:pt idx="36015"> Bathroom </cx:pt>
          <cx:pt idx="36016">Total</cx:pt>
          <cx:pt idx="36017">Refrigerator</cx:pt>
          <cx:pt idx="36018">Other Kitchen</cx:pt>
          <cx:pt idx="36019"> Common outlets </cx:pt>
          <cx:pt idx="36020"> Common Lights </cx:pt>
          <cx:pt idx="36021"> Bedroom Outlets </cx:pt>
          <cx:pt idx="36022"> Bedroom Lights </cx:pt>
          <cx:pt idx="36023"> Bathroom </cx:pt>
          <cx:pt idx="36024">Total</cx:pt>
          <cx:pt idx="36025">Refrigerator</cx:pt>
          <cx:pt idx="36026">Other Kitchen</cx:pt>
          <cx:pt idx="36027"> Common outlets </cx:pt>
          <cx:pt idx="36028"> Common Lights </cx:pt>
          <cx:pt idx="36029"> Bedroom Outlets </cx:pt>
          <cx:pt idx="36030"> Bedroom Lights </cx:pt>
          <cx:pt idx="36031"> Bathroom </cx:pt>
          <cx:pt idx="36032">Total</cx:pt>
          <cx:pt idx="36033">Refrigerator</cx:pt>
          <cx:pt idx="36034">Other Kitchen</cx:pt>
          <cx:pt idx="36035"> Common outlets </cx:pt>
          <cx:pt idx="36036"> Common Lights </cx:pt>
          <cx:pt idx="36037"> Bedroom Outlets </cx:pt>
          <cx:pt idx="36038"> Bedroom Lights </cx:pt>
          <cx:pt idx="36039"> Bathroom </cx:pt>
          <cx:pt idx="36040">Total</cx:pt>
          <cx:pt idx="36041">Refrigerator</cx:pt>
          <cx:pt idx="36042">Other Kitchen</cx:pt>
          <cx:pt idx="36043"> Common outlets </cx:pt>
          <cx:pt idx="36044"> Common Lights </cx:pt>
          <cx:pt idx="36045"> Bedroom Outlets </cx:pt>
          <cx:pt idx="36046"> Bedroom Lights </cx:pt>
          <cx:pt idx="36047"> Bathroom </cx:pt>
          <cx:pt idx="36048">Total</cx:pt>
          <cx:pt idx="36049">Refrigerator</cx:pt>
          <cx:pt idx="36050">Other Kitchen</cx:pt>
          <cx:pt idx="36051"> Common outlets </cx:pt>
          <cx:pt idx="36052"> Common Lights </cx:pt>
          <cx:pt idx="36053"> Bedroom Outlets </cx:pt>
          <cx:pt idx="36054"> Bedroom Lights </cx:pt>
          <cx:pt idx="36055"> Bathroom </cx:pt>
          <cx:pt idx="36056">Total</cx:pt>
          <cx:pt idx="36057">Refrigerator</cx:pt>
          <cx:pt idx="36058">Other Kitchen</cx:pt>
          <cx:pt idx="36059"> Common outlets </cx:pt>
          <cx:pt idx="36060"> Common Lights </cx:pt>
          <cx:pt idx="36061"> Bedroom Outlets </cx:pt>
          <cx:pt idx="36062"> Bedroom Lights </cx:pt>
          <cx:pt idx="36063"> Bathroom </cx:pt>
          <cx:pt idx="36064">Total</cx:pt>
          <cx:pt idx="36065">Refrigerator</cx:pt>
          <cx:pt idx="36066">Other Kitchen</cx:pt>
          <cx:pt idx="36067"> Common outlets </cx:pt>
          <cx:pt idx="36068"> Common Lights </cx:pt>
          <cx:pt idx="36069"> Bedroom Outlets </cx:pt>
          <cx:pt idx="36070"> Bedroom Lights </cx:pt>
          <cx:pt idx="36071"> Bathroom </cx:pt>
          <cx:pt idx="36072">Total</cx:pt>
          <cx:pt idx="36073">Refrigerator</cx:pt>
          <cx:pt idx="36074">Other Kitchen</cx:pt>
          <cx:pt idx="36075"> Common outlets </cx:pt>
          <cx:pt idx="36076"> Common Lights </cx:pt>
          <cx:pt idx="36077"> Bedroom Outlets </cx:pt>
          <cx:pt idx="36078"> Bedroom Lights </cx:pt>
          <cx:pt idx="36079"> Bathroom </cx:pt>
          <cx:pt idx="36080">Total</cx:pt>
          <cx:pt idx="36081">Refrigerator</cx:pt>
          <cx:pt idx="36082">Other Kitchen</cx:pt>
          <cx:pt idx="36083"> Common outlets </cx:pt>
          <cx:pt idx="36084"> Common Lights </cx:pt>
          <cx:pt idx="36085"> Bedroom Outlets </cx:pt>
          <cx:pt idx="36086"> Bedroom Lights </cx:pt>
          <cx:pt idx="36087"> Bathroom </cx:pt>
          <cx:pt idx="36088">Total</cx:pt>
          <cx:pt idx="36089">Refrigerator</cx:pt>
          <cx:pt idx="36090">Other Kitchen</cx:pt>
          <cx:pt idx="36091"> Common outlets </cx:pt>
          <cx:pt idx="36092"> Common Lights </cx:pt>
          <cx:pt idx="36093"> Bedroom Outlets </cx:pt>
          <cx:pt idx="36094"> Bedroom Lights </cx:pt>
          <cx:pt idx="36095"> Bathroom </cx:pt>
          <cx:pt idx="36096">Total</cx:pt>
          <cx:pt idx="36097">Refrigerator</cx:pt>
          <cx:pt idx="36098">Other Kitchen</cx:pt>
          <cx:pt idx="36099"> Common outlets </cx:pt>
          <cx:pt idx="36100"> Common Lights </cx:pt>
          <cx:pt idx="36101"> Bedroom Outlets </cx:pt>
          <cx:pt idx="36102"> Bedroom Lights </cx:pt>
          <cx:pt idx="36103"> Bathroom </cx:pt>
          <cx:pt idx="36104">Total</cx:pt>
          <cx:pt idx="36105">Refrigerator</cx:pt>
          <cx:pt idx="36106">Other Kitchen</cx:pt>
          <cx:pt idx="36107"> Common outlets </cx:pt>
          <cx:pt idx="36108"> Common Lights </cx:pt>
          <cx:pt idx="36109"> Bedroom Outlets </cx:pt>
          <cx:pt idx="36110"> Bedroom Lights </cx:pt>
          <cx:pt idx="36111"> Bathroom </cx:pt>
          <cx:pt idx="36112">Total</cx:pt>
          <cx:pt idx="36113">Refrigerator</cx:pt>
          <cx:pt idx="36114">Other Kitchen</cx:pt>
          <cx:pt idx="36115"> Common outlets </cx:pt>
          <cx:pt idx="36116"> Common Lights </cx:pt>
          <cx:pt idx="36117"> Bedroom Outlets </cx:pt>
          <cx:pt idx="36118"> Bedroom Lights </cx:pt>
          <cx:pt idx="36119"> Bathroom </cx:pt>
          <cx:pt idx="36120">Total</cx:pt>
          <cx:pt idx="36121">Refrigerator</cx:pt>
          <cx:pt idx="36122">Other Kitchen</cx:pt>
          <cx:pt idx="36123"> Common outlets </cx:pt>
          <cx:pt idx="36124"> Common Lights </cx:pt>
          <cx:pt idx="36125"> Bedroom Outlets </cx:pt>
          <cx:pt idx="36126"> Bedroom Lights </cx:pt>
          <cx:pt idx="36127"> Bathroom </cx:pt>
          <cx:pt idx="36128">Total</cx:pt>
          <cx:pt idx="36129">Refrigerator</cx:pt>
          <cx:pt idx="36130">Other Kitchen</cx:pt>
          <cx:pt idx="36131"> Common outlets </cx:pt>
          <cx:pt idx="36132"> Common Lights </cx:pt>
          <cx:pt idx="36133"> Bedroom Outlets </cx:pt>
          <cx:pt idx="36134"> Bedroom Lights </cx:pt>
          <cx:pt idx="36135"> Bathroom </cx:pt>
          <cx:pt idx="36136">Total</cx:pt>
          <cx:pt idx="36137">Refrigerator</cx:pt>
          <cx:pt idx="36138">Other Kitchen</cx:pt>
          <cx:pt idx="36139"> Common outlets </cx:pt>
          <cx:pt idx="36140"> Common Lights </cx:pt>
          <cx:pt idx="36141"> Bedroom Outlets </cx:pt>
          <cx:pt idx="36142"> Bedroom Lights </cx:pt>
          <cx:pt idx="36143"> Bathroom </cx:pt>
          <cx:pt idx="36144">Total</cx:pt>
          <cx:pt idx="36145">Refrigerator</cx:pt>
          <cx:pt idx="36146">Other Kitchen</cx:pt>
          <cx:pt idx="36147"> Common outlets </cx:pt>
          <cx:pt idx="36148"> Common Lights </cx:pt>
          <cx:pt idx="36149"> Bedroom Outlets </cx:pt>
          <cx:pt idx="36150"> Bedroom Lights </cx:pt>
          <cx:pt idx="36151"> Bathroom </cx:pt>
          <cx:pt idx="36152">Total</cx:pt>
          <cx:pt idx="36153">Refrigerator</cx:pt>
          <cx:pt idx="36154">Other Kitchen</cx:pt>
          <cx:pt idx="36155"> Common outlets </cx:pt>
          <cx:pt idx="36156"> Common Lights </cx:pt>
          <cx:pt idx="36157"> Bedroom Outlets </cx:pt>
          <cx:pt idx="36158"> Bedroom Lights </cx:pt>
          <cx:pt idx="36159"> Bathroom </cx:pt>
          <cx:pt idx="36160">Total</cx:pt>
          <cx:pt idx="36161">Refrigerator</cx:pt>
          <cx:pt idx="36162">Other Kitchen</cx:pt>
          <cx:pt idx="36163"> Common outlets </cx:pt>
          <cx:pt idx="36164"> Common Lights </cx:pt>
          <cx:pt idx="36165"> Bedroom Outlets </cx:pt>
          <cx:pt idx="36166"> Bedroom Lights </cx:pt>
          <cx:pt idx="36167"> Bathroom </cx:pt>
          <cx:pt idx="36168">Total</cx:pt>
          <cx:pt idx="36169">Refrigerator</cx:pt>
          <cx:pt idx="36170">Other Kitchen</cx:pt>
          <cx:pt idx="36171"> Common outlets </cx:pt>
          <cx:pt idx="36172"> Common Lights </cx:pt>
          <cx:pt idx="36173"> Bedroom Outlets </cx:pt>
          <cx:pt idx="36174"> Bedroom Lights </cx:pt>
          <cx:pt idx="36175"> Bathroom </cx:pt>
          <cx:pt idx="36176">Total</cx:pt>
          <cx:pt idx="36177">Refrigerator</cx:pt>
          <cx:pt idx="36178">Other Kitchen</cx:pt>
          <cx:pt idx="36179"> Common outlets </cx:pt>
          <cx:pt idx="36180"> Common Lights </cx:pt>
          <cx:pt idx="36181"> Bedroom Outlets </cx:pt>
          <cx:pt idx="36182"> Bedroom Lights </cx:pt>
          <cx:pt idx="36183"> Bathroom </cx:pt>
          <cx:pt idx="36184">Total</cx:pt>
          <cx:pt idx="36185">Refrigerator</cx:pt>
          <cx:pt idx="36186">Other Kitchen</cx:pt>
          <cx:pt idx="36187"> Common outlets </cx:pt>
          <cx:pt idx="36188"> Common Lights </cx:pt>
          <cx:pt idx="36189"> Bedroom Outlets </cx:pt>
          <cx:pt idx="36190"> Bedroom Lights </cx:pt>
          <cx:pt idx="36191"> Bathroom </cx:pt>
          <cx:pt idx="36192">Total</cx:pt>
          <cx:pt idx="36193">Refrigerator</cx:pt>
          <cx:pt idx="36194">Other Kitchen</cx:pt>
          <cx:pt idx="36195"> Common outlets </cx:pt>
          <cx:pt idx="36196"> Common Lights </cx:pt>
          <cx:pt idx="36197"> Bedroom Outlets </cx:pt>
          <cx:pt idx="36198"> Bedroom Lights </cx:pt>
          <cx:pt idx="36199"> Bathroom </cx:pt>
          <cx:pt idx="36200">Total</cx:pt>
          <cx:pt idx="36201">Refrigerator</cx:pt>
          <cx:pt idx="36202">Other Kitchen</cx:pt>
          <cx:pt idx="36203"> Common outlets </cx:pt>
          <cx:pt idx="36204"> Common Lights </cx:pt>
          <cx:pt idx="36205"> Bedroom Outlets </cx:pt>
          <cx:pt idx="36206"> Bedroom Lights </cx:pt>
          <cx:pt idx="36207"> Bathroom </cx:pt>
          <cx:pt idx="36208">Total</cx:pt>
          <cx:pt idx="36209">Refrigerator</cx:pt>
          <cx:pt idx="36210">Other Kitchen</cx:pt>
          <cx:pt idx="36211"> Common outlets </cx:pt>
          <cx:pt idx="36212"> Common Lights </cx:pt>
          <cx:pt idx="36213"> Bedroom Outlets </cx:pt>
          <cx:pt idx="36214"> Bedroom Lights </cx:pt>
          <cx:pt idx="36215"> Bathroom </cx:pt>
          <cx:pt idx="36216">Total</cx:pt>
          <cx:pt idx="36217">Refrigerator</cx:pt>
          <cx:pt idx="36218">Other Kitchen</cx:pt>
          <cx:pt idx="36219"> Common outlets </cx:pt>
          <cx:pt idx="36220"> Common Lights </cx:pt>
          <cx:pt idx="36221"> Bedroom Outlets </cx:pt>
          <cx:pt idx="36222"> Bedroom Lights </cx:pt>
          <cx:pt idx="36223"> Bathroom </cx:pt>
          <cx:pt idx="36224">Total</cx:pt>
          <cx:pt idx="36225">Refrigerator</cx:pt>
          <cx:pt idx="36226">Other Kitchen</cx:pt>
          <cx:pt idx="36227"> Common outlets </cx:pt>
          <cx:pt idx="36228"> Common Lights </cx:pt>
          <cx:pt idx="36229"> Bedroom Outlets </cx:pt>
          <cx:pt idx="36230"> Bedroom Lights </cx:pt>
          <cx:pt idx="36231"> Bathroom </cx:pt>
          <cx:pt idx="36232">Total</cx:pt>
          <cx:pt idx="36233">Refrigerator</cx:pt>
          <cx:pt idx="36234">Other Kitchen</cx:pt>
          <cx:pt idx="36235"> Common outlets </cx:pt>
          <cx:pt idx="36236"> Common Lights </cx:pt>
          <cx:pt idx="36237"> Bedroom Outlets </cx:pt>
          <cx:pt idx="36238"> Bedroom Lights </cx:pt>
          <cx:pt idx="36239"> Bathroom </cx:pt>
          <cx:pt idx="36240">Total</cx:pt>
          <cx:pt idx="36241">Refrigerator</cx:pt>
          <cx:pt idx="36242">Other Kitchen</cx:pt>
          <cx:pt idx="36243"> Common outlets </cx:pt>
          <cx:pt idx="36244"> Common Lights </cx:pt>
          <cx:pt idx="36245"> Bedroom Outlets </cx:pt>
          <cx:pt idx="36246"> Bedroom Lights </cx:pt>
          <cx:pt idx="36247"> Bathroom </cx:pt>
          <cx:pt idx="36248">Total</cx:pt>
          <cx:pt idx="36249">Refrigerator</cx:pt>
          <cx:pt idx="36250">Other Kitchen</cx:pt>
          <cx:pt idx="36251"> Common outlets </cx:pt>
          <cx:pt idx="36252"> Common Lights </cx:pt>
          <cx:pt idx="36253"> Bedroom Outlets </cx:pt>
          <cx:pt idx="36254"> Bedroom Lights </cx:pt>
          <cx:pt idx="36255"> Bathroom </cx:pt>
          <cx:pt idx="36256">Total</cx:pt>
          <cx:pt idx="36257">Refrigerator</cx:pt>
          <cx:pt idx="36258">Other Kitchen</cx:pt>
          <cx:pt idx="36259"> Common outlets </cx:pt>
          <cx:pt idx="36260"> Common Lights </cx:pt>
          <cx:pt idx="36261"> Bedroom Outlets </cx:pt>
          <cx:pt idx="36262"> Bedroom Lights </cx:pt>
          <cx:pt idx="36263"> Bathroom </cx:pt>
          <cx:pt idx="36264">Total</cx:pt>
          <cx:pt idx="36265">Refrigerator</cx:pt>
          <cx:pt idx="36266">Other Kitchen</cx:pt>
          <cx:pt idx="36267"> Common outlets </cx:pt>
          <cx:pt idx="36268"> Common Lights </cx:pt>
          <cx:pt idx="36269"> Bedroom Outlets </cx:pt>
          <cx:pt idx="36270"> Bedroom Lights </cx:pt>
          <cx:pt idx="36271"> Bathroom </cx:pt>
          <cx:pt idx="36272">Total</cx:pt>
          <cx:pt idx="36273">Refrigerator</cx:pt>
          <cx:pt idx="36274">Other Kitchen</cx:pt>
          <cx:pt idx="36275"> Common outlets </cx:pt>
          <cx:pt idx="36276"> Common Lights </cx:pt>
          <cx:pt idx="36277"> Bedroom Outlets </cx:pt>
          <cx:pt idx="36278"> Bedroom Lights </cx:pt>
          <cx:pt idx="36279"> Bathroom </cx:pt>
          <cx:pt idx="36280">Total</cx:pt>
          <cx:pt idx="36281">Refrigerator</cx:pt>
          <cx:pt idx="36282">Other Kitchen</cx:pt>
          <cx:pt idx="36283"> Common outlets </cx:pt>
          <cx:pt idx="36284"> Common Lights </cx:pt>
          <cx:pt idx="36285"> Bedroom Outlets </cx:pt>
          <cx:pt idx="36286"> Bedroom Lights </cx:pt>
          <cx:pt idx="36287"> Bathroom </cx:pt>
          <cx:pt idx="36288">Total</cx:pt>
          <cx:pt idx="36289">Refrigerator</cx:pt>
          <cx:pt idx="36290">Other Kitchen</cx:pt>
          <cx:pt idx="36291"> Common outlets </cx:pt>
          <cx:pt idx="36292"> Common Lights </cx:pt>
          <cx:pt idx="36293"> Bedroom Outlets </cx:pt>
          <cx:pt idx="36294"> Bedroom Lights </cx:pt>
          <cx:pt idx="36295"> Bathroom </cx:pt>
          <cx:pt idx="36296">Total</cx:pt>
          <cx:pt idx="36297">Refrigerator</cx:pt>
          <cx:pt idx="36298">Other Kitchen</cx:pt>
          <cx:pt idx="36299"> Common outlets </cx:pt>
          <cx:pt idx="36300"> Common Lights </cx:pt>
          <cx:pt idx="36301"> Bedroom Outlets </cx:pt>
          <cx:pt idx="36302"> Bedroom Lights </cx:pt>
          <cx:pt idx="36303"> Bathroom </cx:pt>
          <cx:pt idx="36304">Total</cx:pt>
          <cx:pt idx="36305">Refrigerator</cx:pt>
          <cx:pt idx="36306">Other Kitchen</cx:pt>
          <cx:pt idx="36307"> Common outlets </cx:pt>
          <cx:pt idx="36308"> Common Lights </cx:pt>
          <cx:pt idx="36309"> Bedroom Outlets </cx:pt>
          <cx:pt idx="36310"> Bedroom Lights </cx:pt>
          <cx:pt idx="36311"> Bathroom </cx:pt>
          <cx:pt idx="36312">Total</cx:pt>
          <cx:pt idx="36313">Refrigerator</cx:pt>
          <cx:pt idx="36314">Other Kitchen</cx:pt>
          <cx:pt idx="36315"> Common outlets </cx:pt>
          <cx:pt idx="36316"> Common Lights </cx:pt>
          <cx:pt idx="36317"> Bedroom Outlets </cx:pt>
          <cx:pt idx="36318"> Bedroom Lights </cx:pt>
          <cx:pt idx="36319"> Bathroom </cx:pt>
          <cx:pt idx="36320">Total</cx:pt>
          <cx:pt idx="36321">Refrigerator</cx:pt>
          <cx:pt idx="36322">Other Kitchen</cx:pt>
          <cx:pt idx="36323"> Common outlets </cx:pt>
          <cx:pt idx="36324"> Common Lights </cx:pt>
          <cx:pt idx="36325"> Bedroom Outlets </cx:pt>
          <cx:pt idx="36326"> Bedroom Lights </cx:pt>
          <cx:pt idx="36327"> Bathroom </cx:pt>
          <cx:pt idx="36328">Total</cx:pt>
          <cx:pt idx="36329">Refrigerator</cx:pt>
          <cx:pt idx="36330">Other Kitchen</cx:pt>
          <cx:pt idx="36331"> Common outlets </cx:pt>
          <cx:pt idx="36332"> Common Lights </cx:pt>
          <cx:pt idx="36333"> Bedroom Outlets </cx:pt>
          <cx:pt idx="36334"> Bedroom Lights </cx:pt>
          <cx:pt idx="36335"> Bathroom </cx:pt>
          <cx:pt idx="36336">Total</cx:pt>
          <cx:pt idx="36337">Refrigerator</cx:pt>
          <cx:pt idx="36338">Other Kitchen</cx:pt>
          <cx:pt idx="36339"> Common outlets </cx:pt>
          <cx:pt idx="36340"> Common Lights </cx:pt>
          <cx:pt idx="36341"> Bedroom Outlets </cx:pt>
          <cx:pt idx="36342"> Bedroom Lights </cx:pt>
          <cx:pt idx="36343"> Bathroom </cx:pt>
          <cx:pt idx="36344">Total</cx:pt>
          <cx:pt idx="36345">Refrigerator</cx:pt>
          <cx:pt idx="36346">Other Kitchen</cx:pt>
          <cx:pt idx="36347"> Common outlets </cx:pt>
          <cx:pt idx="36348"> Common Lights </cx:pt>
          <cx:pt idx="36349"> Bedroom Outlets </cx:pt>
          <cx:pt idx="36350"> Bedroom Lights </cx:pt>
          <cx:pt idx="36351"> Bathroom </cx:pt>
          <cx:pt idx="36352">Total</cx:pt>
          <cx:pt idx="36353">Refrigerator</cx:pt>
          <cx:pt idx="36354">Other Kitchen</cx:pt>
          <cx:pt idx="36355"> Common outlets </cx:pt>
          <cx:pt idx="36356"> Common Lights </cx:pt>
          <cx:pt idx="36357"> Bedroom Outlets </cx:pt>
          <cx:pt idx="36358"> Bedroom Lights </cx:pt>
          <cx:pt idx="36359"> Bathroom </cx:pt>
          <cx:pt idx="36360">Total</cx:pt>
          <cx:pt idx="36361">Refrigerator</cx:pt>
          <cx:pt idx="36362">Other Kitchen</cx:pt>
          <cx:pt idx="36363"> Common outlets </cx:pt>
          <cx:pt idx="36364"> Common Lights </cx:pt>
          <cx:pt idx="36365"> Bedroom Outlets </cx:pt>
          <cx:pt idx="36366"> Bedroom Lights </cx:pt>
          <cx:pt idx="36367"> Bathroom </cx:pt>
          <cx:pt idx="36368">Total</cx:pt>
          <cx:pt idx="36369">Refrigerator</cx:pt>
          <cx:pt idx="36370">Other Kitchen</cx:pt>
          <cx:pt idx="36371"> Common outlets </cx:pt>
          <cx:pt idx="36372"> Common Lights </cx:pt>
          <cx:pt idx="36373"> Bedroom Outlets </cx:pt>
          <cx:pt idx="36374"> Bedroom Lights </cx:pt>
          <cx:pt idx="36375"> Bathroom </cx:pt>
          <cx:pt idx="36376">Total</cx:pt>
          <cx:pt idx="36377">Refrigerator</cx:pt>
          <cx:pt idx="36378">Other Kitchen</cx:pt>
          <cx:pt idx="36379"> Common outlets </cx:pt>
          <cx:pt idx="36380"> Common Lights </cx:pt>
          <cx:pt idx="36381"> Bedroom Outlets </cx:pt>
          <cx:pt idx="36382"> Bedroom Lights </cx:pt>
          <cx:pt idx="36383"> Bathroom </cx:pt>
          <cx:pt idx="36384">Total</cx:pt>
          <cx:pt idx="36385">Refrigerator</cx:pt>
          <cx:pt idx="36386">Other Kitchen</cx:pt>
          <cx:pt idx="36387"> Common outlets </cx:pt>
          <cx:pt idx="36388"> Common Lights </cx:pt>
          <cx:pt idx="36389"> Bedroom Outlets </cx:pt>
          <cx:pt idx="36390"> Bedroom Lights </cx:pt>
          <cx:pt idx="36391"> Bathroom </cx:pt>
          <cx:pt idx="36392">Total</cx:pt>
          <cx:pt idx="36393">Refrigerator</cx:pt>
          <cx:pt idx="36394">Other Kitchen</cx:pt>
          <cx:pt idx="36395"> Common outlets </cx:pt>
          <cx:pt idx="36396"> Common Lights </cx:pt>
          <cx:pt idx="36397"> Bedroom Outlets </cx:pt>
          <cx:pt idx="36398"> Bedroom Lights </cx:pt>
          <cx:pt idx="36399"> Bathroom </cx:pt>
          <cx:pt idx="36400">Total</cx:pt>
          <cx:pt idx="36401">Refrigerator</cx:pt>
          <cx:pt idx="36402">Other Kitchen</cx:pt>
          <cx:pt idx="36403"> Common outlets </cx:pt>
          <cx:pt idx="36404"> Common Lights </cx:pt>
          <cx:pt idx="36405"> Bedroom Outlets </cx:pt>
          <cx:pt idx="36406"> Bedroom Lights </cx:pt>
          <cx:pt idx="36407"> Bathroom </cx:pt>
          <cx:pt idx="36408">Total</cx:pt>
          <cx:pt idx="36409">Refrigerator</cx:pt>
          <cx:pt idx="36410">Other Kitchen</cx:pt>
          <cx:pt idx="36411"> Common outlets </cx:pt>
          <cx:pt idx="36412"> Common Lights </cx:pt>
          <cx:pt idx="36413"> Bedroom Outlets </cx:pt>
          <cx:pt idx="36414"> Bedroom Lights </cx:pt>
          <cx:pt idx="36415"> Bathroom </cx:pt>
          <cx:pt idx="36416">Total</cx:pt>
          <cx:pt idx="36417">Refrigerator</cx:pt>
          <cx:pt idx="36418">Other Kitchen</cx:pt>
          <cx:pt idx="36419"> Common outlets </cx:pt>
          <cx:pt idx="36420"> Common Lights </cx:pt>
          <cx:pt idx="36421"> Bedroom Outlets </cx:pt>
          <cx:pt idx="36422"> Bedroom Lights </cx:pt>
          <cx:pt idx="36423"> Bathroom </cx:pt>
          <cx:pt idx="36424">Total</cx:pt>
          <cx:pt idx="36425">Refrigerator</cx:pt>
          <cx:pt idx="36426">Other Kitchen</cx:pt>
          <cx:pt idx="36427"> Common outlets </cx:pt>
          <cx:pt idx="36428"> Common Lights </cx:pt>
          <cx:pt idx="36429"> Bedroom Outlets </cx:pt>
          <cx:pt idx="36430"> Bedroom Lights </cx:pt>
          <cx:pt idx="36431"> Bathroom </cx:pt>
          <cx:pt idx="36432">Total</cx:pt>
          <cx:pt idx="36433">Refrigerator</cx:pt>
          <cx:pt idx="36434">Other Kitchen</cx:pt>
          <cx:pt idx="36435"> Common outlets </cx:pt>
          <cx:pt idx="36436"> Common Lights </cx:pt>
          <cx:pt idx="36437"> Bedroom Outlets </cx:pt>
          <cx:pt idx="36438"> Bedroom Lights </cx:pt>
          <cx:pt idx="36439"> Bathroom </cx:pt>
          <cx:pt idx="36440">Total</cx:pt>
          <cx:pt idx="36441">Refrigerator</cx:pt>
          <cx:pt idx="36442">Other Kitchen</cx:pt>
          <cx:pt idx="36443"> Common outlets </cx:pt>
          <cx:pt idx="36444"> Common Lights </cx:pt>
          <cx:pt idx="36445"> Bedroom Outlets </cx:pt>
          <cx:pt idx="36446"> Bedroom Lights </cx:pt>
          <cx:pt idx="36447"> Bathroom </cx:pt>
          <cx:pt idx="36448">Total</cx:pt>
          <cx:pt idx="36449">Refrigerator</cx:pt>
          <cx:pt idx="36450">Other Kitchen</cx:pt>
          <cx:pt idx="36451"> Common outlets </cx:pt>
          <cx:pt idx="36452"> Common Lights </cx:pt>
          <cx:pt idx="36453"> Bedroom Outlets </cx:pt>
          <cx:pt idx="36454"> Bedroom Lights </cx:pt>
          <cx:pt idx="36455"> Bathroom </cx:pt>
          <cx:pt idx="36456">Total</cx:pt>
          <cx:pt idx="36457">Refrigerator</cx:pt>
          <cx:pt idx="36458">Other Kitchen</cx:pt>
          <cx:pt idx="36459"> Common outlets </cx:pt>
          <cx:pt idx="36460"> Common Lights </cx:pt>
          <cx:pt idx="36461"> Bedroom Outlets </cx:pt>
          <cx:pt idx="36462"> Bedroom Lights </cx:pt>
          <cx:pt idx="36463"> Bathroom </cx:pt>
          <cx:pt idx="36464">Total</cx:pt>
          <cx:pt idx="36465">Refrigerator</cx:pt>
          <cx:pt idx="36466">Other Kitchen</cx:pt>
          <cx:pt idx="36467"> Common outlets </cx:pt>
          <cx:pt idx="36468"> Common Lights </cx:pt>
          <cx:pt idx="36469"> Bedroom Outlets </cx:pt>
          <cx:pt idx="36470"> Bedroom Lights </cx:pt>
          <cx:pt idx="36471"> Bathroom </cx:pt>
          <cx:pt idx="36472">Total</cx:pt>
          <cx:pt idx="36473">Refrigerator</cx:pt>
          <cx:pt idx="36474">Other Kitchen</cx:pt>
          <cx:pt idx="36475"> Common outlets </cx:pt>
          <cx:pt idx="36476"> Common Lights </cx:pt>
          <cx:pt idx="36477"> Bedroom Outlets </cx:pt>
          <cx:pt idx="36478"> Bedroom Lights </cx:pt>
          <cx:pt idx="36479"> Bathroom </cx:pt>
          <cx:pt idx="36480">Total</cx:pt>
          <cx:pt idx="36481">Refrigerator</cx:pt>
          <cx:pt idx="36482">Other Kitchen</cx:pt>
          <cx:pt idx="36483"> Common outlets </cx:pt>
          <cx:pt idx="36484"> Common Lights </cx:pt>
          <cx:pt idx="36485"> Bedroom Outlets </cx:pt>
          <cx:pt idx="36486"> Bedroom Lights </cx:pt>
          <cx:pt idx="36487"> Bathroom </cx:pt>
          <cx:pt idx="36488">Total</cx:pt>
          <cx:pt idx="36489">Refrigerator</cx:pt>
          <cx:pt idx="36490">Other Kitchen</cx:pt>
          <cx:pt idx="36491"> Common outlets </cx:pt>
          <cx:pt idx="36492"> Common Lights </cx:pt>
          <cx:pt idx="36493"> Bedroom Outlets </cx:pt>
          <cx:pt idx="36494"> Bedroom Lights </cx:pt>
          <cx:pt idx="36495"> Bathroom </cx:pt>
          <cx:pt idx="36496">Total</cx:pt>
          <cx:pt idx="36497">Refrigerator</cx:pt>
          <cx:pt idx="36498">Other Kitchen</cx:pt>
          <cx:pt idx="36499"> Common outlets </cx:pt>
          <cx:pt idx="36500"> Common Lights </cx:pt>
          <cx:pt idx="36501"> Bedroom Outlets </cx:pt>
          <cx:pt idx="36502"> Bedroom Lights </cx:pt>
          <cx:pt idx="36503"> Bathroom </cx:pt>
          <cx:pt idx="36504">Total</cx:pt>
          <cx:pt idx="36505">Refrigerator</cx:pt>
          <cx:pt idx="36506">Other Kitchen</cx:pt>
          <cx:pt idx="36507"> Common outlets </cx:pt>
          <cx:pt idx="36508"> Common Lights </cx:pt>
          <cx:pt idx="36509"> Bedroom Outlets </cx:pt>
          <cx:pt idx="36510"> Bedroom Lights </cx:pt>
          <cx:pt idx="36511"> Bathroom </cx:pt>
          <cx:pt idx="36512">Total</cx:pt>
          <cx:pt idx="36513">Refrigerator</cx:pt>
          <cx:pt idx="36514">Other Kitchen</cx:pt>
          <cx:pt idx="36515"> Common outlets </cx:pt>
          <cx:pt idx="36516"> Common Lights </cx:pt>
          <cx:pt idx="36517"> Bedroom Outlets </cx:pt>
          <cx:pt idx="36518"> Bedroom Lights </cx:pt>
          <cx:pt idx="36519"> Bathroom </cx:pt>
          <cx:pt idx="36520">Total</cx:pt>
          <cx:pt idx="36521">Refrigerator</cx:pt>
          <cx:pt idx="36522">Other Kitchen</cx:pt>
          <cx:pt idx="36523"> Common outlets </cx:pt>
          <cx:pt idx="36524"> Common Lights </cx:pt>
          <cx:pt idx="36525"> Bedroom Outlets </cx:pt>
          <cx:pt idx="36526"> Bedroom Lights </cx:pt>
          <cx:pt idx="36527"> Bathroom </cx:pt>
          <cx:pt idx="36528">Total</cx:pt>
          <cx:pt idx="36529">Refrigerator</cx:pt>
          <cx:pt idx="36530">Other Kitchen</cx:pt>
          <cx:pt idx="36531"> Common outlets </cx:pt>
          <cx:pt idx="36532"> Common Lights </cx:pt>
          <cx:pt idx="36533"> Bedroom Outlets </cx:pt>
          <cx:pt idx="36534"> Bedroom Lights </cx:pt>
          <cx:pt idx="36535"> Bathroom </cx:pt>
          <cx:pt idx="36536">Total</cx:pt>
          <cx:pt idx="36537">Refrigerator</cx:pt>
          <cx:pt idx="36538">Other Kitchen</cx:pt>
          <cx:pt idx="36539"> Common outlets </cx:pt>
          <cx:pt idx="36540"> Common Lights </cx:pt>
          <cx:pt idx="36541"> Bedroom Outlets </cx:pt>
          <cx:pt idx="36542"> Bedroom Lights </cx:pt>
          <cx:pt idx="36543"> Bathroom </cx:pt>
          <cx:pt idx="36544">Total</cx:pt>
          <cx:pt idx="36545">Refrigerator</cx:pt>
          <cx:pt idx="36546">Other Kitchen</cx:pt>
          <cx:pt idx="36547"> Common outlets </cx:pt>
          <cx:pt idx="36548"> Common Lights </cx:pt>
          <cx:pt idx="36549"> Bedroom Outlets </cx:pt>
          <cx:pt idx="36550"> Bedroom Lights </cx:pt>
          <cx:pt idx="36551"> Bathroom </cx:pt>
          <cx:pt idx="36552">Total</cx:pt>
          <cx:pt idx="36553">Refrigerator</cx:pt>
          <cx:pt idx="36554">Other Kitchen</cx:pt>
          <cx:pt idx="36555"> Common outlets </cx:pt>
          <cx:pt idx="36556"> Common Lights </cx:pt>
          <cx:pt idx="36557"> Bedroom Outlets </cx:pt>
          <cx:pt idx="36558"> Bedroom Lights </cx:pt>
          <cx:pt idx="36559"> Bathroom </cx:pt>
          <cx:pt idx="36560">Total</cx:pt>
          <cx:pt idx="36561">Refrigerator</cx:pt>
          <cx:pt idx="36562">Other Kitchen</cx:pt>
          <cx:pt idx="36563"> Common outlets </cx:pt>
          <cx:pt idx="36564"> Common Lights </cx:pt>
          <cx:pt idx="36565"> Bedroom Outlets </cx:pt>
          <cx:pt idx="36566"> Bedroom Lights </cx:pt>
          <cx:pt idx="36567"> Bathroom </cx:pt>
          <cx:pt idx="36568">Total</cx:pt>
          <cx:pt idx="36569">Refrigerator</cx:pt>
          <cx:pt idx="36570">Other Kitchen</cx:pt>
          <cx:pt idx="36571"> Common outlets </cx:pt>
          <cx:pt idx="36572"> Common Lights </cx:pt>
          <cx:pt idx="36573"> Bedroom Outlets </cx:pt>
          <cx:pt idx="36574"> Bedroom Lights </cx:pt>
          <cx:pt idx="36575"> Bathroom </cx:pt>
          <cx:pt idx="36576">Total</cx:pt>
          <cx:pt idx="36577">Refrigerator</cx:pt>
          <cx:pt idx="36578">Other Kitchen</cx:pt>
          <cx:pt idx="36579"> Common outlets </cx:pt>
          <cx:pt idx="36580"> Common Lights </cx:pt>
          <cx:pt idx="36581"> Bedroom Outlets </cx:pt>
          <cx:pt idx="36582"> Bedroom Lights </cx:pt>
          <cx:pt idx="36583"> Bathroom </cx:pt>
          <cx:pt idx="36584">Total</cx:pt>
          <cx:pt idx="36585">Refrigerator</cx:pt>
          <cx:pt idx="36586">Other Kitchen</cx:pt>
          <cx:pt idx="36587"> Common outlets </cx:pt>
          <cx:pt idx="36588"> Common Lights </cx:pt>
          <cx:pt idx="36589"> Bedroom Outlets </cx:pt>
          <cx:pt idx="36590"> Bedroom Lights </cx:pt>
          <cx:pt idx="36591"> Bathroom </cx:pt>
          <cx:pt idx="36592">Total</cx:pt>
          <cx:pt idx="36593">Refrigerator</cx:pt>
          <cx:pt idx="36594">Other Kitchen</cx:pt>
          <cx:pt idx="36595"> Common outlets </cx:pt>
          <cx:pt idx="36596"> Common Lights </cx:pt>
          <cx:pt idx="36597"> Bedroom Outlets </cx:pt>
          <cx:pt idx="36598"> Bedroom Lights </cx:pt>
          <cx:pt idx="36599"> Bathroom </cx:pt>
          <cx:pt idx="36600">Total</cx:pt>
          <cx:pt idx="36601">Refrigerator</cx:pt>
          <cx:pt idx="36602">Other Kitchen</cx:pt>
          <cx:pt idx="36603"> Common outlets </cx:pt>
          <cx:pt idx="36604"> Common Lights </cx:pt>
          <cx:pt idx="36605"> Bedroom Outlets </cx:pt>
          <cx:pt idx="36606"> Bedroom Lights </cx:pt>
          <cx:pt idx="36607"> Bathroom </cx:pt>
          <cx:pt idx="36608">Total</cx:pt>
          <cx:pt idx="36609">Refrigerator</cx:pt>
          <cx:pt idx="36610">Other Kitchen</cx:pt>
          <cx:pt idx="36611"> Common outlets </cx:pt>
          <cx:pt idx="36612"> Common Lights </cx:pt>
          <cx:pt idx="36613"> Bedroom Outlets </cx:pt>
          <cx:pt idx="36614"> Bedroom Lights </cx:pt>
          <cx:pt idx="36615"> Bathroom </cx:pt>
          <cx:pt idx="36616">Total</cx:pt>
          <cx:pt idx="36617">Refrigerator</cx:pt>
          <cx:pt idx="36618">Other Kitchen</cx:pt>
          <cx:pt idx="36619"> Common outlets </cx:pt>
          <cx:pt idx="36620"> Common Lights </cx:pt>
          <cx:pt idx="36621"> Bedroom Outlets </cx:pt>
          <cx:pt idx="36622"> Bedroom Lights </cx:pt>
          <cx:pt idx="36623"> Bathroom </cx:pt>
          <cx:pt idx="36624">Total</cx:pt>
          <cx:pt idx="36625">Refrigerator</cx:pt>
          <cx:pt idx="36626">Other Kitchen</cx:pt>
          <cx:pt idx="36627"> Common outlets </cx:pt>
          <cx:pt idx="36628"> Common Lights </cx:pt>
          <cx:pt idx="36629"> Bedroom Outlets </cx:pt>
          <cx:pt idx="36630"> Bedroom Lights </cx:pt>
          <cx:pt idx="36631"> Bathroom </cx:pt>
          <cx:pt idx="36632">Total</cx:pt>
          <cx:pt idx="36633">Refrigerator</cx:pt>
          <cx:pt idx="36634">Other Kitchen</cx:pt>
          <cx:pt idx="36635"> Common outlets </cx:pt>
          <cx:pt idx="36636"> Common Lights </cx:pt>
          <cx:pt idx="36637"> Bedroom Outlets </cx:pt>
          <cx:pt idx="36638"> Bedroom Lights </cx:pt>
          <cx:pt idx="36639"> Bathroom </cx:pt>
          <cx:pt idx="36640">Total</cx:pt>
          <cx:pt idx="36641">Refrigerator</cx:pt>
          <cx:pt idx="36642">Other Kitchen</cx:pt>
          <cx:pt idx="36643"> Common outlets </cx:pt>
          <cx:pt idx="36644"> Common Lights </cx:pt>
          <cx:pt idx="36645"> Bedroom Outlets </cx:pt>
          <cx:pt idx="36646"> Bedroom Lights </cx:pt>
          <cx:pt idx="36647"> Bathroom </cx:pt>
          <cx:pt idx="36648">Total</cx:pt>
          <cx:pt idx="36649">Refrigerator</cx:pt>
          <cx:pt idx="36650">Other Kitchen</cx:pt>
          <cx:pt idx="36651"> Common outlets </cx:pt>
          <cx:pt idx="36652"> Common Lights </cx:pt>
          <cx:pt idx="36653"> Bedroom Outlets </cx:pt>
          <cx:pt idx="36654"> Bedroom Lights </cx:pt>
          <cx:pt idx="36655"> Bathroom </cx:pt>
          <cx:pt idx="36656">Total</cx:pt>
          <cx:pt idx="36657">Refrigerator</cx:pt>
          <cx:pt idx="36658">Other Kitchen</cx:pt>
          <cx:pt idx="36659"> Common outlets </cx:pt>
          <cx:pt idx="36660"> Common Lights </cx:pt>
          <cx:pt idx="36661"> Bedroom Outlets </cx:pt>
          <cx:pt idx="36662"> Bedroom Lights </cx:pt>
          <cx:pt idx="36663"> Bathroom </cx:pt>
          <cx:pt idx="36664">Total</cx:pt>
          <cx:pt idx="36665">Refrigerator</cx:pt>
          <cx:pt idx="36666">Other Kitchen</cx:pt>
          <cx:pt idx="36667"> Common outlets </cx:pt>
          <cx:pt idx="36668"> Common Lights </cx:pt>
          <cx:pt idx="36669"> Bedroom Outlets </cx:pt>
          <cx:pt idx="36670"> Bedroom Lights </cx:pt>
          <cx:pt idx="36671"> Bathroom </cx:pt>
          <cx:pt idx="36672">Total</cx:pt>
          <cx:pt idx="36673">Refrigerator</cx:pt>
          <cx:pt idx="36674">Other Kitchen</cx:pt>
          <cx:pt idx="36675"> Common outlets </cx:pt>
          <cx:pt idx="36676"> Common Lights </cx:pt>
          <cx:pt idx="36677"> Bedroom Outlets </cx:pt>
          <cx:pt idx="36678"> Bedroom Lights </cx:pt>
          <cx:pt idx="36679"> Bathroom </cx:pt>
          <cx:pt idx="36680">Total</cx:pt>
          <cx:pt idx="36681">Refrigerator</cx:pt>
          <cx:pt idx="36682">Other Kitchen</cx:pt>
          <cx:pt idx="36683"> Common outlets </cx:pt>
          <cx:pt idx="36684"> Common Lights </cx:pt>
          <cx:pt idx="36685"> Bedroom Outlets </cx:pt>
          <cx:pt idx="36686"> Bedroom Lights </cx:pt>
          <cx:pt idx="36687"> Bathroom </cx:pt>
          <cx:pt idx="36688">Total</cx:pt>
          <cx:pt idx="36689">Refrigerator</cx:pt>
          <cx:pt idx="36690">Other Kitchen</cx:pt>
          <cx:pt idx="36691"> Common outlets </cx:pt>
          <cx:pt idx="36692"> Common Lights </cx:pt>
          <cx:pt idx="36693"> Bedroom Outlets </cx:pt>
          <cx:pt idx="36694"> Bedroom Lights </cx:pt>
          <cx:pt idx="36695"> Bathroom </cx:pt>
          <cx:pt idx="36696">Total</cx:pt>
          <cx:pt idx="36697">Refrigerator</cx:pt>
          <cx:pt idx="36698">Other Kitchen</cx:pt>
          <cx:pt idx="36699"> Common outlets </cx:pt>
          <cx:pt idx="36700"> Common Lights </cx:pt>
          <cx:pt idx="36701"> Bedroom Outlets </cx:pt>
          <cx:pt idx="36702"> Bedroom Lights </cx:pt>
          <cx:pt idx="36703"> Bathroom </cx:pt>
          <cx:pt idx="36704">Total</cx:pt>
          <cx:pt idx="36705">Refrigerator</cx:pt>
          <cx:pt idx="36706">Other Kitchen</cx:pt>
          <cx:pt idx="36707"> Common outlets </cx:pt>
          <cx:pt idx="36708"> Common Lights </cx:pt>
          <cx:pt idx="36709"> Bedroom Outlets </cx:pt>
          <cx:pt idx="36710"> Bedroom Lights </cx:pt>
          <cx:pt idx="36711"> Bathroom </cx:pt>
          <cx:pt idx="36712">Total</cx:pt>
          <cx:pt idx="36713">Refrigerator</cx:pt>
          <cx:pt idx="36714">Other Kitchen</cx:pt>
          <cx:pt idx="36715"> Common outlets </cx:pt>
          <cx:pt idx="36716"> Common Lights </cx:pt>
          <cx:pt idx="36717"> Bedroom Outlets </cx:pt>
          <cx:pt idx="36718"> Bedroom Lights </cx:pt>
          <cx:pt idx="36719"> Bathroom </cx:pt>
          <cx:pt idx="36720">Total</cx:pt>
          <cx:pt idx="36721">Refrigerator</cx:pt>
          <cx:pt idx="36722">Other Kitchen</cx:pt>
          <cx:pt idx="36723"> Common outlets </cx:pt>
          <cx:pt idx="36724"> Common Lights </cx:pt>
          <cx:pt idx="36725"> Bedroom Outlets </cx:pt>
          <cx:pt idx="36726"> Bedroom Lights </cx:pt>
          <cx:pt idx="36727"> Bathroom </cx:pt>
          <cx:pt idx="36728">Total</cx:pt>
          <cx:pt idx="36729">Refrigerator</cx:pt>
          <cx:pt idx="36730">Other Kitchen</cx:pt>
          <cx:pt idx="36731"> Common outlets </cx:pt>
          <cx:pt idx="36732"> Common Lights </cx:pt>
          <cx:pt idx="36733"> Bedroom Outlets </cx:pt>
          <cx:pt idx="36734"> Bedroom Lights </cx:pt>
          <cx:pt idx="36735"> Bathroom </cx:pt>
          <cx:pt idx="36736">Total</cx:pt>
          <cx:pt idx="36737">Refrigerator</cx:pt>
          <cx:pt idx="36738">Other Kitchen</cx:pt>
          <cx:pt idx="36739"> Common outlets </cx:pt>
          <cx:pt idx="36740"> Common Lights </cx:pt>
          <cx:pt idx="36741"> Bedroom Outlets </cx:pt>
          <cx:pt idx="36742"> Bedroom Lights </cx:pt>
          <cx:pt idx="36743"> Bathroom </cx:pt>
          <cx:pt idx="36744">Total</cx:pt>
          <cx:pt idx="36745">Refrigerator</cx:pt>
          <cx:pt idx="36746">Other Kitchen</cx:pt>
          <cx:pt idx="36747"> Common outlets </cx:pt>
          <cx:pt idx="36748"> Common Lights </cx:pt>
          <cx:pt idx="36749"> Bedroom Outlets </cx:pt>
          <cx:pt idx="36750"> Bedroom Lights </cx:pt>
          <cx:pt idx="36751"> Bathroom </cx:pt>
          <cx:pt idx="36752">Total</cx:pt>
          <cx:pt idx="36753">Refrigerator</cx:pt>
          <cx:pt idx="36754">Other Kitchen</cx:pt>
          <cx:pt idx="36755"> Common outlets </cx:pt>
          <cx:pt idx="36756"> Common Lights </cx:pt>
          <cx:pt idx="36757"> Bedroom Outlets </cx:pt>
          <cx:pt idx="36758"> Bedroom Lights </cx:pt>
          <cx:pt idx="36759"> Bathroom </cx:pt>
          <cx:pt idx="36760">Total</cx:pt>
          <cx:pt idx="36761">Refrigerator</cx:pt>
          <cx:pt idx="36762">Other Kitchen</cx:pt>
          <cx:pt idx="36763"> Common outlets </cx:pt>
          <cx:pt idx="36764"> Common Lights </cx:pt>
          <cx:pt idx="36765"> Bedroom Outlets </cx:pt>
          <cx:pt idx="36766"> Bedroom Lights </cx:pt>
          <cx:pt idx="36767"> Bathroom </cx:pt>
          <cx:pt idx="36768">Total</cx:pt>
          <cx:pt idx="36769">Refrigerator</cx:pt>
          <cx:pt idx="36770">Other Kitchen</cx:pt>
          <cx:pt idx="36771"> Common outlets </cx:pt>
          <cx:pt idx="36772"> Common Lights </cx:pt>
          <cx:pt idx="36773"> Bedroom Outlets </cx:pt>
          <cx:pt idx="36774"> Bedroom Lights </cx:pt>
          <cx:pt idx="36775"> Bathroom </cx:pt>
          <cx:pt idx="36776">Total</cx:pt>
          <cx:pt idx="36777">Refrigerator</cx:pt>
          <cx:pt idx="36778">Other Kitchen</cx:pt>
          <cx:pt idx="36779"> Common outlets </cx:pt>
          <cx:pt idx="36780"> Common Lights </cx:pt>
          <cx:pt idx="36781"> Bedroom Outlets </cx:pt>
          <cx:pt idx="36782"> Bedroom Lights </cx:pt>
          <cx:pt idx="36783"> Bathroom </cx:pt>
          <cx:pt idx="36784">Total</cx:pt>
          <cx:pt idx="36785">Refrigerator</cx:pt>
          <cx:pt idx="36786">Other Kitchen</cx:pt>
          <cx:pt idx="36787"> Common outlets </cx:pt>
          <cx:pt idx="36788"> Common Lights </cx:pt>
          <cx:pt idx="36789"> Bedroom Outlets </cx:pt>
          <cx:pt idx="36790"> Bedroom Lights </cx:pt>
          <cx:pt idx="36791"> Bathroom </cx:pt>
          <cx:pt idx="36792">Total</cx:pt>
          <cx:pt idx="36793">Refrigerator</cx:pt>
          <cx:pt idx="36794">Other Kitchen</cx:pt>
          <cx:pt idx="36795"> Common outlets </cx:pt>
          <cx:pt idx="36796"> Common Lights </cx:pt>
          <cx:pt idx="36797"> Bedroom Outlets </cx:pt>
          <cx:pt idx="36798"> Bedroom Lights </cx:pt>
          <cx:pt idx="36799"> Bathroom </cx:pt>
          <cx:pt idx="36800">Total</cx:pt>
          <cx:pt idx="36801">Refrigerator</cx:pt>
          <cx:pt idx="36802">Other Kitchen</cx:pt>
          <cx:pt idx="36803"> Common outlets </cx:pt>
          <cx:pt idx="36804"> Common Lights </cx:pt>
          <cx:pt idx="36805"> Bedroom Outlets </cx:pt>
          <cx:pt idx="36806"> Bedroom Lights </cx:pt>
          <cx:pt idx="36807"> Bathroom </cx:pt>
          <cx:pt idx="36808">Total</cx:pt>
          <cx:pt idx="36809">Refrigerator</cx:pt>
          <cx:pt idx="36810">Other Kitchen</cx:pt>
          <cx:pt idx="36811"> Common outlets </cx:pt>
          <cx:pt idx="36812"> Common Lights </cx:pt>
          <cx:pt idx="36813"> Bedroom Outlets </cx:pt>
          <cx:pt idx="36814"> Bedroom Lights </cx:pt>
          <cx:pt idx="36815"> Bathroom </cx:pt>
          <cx:pt idx="36816">Total</cx:pt>
          <cx:pt idx="36817">Refrigerator</cx:pt>
          <cx:pt idx="36818">Other Kitchen</cx:pt>
          <cx:pt idx="36819"> Common outlets </cx:pt>
          <cx:pt idx="36820"> Common Lights </cx:pt>
          <cx:pt idx="36821"> Bedroom Outlets </cx:pt>
          <cx:pt idx="36822"> Bedroom Lights </cx:pt>
          <cx:pt idx="36823"> Bathroom </cx:pt>
          <cx:pt idx="36824">Total</cx:pt>
          <cx:pt idx="36825">Refrigerator</cx:pt>
          <cx:pt idx="36826">Other Kitchen</cx:pt>
          <cx:pt idx="36827"> Common outlets </cx:pt>
          <cx:pt idx="36828"> Common Lights </cx:pt>
          <cx:pt idx="36829"> Bedroom Outlets </cx:pt>
          <cx:pt idx="36830"> Bedroom Lights </cx:pt>
          <cx:pt idx="36831"> Bathroom </cx:pt>
          <cx:pt idx="36832">Total</cx:pt>
          <cx:pt idx="36833">Refrigerator</cx:pt>
          <cx:pt idx="36834">Other Kitchen</cx:pt>
          <cx:pt idx="36835"> Common outlets </cx:pt>
          <cx:pt idx="36836"> Common Lights </cx:pt>
          <cx:pt idx="36837"> Bedroom Outlets </cx:pt>
          <cx:pt idx="36838"> Bedroom Lights </cx:pt>
          <cx:pt idx="36839"> Bathroom </cx:pt>
          <cx:pt idx="36840">Total</cx:pt>
          <cx:pt idx="36841">Refrigerator</cx:pt>
          <cx:pt idx="36842">Other Kitchen</cx:pt>
          <cx:pt idx="36843"> Common outlets </cx:pt>
          <cx:pt idx="36844"> Common Lights </cx:pt>
          <cx:pt idx="36845"> Bedroom Outlets </cx:pt>
          <cx:pt idx="36846"> Bedroom Lights </cx:pt>
          <cx:pt idx="36847"> Bathroom </cx:pt>
          <cx:pt idx="36848">Total</cx:pt>
          <cx:pt idx="36849">Refrigerator</cx:pt>
          <cx:pt idx="36850">Other Kitchen</cx:pt>
          <cx:pt idx="36851"> Common outlets </cx:pt>
          <cx:pt idx="36852"> Common Lights </cx:pt>
          <cx:pt idx="36853"> Bedroom Outlets </cx:pt>
          <cx:pt idx="36854"> Bedroom Lights </cx:pt>
          <cx:pt idx="36855"> Bathroom </cx:pt>
          <cx:pt idx="36856">Total</cx:pt>
          <cx:pt idx="36857">Refrigerator</cx:pt>
          <cx:pt idx="36858">Other Kitchen</cx:pt>
          <cx:pt idx="36859"> Common outlets </cx:pt>
          <cx:pt idx="36860"> Common Lights </cx:pt>
          <cx:pt idx="36861"> Bedroom Outlets </cx:pt>
          <cx:pt idx="36862"> Bedroom Lights </cx:pt>
          <cx:pt idx="36863"> Bathroom </cx:pt>
          <cx:pt idx="36864">Total</cx:pt>
          <cx:pt idx="36865">Refrigerator</cx:pt>
          <cx:pt idx="36866">Other Kitchen</cx:pt>
          <cx:pt idx="36867"> Common outlets </cx:pt>
          <cx:pt idx="36868"> Common Lights </cx:pt>
          <cx:pt idx="36869"> Bedroom Outlets </cx:pt>
          <cx:pt idx="36870"> Bedroom Lights </cx:pt>
          <cx:pt idx="36871"> Bathroom </cx:pt>
          <cx:pt idx="36872">Total</cx:pt>
          <cx:pt idx="36873">Refrigerator</cx:pt>
          <cx:pt idx="36874">Other Kitchen</cx:pt>
          <cx:pt idx="36875"> Common outlets </cx:pt>
          <cx:pt idx="36876"> Common Lights </cx:pt>
          <cx:pt idx="36877"> Bedroom Outlets </cx:pt>
          <cx:pt idx="36878"> Bedroom Lights </cx:pt>
          <cx:pt idx="36879"> Bathroom </cx:pt>
          <cx:pt idx="36880">Total</cx:pt>
          <cx:pt idx="36881">Refrigerator</cx:pt>
          <cx:pt idx="36882">Other Kitchen</cx:pt>
          <cx:pt idx="36883"> Common outlets </cx:pt>
          <cx:pt idx="36884"> Common Lights </cx:pt>
          <cx:pt idx="36885"> Bedroom Outlets </cx:pt>
          <cx:pt idx="36886"> Bedroom Lights </cx:pt>
          <cx:pt idx="36887"> Bathroom </cx:pt>
          <cx:pt idx="36888">Total</cx:pt>
          <cx:pt idx="36889">Refrigerator</cx:pt>
          <cx:pt idx="36890">Other Kitchen</cx:pt>
          <cx:pt idx="36891"> Common outlets </cx:pt>
          <cx:pt idx="36892"> Common Lights </cx:pt>
          <cx:pt idx="36893"> Bedroom Outlets </cx:pt>
          <cx:pt idx="36894"> Bedroom Lights </cx:pt>
          <cx:pt idx="36895"> Bathroom </cx:pt>
          <cx:pt idx="36896">Total</cx:pt>
          <cx:pt idx="36897">Refrigerator</cx:pt>
          <cx:pt idx="36898">Other Kitchen</cx:pt>
          <cx:pt idx="36899"> Common outlets </cx:pt>
          <cx:pt idx="36900"> Common Lights </cx:pt>
          <cx:pt idx="36901"> Bedroom Outlets </cx:pt>
          <cx:pt idx="36902"> Bedroom Lights </cx:pt>
          <cx:pt idx="36903"> Bathroom </cx:pt>
          <cx:pt idx="36904">Total</cx:pt>
          <cx:pt idx="36905">Refrigerator</cx:pt>
          <cx:pt idx="36906">Other Kitchen</cx:pt>
          <cx:pt idx="36907"> Common outlets </cx:pt>
          <cx:pt idx="36908"> Common Lights </cx:pt>
          <cx:pt idx="36909"> Bedroom Outlets </cx:pt>
          <cx:pt idx="36910"> Bedroom Lights </cx:pt>
          <cx:pt idx="36911"> Bathroom </cx:pt>
          <cx:pt idx="36912">Total</cx:pt>
          <cx:pt idx="36913">Refrigerator</cx:pt>
          <cx:pt idx="36914">Other Kitchen</cx:pt>
          <cx:pt idx="36915"> Common outlets </cx:pt>
          <cx:pt idx="36916"> Common Lights </cx:pt>
          <cx:pt idx="36917"> Bedroom Outlets </cx:pt>
          <cx:pt idx="36918"> Bedroom Lights </cx:pt>
          <cx:pt idx="36919"> Bathroom </cx:pt>
          <cx:pt idx="36920">Total</cx:pt>
          <cx:pt idx="36921">Refrigerator</cx:pt>
          <cx:pt idx="36922">Other Kitchen</cx:pt>
          <cx:pt idx="36923"> Common outlets </cx:pt>
          <cx:pt idx="36924"> Common Lights </cx:pt>
          <cx:pt idx="36925"> Bedroom Outlets </cx:pt>
          <cx:pt idx="36926"> Bedroom Lights </cx:pt>
          <cx:pt idx="36927"> Bathroom </cx:pt>
          <cx:pt idx="36928">Total</cx:pt>
          <cx:pt idx="36929">Refrigerator</cx:pt>
          <cx:pt idx="36930">Other Kitchen</cx:pt>
          <cx:pt idx="36931"> Common outlets </cx:pt>
          <cx:pt idx="36932"> Common Lights </cx:pt>
          <cx:pt idx="36933"> Bedroom Outlets </cx:pt>
          <cx:pt idx="36934"> Bedroom Lights </cx:pt>
          <cx:pt idx="36935"> Bathroom </cx:pt>
          <cx:pt idx="36936">Total</cx:pt>
          <cx:pt idx="36937">Refrigerator</cx:pt>
          <cx:pt idx="36938">Other Kitchen</cx:pt>
          <cx:pt idx="36939"> Common outlets </cx:pt>
          <cx:pt idx="36940"> Common Lights </cx:pt>
          <cx:pt idx="36941"> Bedroom Outlets </cx:pt>
          <cx:pt idx="36942"> Bedroom Lights </cx:pt>
          <cx:pt idx="36943"> Bathroom </cx:pt>
          <cx:pt idx="36944">Total</cx:pt>
          <cx:pt idx="36945">Refrigerator</cx:pt>
          <cx:pt idx="36946">Other Kitchen</cx:pt>
          <cx:pt idx="36947"> Common outlets </cx:pt>
          <cx:pt idx="36948"> Common Lights </cx:pt>
          <cx:pt idx="36949"> Bedroom Outlets </cx:pt>
          <cx:pt idx="36950"> Bedroom Lights </cx:pt>
          <cx:pt idx="36951"> Bathroom </cx:pt>
          <cx:pt idx="36952">Total</cx:pt>
          <cx:pt idx="36953">Refrigerator</cx:pt>
          <cx:pt idx="36954">Other Kitchen</cx:pt>
          <cx:pt idx="36955"> Common outlets </cx:pt>
          <cx:pt idx="36956"> Common Lights </cx:pt>
          <cx:pt idx="36957"> Bedroom Outlets </cx:pt>
          <cx:pt idx="36958"> Bedroom Lights </cx:pt>
          <cx:pt idx="36959"> Bathroom </cx:pt>
          <cx:pt idx="36960">Total</cx:pt>
          <cx:pt idx="36961">Refrigerator</cx:pt>
          <cx:pt idx="36962">Other Kitchen</cx:pt>
          <cx:pt idx="36963"> Common outlets </cx:pt>
          <cx:pt idx="36964"> Common Lights </cx:pt>
          <cx:pt idx="36965"> Bedroom Outlets </cx:pt>
          <cx:pt idx="36966"> Bedroom Lights </cx:pt>
          <cx:pt idx="36967"> Bathroom </cx:pt>
          <cx:pt idx="36968">Total</cx:pt>
          <cx:pt idx="36969">Refrigerator</cx:pt>
          <cx:pt idx="36970">Other Kitchen</cx:pt>
          <cx:pt idx="36971"> Common outlets </cx:pt>
          <cx:pt idx="36972"> Common Lights </cx:pt>
          <cx:pt idx="36973"> Bedroom Outlets </cx:pt>
          <cx:pt idx="36974"> Bedroom Lights </cx:pt>
          <cx:pt idx="36975"> Bathroom </cx:pt>
          <cx:pt idx="36976">Total</cx:pt>
          <cx:pt idx="36977">Refrigerator</cx:pt>
          <cx:pt idx="36978">Other Kitchen</cx:pt>
          <cx:pt idx="36979"> Common outlets </cx:pt>
          <cx:pt idx="36980"> Common Lights </cx:pt>
          <cx:pt idx="36981"> Bedroom Outlets </cx:pt>
          <cx:pt idx="36982"> Bedroom Lights </cx:pt>
          <cx:pt idx="36983"> Bathroom </cx:pt>
          <cx:pt idx="36984">Total</cx:pt>
          <cx:pt idx="36985">Refrigerator</cx:pt>
          <cx:pt idx="36986">Other Kitchen</cx:pt>
          <cx:pt idx="36987"> Common outlets </cx:pt>
          <cx:pt idx="36988"> Common Lights </cx:pt>
          <cx:pt idx="36989"> Bedroom Outlets </cx:pt>
          <cx:pt idx="36990"> Bedroom Lights </cx:pt>
          <cx:pt idx="36991"> Bathroom </cx:pt>
          <cx:pt idx="36992">Total</cx:pt>
          <cx:pt idx="36993">Refrigerator</cx:pt>
          <cx:pt idx="36994">Other Kitchen</cx:pt>
          <cx:pt idx="36995"> Common outlets </cx:pt>
          <cx:pt idx="36996"> Common Lights </cx:pt>
          <cx:pt idx="36997"> Bedroom Outlets </cx:pt>
          <cx:pt idx="36998"> Bedroom Lights </cx:pt>
          <cx:pt idx="36999"> Bathroom </cx:pt>
          <cx:pt idx="37000">Total</cx:pt>
          <cx:pt idx="37001">Refrigerator</cx:pt>
          <cx:pt idx="37002">Other Kitchen</cx:pt>
          <cx:pt idx="37003"> Common outlets </cx:pt>
          <cx:pt idx="37004"> Common Lights </cx:pt>
          <cx:pt idx="37005"> Bedroom Outlets </cx:pt>
          <cx:pt idx="37006"> Bedroom Lights </cx:pt>
          <cx:pt idx="37007"> Bathroom </cx:pt>
          <cx:pt idx="37008">Total</cx:pt>
          <cx:pt idx="37009">Refrigerator</cx:pt>
          <cx:pt idx="37010">Other Kitchen</cx:pt>
          <cx:pt idx="37011"> Common outlets </cx:pt>
          <cx:pt idx="37012"> Common Lights </cx:pt>
          <cx:pt idx="37013"> Bedroom Outlets </cx:pt>
          <cx:pt idx="37014"> Bedroom Lights </cx:pt>
          <cx:pt idx="37015"> Bathroom </cx:pt>
          <cx:pt idx="37016">Total</cx:pt>
          <cx:pt idx="37017">Refrigerator</cx:pt>
          <cx:pt idx="37018">Other Kitchen</cx:pt>
          <cx:pt idx="37019"> Common outlets </cx:pt>
          <cx:pt idx="37020"> Common Lights </cx:pt>
          <cx:pt idx="37021"> Bedroom Outlets </cx:pt>
          <cx:pt idx="37022"> Bedroom Lights </cx:pt>
          <cx:pt idx="37023"> Bathroom </cx:pt>
          <cx:pt idx="37024">Total</cx:pt>
          <cx:pt idx="37025">Refrigerator</cx:pt>
          <cx:pt idx="37026">Other Kitchen</cx:pt>
          <cx:pt idx="37027"> Common outlets </cx:pt>
          <cx:pt idx="37028"> Common Lights </cx:pt>
          <cx:pt idx="37029"> Bedroom Outlets </cx:pt>
          <cx:pt idx="37030"> Bedroom Lights </cx:pt>
          <cx:pt idx="37031"> Bathroom </cx:pt>
          <cx:pt idx="37032">Total</cx:pt>
          <cx:pt idx="37033">Refrigerator</cx:pt>
          <cx:pt idx="37034">Other Kitchen</cx:pt>
          <cx:pt idx="37035"> Common outlets </cx:pt>
          <cx:pt idx="37036"> Common Lights </cx:pt>
          <cx:pt idx="37037"> Bedroom Outlets </cx:pt>
          <cx:pt idx="37038"> Bedroom Lights </cx:pt>
          <cx:pt idx="37039"> Bathroom </cx:pt>
          <cx:pt idx="37040">Total</cx:pt>
          <cx:pt idx="37041">Refrigerator</cx:pt>
          <cx:pt idx="37042">Other Kitchen</cx:pt>
          <cx:pt idx="37043"> Common outlets </cx:pt>
          <cx:pt idx="37044"> Common Lights </cx:pt>
          <cx:pt idx="37045"> Bedroom Outlets </cx:pt>
          <cx:pt idx="37046"> Bedroom Lights </cx:pt>
          <cx:pt idx="37047"> Bathroom </cx:pt>
          <cx:pt idx="37048">Total</cx:pt>
          <cx:pt idx="37049">Refrigerator</cx:pt>
          <cx:pt idx="37050">Other Kitchen</cx:pt>
          <cx:pt idx="37051"> Common outlets </cx:pt>
          <cx:pt idx="37052"> Common Lights </cx:pt>
          <cx:pt idx="37053"> Bedroom Outlets </cx:pt>
          <cx:pt idx="37054"> Bedroom Lights </cx:pt>
          <cx:pt idx="37055"> Bathroom </cx:pt>
          <cx:pt idx="37056">Total</cx:pt>
          <cx:pt idx="37057">Refrigerator</cx:pt>
          <cx:pt idx="37058">Other Kitchen</cx:pt>
          <cx:pt idx="37059"> Common outlets </cx:pt>
          <cx:pt idx="37060"> Common Lights </cx:pt>
          <cx:pt idx="37061"> Bedroom Outlets </cx:pt>
          <cx:pt idx="37062"> Bedroom Lights </cx:pt>
          <cx:pt idx="37063"> Bathroom </cx:pt>
          <cx:pt idx="37064">Total</cx:pt>
          <cx:pt idx="37065">Refrigerator</cx:pt>
          <cx:pt idx="37066">Other Kitchen</cx:pt>
          <cx:pt idx="37067"> Common outlets </cx:pt>
          <cx:pt idx="37068"> Common Lights </cx:pt>
          <cx:pt idx="37069"> Bedroom Outlets </cx:pt>
          <cx:pt idx="37070"> Bedroom Lights </cx:pt>
          <cx:pt idx="37071"> Bathroom </cx:pt>
          <cx:pt idx="37072">Total</cx:pt>
          <cx:pt idx="37073">Refrigerator</cx:pt>
          <cx:pt idx="37074">Other Kitchen</cx:pt>
          <cx:pt idx="37075"> Common outlets </cx:pt>
          <cx:pt idx="37076"> Common Lights </cx:pt>
          <cx:pt idx="37077"> Bedroom Outlets </cx:pt>
          <cx:pt idx="37078"> Bedroom Lights </cx:pt>
          <cx:pt idx="37079"> Bathroom </cx:pt>
          <cx:pt idx="37080">Total</cx:pt>
          <cx:pt idx="37081">Refrigerator</cx:pt>
          <cx:pt idx="37082">Other Kitchen</cx:pt>
          <cx:pt idx="37083"> Common outlets </cx:pt>
          <cx:pt idx="37084"> Common Lights </cx:pt>
          <cx:pt idx="37085"> Bedroom Outlets </cx:pt>
          <cx:pt idx="37086"> Bedroom Lights </cx:pt>
          <cx:pt idx="37087"> Bathroom </cx:pt>
          <cx:pt idx="37088">Total</cx:pt>
          <cx:pt idx="37089">Refrigerator</cx:pt>
          <cx:pt idx="37090">Other Kitchen</cx:pt>
          <cx:pt idx="37091"> Common outlets </cx:pt>
          <cx:pt idx="37092"> Common Lights </cx:pt>
          <cx:pt idx="37093"> Bedroom Outlets </cx:pt>
          <cx:pt idx="37094"> Bedroom Lights </cx:pt>
          <cx:pt idx="37095"> Bathroom </cx:pt>
          <cx:pt idx="37096">Total</cx:pt>
          <cx:pt idx="37097">Refrigerator</cx:pt>
          <cx:pt idx="37098">Other Kitchen</cx:pt>
          <cx:pt idx="37099"> Common outlets </cx:pt>
          <cx:pt idx="37100"> Common Lights </cx:pt>
          <cx:pt idx="37101"> Bedroom Outlets </cx:pt>
          <cx:pt idx="37102"> Bedroom Lights </cx:pt>
          <cx:pt idx="37103"> Bathroom </cx:pt>
          <cx:pt idx="37104">Total</cx:pt>
          <cx:pt idx="37105">Refrigerator</cx:pt>
          <cx:pt idx="37106">Other Kitchen</cx:pt>
          <cx:pt idx="37107"> Common outlets </cx:pt>
          <cx:pt idx="37108"> Common Lights </cx:pt>
          <cx:pt idx="37109"> Bedroom Outlets </cx:pt>
          <cx:pt idx="37110"> Bedroom Lights </cx:pt>
          <cx:pt idx="37111"> Bathroom </cx:pt>
          <cx:pt idx="37112">Total</cx:pt>
          <cx:pt idx="37113">Refrigerator</cx:pt>
          <cx:pt idx="37114">Other Kitchen</cx:pt>
          <cx:pt idx="37115"> Common outlets </cx:pt>
          <cx:pt idx="37116"> Common Lights </cx:pt>
          <cx:pt idx="37117"> Bedroom Outlets </cx:pt>
          <cx:pt idx="37118"> Bedroom Lights </cx:pt>
          <cx:pt idx="37119"> Bathroom </cx:pt>
          <cx:pt idx="37120">Total</cx:pt>
          <cx:pt idx="37121">Refrigerator</cx:pt>
          <cx:pt idx="37122">Other Kitchen</cx:pt>
          <cx:pt idx="37123"> Common outlets </cx:pt>
          <cx:pt idx="37124"> Common Lights </cx:pt>
          <cx:pt idx="37125"> Bedroom Outlets </cx:pt>
          <cx:pt idx="37126"> Bedroom Lights </cx:pt>
          <cx:pt idx="37127"> Bathroom </cx:pt>
          <cx:pt idx="37128">Total</cx:pt>
          <cx:pt idx="37129">Refrigerator</cx:pt>
          <cx:pt idx="37130">Other Kitchen</cx:pt>
          <cx:pt idx="37131"> Common outlets </cx:pt>
          <cx:pt idx="37132"> Common Lights </cx:pt>
          <cx:pt idx="37133"> Bedroom Outlets </cx:pt>
          <cx:pt idx="37134"> Bedroom Lights </cx:pt>
          <cx:pt idx="37135"> Bathroom </cx:pt>
          <cx:pt idx="37136">Total</cx:pt>
          <cx:pt idx="37137">Refrigerator</cx:pt>
          <cx:pt idx="37138">Other Kitchen</cx:pt>
          <cx:pt idx="37139"> Common outlets </cx:pt>
          <cx:pt idx="37140"> Common Lights </cx:pt>
          <cx:pt idx="37141"> Bedroom Outlets </cx:pt>
          <cx:pt idx="37142"> Bedroom Lights </cx:pt>
          <cx:pt idx="37143"> Bathroom </cx:pt>
          <cx:pt idx="37144">Total</cx:pt>
          <cx:pt idx="37145">Refrigerator</cx:pt>
          <cx:pt idx="37146">Other Kitchen</cx:pt>
          <cx:pt idx="37147"> Common outlets </cx:pt>
          <cx:pt idx="37148"> Common Lights </cx:pt>
          <cx:pt idx="37149"> Bedroom Outlets </cx:pt>
          <cx:pt idx="37150"> Bedroom Lights </cx:pt>
          <cx:pt idx="37151"> Bathroom </cx:pt>
          <cx:pt idx="37152">Total</cx:pt>
          <cx:pt idx="37153">Refrigerator</cx:pt>
          <cx:pt idx="37154">Other Kitchen</cx:pt>
          <cx:pt idx="37155"> Common outlets </cx:pt>
          <cx:pt idx="37156"> Common Lights </cx:pt>
          <cx:pt idx="37157"> Bedroom Outlets </cx:pt>
          <cx:pt idx="37158"> Bedroom Lights </cx:pt>
          <cx:pt idx="37159"> Bathroom </cx:pt>
          <cx:pt idx="37160">Total</cx:pt>
          <cx:pt idx="37161">Refrigerator</cx:pt>
          <cx:pt idx="37162">Other Kitchen</cx:pt>
          <cx:pt idx="37163"> Common outlets </cx:pt>
          <cx:pt idx="37164"> Common Lights </cx:pt>
          <cx:pt idx="37165"> Bedroom Outlets </cx:pt>
          <cx:pt idx="37166"> Bedroom Lights </cx:pt>
          <cx:pt idx="37167"> Bathroom </cx:pt>
          <cx:pt idx="37168">Total</cx:pt>
          <cx:pt idx="37169">Refrigerator</cx:pt>
          <cx:pt idx="37170">Other Kitchen</cx:pt>
          <cx:pt idx="37171"> Common outlets </cx:pt>
          <cx:pt idx="37172"> Common Lights </cx:pt>
          <cx:pt idx="37173"> Bedroom Outlets </cx:pt>
          <cx:pt idx="37174"> Bedroom Lights </cx:pt>
          <cx:pt idx="37175"> Bathroom </cx:pt>
          <cx:pt idx="37176">Total</cx:pt>
          <cx:pt idx="37177">Refrigerator</cx:pt>
          <cx:pt idx="37178">Other Kitchen</cx:pt>
          <cx:pt idx="37179"> Common outlets </cx:pt>
          <cx:pt idx="37180"> Common Lights </cx:pt>
          <cx:pt idx="37181"> Bedroom Outlets </cx:pt>
          <cx:pt idx="37182"> Bedroom Lights </cx:pt>
          <cx:pt idx="37183"> Bathroom </cx:pt>
          <cx:pt idx="37184">Total</cx:pt>
          <cx:pt idx="37185">Refrigerator</cx:pt>
          <cx:pt idx="37186">Other Kitchen</cx:pt>
          <cx:pt idx="37187"> Common outlets </cx:pt>
          <cx:pt idx="37188"> Common Lights </cx:pt>
          <cx:pt idx="37189"> Bedroom Outlets </cx:pt>
          <cx:pt idx="37190"> Bedroom Lights </cx:pt>
          <cx:pt idx="37191"> Bathroom </cx:pt>
          <cx:pt idx="37192">Total</cx:pt>
          <cx:pt idx="37193">Refrigerator</cx:pt>
          <cx:pt idx="37194">Other Kitchen</cx:pt>
          <cx:pt idx="37195"> Common outlets </cx:pt>
          <cx:pt idx="37196"> Common Lights </cx:pt>
          <cx:pt idx="37197"> Bedroom Outlets </cx:pt>
          <cx:pt idx="37198"> Bedroom Lights </cx:pt>
          <cx:pt idx="37199"> Bathroom </cx:pt>
          <cx:pt idx="37200">Total</cx:pt>
          <cx:pt idx="37201">Refrigerator</cx:pt>
          <cx:pt idx="37202">Other Kitchen</cx:pt>
          <cx:pt idx="37203"> Common outlets </cx:pt>
          <cx:pt idx="37204"> Common Lights </cx:pt>
          <cx:pt idx="37205"> Bedroom Outlets </cx:pt>
          <cx:pt idx="37206"> Bedroom Lights </cx:pt>
          <cx:pt idx="37207"> Bathroom </cx:pt>
          <cx:pt idx="37208">Total</cx:pt>
          <cx:pt idx="37209">Refrigerator</cx:pt>
          <cx:pt idx="37210">Other Kitchen</cx:pt>
          <cx:pt idx="37211"> Common outlets </cx:pt>
          <cx:pt idx="37212"> Common Lights </cx:pt>
          <cx:pt idx="37213"> Bedroom Outlets </cx:pt>
          <cx:pt idx="37214"> Bedroom Lights </cx:pt>
          <cx:pt idx="37215"> Bathroom </cx:pt>
          <cx:pt idx="37216">Total</cx:pt>
          <cx:pt idx="37217">Refrigerator</cx:pt>
          <cx:pt idx="37218">Other Kitchen</cx:pt>
          <cx:pt idx="37219"> Common outlets </cx:pt>
          <cx:pt idx="37220"> Common Lights </cx:pt>
          <cx:pt idx="37221"> Bedroom Outlets </cx:pt>
          <cx:pt idx="37222"> Bedroom Lights </cx:pt>
          <cx:pt idx="37223"> Bathroom </cx:pt>
          <cx:pt idx="37224">Total</cx:pt>
          <cx:pt idx="37225">Refrigerator</cx:pt>
          <cx:pt idx="37226">Other Kitchen</cx:pt>
          <cx:pt idx="37227"> Common outlets </cx:pt>
          <cx:pt idx="37228"> Common Lights </cx:pt>
          <cx:pt idx="37229"> Bedroom Outlets </cx:pt>
          <cx:pt idx="37230"> Bedroom Lights </cx:pt>
          <cx:pt idx="37231"> Bathroom </cx:pt>
          <cx:pt idx="37232">Total</cx:pt>
          <cx:pt idx="37233">Refrigerator</cx:pt>
          <cx:pt idx="37234">Other Kitchen</cx:pt>
          <cx:pt idx="37235"> Common outlets </cx:pt>
          <cx:pt idx="37236"> Common Lights </cx:pt>
          <cx:pt idx="37237"> Bedroom Outlets </cx:pt>
          <cx:pt idx="37238"> Bedroom Lights </cx:pt>
          <cx:pt idx="37239"> Bathroom </cx:pt>
          <cx:pt idx="37240">Total</cx:pt>
          <cx:pt idx="37241">Refrigerator</cx:pt>
          <cx:pt idx="37242">Other Kitchen</cx:pt>
          <cx:pt idx="37243"> Common outlets </cx:pt>
          <cx:pt idx="37244"> Common Lights </cx:pt>
          <cx:pt idx="37245"> Bedroom Outlets </cx:pt>
          <cx:pt idx="37246"> Bedroom Lights </cx:pt>
          <cx:pt idx="37247"> Bathroom </cx:pt>
          <cx:pt idx="37248">Total</cx:pt>
          <cx:pt idx="37249">Refrigerator</cx:pt>
          <cx:pt idx="37250">Other Kitchen</cx:pt>
          <cx:pt idx="37251"> Common outlets </cx:pt>
          <cx:pt idx="37252"> Common Lights </cx:pt>
          <cx:pt idx="37253"> Bedroom Outlets </cx:pt>
          <cx:pt idx="37254"> Bedroom Lights </cx:pt>
          <cx:pt idx="37255"> Bathroom </cx:pt>
          <cx:pt idx="37256">Total</cx:pt>
          <cx:pt idx="37257">Refrigerator</cx:pt>
          <cx:pt idx="37258">Other Kitchen</cx:pt>
          <cx:pt idx="37259"> Common outlets </cx:pt>
          <cx:pt idx="37260"> Common Lights </cx:pt>
          <cx:pt idx="37261"> Bedroom Outlets </cx:pt>
          <cx:pt idx="37262"> Bedroom Lights </cx:pt>
          <cx:pt idx="37263"> Bathroom </cx:pt>
          <cx:pt idx="37264">Total</cx:pt>
          <cx:pt idx="37265">Refrigerator</cx:pt>
          <cx:pt idx="37266">Other Kitchen</cx:pt>
          <cx:pt idx="37267"> Common outlets </cx:pt>
          <cx:pt idx="37268"> Common Lights </cx:pt>
          <cx:pt idx="37269"> Bedroom Outlets </cx:pt>
          <cx:pt idx="37270"> Bedroom Lights </cx:pt>
          <cx:pt idx="37271"> Bathroom </cx:pt>
          <cx:pt idx="37272">Total</cx:pt>
          <cx:pt idx="37273">Refrigerator</cx:pt>
          <cx:pt idx="37274">Other Kitchen</cx:pt>
          <cx:pt idx="37275"> Common outlets </cx:pt>
          <cx:pt idx="37276"> Common Lights </cx:pt>
          <cx:pt idx="37277"> Bedroom Outlets </cx:pt>
          <cx:pt idx="37278"> Bedroom Lights </cx:pt>
          <cx:pt idx="37279"> Bathroom </cx:pt>
          <cx:pt idx="37280">Total</cx:pt>
          <cx:pt idx="37281">Refrigerator</cx:pt>
          <cx:pt idx="37282">Other Kitchen</cx:pt>
          <cx:pt idx="37283"> Common outlets </cx:pt>
          <cx:pt idx="37284"> Common Lights </cx:pt>
          <cx:pt idx="37285"> Bedroom Outlets </cx:pt>
          <cx:pt idx="37286"> Bedroom Lights </cx:pt>
          <cx:pt idx="37287"> Bathroom </cx:pt>
          <cx:pt idx="37288">Total</cx:pt>
          <cx:pt idx="37289">Refrigerator</cx:pt>
          <cx:pt idx="37290">Other Kitchen</cx:pt>
          <cx:pt idx="37291"> Common outlets </cx:pt>
          <cx:pt idx="37292"> Common Lights </cx:pt>
          <cx:pt idx="37293"> Bedroom Outlets </cx:pt>
          <cx:pt idx="37294"> Bedroom Lights </cx:pt>
          <cx:pt idx="37295"> Bathroom </cx:pt>
          <cx:pt idx="37296">Total</cx:pt>
          <cx:pt idx="37297">Refrigerator</cx:pt>
          <cx:pt idx="37298">Other Kitchen</cx:pt>
          <cx:pt idx="37299"> Common outlets </cx:pt>
          <cx:pt idx="37300"> Common Lights </cx:pt>
          <cx:pt idx="37301"> Bedroom Outlets </cx:pt>
          <cx:pt idx="37302"> Bedroom Lights </cx:pt>
          <cx:pt idx="37303"> Bathroom </cx:pt>
          <cx:pt idx="37304">Total</cx:pt>
          <cx:pt idx="37305">Refrigerator</cx:pt>
          <cx:pt idx="37306">Other Kitchen</cx:pt>
          <cx:pt idx="37307"> Common outlets </cx:pt>
          <cx:pt idx="37308"> Common Lights </cx:pt>
          <cx:pt idx="37309"> Bedroom Outlets </cx:pt>
          <cx:pt idx="37310"> Bedroom Lights </cx:pt>
          <cx:pt idx="37311"> Bathroom </cx:pt>
          <cx:pt idx="37312">Total</cx:pt>
          <cx:pt idx="37313">Refrigerator</cx:pt>
          <cx:pt idx="37314">Other Kitchen</cx:pt>
          <cx:pt idx="37315"> Common outlets </cx:pt>
          <cx:pt idx="37316"> Common Lights </cx:pt>
          <cx:pt idx="37317"> Bedroom Outlets </cx:pt>
          <cx:pt idx="37318"> Bedroom Lights </cx:pt>
          <cx:pt idx="37319"> Bathroom </cx:pt>
          <cx:pt idx="37320">Total</cx:pt>
          <cx:pt idx="37321">Refrigerator</cx:pt>
          <cx:pt idx="37322">Other Kitchen</cx:pt>
          <cx:pt idx="37323"> Common outlets </cx:pt>
          <cx:pt idx="37324"> Common Lights </cx:pt>
          <cx:pt idx="37325"> Bedroom Outlets </cx:pt>
          <cx:pt idx="37326"> Bedroom Lights </cx:pt>
          <cx:pt idx="37327"> Bathroom </cx:pt>
          <cx:pt idx="37328">Total</cx:pt>
          <cx:pt idx="37329">Refrigerator</cx:pt>
          <cx:pt idx="37330">Other Kitchen</cx:pt>
          <cx:pt idx="37331"> Common outlets </cx:pt>
          <cx:pt idx="37332"> Common Lights </cx:pt>
          <cx:pt idx="37333"> Bedroom Outlets </cx:pt>
          <cx:pt idx="37334"> Bedroom Lights </cx:pt>
          <cx:pt idx="37335"> Bathroom </cx:pt>
          <cx:pt idx="37336">Total</cx:pt>
          <cx:pt idx="37337">Refrigerator</cx:pt>
          <cx:pt idx="37338">Other Kitchen</cx:pt>
          <cx:pt idx="37339"> Common outlets </cx:pt>
          <cx:pt idx="37340"> Common Lights </cx:pt>
          <cx:pt idx="37341"> Bedroom Outlets </cx:pt>
          <cx:pt idx="37342"> Bedroom Lights </cx:pt>
          <cx:pt idx="37343"> Bathroom </cx:pt>
          <cx:pt idx="37344">Total</cx:pt>
          <cx:pt idx="37345">Refrigerator</cx:pt>
          <cx:pt idx="37346">Other Kitchen</cx:pt>
          <cx:pt idx="37347"> Common outlets </cx:pt>
          <cx:pt idx="37348"> Common Lights </cx:pt>
          <cx:pt idx="37349"> Bedroom Outlets </cx:pt>
          <cx:pt idx="37350"> Bedroom Lights </cx:pt>
          <cx:pt idx="37351"> Bathroom </cx:pt>
          <cx:pt idx="37352">Total</cx:pt>
          <cx:pt idx="37353">Refrigerator</cx:pt>
          <cx:pt idx="37354">Other Kitchen</cx:pt>
          <cx:pt idx="37355"> Common outlets </cx:pt>
          <cx:pt idx="37356"> Common Lights </cx:pt>
          <cx:pt idx="37357"> Bedroom Outlets </cx:pt>
          <cx:pt idx="37358"> Bedroom Lights </cx:pt>
          <cx:pt idx="37359"> Bathroom </cx:pt>
          <cx:pt idx="37360">Total</cx:pt>
          <cx:pt idx="37361">Refrigerator</cx:pt>
          <cx:pt idx="37362">Other Kitchen</cx:pt>
          <cx:pt idx="37363"> Common outlets </cx:pt>
          <cx:pt idx="37364"> Common Lights </cx:pt>
          <cx:pt idx="37365"> Bedroom Outlets </cx:pt>
          <cx:pt idx="37366"> Bedroom Lights </cx:pt>
          <cx:pt idx="37367"> Bathroom </cx:pt>
          <cx:pt idx="37368">Total</cx:pt>
          <cx:pt idx="37369">Refrigerator</cx:pt>
          <cx:pt idx="37370">Other Kitchen</cx:pt>
          <cx:pt idx="37371"> Common outlets </cx:pt>
          <cx:pt idx="37372"> Common Lights </cx:pt>
          <cx:pt idx="37373"> Bedroom Outlets </cx:pt>
          <cx:pt idx="37374"> Bedroom Lights </cx:pt>
          <cx:pt idx="37375"> Bathroom </cx:pt>
          <cx:pt idx="37376">Total</cx:pt>
          <cx:pt idx="37377">Refrigerator</cx:pt>
          <cx:pt idx="37378">Other Kitchen</cx:pt>
          <cx:pt idx="37379"> Common outlets </cx:pt>
          <cx:pt idx="37380"> Common Lights </cx:pt>
          <cx:pt idx="37381"> Bedroom Outlets </cx:pt>
          <cx:pt idx="37382"> Bedroom Lights </cx:pt>
          <cx:pt idx="37383"> Bathroom </cx:pt>
          <cx:pt idx="37384">Total</cx:pt>
          <cx:pt idx="37385">Refrigerator</cx:pt>
          <cx:pt idx="37386">Other Kitchen</cx:pt>
          <cx:pt idx="37387"> Common outlets </cx:pt>
          <cx:pt idx="37388"> Common Lights </cx:pt>
          <cx:pt idx="37389"> Bedroom Outlets </cx:pt>
          <cx:pt idx="37390"> Bedroom Lights </cx:pt>
          <cx:pt idx="37391"> Bathroom </cx:pt>
          <cx:pt idx="37392">Total</cx:pt>
          <cx:pt idx="37393">Refrigerator</cx:pt>
          <cx:pt idx="37394">Other Kitchen</cx:pt>
          <cx:pt idx="37395"> Common outlets </cx:pt>
          <cx:pt idx="37396"> Common Lights </cx:pt>
          <cx:pt idx="37397"> Bedroom Outlets </cx:pt>
          <cx:pt idx="37398"> Bedroom Lights </cx:pt>
          <cx:pt idx="37399"> Bathroom </cx:pt>
          <cx:pt idx="37400">Total</cx:pt>
          <cx:pt idx="37401">Refrigerator</cx:pt>
          <cx:pt idx="37402">Other Kitchen</cx:pt>
          <cx:pt idx="37403"> Common outlets </cx:pt>
          <cx:pt idx="37404"> Common Lights </cx:pt>
          <cx:pt idx="37405"> Bedroom Outlets </cx:pt>
          <cx:pt idx="37406"> Bedroom Lights </cx:pt>
          <cx:pt idx="37407"> Bathroom </cx:pt>
          <cx:pt idx="37408">Total</cx:pt>
          <cx:pt idx="37409">Refrigerator</cx:pt>
          <cx:pt idx="37410">Other Kitchen</cx:pt>
          <cx:pt idx="37411"> Common outlets </cx:pt>
          <cx:pt idx="37412"> Common Lights </cx:pt>
          <cx:pt idx="37413"> Bedroom Outlets </cx:pt>
          <cx:pt idx="37414"> Bedroom Lights </cx:pt>
          <cx:pt idx="37415"> Bathroom </cx:pt>
          <cx:pt idx="37416">Total</cx:pt>
          <cx:pt idx="37417">Refrigerator</cx:pt>
          <cx:pt idx="37418">Other Kitchen</cx:pt>
          <cx:pt idx="37419"> Common outlets </cx:pt>
          <cx:pt idx="37420"> Common Lights </cx:pt>
          <cx:pt idx="37421"> Bedroom Outlets </cx:pt>
          <cx:pt idx="37422"> Bedroom Lights </cx:pt>
          <cx:pt idx="37423"> Bathroom </cx:pt>
          <cx:pt idx="37424">Total</cx:pt>
          <cx:pt idx="37425">Refrigerator</cx:pt>
          <cx:pt idx="37426">Other Kitchen</cx:pt>
          <cx:pt idx="37427"> Common outlets </cx:pt>
          <cx:pt idx="37428"> Common Lights </cx:pt>
          <cx:pt idx="37429"> Bedroom Outlets </cx:pt>
          <cx:pt idx="37430"> Bedroom Lights </cx:pt>
          <cx:pt idx="37431"> Bathroom </cx:pt>
          <cx:pt idx="37432">Total</cx:pt>
          <cx:pt idx="37433">Refrigerator</cx:pt>
          <cx:pt idx="37434">Other Kitchen</cx:pt>
          <cx:pt idx="37435"> Common outlets </cx:pt>
          <cx:pt idx="37436"> Common Lights </cx:pt>
          <cx:pt idx="37437"> Bedroom Outlets </cx:pt>
          <cx:pt idx="37438"> Bedroom Lights </cx:pt>
          <cx:pt idx="37439"> Bathroom </cx:pt>
          <cx:pt idx="37440">Total</cx:pt>
          <cx:pt idx="37441">Refrigerator</cx:pt>
          <cx:pt idx="37442">Other Kitchen</cx:pt>
          <cx:pt idx="37443"> Common outlets </cx:pt>
          <cx:pt idx="37444"> Common Lights </cx:pt>
          <cx:pt idx="37445"> Bedroom Outlets </cx:pt>
          <cx:pt idx="37446"> Bedroom Lights </cx:pt>
          <cx:pt idx="37447"> Bathroom </cx:pt>
          <cx:pt idx="37448">Total</cx:pt>
          <cx:pt idx="37449">Refrigerator</cx:pt>
          <cx:pt idx="37450">Other Kitchen</cx:pt>
          <cx:pt idx="37451"> Common outlets </cx:pt>
          <cx:pt idx="37452"> Common Lights </cx:pt>
          <cx:pt idx="37453"> Bedroom Outlets </cx:pt>
          <cx:pt idx="37454"> Bedroom Lights </cx:pt>
          <cx:pt idx="37455"> Bathroom </cx:pt>
          <cx:pt idx="37456">Total</cx:pt>
          <cx:pt idx="37457">Refrigerator</cx:pt>
          <cx:pt idx="37458">Other Kitchen</cx:pt>
          <cx:pt idx="37459"> Common outlets </cx:pt>
          <cx:pt idx="37460"> Common Lights </cx:pt>
          <cx:pt idx="37461"> Bedroom Outlets </cx:pt>
          <cx:pt idx="37462"> Bedroom Lights </cx:pt>
          <cx:pt idx="37463"> Bathroom </cx:pt>
          <cx:pt idx="37464">Total</cx:pt>
          <cx:pt idx="37465">Refrigerator</cx:pt>
          <cx:pt idx="37466">Other Kitchen</cx:pt>
          <cx:pt idx="37467"> Common outlets </cx:pt>
          <cx:pt idx="37468"> Common Lights </cx:pt>
          <cx:pt idx="37469"> Bedroom Outlets </cx:pt>
          <cx:pt idx="37470"> Bedroom Lights </cx:pt>
          <cx:pt idx="37471"> Bathroom </cx:pt>
          <cx:pt idx="37472">Total</cx:pt>
          <cx:pt idx="37473">Refrigerator</cx:pt>
          <cx:pt idx="37474">Other Kitchen</cx:pt>
          <cx:pt idx="37475"> Common outlets </cx:pt>
          <cx:pt idx="37476"> Common Lights </cx:pt>
          <cx:pt idx="37477"> Bedroom Outlets </cx:pt>
          <cx:pt idx="37478"> Bedroom Lights </cx:pt>
          <cx:pt idx="37479"> Bathroom </cx:pt>
          <cx:pt idx="37480">Total</cx:pt>
          <cx:pt idx="37481">Refrigerator</cx:pt>
          <cx:pt idx="37482">Other Kitchen</cx:pt>
          <cx:pt idx="37483"> Common outlets </cx:pt>
          <cx:pt idx="37484"> Common Lights </cx:pt>
          <cx:pt idx="37485"> Bedroom Outlets </cx:pt>
          <cx:pt idx="37486"> Bedroom Lights </cx:pt>
          <cx:pt idx="37487"> Bathroom </cx:pt>
          <cx:pt idx="37488">Total</cx:pt>
          <cx:pt idx="37489">Refrigerator</cx:pt>
          <cx:pt idx="37490">Other Kitchen</cx:pt>
          <cx:pt idx="37491"> Common outlets </cx:pt>
          <cx:pt idx="37492"> Common Lights </cx:pt>
          <cx:pt idx="37493"> Bedroom Outlets </cx:pt>
          <cx:pt idx="37494"> Bedroom Lights </cx:pt>
          <cx:pt idx="37495"> Bathroom </cx:pt>
          <cx:pt idx="37496">Total</cx:pt>
          <cx:pt idx="37497">Refrigerator</cx:pt>
          <cx:pt idx="37498">Other Kitchen</cx:pt>
          <cx:pt idx="37499"> Common outlets </cx:pt>
          <cx:pt idx="37500"> Common Lights </cx:pt>
          <cx:pt idx="37501"> Bedroom Outlets </cx:pt>
          <cx:pt idx="37502"> Bedroom Lights </cx:pt>
          <cx:pt idx="37503"> Bathroom </cx:pt>
          <cx:pt idx="37504">Total</cx:pt>
          <cx:pt idx="37505">Refrigerator</cx:pt>
          <cx:pt idx="37506">Other Kitchen</cx:pt>
          <cx:pt idx="37507"> Common outlets </cx:pt>
          <cx:pt idx="37508"> Common Lights </cx:pt>
          <cx:pt idx="37509"> Bedroom Outlets </cx:pt>
          <cx:pt idx="37510"> Bedroom Lights </cx:pt>
          <cx:pt idx="37511"> Bathroom </cx:pt>
          <cx:pt idx="37512">Total</cx:pt>
          <cx:pt idx="37513">Refrigerator</cx:pt>
          <cx:pt idx="37514">Other Kitchen</cx:pt>
          <cx:pt idx="37515"> Common outlets </cx:pt>
          <cx:pt idx="37516"> Common Lights </cx:pt>
          <cx:pt idx="37517"> Bedroom Outlets </cx:pt>
          <cx:pt idx="37518"> Bedroom Lights </cx:pt>
          <cx:pt idx="37519"> Bathroom </cx:pt>
          <cx:pt idx="37520">Total</cx:pt>
          <cx:pt idx="37521">Refrigerator</cx:pt>
          <cx:pt idx="37522">Other Kitchen</cx:pt>
          <cx:pt idx="37523"> Common outlets </cx:pt>
          <cx:pt idx="37524"> Common Lights </cx:pt>
          <cx:pt idx="37525"> Bedroom Outlets </cx:pt>
          <cx:pt idx="37526"> Bedroom Lights </cx:pt>
          <cx:pt idx="37527"> Bathroom </cx:pt>
          <cx:pt idx="37528">Total</cx:pt>
          <cx:pt idx="37529">Refrigerator</cx:pt>
          <cx:pt idx="37530">Other Kitchen</cx:pt>
          <cx:pt idx="37531"> Common outlets </cx:pt>
          <cx:pt idx="37532"> Common Lights </cx:pt>
          <cx:pt idx="37533"> Bedroom Outlets </cx:pt>
          <cx:pt idx="37534"> Bedroom Lights </cx:pt>
          <cx:pt idx="37535"> Bathroom </cx:pt>
          <cx:pt idx="37536">Total</cx:pt>
          <cx:pt idx="37537">Refrigerator</cx:pt>
          <cx:pt idx="37538">Other Kitchen</cx:pt>
          <cx:pt idx="37539"> Common outlets </cx:pt>
          <cx:pt idx="37540"> Common Lights </cx:pt>
          <cx:pt idx="37541"> Bedroom Outlets </cx:pt>
          <cx:pt idx="37542"> Bedroom Lights </cx:pt>
          <cx:pt idx="37543"> Bathroom </cx:pt>
          <cx:pt idx="37544">Total</cx:pt>
          <cx:pt idx="37545">Refrigerator</cx:pt>
          <cx:pt idx="37546">Other Kitchen</cx:pt>
          <cx:pt idx="37547"> Common outlets </cx:pt>
          <cx:pt idx="37548"> Common Lights </cx:pt>
          <cx:pt idx="37549"> Bedroom Outlets </cx:pt>
          <cx:pt idx="37550"> Bedroom Lights </cx:pt>
          <cx:pt idx="37551"> Bathroom </cx:pt>
          <cx:pt idx="37552">Total</cx:pt>
          <cx:pt idx="37553">Refrigerator</cx:pt>
          <cx:pt idx="37554">Other Kitchen</cx:pt>
          <cx:pt idx="37555"> Common outlets </cx:pt>
          <cx:pt idx="37556"> Common Lights </cx:pt>
          <cx:pt idx="37557"> Bedroom Outlets </cx:pt>
          <cx:pt idx="37558"> Bedroom Lights </cx:pt>
          <cx:pt idx="37559"> Bathroom </cx:pt>
          <cx:pt idx="37560">Total</cx:pt>
          <cx:pt idx="37561">Refrigerator</cx:pt>
          <cx:pt idx="37562">Other Kitchen</cx:pt>
          <cx:pt idx="37563"> Common outlets </cx:pt>
          <cx:pt idx="37564"> Common Lights </cx:pt>
          <cx:pt idx="37565"> Bedroom Outlets </cx:pt>
          <cx:pt idx="37566"> Bedroom Lights </cx:pt>
          <cx:pt idx="37567"> Bathroom </cx:pt>
          <cx:pt idx="37568">Total</cx:pt>
          <cx:pt idx="37569">Refrigerator</cx:pt>
          <cx:pt idx="37570">Other Kitchen</cx:pt>
          <cx:pt idx="37571"> Common outlets </cx:pt>
          <cx:pt idx="37572"> Common Lights </cx:pt>
          <cx:pt idx="37573"> Bedroom Outlets </cx:pt>
          <cx:pt idx="37574"> Bedroom Lights </cx:pt>
          <cx:pt idx="37575"> Bathroom </cx:pt>
          <cx:pt idx="37576">Total</cx:pt>
          <cx:pt idx="37577">Refrigerator</cx:pt>
          <cx:pt idx="37578">Other Kitchen</cx:pt>
          <cx:pt idx="37579"> Common outlets </cx:pt>
          <cx:pt idx="37580"> Common Lights </cx:pt>
          <cx:pt idx="37581"> Bedroom Outlets </cx:pt>
          <cx:pt idx="37582"> Bedroom Lights </cx:pt>
          <cx:pt idx="37583"> Bathroom </cx:pt>
          <cx:pt idx="37584">Total</cx:pt>
          <cx:pt idx="37585">Refrigerator</cx:pt>
          <cx:pt idx="37586">Other Kitchen</cx:pt>
          <cx:pt idx="37587"> Common outlets </cx:pt>
          <cx:pt idx="37588"> Common Lights </cx:pt>
          <cx:pt idx="37589"> Bedroom Outlets </cx:pt>
          <cx:pt idx="37590"> Bedroom Lights </cx:pt>
          <cx:pt idx="37591"> Bathroom </cx:pt>
          <cx:pt idx="37592">Total</cx:pt>
          <cx:pt idx="37593">Refrigerator</cx:pt>
          <cx:pt idx="37594">Other Kitchen</cx:pt>
          <cx:pt idx="37595"> Common outlets </cx:pt>
          <cx:pt idx="37596"> Common Lights </cx:pt>
          <cx:pt idx="37597"> Bedroom Outlets </cx:pt>
          <cx:pt idx="37598"> Bedroom Lights </cx:pt>
          <cx:pt idx="37599"> Bathroom </cx:pt>
          <cx:pt idx="37600">Total</cx:pt>
          <cx:pt idx="37601">Refrigerator</cx:pt>
          <cx:pt idx="37602">Other Kitchen</cx:pt>
          <cx:pt idx="37603"> Common outlets </cx:pt>
          <cx:pt idx="37604"> Common Lights </cx:pt>
          <cx:pt idx="37605"> Bedroom Outlets </cx:pt>
          <cx:pt idx="37606"> Bedroom Lights </cx:pt>
          <cx:pt idx="37607"> Bathroom </cx:pt>
          <cx:pt idx="37608">Total</cx:pt>
          <cx:pt idx="37609">Refrigerator</cx:pt>
          <cx:pt idx="37610">Other Kitchen</cx:pt>
          <cx:pt idx="37611"> Common outlets </cx:pt>
          <cx:pt idx="37612"> Common Lights </cx:pt>
          <cx:pt idx="37613"> Bedroom Outlets </cx:pt>
          <cx:pt idx="37614"> Bedroom Lights </cx:pt>
          <cx:pt idx="37615"> Bathroom </cx:pt>
          <cx:pt idx="37616">Total</cx:pt>
          <cx:pt idx="37617">Refrigerator</cx:pt>
          <cx:pt idx="37618">Other Kitchen</cx:pt>
          <cx:pt idx="37619"> Common outlets </cx:pt>
          <cx:pt idx="37620"> Common Lights </cx:pt>
          <cx:pt idx="37621"> Bedroom Outlets </cx:pt>
          <cx:pt idx="37622"> Bedroom Lights </cx:pt>
          <cx:pt idx="37623"> Bathroom </cx:pt>
          <cx:pt idx="37624">Total</cx:pt>
          <cx:pt idx="37625">Refrigerator</cx:pt>
          <cx:pt idx="37626">Other Kitchen</cx:pt>
          <cx:pt idx="37627"> Common outlets </cx:pt>
          <cx:pt idx="37628"> Common Lights </cx:pt>
          <cx:pt idx="37629"> Bedroom Outlets </cx:pt>
          <cx:pt idx="37630"> Bedroom Lights </cx:pt>
          <cx:pt idx="37631"> Bathroom </cx:pt>
          <cx:pt idx="37632">Total</cx:pt>
          <cx:pt idx="37633">Refrigerator</cx:pt>
          <cx:pt idx="37634">Other Kitchen</cx:pt>
          <cx:pt idx="37635"> Common outlets </cx:pt>
          <cx:pt idx="37636"> Common Lights </cx:pt>
          <cx:pt idx="37637"> Bedroom Outlets </cx:pt>
          <cx:pt idx="37638"> Bedroom Lights </cx:pt>
          <cx:pt idx="37639"> Bathroom </cx:pt>
          <cx:pt idx="37640">Total</cx:pt>
          <cx:pt idx="37641">Refrigerator</cx:pt>
          <cx:pt idx="37642">Other Kitchen</cx:pt>
          <cx:pt idx="37643"> Common outlets </cx:pt>
          <cx:pt idx="37644"> Common Lights </cx:pt>
          <cx:pt idx="37645"> Bedroom Outlets </cx:pt>
          <cx:pt idx="37646"> Bedroom Lights </cx:pt>
          <cx:pt idx="37647"> Bathroom </cx:pt>
          <cx:pt idx="37648">Total</cx:pt>
          <cx:pt idx="37649">Refrigerator</cx:pt>
          <cx:pt idx="37650">Other Kitchen</cx:pt>
          <cx:pt idx="37651"> Common outlets </cx:pt>
          <cx:pt idx="37652"> Common Lights </cx:pt>
          <cx:pt idx="37653"> Bedroom Outlets </cx:pt>
          <cx:pt idx="37654"> Bedroom Lights </cx:pt>
          <cx:pt idx="37655"> Bathroom </cx:pt>
          <cx:pt idx="37656">Total</cx:pt>
          <cx:pt idx="37657">Refrigerator</cx:pt>
          <cx:pt idx="37658">Other Kitchen</cx:pt>
          <cx:pt idx="37659"> Common outlets </cx:pt>
          <cx:pt idx="37660"> Common Lights </cx:pt>
          <cx:pt idx="37661"> Bedroom Outlets </cx:pt>
          <cx:pt idx="37662"> Bedroom Lights </cx:pt>
          <cx:pt idx="37663"> Bathroom </cx:pt>
          <cx:pt idx="37664">Total</cx:pt>
          <cx:pt idx="37665">Refrigerator</cx:pt>
          <cx:pt idx="37666">Other Kitchen</cx:pt>
          <cx:pt idx="37667"> Common outlets </cx:pt>
          <cx:pt idx="37668"> Common Lights </cx:pt>
          <cx:pt idx="37669"> Bedroom Outlets </cx:pt>
          <cx:pt idx="37670"> Bedroom Lights </cx:pt>
          <cx:pt idx="37671"> Bathroom </cx:pt>
          <cx:pt idx="37672">Total</cx:pt>
          <cx:pt idx="37673">Refrigerator</cx:pt>
          <cx:pt idx="37674">Other Kitchen</cx:pt>
          <cx:pt idx="37675"> Common outlets </cx:pt>
          <cx:pt idx="37676"> Common Lights </cx:pt>
          <cx:pt idx="37677"> Bedroom Outlets </cx:pt>
          <cx:pt idx="37678"> Bedroom Lights </cx:pt>
          <cx:pt idx="37679"> Bathroom </cx:pt>
          <cx:pt idx="37680">Total</cx:pt>
          <cx:pt idx="37681">Refrigerator</cx:pt>
          <cx:pt idx="37682">Other Kitchen</cx:pt>
          <cx:pt idx="37683"> Common outlets </cx:pt>
          <cx:pt idx="37684"> Common Lights </cx:pt>
          <cx:pt idx="37685"> Bedroom Outlets </cx:pt>
          <cx:pt idx="37686"> Bedroom Lights </cx:pt>
          <cx:pt idx="37687"> Bathroom </cx:pt>
          <cx:pt idx="37688">Total</cx:pt>
          <cx:pt idx="37689">Refrigerator</cx:pt>
          <cx:pt idx="37690">Other Kitchen</cx:pt>
          <cx:pt idx="37691"> Common outlets </cx:pt>
          <cx:pt idx="37692"> Common Lights </cx:pt>
          <cx:pt idx="37693"> Bedroom Outlets </cx:pt>
          <cx:pt idx="37694"> Bedroom Lights </cx:pt>
          <cx:pt idx="37695"> Bathroom </cx:pt>
          <cx:pt idx="37696">Total</cx:pt>
          <cx:pt idx="37697">Refrigerator</cx:pt>
          <cx:pt idx="37698">Other Kitchen</cx:pt>
          <cx:pt idx="37699"> Common outlets </cx:pt>
          <cx:pt idx="37700"> Common Lights </cx:pt>
          <cx:pt idx="37701"> Bedroom Outlets </cx:pt>
          <cx:pt idx="37702"> Bedroom Lights </cx:pt>
          <cx:pt idx="37703"> Bathroom </cx:pt>
          <cx:pt idx="37704">Total</cx:pt>
          <cx:pt idx="37705">Refrigerator</cx:pt>
          <cx:pt idx="37706">Other Kitchen</cx:pt>
          <cx:pt idx="37707"> Common outlets </cx:pt>
          <cx:pt idx="37708"> Common Lights </cx:pt>
          <cx:pt idx="37709"> Bedroom Outlets </cx:pt>
          <cx:pt idx="37710"> Bedroom Lights </cx:pt>
          <cx:pt idx="37711"> Bathroom </cx:pt>
          <cx:pt idx="37712">Total</cx:pt>
          <cx:pt idx="37713">Refrigerator</cx:pt>
          <cx:pt idx="37714">Other Kitchen</cx:pt>
          <cx:pt idx="37715"> Common outlets </cx:pt>
          <cx:pt idx="37716"> Common Lights </cx:pt>
          <cx:pt idx="37717"> Bedroom Outlets </cx:pt>
          <cx:pt idx="37718"> Bedroom Lights </cx:pt>
          <cx:pt idx="37719"> Bathroom </cx:pt>
          <cx:pt idx="37720">Total</cx:pt>
          <cx:pt idx="37721">Refrigerator</cx:pt>
          <cx:pt idx="37722">Other Kitchen</cx:pt>
          <cx:pt idx="37723"> Common outlets </cx:pt>
          <cx:pt idx="37724"> Common Lights </cx:pt>
          <cx:pt idx="37725"> Bedroom Outlets </cx:pt>
          <cx:pt idx="37726"> Bedroom Lights </cx:pt>
          <cx:pt idx="37727"> Bathroom </cx:pt>
          <cx:pt idx="37728">Total</cx:pt>
          <cx:pt idx="37729">Refrigerator</cx:pt>
          <cx:pt idx="37730">Other Kitchen</cx:pt>
          <cx:pt idx="37731"> Common outlets </cx:pt>
          <cx:pt idx="37732"> Common Lights </cx:pt>
          <cx:pt idx="37733"> Bedroom Outlets </cx:pt>
          <cx:pt idx="37734"> Bedroom Lights </cx:pt>
          <cx:pt idx="37735"> Bathroom </cx:pt>
          <cx:pt idx="37736">Total</cx:pt>
          <cx:pt idx="37737">Refrigerator</cx:pt>
          <cx:pt idx="37738">Other Kitchen</cx:pt>
          <cx:pt idx="37739"> Common outlets </cx:pt>
          <cx:pt idx="37740"> Common Lights </cx:pt>
          <cx:pt idx="37741"> Bedroom Outlets </cx:pt>
          <cx:pt idx="37742"> Bedroom Lights </cx:pt>
          <cx:pt idx="37743"> Bathroom </cx:pt>
          <cx:pt idx="37744">Total</cx:pt>
          <cx:pt idx="37745">Refrigerator</cx:pt>
          <cx:pt idx="37746">Other Kitchen</cx:pt>
          <cx:pt idx="37747"> Common outlets </cx:pt>
          <cx:pt idx="37748"> Common Lights </cx:pt>
          <cx:pt idx="37749"> Bedroom Outlets </cx:pt>
          <cx:pt idx="37750"> Bedroom Lights </cx:pt>
          <cx:pt idx="37751"> Bathroom </cx:pt>
          <cx:pt idx="37752">Total</cx:pt>
          <cx:pt idx="37753">Refrigerator</cx:pt>
          <cx:pt idx="37754">Other Kitchen</cx:pt>
          <cx:pt idx="37755"> Common outlets </cx:pt>
          <cx:pt idx="37756"> Common Lights </cx:pt>
          <cx:pt idx="37757"> Bedroom Outlets </cx:pt>
          <cx:pt idx="37758"> Bedroom Lights </cx:pt>
          <cx:pt idx="37759"> Bathroom </cx:pt>
          <cx:pt idx="37760">Total</cx:pt>
          <cx:pt idx="37761">Refrigerator</cx:pt>
          <cx:pt idx="37762">Other Kitchen</cx:pt>
          <cx:pt idx="37763"> Common outlets </cx:pt>
          <cx:pt idx="37764"> Common Lights </cx:pt>
          <cx:pt idx="37765"> Bedroom Outlets </cx:pt>
          <cx:pt idx="37766"> Bedroom Lights </cx:pt>
          <cx:pt idx="37767"> Bathroom </cx:pt>
          <cx:pt idx="37768">Total</cx:pt>
          <cx:pt idx="37769">Refrigerator</cx:pt>
          <cx:pt idx="37770">Other Kitchen</cx:pt>
          <cx:pt idx="37771"> Common outlets </cx:pt>
          <cx:pt idx="37772"> Common Lights </cx:pt>
          <cx:pt idx="37773"> Bedroom Outlets </cx:pt>
          <cx:pt idx="37774"> Bedroom Lights </cx:pt>
          <cx:pt idx="37775"> Bathroom </cx:pt>
          <cx:pt idx="37776">Total</cx:pt>
          <cx:pt idx="37777">Refrigerator</cx:pt>
          <cx:pt idx="37778">Other Kitchen</cx:pt>
          <cx:pt idx="37779"> Common outlets </cx:pt>
          <cx:pt idx="37780"> Common Lights </cx:pt>
          <cx:pt idx="37781"> Bedroom Outlets </cx:pt>
          <cx:pt idx="37782"> Bedroom Lights </cx:pt>
          <cx:pt idx="37783"> Bathroom </cx:pt>
          <cx:pt idx="37784">Total</cx:pt>
          <cx:pt idx="37785">Refrigerator</cx:pt>
          <cx:pt idx="37786">Other Kitchen</cx:pt>
          <cx:pt idx="37787"> Common outlets </cx:pt>
          <cx:pt idx="37788"> Common Lights </cx:pt>
          <cx:pt idx="37789"> Bedroom Outlets </cx:pt>
          <cx:pt idx="37790"> Bedroom Lights </cx:pt>
          <cx:pt idx="37791"> Bathroom </cx:pt>
          <cx:pt idx="37792">Total</cx:pt>
          <cx:pt idx="37793">Refrigerator</cx:pt>
          <cx:pt idx="37794">Other Kitchen</cx:pt>
          <cx:pt idx="37795"> Common outlets </cx:pt>
          <cx:pt idx="37796"> Common Lights </cx:pt>
          <cx:pt idx="37797"> Bedroom Outlets </cx:pt>
          <cx:pt idx="37798"> Bedroom Lights </cx:pt>
          <cx:pt idx="37799"> Bathroom </cx:pt>
          <cx:pt idx="37800">Total</cx:pt>
          <cx:pt idx="37801">Refrigerator</cx:pt>
          <cx:pt idx="37802">Other Kitchen</cx:pt>
          <cx:pt idx="37803"> Common outlets </cx:pt>
          <cx:pt idx="37804"> Common Lights </cx:pt>
          <cx:pt idx="37805"> Bedroom Outlets </cx:pt>
          <cx:pt idx="37806"> Bedroom Lights </cx:pt>
          <cx:pt idx="37807"> Bathroom </cx:pt>
          <cx:pt idx="37808">Total</cx:pt>
          <cx:pt idx="37809">Refrigerator</cx:pt>
          <cx:pt idx="37810">Other Kitchen</cx:pt>
          <cx:pt idx="37811"> Common outlets </cx:pt>
          <cx:pt idx="37812"> Common Lights </cx:pt>
          <cx:pt idx="37813"> Bedroom Outlets </cx:pt>
          <cx:pt idx="37814"> Bedroom Lights </cx:pt>
          <cx:pt idx="37815"> Bathroom </cx:pt>
          <cx:pt idx="37816">Total</cx:pt>
          <cx:pt idx="37817">Refrigerator</cx:pt>
          <cx:pt idx="37818">Other Kitchen</cx:pt>
          <cx:pt idx="37819"> Common outlets </cx:pt>
          <cx:pt idx="37820"> Common Lights </cx:pt>
          <cx:pt idx="37821"> Bedroom Outlets </cx:pt>
          <cx:pt idx="37822"> Bedroom Lights </cx:pt>
          <cx:pt idx="37823"> Bathroom </cx:pt>
          <cx:pt idx="37824">Total</cx:pt>
          <cx:pt idx="37825">Refrigerator</cx:pt>
          <cx:pt idx="37826">Other Kitchen</cx:pt>
          <cx:pt idx="37827"> Common outlets </cx:pt>
          <cx:pt idx="37828"> Common Lights </cx:pt>
          <cx:pt idx="37829"> Bedroom Outlets </cx:pt>
          <cx:pt idx="37830"> Bedroom Lights </cx:pt>
          <cx:pt idx="37831"> Bathroom </cx:pt>
          <cx:pt idx="37832">Total</cx:pt>
          <cx:pt idx="37833">Refrigerator</cx:pt>
          <cx:pt idx="37834">Other Kitchen</cx:pt>
          <cx:pt idx="37835"> Common outlets </cx:pt>
          <cx:pt idx="37836"> Common Lights </cx:pt>
          <cx:pt idx="37837"> Bedroom Outlets </cx:pt>
          <cx:pt idx="37838"> Bedroom Lights </cx:pt>
          <cx:pt idx="37839"> Bathroom </cx:pt>
          <cx:pt idx="37840">Total</cx:pt>
          <cx:pt idx="37841">Refrigerator</cx:pt>
          <cx:pt idx="37842">Other Kitchen</cx:pt>
          <cx:pt idx="37843"> Common outlets </cx:pt>
          <cx:pt idx="37844"> Common Lights </cx:pt>
          <cx:pt idx="37845"> Bedroom Outlets </cx:pt>
          <cx:pt idx="37846"> Bedroom Lights </cx:pt>
          <cx:pt idx="37847"> Bathroom </cx:pt>
          <cx:pt idx="37848">Total</cx:pt>
          <cx:pt idx="37849">Refrigerator</cx:pt>
          <cx:pt idx="37850">Other Kitchen</cx:pt>
          <cx:pt idx="37851"> Common outlets </cx:pt>
          <cx:pt idx="37852"> Common Lights </cx:pt>
          <cx:pt idx="37853"> Bedroom Outlets </cx:pt>
          <cx:pt idx="37854"> Bedroom Lights </cx:pt>
          <cx:pt idx="37855"> Bathroom </cx:pt>
          <cx:pt idx="37856">Total</cx:pt>
          <cx:pt idx="37857">Refrigerator</cx:pt>
          <cx:pt idx="37858">Other Kitchen</cx:pt>
          <cx:pt idx="37859"> Common outlets </cx:pt>
          <cx:pt idx="37860"> Common Lights </cx:pt>
          <cx:pt idx="37861"> Bedroom Outlets </cx:pt>
          <cx:pt idx="37862"> Bedroom Lights </cx:pt>
          <cx:pt idx="37863"> Bathroom </cx:pt>
          <cx:pt idx="37864">Total</cx:pt>
          <cx:pt idx="37865">Refrigerator</cx:pt>
          <cx:pt idx="37866">Other Kitchen</cx:pt>
          <cx:pt idx="37867"> Common outlets </cx:pt>
          <cx:pt idx="37868"> Common Lights </cx:pt>
          <cx:pt idx="37869"> Bedroom Outlets </cx:pt>
          <cx:pt idx="37870"> Bedroom Lights </cx:pt>
          <cx:pt idx="37871"> Bathroom </cx:pt>
          <cx:pt idx="37872">Total</cx:pt>
          <cx:pt idx="37873">Refrigerator</cx:pt>
          <cx:pt idx="37874">Other Kitchen</cx:pt>
          <cx:pt idx="37875"> Common outlets </cx:pt>
          <cx:pt idx="37876"> Common Lights </cx:pt>
          <cx:pt idx="37877"> Bedroom Outlets </cx:pt>
          <cx:pt idx="37878"> Bedroom Lights </cx:pt>
          <cx:pt idx="37879"> Bathroom </cx:pt>
          <cx:pt idx="37880">Total</cx:pt>
          <cx:pt idx="37881">Refrigerator</cx:pt>
          <cx:pt idx="37882">Other Kitchen</cx:pt>
          <cx:pt idx="37883"> Common outlets </cx:pt>
          <cx:pt idx="37884"> Common Lights </cx:pt>
          <cx:pt idx="37885"> Bedroom Outlets </cx:pt>
          <cx:pt idx="37886"> Bedroom Lights </cx:pt>
          <cx:pt idx="37887"> Bathroom </cx:pt>
          <cx:pt idx="37888">Total</cx:pt>
          <cx:pt idx="37889">Refrigerator</cx:pt>
          <cx:pt idx="37890">Other Kitchen</cx:pt>
          <cx:pt idx="37891"> Common outlets </cx:pt>
          <cx:pt idx="37892"> Common Lights </cx:pt>
          <cx:pt idx="37893"> Bedroom Outlets </cx:pt>
          <cx:pt idx="37894"> Bedroom Lights </cx:pt>
          <cx:pt idx="37895"> Bathroom </cx:pt>
          <cx:pt idx="37896">Total</cx:pt>
          <cx:pt idx="37897">Refrigerator</cx:pt>
          <cx:pt idx="37898">Other Kitchen</cx:pt>
          <cx:pt idx="37899"> Common outlets </cx:pt>
          <cx:pt idx="37900"> Common Lights </cx:pt>
          <cx:pt idx="37901"> Bedroom Outlets </cx:pt>
          <cx:pt idx="37902"> Bedroom Lights </cx:pt>
          <cx:pt idx="37903"> Bathroom </cx:pt>
          <cx:pt idx="37904">Total</cx:pt>
          <cx:pt idx="37905">Refrigerator</cx:pt>
          <cx:pt idx="37906">Other Kitchen</cx:pt>
          <cx:pt idx="37907"> Common outlets </cx:pt>
          <cx:pt idx="37908"> Common Lights </cx:pt>
          <cx:pt idx="37909"> Bedroom Outlets </cx:pt>
          <cx:pt idx="37910"> Bedroom Lights </cx:pt>
          <cx:pt idx="37911"> Bathroom </cx:pt>
          <cx:pt idx="37912">Total</cx:pt>
          <cx:pt idx="37913">Refrigerator</cx:pt>
          <cx:pt idx="37914">Other Kitchen</cx:pt>
          <cx:pt idx="37915"> Common outlets </cx:pt>
          <cx:pt idx="37916"> Common Lights </cx:pt>
          <cx:pt idx="37917"> Bedroom Outlets </cx:pt>
          <cx:pt idx="37918"> Bedroom Lights </cx:pt>
          <cx:pt idx="37919"> Bathroom </cx:pt>
          <cx:pt idx="37920">Total</cx:pt>
          <cx:pt idx="37921">Refrigerator</cx:pt>
          <cx:pt idx="37922">Other Kitchen</cx:pt>
          <cx:pt idx="37923"> Common outlets </cx:pt>
          <cx:pt idx="37924"> Common Lights </cx:pt>
          <cx:pt idx="37925"> Bedroom Outlets </cx:pt>
          <cx:pt idx="37926"> Bedroom Lights </cx:pt>
          <cx:pt idx="37927"> Bathroom </cx:pt>
          <cx:pt idx="37928">Total</cx:pt>
          <cx:pt idx="37929">Refrigerator</cx:pt>
          <cx:pt idx="37930">Other Kitchen</cx:pt>
          <cx:pt idx="37931"> Common outlets </cx:pt>
          <cx:pt idx="37932"> Common Lights </cx:pt>
          <cx:pt idx="37933"> Bedroom Outlets </cx:pt>
          <cx:pt idx="37934"> Bedroom Lights </cx:pt>
          <cx:pt idx="37935"> Bathroom </cx:pt>
          <cx:pt idx="37936">Total</cx:pt>
          <cx:pt idx="37937">Refrigerator</cx:pt>
          <cx:pt idx="37938">Other Kitchen</cx:pt>
          <cx:pt idx="37939"> Common outlets </cx:pt>
          <cx:pt idx="37940"> Common Lights </cx:pt>
          <cx:pt idx="37941"> Bedroom Outlets </cx:pt>
          <cx:pt idx="37942"> Bedroom Lights </cx:pt>
          <cx:pt idx="37943"> Bathroom </cx:pt>
          <cx:pt idx="37944">Total</cx:pt>
          <cx:pt idx="37945">Refrigerator</cx:pt>
          <cx:pt idx="37946">Other Kitchen</cx:pt>
          <cx:pt idx="37947"> Common outlets </cx:pt>
          <cx:pt idx="37948"> Common Lights </cx:pt>
          <cx:pt idx="37949"> Bedroom Outlets </cx:pt>
          <cx:pt idx="37950"> Bedroom Lights </cx:pt>
          <cx:pt idx="37951"> Bathroom </cx:pt>
          <cx:pt idx="37952">Total</cx:pt>
          <cx:pt idx="37953">Refrigerator</cx:pt>
          <cx:pt idx="37954">Other Kitchen</cx:pt>
          <cx:pt idx="37955"> Common outlets </cx:pt>
          <cx:pt idx="37956"> Common Lights </cx:pt>
          <cx:pt idx="37957"> Bedroom Outlets </cx:pt>
          <cx:pt idx="37958"> Bedroom Lights </cx:pt>
          <cx:pt idx="37959"> Bathroom </cx:pt>
          <cx:pt idx="37960">Total</cx:pt>
          <cx:pt idx="37961">Refrigerator</cx:pt>
          <cx:pt idx="37962">Other Kitchen</cx:pt>
          <cx:pt idx="37963"> Common outlets </cx:pt>
          <cx:pt idx="37964"> Common Lights </cx:pt>
          <cx:pt idx="37965"> Bedroom Outlets </cx:pt>
          <cx:pt idx="37966"> Bedroom Lights </cx:pt>
          <cx:pt idx="37967"> Bathroom </cx:pt>
          <cx:pt idx="37968">Total</cx:pt>
          <cx:pt idx="37969">Refrigerator</cx:pt>
          <cx:pt idx="37970">Other Kitchen</cx:pt>
          <cx:pt idx="37971"> Common outlets </cx:pt>
          <cx:pt idx="37972"> Common Lights </cx:pt>
          <cx:pt idx="37973"> Bedroom Outlets </cx:pt>
          <cx:pt idx="37974"> Bedroom Lights </cx:pt>
          <cx:pt idx="37975"> Bathroom </cx:pt>
          <cx:pt idx="37976">Total</cx:pt>
          <cx:pt idx="37977">Refrigerator</cx:pt>
          <cx:pt idx="37978">Other Kitchen</cx:pt>
          <cx:pt idx="37979"> Common outlets </cx:pt>
          <cx:pt idx="37980"> Common Lights </cx:pt>
          <cx:pt idx="37981"> Bedroom Outlets </cx:pt>
          <cx:pt idx="37982"> Bedroom Lights </cx:pt>
          <cx:pt idx="37983"> Bathroom </cx:pt>
          <cx:pt idx="37984">Total</cx:pt>
          <cx:pt idx="37985">Refrigerator</cx:pt>
          <cx:pt idx="37986">Other Kitchen</cx:pt>
          <cx:pt idx="37987"> Common outlets </cx:pt>
          <cx:pt idx="37988"> Common Lights </cx:pt>
          <cx:pt idx="37989"> Bedroom Outlets </cx:pt>
          <cx:pt idx="37990"> Bedroom Lights </cx:pt>
          <cx:pt idx="37991"> Bathroom </cx:pt>
          <cx:pt idx="37992">Total</cx:pt>
          <cx:pt idx="37993">Refrigerator</cx:pt>
          <cx:pt idx="37994">Other Kitchen</cx:pt>
          <cx:pt idx="37995"> Common outlets </cx:pt>
          <cx:pt idx="37996"> Common Lights </cx:pt>
          <cx:pt idx="37997"> Bedroom Outlets </cx:pt>
          <cx:pt idx="37998"> Bedroom Lights </cx:pt>
          <cx:pt idx="37999"> Bathroom </cx:pt>
          <cx:pt idx="38000">Total</cx:pt>
          <cx:pt idx="38001">Refrigerator</cx:pt>
          <cx:pt idx="38002">Other Kitchen</cx:pt>
          <cx:pt idx="38003"> Common outlets </cx:pt>
          <cx:pt idx="38004"> Common Lights </cx:pt>
          <cx:pt idx="38005"> Bedroom Outlets </cx:pt>
          <cx:pt idx="38006"> Bedroom Lights </cx:pt>
          <cx:pt idx="38007"> Bathroom </cx:pt>
          <cx:pt idx="38008">Total</cx:pt>
          <cx:pt idx="38009">Refrigerator</cx:pt>
          <cx:pt idx="38010">Other Kitchen</cx:pt>
          <cx:pt idx="38011"> Common outlets </cx:pt>
          <cx:pt idx="38012"> Common Lights </cx:pt>
          <cx:pt idx="38013"> Bedroom Outlets </cx:pt>
          <cx:pt idx="38014"> Bedroom Lights </cx:pt>
          <cx:pt idx="38015"> Bathroom </cx:pt>
          <cx:pt idx="38016">Total</cx:pt>
          <cx:pt idx="38017">Refrigerator</cx:pt>
          <cx:pt idx="38018">Other Kitchen</cx:pt>
          <cx:pt idx="38019"> Common outlets </cx:pt>
          <cx:pt idx="38020"> Common Lights </cx:pt>
          <cx:pt idx="38021"> Bedroom Outlets </cx:pt>
          <cx:pt idx="38022"> Bedroom Lights </cx:pt>
          <cx:pt idx="38023"> Bathroom </cx:pt>
          <cx:pt idx="38024">Total</cx:pt>
          <cx:pt idx="38025">Refrigerator</cx:pt>
          <cx:pt idx="38026">Other Kitchen</cx:pt>
          <cx:pt idx="38027"> Common outlets </cx:pt>
          <cx:pt idx="38028"> Common Lights </cx:pt>
          <cx:pt idx="38029"> Bedroom Outlets </cx:pt>
          <cx:pt idx="38030"> Bedroom Lights </cx:pt>
          <cx:pt idx="38031"> Bathroom </cx:pt>
          <cx:pt idx="38032">Total</cx:pt>
          <cx:pt idx="38033">Refrigerator</cx:pt>
          <cx:pt idx="38034">Other Kitchen</cx:pt>
          <cx:pt idx="38035"> Common outlets </cx:pt>
          <cx:pt idx="38036"> Common Lights </cx:pt>
          <cx:pt idx="38037"> Bedroom Outlets </cx:pt>
          <cx:pt idx="38038"> Bedroom Lights </cx:pt>
          <cx:pt idx="38039"> Bathroom </cx:pt>
          <cx:pt idx="38040">Total</cx:pt>
          <cx:pt idx="38041">Refrigerator</cx:pt>
          <cx:pt idx="38042">Other Kitchen</cx:pt>
          <cx:pt idx="38043"> Common outlets </cx:pt>
          <cx:pt idx="38044"> Common Lights </cx:pt>
          <cx:pt idx="38045"> Bedroom Outlets </cx:pt>
          <cx:pt idx="38046"> Bedroom Lights </cx:pt>
          <cx:pt idx="38047"> Bathroom </cx:pt>
          <cx:pt idx="38048">Total</cx:pt>
          <cx:pt idx="38049">Refrigerator</cx:pt>
          <cx:pt idx="38050">Other Kitchen</cx:pt>
          <cx:pt idx="38051"> Common outlets </cx:pt>
          <cx:pt idx="38052"> Common Lights </cx:pt>
          <cx:pt idx="38053"> Bedroom Outlets </cx:pt>
          <cx:pt idx="38054"> Bedroom Lights </cx:pt>
          <cx:pt idx="38055"> Bathroom </cx:pt>
          <cx:pt idx="38056">Total</cx:pt>
          <cx:pt idx="38057">Refrigerator</cx:pt>
          <cx:pt idx="38058">Other Kitchen</cx:pt>
          <cx:pt idx="38059"> Common outlets </cx:pt>
          <cx:pt idx="38060"> Common Lights </cx:pt>
          <cx:pt idx="38061"> Bedroom Outlets </cx:pt>
          <cx:pt idx="38062"> Bedroom Lights </cx:pt>
          <cx:pt idx="38063"> Bathroom </cx:pt>
          <cx:pt idx="38064">Total</cx:pt>
          <cx:pt idx="38065">Refrigerator</cx:pt>
          <cx:pt idx="38066">Other Kitchen</cx:pt>
          <cx:pt idx="38067"> Common outlets </cx:pt>
          <cx:pt idx="38068"> Common Lights </cx:pt>
          <cx:pt idx="38069"> Bedroom Outlets </cx:pt>
          <cx:pt idx="38070"> Bedroom Lights </cx:pt>
          <cx:pt idx="38071"> Bathroom </cx:pt>
          <cx:pt idx="38072">Total</cx:pt>
          <cx:pt idx="38073">Refrigerator</cx:pt>
          <cx:pt idx="38074">Other Kitchen</cx:pt>
          <cx:pt idx="38075"> Common outlets </cx:pt>
          <cx:pt idx="38076"> Common Lights </cx:pt>
          <cx:pt idx="38077"> Bedroom Outlets </cx:pt>
          <cx:pt idx="38078"> Bedroom Lights </cx:pt>
          <cx:pt idx="38079"> Bathroom </cx:pt>
          <cx:pt idx="38080">Total</cx:pt>
          <cx:pt idx="38081">Refrigerator</cx:pt>
          <cx:pt idx="38082">Other Kitchen</cx:pt>
          <cx:pt idx="38083"> Common outlets </cx:pt>
          <cx:pt idx="38084"> Common Lights </cx:pt>
          <cx:pt idx="38085"> Bedroom Outlets </cx:pt>
          <cx:pt idx="38086"> Bedroom Lights </cx:pt>
          <cx:pt idx="38087"> Bathroom </cx:pt>
          <cx:pt idx="38088">Total</cx:pt>
          <cx:pt idx="38089">Refrigerator</cx:pt>
          <cx:pt idx="38090">Other Kitchen</cx:pt>
          <cx:pt idx="38091"> Common outlets </cx:pt>
          <cx:pt idx="38092"> Common Lights </cx:pt>
          <cx:pt idx="38093"> Bedroom Outlets </cx:pt>
          <cx:pt idx="38094"> Bedroom Lights </cx:pt>
          <cx:pt idx="38095"> Bathroom </cx:pt>
          <cx:pt idx="38096">Total</cx:pt>
          <cx:pt idx="38097">Refrigerator</cx:pt>
          <cx:pt idx="38098">Other Kitchen</cx:pt>
          <cx:pt idx="38099"> Common outlets </cx:pt>
          <cx:pt idx="38100"> Common Lights </cx:pt>
          <cx:pt idx="38101"> Bedroom Outlets </cx:pt>
          <cx:pt idx="38102"> Bedroom Lights </cx:pt>
          <cx:pt idx="38103"> Bathroom </cx:pt>
          <cx:pt idx="38104">Total</cx:pt>
          <cx:pt idx="38105">Refrigerator</cx:pt>
          <cx:pt idx="38106">Other Kitchen</cx:pt>
          <cx:pt idx="38107"> Common outlets </cx:pt>
          <cx:pt idx="38108"> Common Lights </cx:pt>
          <cx:pt idx="38109"> Bedroom Outlets </cx:pt>
          <cx:pt idx="38110"> Bedroom Lights </cx:pt>
          <cx:pt idx="38111"> Bathroom </cx:pt>
          <cx:pt idx="38112">Total</cx:pt>
          <cx:pt idx="38113">Refrigerator</cx:pt>
          <cx:pt idx="38114">Other Kitchen</cx:pt>
          <cx:pt idx="38115"> Common outlets </cx:pt>
          <cx:pt idx="38116"> Common Lights </cx:pt>
          <cx:pt idx="38117"> Bedroom Outlets </cx:pt>
          <cx:pt idx="38118"> Bedroom Lights </cx:pt>
          <cx:pt idx="38119"> Bathroom </cx:pt>
          <cx:pt idx="38120">Total</cx:pt>
          <cx:pt idx="38121">Refrigerator</cx:pt>
          <cx:pt idx="38122">Other Kitchen</cx:pt>
          <cx:pt idx="38123"> Common outlets </cx:pt>
          <cx:pt idx="38124"> Common Lights </cx:pt>
          <cx:pt idx="38125"> Bedroom Outlets </cx:pt>
          <cx:pt idx="38126"> Bedroom Lights </cx:pt>
          <cx:pt idx="38127"> Bathroom </cx:pt>
          <cx:pt idx="38128">Total</cx:pt>
          <cx:pt idx="38129">Refrigerator</cx:pt>
          <cx:pt idx="38130">Other Kitchen</cx:pt>
          <cx:pt idx="38131"> Common outlets </cx:pt>
          <cx:pt idx="38132"> Common Lights </cx:pt>
          <cx:pt idx="38133"> Bedroom Outlets </cx:pt>
          <cx:pt idx="38134"> Bedroom Lights </cx:pt>
          <cx:pt idx="38135"> Bathroom </cx:pt>
          <cx:pt idx="38136">Total</cx:pt>
          <cx:pt idx="38137">Refrigerator</cx:pt>
          <cx:pt idx="38138">Other Kitchen</cx:pt>
          <cx:pt idx="38139"> Common outlets </cx:pt>
          <cx:pt idx="38140"> Common Lights </cx:pt>
          <cx:pt idx="38141"> Bedroom Outlets </cx:pt>
          <cx:pt idx="38142"> Bedroom Lights </cx:pt>
          <cx:pt idx="38143"> Bathroom </cx:pt>
          <cx:pt idx="38144">Total</cx:pt>
          <cx:pt idx="38145">Refrigerator</cx:pt>
          <cx:pt idx="38146">Other Kitchen</cx:pt>
          <cx:pt idx="38147"> Common outlets </cx:pt>
          <cx:pt idx="38148"> Common Lights </cx:pt>
          <cx:pt idx="38149"> Bedroom Outlets </cx:pt>
          <cx:pt idx="38150"> Bedroom Lights </cx:pt>
          <cx:pt idx="38151"> Bathroom </cx:pt>
          <cx:pt idx="38152">Total</cx:pt>
          <cx:pt idx="38153">Refrigerator</cx:pt>
          <cx:pt idx="38154">Other Kitchen</cx:pt>
          <cx:pt idx="38155"> Common outlets </cx:pt>
          <cx:pt idx="38156"> Common Lights </cx:pt>
          <cx:pt idx="38157"> Bedroom Outlets </cx:pt>
          <cx:pt idx="38158"> Bedroom Lights </cx:pt>
          <cx:pt idx="38159"> Bathroom </cx:pt>
          <cx:pt idx="38160">Total</cx:pt>
          <cx:pt idx="38161">Refrigerator</cx:pt>
          <cx:pt idx="38162">Other Kitchen</cx:pt>
          <cx:pt idx="38163"> Common outlets </cx:pt>
          <cx:pt idx="38164"> Common Lights </cx:pt>
          <cx:pt idx="38165"> Bedroom Outlets </cx:pt>
          <cx:pt idx="38166"> Bedroom Lights </cx:pt>
          <cx:pt idx="38167"> Bathroom </cx:pt>
          <cx:pt idx="38168">Total</cx:pt>
          <cx:pt idx="38169">Refrigerator</cx:pt>
          <cx:pt idx="38170">Other Kitchen</cx:pt>
          <cx:pt idx="38171"> Common outlets </cx:pt>
          <cx:pt idx="38172"> Common Lights </cx:pt>
          <cx:pt idx="38173"> Bedroom Outlets </cx:pt>
          <cx:pt idx="38174"> Bedroom Lights </cx:pt>
          <cx:pt idx="38175"> Bathroom </cx:pt>
          <cx:pt idx="38176">Total</cx:pt>
          <cx:pt idx="38177">Refrigerator</cx:pt>
          <cx:pt idx="38178">Other Kitchen</cx:pt>
          <cx:pt idx="38179"> Common outlets </cx:pt>
          <cx:pt idx="38180"> Common Lights </cx:pt>
          <cx:pt idx="38181"> Bedroom Outlets </cx:pt>
          <cx:pt idx="38182"> Bedroom Lights </cx:pt>
          <cx:pt idx="38183"> Bathroom </cx:pt>
          <cx:pt idx="38184">Total</cx:pt>
          <cx:pt idx="38185">Refrigerator</cx:pt>
          <cx:pt idx="38186">Other Kitchen</cx:pt>
          <cx:pt idx="38187"> Common outlets </cx:pt>
          <cx:pt idx="38188"> Common Lights </cx:pt>
          <cx:pt idx="38189"> Bedroom Outlets </cx:pt>
          <cx:pt idx="38190"> Bedroom Lights </cx:pt>
          <cx:pt idx="38191"> Bathroom </cx:pt>
          <cx:pt idx="38192">Total</cx:pt>
          <cx:pt idx="38193">Refrigerator</cx:pt>
          <cx:pt idx="38194">Other Kitchen</cx:pt>
          <cx:pt idx="38195"> Common outlets </cx:pt>
          <cx:pt idx="38196"> Common Lights </cx:pt>
          <cx:pt idx="38197"> Bedroom Outlets </cx:pt>
          <cx:pt idx="38198"> Bedroom Lights </cx:pt>
          <cx:pt idx="38199"> Bathroom </cx:pt>
          <cx:pt idx="38200">Total</cx:pt>
          <cx:pt idx="38201">Refrigerator</cx:pt>
          <cx:pt idx="38202">Other Kitchen</cx:pt>
          <cx:pt idx="38203"> Common outlets </cx:pt>
          <cx:pt idx="38204"> Common Lights </cx:pt>
          <cx:pt idx="38205"> Bedroom Outlets </cx:pt>
          <cx:pt idx="38206"> Bedroom Lights </cx:pt>
          <cx:pt idx="38207"> Bathroom </cx:pt>
          <cx:pt idx="38208">Total</cx:pt>
          <cx:pt idx="38209">Refrigerator</cx:pt>
          <cx:pt idx="38210">Other Kitchen</cx:pt>
          <cx:pt idx="38211"> Common outlets </cx:pt>
          <cx:pt idx="38212"> Common Lights </cx:pt>
          <cx:pt idx="38213"> Bedroom Outlets </cx:pt>
          <cx:pt idx="38214"> Bedroom Lights </cx:pt>
          <cx:pt idx="38215"> Bathroom </cx:pt>
          <cx:pt idx="38216">Total</cx:pt>
          <cx:pt idx="38217">Refrigerator</cx:pt>
          <cx:pt idx="38218">Other Kitchen</cx:pt>
          <cx:pt idx="38219"> Common outlets </cx:pt>
          <cx:pt idx="38220"> Common Lights </cx:pt>
          <cx:pt idx="38221"> Bedroom Outlets </cx:pt>
          <cx:pt idx="38222"> Bedroom Lights </cx:pt>
          <cx:pt idx="38223"> Bathroom </cx:pt>
          <cx:pt idx="38224">Total</cx:pt>
          <cx:pt idx="38225">Refrigerator</cx:pt>
          <cx:pt idx="38226">Other Kitchen</cx:pt>
          <cx:pt idx="38227"> Common outlets </cx:pt>
          <cx:pt idx="38228"> Common Lights </cx:pt>
          <cx:pt idx="38229"> Bedroom Outlets </cx:pt>
          <cx:pt idx="38230"> Bedroom Lights </cx:pt>
          <cx:pt idx="38231"> Bathroom </cx:pt>
          <cx:pt idx="38232">Total</cx:pt>
          <cx:pt idx="38233">Refrigerator</cx:pt>
          <cx:pt idx="38234">Other Kitchen</cx:pt>
          <cx:pt idx="38235"> Common outlets </cx:pt>
          <cx:pt idx="38236"> Common Lights </cx:pt>
          <cx:pt idx="38237"> Bedroom Outlets </cx:pt>
          <cx:pt idx="38238"> Bedroom Lights </cx:pt>
          <cx:pt idx="38239"> Bathroom </cx:pt>
          <cx:pt idx="38240">Total</cx:pt>
          <cx:pt idx="38241">Refrigerator</cx:pt>
          <cx:pt idx="38242">Other Kitchen</cx:pt>
          <cx:pt idx="38243"> Common outlets </cx:pt>
          <cx:pt idx="38244"> Common Lights </cx:pt>
          <cx:pt idx="38245"> Bedroom Outlets </cx:pt>
          <cx:pt idx="38246"> Bedroom Lights </cx:pt>
          <cx:pt idx="38247"> Bathroom </cx:pt>
          <cx:pt idx="38248">Total</cx:pt>
          <cx:pt idx="38249">Refrigerator</cx:pt>
          <cx:pt idx="38250">Other Kitchen</cx:pt>
          <cx:pt idx="38251"> Common outlets </cx:pt>
          <cx:pt idx="38252"> Common Lights </cx:pt>
          <cx:pt idx="38253"> Bedroom Outlets </cx:pt>
          <cx:pt idx="38254"> Bedroom Lights </cx:pt>
          <cx:pt idx="38255"> Bathroom </cx:pt>
          <cx:pt idx="38256">Total</cx:pt>
          <cx:pt idx="38257">Refrigerator</cx:pt>
          <cx:pt idx="38258">Other Kitchen</cx:pt>
          <cx:pt idx="38259"> Common outlets </cx:pt>
          <cx:pt idx="38260"> Common Lights </cx:pt>
          <cx:pt idx="38261"> Bedroom Outlets </cx:pt>
          <cx:pt idx="38262"> Bedroom Lights </cx:pt>
          <cx:pt idx="38263"> Bathroom </cx:pt>
          <cx:pt idx="38264">Total</cx:pt>
          <cx:pt idx="38265">Refrigerator</cx:pt>
          <cx:pt idx="38266">Other Kitchen</cx:pt>
          <cx:pt idx="38267"> Common outlets </cx:pt>
          <cx:pt idx="38268"> Common Lights </cx:pt>
          <cx:pt idx="38269"> Bedroom Outlets </cx:pt>
          <cx:pt idx="38270"> Bedroom Lights </cx:pt>
          <cx:pt idx="38271"> Bathroom </cx:pt>
          <cx:pt idx="38272">Total</cx:pt>
          <cx:pt idx="38273">Refrigerator</cx:pt>
          <cx:pt idx="38274">Other Kitchen</cx:pt>
          <cx:pt idx="38275"> Common outlets </cx:pt>
          <cx:pt idx="38276"> Common Lights </cx:pt>
          <cx:pt idx="38277"> Bedroom Outlets </cx:pt>
          <cx:pt idx="38278"> Bedroom Lights </cx:pt>
          <cx:pt idx="38279"> Bathroom </cx:pt>
          <cx:pt idx="38280">Total</cx:pt>
          <cx:pt idx="38281">Refrigerator</cx:pt>
          <cx:pt idx="38282">Other Kitchen</cx:pt>
          <cx:pt idx="38283"> Common outlets </cx:pt>
          <cx:pt idx="38284"> Common Lights </cx:pt>
          <cx:pt idx="38285"> Bedroom Outlets </cx:pt>
          <cx:pt idx="38286"> Bedroom Lights </cx:pt>
          <cx:pt idx="38287"> Bathroom </cx:pt>
          <cx:pt idx="38288">Total</cx:pt>
          <cx:pt idx="38289">Refrigerator</cx:pt>
          <cx:pt idx="38290">Other Kitchen</cx:pt>
          <cx:pt idx="38291"> Common outlets </cx:pt>
          <cx:pt idx="38292"> Common Lights </cx:pt>
          <cx:pt idx="38293"> Bedroom Outlets </cx:pt>
          <cx:pt idx="38294"> Bedroom Lights </cx:pt>
          <cx:pt idx="38295"> Bathroom </cx:pt>
          <cx:pt idx="38296">Total</cx:pt>
          <cx:pt idx="38297">Refrigerator</cx:pt>
          <cx:pt idx="38298">Other Kitchen</cx:pt>
          <cx:pt idx="38299"> Common outlets </cx:pt>
          <cx:pt idx="38300"> Common Lights </cx:pt>
          <cx:pt idx="38301"> Bedroom Outlets </cx:pt>
          <cx:pt idx="38302"> Bedroom Lights </cx:pt>
          <cx:pt idx="38303"> Bathroom </cx:pt>
          <cx:pt idx="38304">Total</cx:pt>
          <cx:pt idx="38305">Refrigerator</cx:pt>
          <cx:pt idx="38306">Other Kitchen</cx:pt>
          <cx:pt idx="38307"> Common outlets </cx:pt>
          <cx:pt idx="38308"> Common Lights </cx:pt>
          <cx:pt idx="38309"> Bedroom Outlets </cx:pt>
          <cx:pt idx="38310"> Bedroom Lights </cx:pt>
          <cx:pt idx="38311"> Bathroom </cx:pt>
          <cx:pt idx="38312">Total</cx:pt>
          <cx:pt idx="38313">Refrigerator</cx:pt>
          <cx:pt idx="38314">Other Kitchen</cx:pt>
          <cx:pt idx="38315"> Common outlets </cx:pt>
          <cx:pt idx="38316"> Common Lights </cx:pt>
          <cx:pt idx="38317"> Bedroom Outlets </cx:pt>
          <cx:pt idx="38318"> Bedroom Lights </cx:pt>
          <cx:pt idx="38319"> Bathroom </cx:pt>
          <cx:pt idx="38320">Total</cx:pt>
          <cx:pt idx="38321">Refrigerator</cx:pt>
          <cx:pt idx="38322">Other Kitchen</cx:pt>
          <cx:pt idx="38323"> Common outlets </cx:pt>
          <cx:pt idx="38324"> Common Lights </cx:pt>
          <cx:pt idx="38325"> Bedroom Outlets </cx:pt>
          <cx:pt idx="38326"> Bedroom Lights </cx:pt>
          <cx:pt idx="38327"> Bathroom </cx:pt>
          <cx:pt idx="38328">Total</cx:pt>
          <cx:pt idx="38329">Refrigerator</cx:pt>
          <cx:pt idx="38330">Other Kitchen</cx:pt>
          <cx:pt idx="38331"> Common outlets </cx:pt>
          <cx:pt idx="38332"> Common Lights </cx:pt>
          <cx:pt idx="38333"> Bedroom Outlets </cx:pt>
          <cx:pt idx="38334"> Bedroom Lights </cx:pt>
          <cx:pt idx="38335"> Bathroom </cx:pt>
          <cx:pt idx="38336">Total</cx:pt>
          <cx:pt idx="38337">Refrigerator</cx:pt>
          <cx:pt idx="38338">Other Kitchen</cx:pt>
          <cx:pt idx="38339"> Common outlets </cx:pt>
          <cx:pt idx="38340"> Common Lights </cx:pt>
          <cx:pt idx="38341"> Bedroom Outlets </cx:pt>
          <cx:pt idx="38342"> Bedroom Lights </cx:pt>
          <cx:pt idx="38343"> Bathroom </cx:pt>
          <cx:pt idx="38344">Total</cx:pt>
          <cx:pt idx="38345">Refrigerator</cx:pt>
          <cx:pt idx="38346">Other Kitchen</cx:pt>
          <cx:pt idx="38347"> Common outlets </cx:pt>
          <cx:pt idx="38348"> Common Lights </cx:pt>
          <cx:pt idx="38349"> Bedroom Outlets </cx:pt>
          <cx:pt idx="38350"> Bedroom Lights </cx:pt>
          <cx:pt idx="38351"> Bathroom </cx:pt>
          <cx:pt idx="38352">Total</cx:pt>
          <cx:pt idx="38353">Refrigerator</cx:pt>
          <cx:pt idx="38354">Other Kitchen</cx:pt>
          <cx:pt idx="38355"> Common outlets </cx:pt>
          <cx:pt idx="38356"> Common Lights </cx:pt>
          <cx:pt idx="38357"> Bedroom Outlets </cx:pt>
          <cx:pt idx="38358"> Bedroom Lights </cx:pt>
          <cx:pt idx="38359"> Bathroom </cx:pt>
          <cx:pt idx="38360">Total</cx:pt>
          <cx:pt idx="38361">Refrigerator</cx:pt>
          <cx:pt idx="38362">Other Kitchen</cx:pt>
          <cx:pt idx="38363"> Common outlets </cx:pt>
          <cx:pt idx="38364"> Common Lights </cx:pt>
          <cx:pt idx="38365"> Bedroom Outlets </cx:pt>
          <cx:pt idx="38366"> Bedroom Lights </cx:pt>
          <cx:pt idx="38367"> Bathroom </cx:pt>
          <cx:pt idx="38368">Total</cx:pt>
          <cx:pt idx="38369">Refrigerator</cx:pt>
          <cx:pt idx="38370">Other Kitchen</cx:pt>
          <cx:pt idx="38371"> Common outlets </cx:pt>
          <cx:pt idx="38372"> Common Lights </cx:pt>
          <cx:pt idx="38373"> Bedroom Outlets </cx:pt>
          <cx:pt idx="38374"> Bedroom Lights </cx:pt>
          <cx:pt idx="38375"> Bathroom </cx:pt>
          <cx:pt idx="38376">Total</cx:pt>
          <cx:pt idx="38377">Refrigerator</cx:pt>
          <cx:pt idx="38378">Other Kitchen</cx:pt>
          <cx:pt idx="38379"> Common outlets </cx:pt>
          <cx:pt idx="38380"> Common Lights </cx:pt>
          <cx:pt idx="38381"> Bedroom Outlets </cx:pt>
          <cx:pt idx="38382"> Bedroom Lights </cx:pt>
          <cx:pt idx="38383"> Bathroom </cx:pt>
          <cx:pt idx="38384">Total</cx:pt>
          <cx:pt idx="38385">Refrigerator</cx:pt>
          <cx:pt idx="38386">Other Kitchen</cx:pt>
          <cx:pt idx="38387"> Common outlets </cx:pt>
          <cx:pt idx="38388"> Common Lights </cx:pt>
          <cx:pt idx="38389"> Bedroom Outlets </cx:pt>
          <cx:pt idx="38390"> Bedroom Lights </cx:pt>
          <cx:pt idx="38391"> Bathroom </cx:pt>
          <cx:pt idx="38392">Total</cx:pt>
          <cx:pt idx="38393">Refrigerator</cx:pt>
          <cx:pt idx="38394">Other Kitchen</cx:pt>
          <cx:pt idx="38395"> Common outlets </cx:pt>
          <cx:pt idx="38396"> Common Lights </cx:pt>
          <cx:pt idx="38397"> Bedroom Outlets </cx:pt>
          <cx:pt idx="38398"> Bedroom Lights </cx:pt>
          <cx:pt idx="38399"> Bathroom </cx:pt>
          <cx:pt idx="38400">Total</cx:pt>
          <cx:pt idx="38401">Refrigerator</cx:pt>
          <cx:pt idx="38402">Other Kitchen</cx:pt>
          <cx:pt idx="38403"> Common outlets </cx:pt>
          <cx:pt idx="38404"> Common Lights </cx:pt>
          <cx:pt idx="38405"> Bedroom Outlets </cx:pt>
          <cx:pt idx="38406"> Bedroom Lights </cx:pt>
          <cx:pt idx="38407"> Bathroom </cx:pt>
          <cx:pt idx="38408">Total</cx:pt>
          <cx:pt idx="38409">Refrigerator</cx:pt>
          <cx:pt idx="38410">Other Kitchen</cx:pt>
          <cx:pt idx="38411"> Common outlets </cx:pt>
          <cx:pt idx="38412"> Common Lights </cx:pt>
          <cx:pt idx="38413"> Bedroom Outlets </cx:pt>
          <cx:pt idx="38414"> Bedroom Lights </cx:pt>
          <cx:pt idx="38415"> Bathroom </cx:pt>
          <cx:pt idx="38416">Total</cx:pt>
          <cx:pt idx="38417">Refrigerator</cx:pt>
          <cx:pt idx="38418">Other Kitchen</cx:pt>
          <cx:pt idx="38419"> Common outlets </cx:pt>
          <cx:pt idx="38420"> Common Lights </cx:pt>
          <cx:pt idx="38421"> Bedroom Outlets </cx:pt>
          <cx:pt idx="38422"> Bedroom Lights </cx:pt>
          <cx:pt idx="38423"> Bathroom </cx:pt>
          <cx:pt idx="38424">Total</cx:pt>
          <cx:pt idx="38425">Refrigerator</cx:pt>
          <cx:pt idx="38426">Other Kitchen</cx:pt>
          <cx:pt idx="38427"> Common outlets </cx:pt>
          <cx:pt idx="38428"> Common Lights </cx:pt>
          <cx:pt idx="38429"> Bedroom Outlets </cx:pt>
          <cx:pt idx="38430"> Bedroom Lights </cx:pt>
          <cx:pt idx="38431"> Bathroom </cx:pt>
          <cx:pt idx="38432">Total</cx:pt>
          <cx:pt idx="38433">Refrigerator</cx:pt>
          <cx:pt idx="38434">Other Kitchen</cx:pt>
          <cx:pt idx="38435"> Common outlets </cx:pt>
          <cx:pt idx="38436"> Common Lights </cx:pt>
          <cx:pt idx="38437"> Bedroom Outlets </cx:pt>
          <cx:pt idx="38438"> Bedroom Lights </cx:pt>
          <cx:pt idx="38439"> Bathroom </cx:pt>
          <cx:pt idx="38440">Total</cx:pt>
          <cx:pt idx="38441">Refrigerator</cx:pt>
          <cx:pt idx="38442">Other Kitchen</cx:pt>
          <cx:pt idx="38443"> Common outlets </cx:pt>
          <cx:pt idx="38444"> Common Lights </cx:pt>
          <cx:pt idx="38445"> Bedroom Outlets </cx:pt>
          <cx:pt idx="38446"> Bedroom Lights </cx:pt>
          <cx:pt idx="38447"> Bathroom </cx:pt>
          <cx:pt idx="38448">Total</cx:pt>
          <cx:pt idx="38449">Refrigerator</cx:pt>
          <cx:pt idx="38450">Other Kitchen</cx:pt>
          <cx:pt idx="38451"> Common outlets </cx:pt>
          <cx:pt idx="38452"> Common Lights </cx:pt>
          <cx:pt idx="38453"> Bedroom Outlets </cx:pt>
          <cx:pt idx="38454"> Bedroom Lights </cx:pt>
          <cx:pt idx="38455"> Bathroom </cx:pt>
          <cx:pt idx="38456">Total</cx:pt>
          <cx:pt idx="38457">Refrigerator</cx:pt>
          <cx:pt idx="38458">Other Kitchen</cx:pt>
          <cx:pt idx="38459"> Common outlets </cx:pt>
          <cx:pt idx="38460"> Common Lights </cx:pt>
          <cx:pt idx="38461"> Bedroom Outlets </cx:pt>
          <cx:pt idx="38462"> Bedroom Lights </cx:pt>
          <cx:pt idx="38463"> Bathroom </cx:pt>
          <cx:pt idx="38464">Total</cx:pt>
          <cx:pt idx="38465">Refrigerator</cx:pt>
          <cx:pt idx="38466">Other Kitchen</cx:pt>
          <cx:pt idx="38467"> Common outlets </cx:pt>
          <cx:pt idx="38468"> Common Lights </cx:pt>
          <cx:pt idx="38469"> Bedroom Outlets </cx:pt>
          <cx:pt idx="38470"> Bedroom Lights </cx:pt>
          <cx:pt idx="38471"> Bathroom </cx:pt>
          <cx:pt idx="38472">Total</cx:pt>
          <cx:pt idx="38473">Refrigerator</cx:pt>
          <cx:pt idx="38474">Other Kitchen</cx:pt>
          <cx:pt idx="38475"> Common outlets </cx:pt>
          <cx:pt idx="38476"> Common Lights </cx:pt>
          <cx:pt idx="38477"> Bedroom Outlets </cx:pt>
          <cx:pt idx="38478"> Bedroom Lights </cx:pt>
          <cx:pt idx="38479"> Bathroom </cx:pt>
          <cx:pt idx="38480">Total</cx:pt>
          <cx:pt idx="38481">Refrigerator</cx:pt>
          <cx:pt idx="38482">Other Kitchen</cx:pt>
          <cx:pt idx="38483"> Common outlets </cx:pt>
          <cx:pt idx="38484"> Common Lights </cx:pt>
          <cx:pt idx="38485"> Bedroom Outlets </cx:pt>
          <cx:pt idx="38486"> Bedroom Lights </cx:pt>
          <cx:pt idx="38487"> Bathroom </cx:pt>
          <cx:pt idx="38488">Total</cx:pt>
          <cx:pt idx="38489">Refrigerator</cx:pt>
          <cx:pt idx="38490">Other Kitchen</cx:pt>
          <cx:pt idx="38491"> Common outlets </cx:pt>
          <cx:pt idx="38492"> Common Lights </cx:pt>
          <cx:pt idx="38493"> Bedroom Outlets </cx:pt>
          <cx:pt idx="38494"> Bedroom Lights </cx:pt>
          <cx:pt idx="38495"> Bathroom </cx:pt>
          <cx:pt idx="38496">Total</cx:pt>
          <cx:pt idx="38497">Refrigerator</cx:pt>
          <cx:pt idx="38498">Other Kitchen</cx:pt>
          <cx:pt idx="38499"> Common outlets </cx:pt>
          <cx:pt idx="38500"> Common Lights </cx:pt>
          <cx:pt idx="38501"> Bedroom Outlets </cx:pt>
          <cx:pt idx="38502"> Bedroom Lights </cx:pt>
          <cx:pt idx="38503"> Bathroom </cx:pt>
          <cx:pt idx="38504">Total</cx:pt>
          <cx:pt idx="38505">Refrigerator</cx:pt>
          <cx:pt idx="38506">Other Kitchen</cx:pt>
          <cx:pt idx="38507"> Common outlets </cx:pt>
          <cx:pt idx="38508"> Common Lights </cx:pt>
          <cx:pt idx="38509"> Bedroom Outlets </cx:pt>
          <cx:pt idx="38510"> Bedroom Lights </cx:pt>
          <cx:pt idx="38511"> Bathroom </cx:pt>
          <cx:pt idx="38512">Total</cx:pt>
          <cx:pt idx="38513">Refrigerator</cx:pt>
          <cx:pt idx="38514">Other Kitchen</cx:pt>
          <cx:pt idx="38515"> Common outlets </cx:pt>
          <cx:pt idx="38516"> Common Lights </cx:pt>
          <cx:pt idx="38517"> Bedroom Outlets </cx:pt>
          <cx:pt idx="38518"> Bedroom Lights </cx:pt>
          <cx:pt idx="38519"> Bathroom </cx:pt>
          <cx:pt idx="38520">Total</cx:pt>
          <cx:pt idx="38521">Refrigerator</cx:pt>
          <cx:pt idx="38522">Other Kitchen</cx:pt>
          <cx:pt idx="38523"> Common outlets </cx:pt>
          <cx:pt idx="38524"> Common Lights </cx:pt>
          <cx:pt idx="38525"> Bedroom Outlets </cx:pt>
          <cx:pt idx="38526"> Bedroom Lights </cx:pt>
          <cx:pt idx="38527"> Bathroom </cx:pt>
          <cx:pt idx="38528">Total</cx:pt>
          <cx:pt idx="38529">Refrigerator</cx:pt>
          <cx:pt idx="38530">Other Kitchen</cx:pt>
          <cx:pt idx="38531"> Common outlets </cx:pt>
          <cx:pt idx="38532"> Common Lights </cx:pt>
          <cx:pt idx="38533"> Bedroom Outlets </cx:pt>
          <cx:pt idx="38534"> Bedroom Lights </cx:pt>
          <cx:pt idx="38535"> Bathroom </cx:pt>
          <cx:pt idx="38536">Total</cx:pt>
          <cx:pt idx="38537">Refrigerator</cx:pt>
          <cx:pt idx="38538">Other Kitchen</cx:pt>
          <cx:pt idx="38539"> Common outlets </cx:pt>
          <cx:pt idx="38540"> Common Lights </cx:pt>
          <cx:pt idx="38541"> Bedroom Outlets </cx:pt>
          <cx:pt idx="38542"> Bedroom Lights </cx:pt>
          <cx:pt idx="38543"> Bathroom </cx:pt>
          <cx:pt idx="38544">Total</cx:pt>
          <cx:pt idx="38545">Refrigerator</cx:pt>
          <cx:pt idx="38546">Other Kitchen</cx:pt>
          <cx:pt idx="38547"> Common outlets </cx:pt>
          <cx:pt idx="38548"> Common Lights </cx:pt>
          <cx:pt idx="38549"> Bedroom Outlets </cx:pt>
          <cx:pt idx="38550"> Bedroom Lights </cx:pt>
          <cx:pt idx="38551"> Bathroom </cx:pt>
          <cx:pt idx="38552">Total</cx:pt>
          <cx:pt idx="38553">Refrigerator</cx:pt>
          <cx:pt idx="38554">Other Kitchen</cx:pt>
          <cx:pt idx="38555"> Common outlets </cx:pt>
          <cx:pt idx="38556"> Common Lights </cx:pt>
          <cx:pt idx="38557"> Bedroom Outlets </cx:pt>
          <cx:pt idx="38558"> Bedroom Lights </cx:pt>
          <cx:pt idx="38559"> Bathroom </cx:pt>
          <cx:pt idx="38560">Total</cx:pt>
          <cx:pt idx="38561">Refrigerator</cx:pt>
          <cx:pt idx="38562">Other Kitchen</cx:pt>
          <cx:pt idx="38563"> Common outlets </cx:pt>
          <cx:pt idx="38564"> Common Lights </cx:pt>
          <cx:pt idx="38565"> Bedroom Outlets </cx:pt>
          <cx:pt idx="38566"> Bedroom Lights </cx:pt>
          <cx:pt idx="38567"> Bathroom </cx:pt>
          <cx:pt idx="38568">Total</cx:pt>
          <cx:pt idx="38569">Refrigerator</cx:pt>
          <cx:pt idx="38570">Other Kitchen</cx:pt>
          <cx:pt idx="38571"> Common outlets </cx:pt>
          <cx:pt idx="38572"> Common Lights </cx:pt>
          <cx:pt idx="38573"> Bedroom Outlets </cx:pt>
          <cx:pt idx="38574"> Bedroom Lights </cx:pt>
          <cx:pt idx="38575"> Bathroom </cx:pt>
          <cx:pt idx="38576">Total</cx:pt>
          <cx:pt idx="38577">Refrigerator</cx:pt>
          <cx:pt idx="38578">Other Kitchen</cx:pt>
          <cx:pt idx="38579"> Common outlets </cx:pt>
          <cx:pt idx="38580"> Common Lights </cx:pt>
          <cx:pt idx="38581"> Bedroom Outlets </cx:pt>
          <cx:pt idx="38582"> Bedroom Lights </cx:pt>
          <cx:pt idx="38583"> Bathroom </cx:pt>
          <cx:pt idx="38584">Total</cx:pt>
          <cx:pt idx="38585">Refrigerator</cx:pt>
          <cx:pt idx="38586">Other Kitchen</cx:pt>
          <cx:pt idx="38587"> Common outlets </cx:pt>
          <cx:pt idx="38588"> Common Lights </cx:pt>
          <cx:pt idx="38589"> Bedroom Outlets </cx:pt>
          <cx:pt idx="38590"> Bedroom Lights </cx:pt>
          <cx:pt idx="38591"> Bathroom </cx:pt>
          <cx:pt idx="38592">Total</cx:pt>
          <cx:pt idx="38593">Refrigerator</cx:pt>
          <cx:pt idx="38594">Other Kitchen</cx:pt>
          <cx:pt idx="38595"> Common outlets </cx:pt>
          <cx:pt idx="38596"> Common Lights </cx:pt>
          <cx:pt idx="38597"> Bedroom Outlets </cx:pt>
          <cx:pt idx="38598"> Bedroom Lights </cx:pt>
          <cx:pt idx="38599"> Bathroom </cx:pt>
          <cx:pt idx="38600">Total</cx:pt>
          <cx:pt idx="38601">Refrigerator</cx:pt>
          <cx:pt idx="38602">Other Kitchen</cx:pt>
          <cx:pt idx="38603"> Common outlets </cx:pt>
          <cx:pt idx="38604"> Common Lights </cx:pt>
          <cx:pt idx="38605"> Bedroom Outlets </cx:pt>
          <cx:pt idx="38606"> Bedroom Lights </cx:pt>
          <cx:pt idx="38607"> Bathroom </cx:pt>
          <cx:pt idx="38608">Total</cx:pt>
          <cx:pt idx="38609">Refrigerator</cx:pt>
          <cx:pt idx="38610">Other Kitchen</cx:pt>
          <cx:pt idx="38611"> Common outlets </cx:pt>
          <cx:pt idx="38612"> Common Lights </cx:pt>
          <cx:pt idx="38613"> Bedroom Outlets </cx:pt>
          <cx:pt idx="38614"> Bedroom Lights </cx:pt>
          <cx:pt idx="38615"> Bathroom </cx:pt>
          <cx:pt idx="38616">Total</cx:pt>
          <cx:pt idx="38617">Refrigerator</cx:pt>
          <cx:pt idx="38618">Other Kitchen</cx:pt>
          <cx:pt idx="38619"> Common outlets </cx:pt>
          <cx:pt idx="38620"> Common Lights </cx:pt>
          <cx:pt idx="38621"> Bedroom Outlets </cx:pt>
          <cx:pt idx="38622"> Bedroom Lights </cx:pt>
          <cx:pt idx="38623"> Bathroom </cx:pt>
          <cx:pt idx="38624">Total</cx:pt>
          <cx:pt idx="38625">Refrigerator</cx:pt>
          <cx:pt idx="38626">Other Kitchen</cx:pt>
          <cx:pt idx="38627"> Common outlets </cx:pt>
          <cx:pt idx="38628"> Common Lights </cx:pt>
          <cx:pt idx="38629"> Bedroom Outlets </cx:pt>
          <cx:pt idx="38630"> Bedroom Lights </cx:pt>
          <cx:pt idx="38631"> Bathroom </cx:pt>
          <cx:pt idx="38632">Total</cx:pt>
          <cx:pt idx="38633">Refrigerator</cx:pt>
          <cx:pt idx="38634">Other Kitchen</cx:pt>
          <cx:pt idx="38635"> Common outlets </cx:pt>
          <cx:pt idx="38636"> Common Lights </cx:pt>
          <cx:pt idx="38637"> Bedroom Outlets </cx:pt>
          <cx:pt idx="38638"> Bedroom Lights </cx:pt>
          <cx:pt idx="38639"> Bathroom </cx:pt>
          <cx:pt idx="38640">Total</cx:pt>
          <cx:pt idx="38641">Refrigerator</cx:pt>
          <cx:pt idx="38642">Other Kitchen</cx:pt>
          <cx:pt idx="38643"> Common outlets </cx:pt>
          <cx:pt idx="38644"> Common Lights </cx:pt>
          <cx:pt idx="38645"> Bedroom Outlets </cx:pt>
          <cx:pt idx="38646"> Bedroom Lights </cx:pt>
          <cx:pt idx="38647"> Bathroom </cx:pt>
          <cx:pt idx="38648">Total</cx:pt>
          <cx:pt idx="38649">Refrigerator</cx:pt>
          <cx:pt idx="38650">Other Kitchen</cx:pt>
          <cx:pt idx="38651"> Common outlets </cx:pt>
          <cx:pt idx="38652"> Common Lights </cx:pt>
          <cx:pt idx="38653"> Bedroom Outlets </cx:pt>
          <cx:pt idx="38654"> Bedroom Lights </cx:pt>
          <cx:pt idx="38655"> Bathroom </cx:pt>
          <cx:pt idx="38656">Total</cx:pt>
          <cx:pt idx="38657">Refrigerator</cx:pt>
          <cx:pt idx="38658">Other Kitchen</cx:pt>
          <cx:pt idx="38659"> Common outlets </cx:pt>
          <cx:pt idx="38660"> Common Lights </cx:pt>
          <cx:pt idx="38661"> Bedroom Outlets </cx:pt>
          <cx:pt idx="38662"> Bedroom Lights </cx:pt>
          <cx:pt idx="38663"> Bathroom </cx:pt>
          <cx:pt idx="38664">Total</cx:pt>
          <cx:pt idx="38665">Refrigerator</cx:pt>
          <cx:pt idx="38666">Other Kitchen</cx:pt>
          <cx:pt idx="38667"> Common outlets </cx:pt>
          <cx:pt idx="38668"> Common Lights </cx:pt>
          <cx:pt idx="38669"> Bedroom Outlets </cx:pt>
          <cx:pt idx="38670"> Bedroom Lights </cx:pt>
          <cx:pt idx="38671"> Bathroom </cx:pt>
          <cx:pt idx="38672">Total</cx:pt>
          <cx:pt idx="38673">Refrigerator</cx:pt>
          <cx:pt idx="38674">Other Kitchen</cx:pt>
          <cx:pt idx="38675"> Common outlets </cx:pt>
          <cx:pt idx="38676"> Common Lights </cx:pt>
          <cx:pt idx="38677"> Bedroom Outlets </cx:pt>
          <cx:pt idx="38678"> Bedroom Lights </cx:pt>
          <cx:pt idx="38679"> Bathroom </cx:pt>
          <cx:pt idx="38680">Total</cx:pt>
          <cx:pt idx="38681">Refrigerator</cx:pt>
          <cx:pt idx="38682">Other Kitchen</cx:pt>
          <cx:pt idx="38683"> Common outlets </cx:pt>
          <cx:pt idx="38684"> Common Lights </cx:pt>
          <cx:pt idx="38685"> Bedroom Outlets </cx:pt>
          <cx:pt idx="38686"> Bedroom Lights </cx:pt>
          <cx:pt idx="38687"> Bathroom </cx:pt>
          <cx:pt idx="38688">Total</cx:pt>
          <cx:pt idx="38689">Refrigerator</cx:pt>
          <cx:pt idx="38690">Other Kitchen</cx:pt>
          <cx:pt idx="38691"> Common outlets </cx:pt>
          <cx:pt idx="38692"> Common Lights </cx:pt>
          <cx:pt idx="38693"> Bedroom Outlets </cx:pt>
          <cx:pt idx="38694"> Bedroom Lights </cx:pt>
          <cx:pt idx="38695"> Bathroom </cx:pt>
          <cx:pt idx="38696">Total</cx:pt>
          <cx:pt idx="38697">Refrigerator</cx:pt>
          <cx:pt idx="38698">Other Kitchen</cx:pt>
          <cx:pt idx="38699"> Common outlets </cx:pt>
          <cx:pt idx="38700"> Common Lights </cx:pt>
          <cx:pt idx="38701"> Bedroom Outlets </cx:pt>
          <cx:pt idx="38702"> Bedroom Lights </cx:pt>
          <cx:pt idx="38703"> Bathroom </cx:pt>
          <cx:pt idx="38704">Total</cx:pt>
          <cx:pt idx="38705">Refrigerator</cx:pt>
          <cx:pt idx="38706">Other Kitchen</cx:pt>
          <cx:pt idx="38707"> Common outlets </cx:pt>
          <cx:pt idx="38708"> Common Lights </cx:pt>
          <cx:pt idx="38709"> Bedroom Outlets </cx:pt>
          <cx:pt idx="38710"> Bedroom Lights </cx:pt>
          <cx:pt idx="38711"> Bathroom </cx:pt>
          <cx:pt idx="38712">Total</cx:pt>
          <cx:pt idx="38713">Refrigerator</cx:pt>
          <cx:pt idx="38714">Other Kitchen</cx:pt>
          <cx:pt idx="38715"> Common outlets </cx:pt>
          <cx:pt idx="38716"> Common Lights </cx:pt>
          <cx:pt idx="38717"> Bedroom Outlets </cx:pt>
          <cx:pt idx="38718"> Bedroom Lights </cx:pt>
          <cx:pt idx="38719"> Bathroom </cx:pt>
          <cx:pt idx="38720">Total</cx:pt>
          <cx:pt idx="38721">Refrigerator</cx:pt>
          <cx:pt idx="38722">Other Kitchen</cx:pt>
          <cx:pt idx="38723"> Common outlets </cx:pt>
          <cx:pt idx="38724"> Common Lights </cx:pt>
          <cx:pt idx="38725"> Bedroom Outlets </cx:pt>
          <cx:pt idx="38726"> Bedroom Lights </cx:pt>
          <cx:pt idx="38727"> Bathroom </cx:pt>
          <cx:pt idx="38728">Total</cx:pt>
          <cx:pt idx="38729">Refrigerator</cx:pt>
          <cx:pt idx="38730">Other Kitchen</cx:pt>
          <cx:pt idx="38731"> Common outlets </cx:pt>
          <cx:pt idx="38732"> Common Lights </cx:pt>
          <cx:pt idx="38733"> Bedroom Outlets </cx:pt>
          <cx:pt idx="38734"> Bedroom Lights </cx:pt>
          <cx:pt idx="38735"> Bathroom </cx:pt>
          <cx:pt idx="38736">Total</cx:pt>
          <cx:pt idx="38737">Refrigerator</cx:pt>
          <cx:pt idx="38738">Other Kitchen</cx:pt>
          <cx:pt idx="38739"> Common outlets </cx:pt>
          <cx:pt idx="38740"> Common Lights </cx:pt>
          <cx:pt idx="38741"> Bedroom Outlets </cx:pt>
          <cx:pt idx="38742"> Bedroom Lights </cx:pt>
          <cx:pt idx="38743"> Bathroom </cx:pt>
          <cx:pt idx="38744">Total</cx:pt>
          <cx:pt idx="38745">Refrigerator</cx:pt>
          <cx:pt idx="38746">Other Kitchen</cx:pt>
          <cx:pt idx="38747"> Common outlets </cx:pt>
          <cx:pt idx="38748"> Common Lights </cx:pt>
          <cx:pt idx="38749"> Bedroom Outlets </cx:pt>
          <cx:pt idx="38750"> Bedroom Lights </cx:pt>
          <cx:pt idx="38751"> Bathroom </cx:pt>
          <cx:pt idx="38752">Total</cx:pt>
          <cx:pt idx="38753">Refrigerator</cx:pt>
          <cx:pt idx="38754">Other Kitchen</cx:pt>
          <cx:pt idx="38755"> Common outlets </cx:pt>
          <cx:pt idx="38756"> Common Lights </cx:pt>
          <cx:pt idx="38757"> Bedroom Outlets </cx:pt>
          <cx:pt idx="38758"> Bedroom Lights </cx:pt>
          <cx:pt idx="38759"> Bathroom </cx:pt>
          <cx:pt idx="38760">Total</cx:pt>
          <cx:pt idx="38761">Refrigerator</cx:pt>
          <cx:pt idx="38762">Other Kitchen</cx:pt>
          <cx:pt idx="38763"> Common outlets </cx:pt>
          <cx:pt idx="38764"> Common Lights </cx:pt>
          <cx:pt idx="38765"> Bedroom Outlets </cx:pt>
          <cx:pt idx="38766"> Bedroom Lights </cx:pt>
          <cx:pt idx="38767"> Bathroom </cx:pt>
          <cx:pt idx="38768">Total</cx:pt>
          <cx:pt idx="38769">Refrigerator</cx:pt>
          <cx:pt idx="38770">Other Kitchen</cx:pt>
          <cx:pt idx="38771"> Common outlets </cx:pt>
          <cx:pt idx="38772"> Common Lights </cx:pt>
          <cx:pt idx="38773"> Bedroom Outlets </cx:pt>
          <cx:pt idx="38774"> Bedroom Lights </cx:pt>
          <cx:pt idx="38775"> Bathroom </cx:pt>
          <cx:pt idx="38776">Total</cx:pt>
          <cx:pt idx="38777">Refrigerator</cx:pt>
          <cx:pt idx="38778">Other Kitchen</cx:pt>
          <cx:pt idx="38779"> Common outlets </cx:pt>
          <cx:pt idx="38780"> Common Lights </cx:pt>
          <cx:pt idx="38781"> Bedroom Outlets </cx:pt>
          <cx:pt idx="38782"> Bedroom Lights </cx:pt>
          <cx:pt idx="38783"> Bathroom </cx:pt>
          <cx:pt idx="38784">Total</cx:pt>
          <cx:pt idx="38785">Refrigerator</cx:pt>
          <cx:pt idx="38786">Other Kitchen</cx:pt>
          <cx:pt idx="38787"> Common outlets </cx:pt>
          <cx:pt idx="38788"> Common Lights </cx:pt>
          <cx:pt idx="38789"> Bedroom Outlets </cx:pt>
          <cx:pt idx="38790"> Bedroom Lights </cx:pt>
          <cx:pt idx="38791"> Bathroom </cx:pt>
          <cx:pt idx="38792">Total</cx:pt>
          <cx:pt idx="38793">Refrigerator</cx:pt>
          <cx:pt idx="38794">Other Kitchen</cx:pt>
          <cx:pt idx="38795"> Common outlets </cx:pt>
          <cx:pt idx="38796"> Common Lights </cx:pt>
          <cx:pt idx="38797"> Bedroom Outlets </cx:pt>
          <cx:pt idx="38798"> Bedroom Lights </cx:pt>
          <cx:pt idx="38799"> Bathroom </cx:pt>
          <cx:pt idx="38800">Total</cx:pt>
          <cx:pt idx="38801">Refrigerator</cx:pt>
          <cx:pt idx="38802">Other Kitchen</cx:pt>
          <cx:pt idx="38803"> Common outlets </cx:pt>
          <cx:pt idx="38804"> Common Lights </cx:pt>
          <cx:pt idx="38805"> Bedroom Outlets </cx:pt>
          <cx:pt idx="38806"> Bedroom Lights </cx:pt>
          <cx:pt idx="38807"> Bathroom </cx:pt>
          <cx:pt idx="38808">Total</cx:pt>
          <cx:pt idx="38809">Refrigerator</cx:pt>
          <cx:pt idx="38810">Other Kitchen</cx:pt>
          <cx:pt idx="38811"> Common outlets </cx:pt>
          <cx:pt idx="38812"> Common Lights </cx:pt>
          <cx:pt idx="38813"> Bedroom Outlets </cx:pt>
          <cx:pt idx="38814"> Bedroom Lights </cx:pt>
          <cx:pt idx="38815"> Bathroom </cx:pt>
          <cx:pt idx="38816">Total</cx:pt>
          <cx:pt idx="38817">Refrigerator</cx:pt>
          <cx:pt idx="38818">Other Kitchen</cx:pt>
          <cx:pt idx="38819"> Common outlets </cx:pt>
          <cx:pt idx="38820"> Common Lights </cx:pt>
          <cx:pt idx="38821"> Bedroom Outlets </cx:pt>
          <cx:pt idx="38822"> Bedroom Lights </cx:pt>
          <cx:pt idx="38823"> Bathroom </cx:pt>
          <cx:pt idx="38824">Total</cx:pt>
          <cx:pt idx="38825">Refrigerator</cx:pt>
          <cx:pt idx="38826">Other Kitchen</cx:pt>
          <cx:pt idx="38827"> Common outlets </cx:pt>
          <cx:pt idx="38828"> Common Lights </cx:pt>
          <cx:pt idx="38829"> Bedroom Outlets </cx:pt>
          <cx:pt idx="38830"> Bedroom Lights </cx:pt>
          <cx:pt idx="38831"> Bathroom </cx:pt>
          <cx:pt idx="38832">Total</cx:pt>
          <cx:pt idx="38833">Refrigerator</cx:pt>
          <cx:pt idx="38834">Other Kitchen</cx:pt>
          <cx:pt idx="38835"> Common outlets </cx:pt>
          <cx:pt idx="38836"> Common Lights </cx:pt>
          <cx:pt idx="38837"> Bedroom Outlets </cx:pt>
          <cx:pt idx="38838"> Bedroom Lights </cx:pt>
          <cx:pt idx="38839"> Bathroom </cx:pt>
          <cx:pt idx="38840">Total</cx:pt>
          <cx:pt idx="38841">Refrigerator</cx:pt>
          <cx:pt idx="38842">Other Kitchen</cx:pt>
          <cx:pt idx="38843"> Common outlets </cx:pt>
          <cx:pt idx="38844"> Common Lights </cx:pt>
          <cx:pt idx="38845"> Bedroom Outlets </cx:pt>
          <cx:pt idx="38846"> Bedroom Lights </cx:pt>
          <cx:pt idx="38847"> Bathroom </cx:pt>
          <cx:pt idx="38848">Total</cx:pt>
          <cx:pt idx="38849">Refrigerator</cx:pt>
          <cx:pt idx="38850">Other Kitchen</cx:pt>
          <cx:pt idx="38851"> Common outlets </cx:pt>
          <cx:pt idx="38852"> Common Lights </cx:pt>
          <cx:pt idx="38853"> Bedroom Outlets </cx:pt>
          <cx:pt idx="38854"> Bedroom Lights </cx:pt>
          <cx:pt idx="38855"> Bathroom </cx:pt>
          <cx:pt idx="38856">Total</cx:pt>
          <cx:pt idx="38857">Refrigerator</cx:pt>
          <cx:pt idx="38858">Other Kitchen</cx:pt>
          <cx:pt idx="38859"> Common outlets </cx:pt>
          <cx:pt idx="38860"> Common Lights </cx:pt>
          <cx:pt idx="38861"> Bedroom Outlets </cx:pt>
          <cx:pt idx="38862"> Bedroom Lights </cx:pt>
          <cx:pt idx="38863"> Bathroom </cx:pt>
          <cx:pt idx="38864">Total</cx:pt>
          <cx:pt idx="38865">Refrigerator</cx:pt>
          <cx:pt idx="38866">Other Kitchen</cx:pt>
          <cx:pt idx="38867"> Common outlets </cx:pt>
          <cx:pt idx="38868"> Common Lights </cx:pt>
          <cx:pt idx="38869"> Bedroom Outlets </cx:pt>
          <cx:pt idx="38870"> Bedroom Lights </cx:pt>
          <cx:pt idx="38871"> Bathroom </cx:pt>
          <cx:pt idx="38872">Total</cx:pt>
          <cx:pt idx="38873">Refrigerator</cx:pt>
          <cx:pt idx="38874">Other Kitchen</cx:pt>
          <cx:pt idx="38875"> Common outlets </cx:pt>
          <cx:pt idx="38876"> Common Lights </cx:pt>
          <cx:pt idx="38877"> Bedroom Outlets </cx:pt>
          <cx:pt idx="38878"> Bedroom Lights </cx:pt>
          <cx:pt idx="38879"> Bathroom </cx:pt>
          <cx:pt idx="38880">Total</cx:pt>
          <cx:pt idx="38881">Refrigerator</cx:pt>
          <cx:pt idx="38882">Other Kitchen</cx:pt>
          <cx:pt idx="38883"> Common outlets </cx:pt>
          <cx:pt idx="38884"> Common Lights </cx:pt>
          <cx:pt idx="38885"> Bedroom Outlets </cx:pt>
          <cx:pt idx="38886"> Bedroom Lights </cx:pt>
          <cx:pt idx="38887"> Bathroom </cx:pt>
          <cx:pt idx="38888">Total</cx:pt>
          <cx:pt idx="38889">Refrigerator</cx:pt>
          <cx:pt idx="38890">Other Kitchen</cx:pt>
          <cx:pt idx="38891"> Common outlets </cx:pt>
          <cx:pt idx="38892"> Common Lights </cx:pt>
          <cx:pt idx="38893"> Bedroom Outlets </cx:pt>
          <cx:pt idx="38894"> Bedroom Lights </cx:pt>
          <cx:pt idx="38895"> Bathroom </cx:pt>
          <cx:pt idx="38896">Total</cx:pt>
          <cx:pt idx="38897">Refrigerator</cx:pt>
          <cx:pt idx="38898">Other Kitchen</cx:pt>
          <cx:pt idx="38899"> Common outlets </cx:pt>
          <cx:pt idx="38900"> Common Lights </cx:pt>
          <cx:pt idx="38901"> Bedroom Outlets </cx:pt>
          <cx:pt idx="38902"> Bedroom Lights </cx:pt>
          <cx:pt idx="38903"> Bathroom </cx:pt>
          <cx:pt idx="38904">Total</cx:pt>
          <cx:pt idx="38905">Refrigerator</cx:pt>
          <cx:pt idx="38906">Other Kitchen</cx:pt>
          <cx:pt idx="38907"> Common outlets </cx:pt>
          <cx:pt idx="38908"> Common Lights </cx:pt>
          <cx:pt idx="38909"> Bedroom Outlets </cx:pt>
          <cx:pt idx="38910"> Bedroom Lights </cx:pt>
          <cx:pt idx="38911"> Bathroom </cx:pt>
          <cx:pt idx="38912">Total</cx:pt>
          <cx:pt idx="38913">Refrigerator</cx:pt>
          <cx:pt idx="38914">Other Kitchen</cx:pt>
          <cx:pt idx="38915"> Common outlets </cx:pt>
          <cx:pt idx="38916"> Common Lights </cx:pt>
          <cx:pt idx="38917"> Bedroom Outlets </cx:pt>
          <cx:pt idx="38918"> Bedroom Lights </cx:pt>
          <cx:pt idx="38919"> Bathroom </cx:pt>
          <cx:pt idx="38920">Total</cx:pt>
          <cx:pt idx="38921">Refrigerator</cx:pt>
          <cx:pt idx="38922">Other Kitchen</cx:pt>
          <cx:pt idx="38923"> Common outlets </cx:pt>
          <cx:pt idx="38924"> Common Lights </cx:pt>
          <cx:pt idx="38925"> Bedroom Outlets </cx:pt>
          <cx:pt idx="38926"> Bedroom Lights </cx:pt>
          <cx:pt idx="38927"> Bathroom </cx:pt>
          <cx:pt idx="38928">Total</cx:pt>
          <cx:pt idx="38929">Refrigerator</cx:pt>
          <cx:pt idx="38930">Other Kitchen</cx:pt>
          <cx:pt idx="38931"> Common outlets </cx:pt>
          <cx:pt idx="38932"> Common Lights </cx:pt>
          <cx:pt idx="38933"> Bedroom Outlets </cx:pt>
          <cx:pt idx="38934"> Bedroom Lights </cx:pt>
          <cx:pt idx="38935"> Bathroom </cx:pt>
          <cx:pt idx="38936">Total</cx:pt>
          <cx:pt idx="38937">Refrigerator</cx:pt>
          <cx:pt idx="38938">Other Kitchen</cx:pt>
          <cx:pt idx="38939"> Common outlets </cx:pt>
          <cx:pt idx="38940"> Common Lights </cx:pt>
          <cx:pt idx="38941"> Bedroom Outlets </cx:pt>
          <cx:pt idx="38942"> Bedroom Lights </cx:pt>
          <cx:pt idx="38943"> Bathroom </cx:pt>
          <cx:pt idx="38944">Total</cx:pt>
          <cx:pt idx="38945">Refrigerator</cx:pt>
          <cx:pt idx="38946">Other Kitchen</cx:pt>
          <cx:pt idx="38947"> Common outlets </cx:pt>
          <cx:pt idx="38948"> Common Lights </cx:pt>
          <cx:pt idx="38949"> Bedroom Outlets </cx:pt>
          <cx:pt idx="38950"> Bedroom Lights </cx:pt>
          <cx:pt idx="38951"> Bathroom </cx:pt>
          <cx:pt idx="38952">Total</cx:pt>
          <cx:pt idx="38953">Refrigerator</cx:pt>
          <cx:pt idx="38954">Other Kitchen</cx:pt>
          <cx:pt idx="38955"> Common outlets </cx:pt>
          <cx:pt idx="38956"> Common Lights </cx:pt>
          <cx:pt idx="38957"> Bedroom Outlets </cx:pt>
          <cx:pt idx="38958"> Bedroom Lights </cx:pt>
          <cx:pt idx="38959"> Bathroom </cx:pt>
          <cx:pt idx="38960">Total</cx:pt>
          <cx:pt idx="38961">Refrigerator</cx:pt>
          <cx:pt idx="38962">Other Kitchen</cx:pt>
          <cx:pt idx="38963"> Common outlets </cx:pt>
          <cx:pt idx="38964"> Common Lights </cx:pt>
          <cx:pt idx="38965"> Bedroom Outlets </cx:pt>
          <cx:pt idx="38966"> Bedroom Lights </cx:pt>
          <cx:pt idx="38967"> Bathroom </cx:pt>
          <cx:pt idx="38968">Total</cx:pt>
          <cx:pt idx="38969">Refrigerator</cx:pt>
          <cx:pt idx="38970">Other Kitchen</cx:pt>
          <cx:pt idx="38971"> Common outlets </cx:pt>
          <cx:pt idx="38972"> Common Lights </cx:pt>
          <cx:pt idx="38973"> Bedroom Outlets </cx:pt>
          <cx:pt idx="38974"> Bedroom Lights </cx:pt>
          <cx:pt idx="38975"> Bathroom </cx:pt>
          <cx:pt idx="38976">Total</cx:pt>
          <cx:pt idx="38977">Refrigerator</cx:pt>
          <cx:pt idx="38978">Other Kitchen</cx:pt>
          <cx:pt idx="38979"> Common outlets </cx:pt>
          <cx:pt idx="38980"> Common Lights </cx:pt>
          <cx:pt idx="38981"> Bedroom Outlets </cx:pt>
          <cx:pt idx="38982"> Bedroom Lights </cx:pt>
          <cx:pt idx="38983"> Bathroom </cx:pt>
          <cx:pt idx="38984">Total</cx:pt>
          <cx:pt idx="38985">Refrigerator</cx:pt>
          <cx:pt idx="38986">Other Kitchen</cx:pt>
          <cx:pt idx="38987"> Common outlets </cx:pt>
          <cx:pt idx="38988"> Common Lights </cx:pt>
          <cx:pt idx="38989"> Bedroom Outlets </cx:pt>
          <cx:pt idx="38990"> Bedroom Lights </cx:pt>
          <cx:pt idx="38991"> Bathroom </cx:pt>
          <cx:pt idx="38992">Total</cx:pt>
          <cx:pt idx="38993">Refrigerator</cx:pt>
          <cx:pt idx="38994">Other Kitchen</cx:pt>
          <cx:pt idx="38995"> Common outlets </cx:pt>
          <cx:pt idx="38996"> Common Lights </cx:pt>
          <cx:pt idx="38997"> Bedroom Outlets </cx:pt>
          <cx:pt idx="38998"> Bedroom Lights </cx:pt>
          <cx:pt idx="38999"> Bathroom </cx:pt>
          <cx:pt idx="39000">Total</cx:pt>
          <cx:pt idx="39001">Refrigerator</cx:pt>
          <cx:pt idx="39002">Other Kitchen</cx:pt>
          <cx:pt idx="39003"> Common outlets </cx:pt>
          <cx:pt idx="39004"> Common Lights </cx:pt>
          <cx:pt idx="39005"> Bedroom Outlets </cx:pt>
          <cx:pt idx="39006"> Bedroom Lights </cx:pt>
          <cx:pt idx="39007"> Bathroom </cx:pt>
          <cx:pt idx="39008">Total</cx:pt>
          <cx:pt idx="39009">Refrigerator</cx:pt>
          <cx:pt idx="39010">Other Kitchen</cx:pt>
          <cx:pt idx="39011"> Common outlets </cx:pt>
          <cx:pt idx="39012"> Common Lights </cx:pt>
          <cx:pt idx="39013"> Bedroom Outlets </cx:pt>
          <cx:pt idx="39014"> Bedroom Lights </cx:pt>
          <cx:pt idx="39015"> Bathroom </cx:pt>
          <cx:pt idx="39016">Total</cx:pt>
          <cx:pt idx="39017">Refrigerator</cx:pt>
          <cx:pt idx="39018">Other Kitchen</cx:pt>
          <cx:pt idx="39019"> Common outlets </cx:pt>
          <cx:pt idx="39020"> Common Lights </cx:pt>
          <cx:pt idx="39021"> Bedroom Outlets </cx:pt>
          <cx:pt idx="39022"> Bedroom Lights </cx:pt>
          <cx:pt idx="39023"> Bathroom </cx:pt>
          <cx:pt idx="39024">Total</cx:pt>
          <cx:pt idx="39025">Refrigerator</cx:pt>
          <cx:pt idx="39026">Other Kitchen</cx:pt>
          <cx:pt idx="39027"> Common outlets </cx:pt>
          <cx:pt idx="39028"> Common Lights </cx:pt>
          <cx:pt idx="39029"> Bedroom Outlets </cx:pt>
          <cx:pt idx="39030"> Bedroom Lights </cx:pt>
          <cx:pt idx="39031"> Bathroom </cx:pt>
          <cx:pt idx="39032">Total</cx:pt>
          <cx:pt idx="39033">Refrigerator</cx:pt>
          <cx:pt idx="39034">Other Kitchen</cx:pt>
          <cx:pt idx="39035"> Common outlets </cx:pt>
          <cx:pt idx="39036"> Common Lights </cx:pt>
          <cx:pt idx="39037"> Bedroom Outlets </cx:pt>
          <cx:pt idx="39038"> Bedroom Lights </cx:pt>
          <cx:pt idx="39039"> Bathroom </cx:pt>
          <cx:pt idx="39040">Total</cx:pt>
          <cx:pt idx="39041">Refrigerator</cx:pt>
          <cx:pt idx="39042">Other Kitchen</cx:pt>
          <cx:pt idx="39043"> Common outlets </cx:pt>
          <cx:pt idx="39044"> Common Lights </cx:pt>
          <cx:pt idx="39045"> Bedroom Outlets </cx:pt>
          <cx:pt idx="39046"> Bedroom Lights </cx:pt>
          <cx:pt idx="39047"> Bathroom </cx:pt>
          <cx:pt idx="39048">Total</cx:pt>
          <cx:pt idx="39049">Refrigerator</cx:pt>
          <cx:pt idx="39050">Other Kitchen</cx:pt>
          <cx:pt idx="39051"> Common outlets </cx:pt>
          <cx:pt idx="39052"> Common Lights </cx:pt>
          <cx:pt idx="39053"> Bedroom Outlets </cx:pt>
          <cx:pt idx="39054"> Bedroom Lights </cx:pt>
          <cx:pt idx="39055"> Bathroom </cx:pt>
          <cx:pt idx="39056">Total</cx:pt>
          <cx:pt idx="39057">Refrigerator</cx:pt>
          <cx:pt idx="39058">Other Kitchen</cx:pt>
          <cx:pt idx="39059"> Common outlets </cx:pt>
          <cx:pt idx="39060"> Common Lights </cx:pt>
          <cx:pt idx="39061"> Bedroom Outlets </cx:pt>
          <cx:pt idx="39062"> Bedroom Lights </cx:pt>
          <cx:pt idx="39063"> Bathroom </cx:pt>
          <cx:pt idx="39064">Total</cx:pt>
          <cx:pt idx="39065">Refrigerator</cx:pt>
          <cx:pt idx="39066">Other Kitchen</cx:pt>
          <cx:pt idx="39067"> Common outlets </cx:pt>
          <cx:pt idx="39068"> Common Lights </cx:pt>
          <cx:pt idx="39069"> Bedroom Outlets </cx:pt>
          <cx:pt idx="39070"> Bedroom Lights </cx:pt>
          <cx:pt idx="39071"> Bathroom </cx:pt>
          <cx:pt idx="39072">Total</cx:pt>
          <cx:pt idx="39073">Refrigerator</cx:pt>
          <cx:pt idx="39074">Other Kitchen</cx:pt>
          <cx:pt idx="39075"> Common outlets </cx:pt>
          <cx:pt idx="39076"> Common Lights </cx:pt>
          <cx:pt idx="39077"> Bedroom Outlets </cx:pt>
          <cx:pt idx="39078"> Bedroom Lights </cx:pt>
          <cx:pt idx="39079"> Bathroom </cx:pt>
          <cx:pt idx="39080">Total</cx:pt>
          <cx:pt idx="39081">Refrigerator</cx:pt>
          <cx:pt idx="39082">Other Kitchen</cx:pt>
          <cx:pt idx="39083"> Common outlets </cx:pt>
          <cx:pt idx="39084"> Common Lights </cx:pt>
          <cx:pt idx="39085"> Bedroom Outlets </cx:pt>
          <cx:pt idx="39086"> Bedroom Lights </cx:pt>
          <cx:pt idx="39087"> Bathroom </cx:pt>
          <cx:pt idx="39088">Total</cx:pt>
          <cx:pt idx="39089">Refrigerator</cx:pt>
          <cx:pt idx="39090">Other Kitchen</cx:pt>
          <cx:pt idx="39091"> Common outlets </cx:pt>
          <cx:pt idx="39092"> Common Lights </cx:pt>
          <cx:pt idx="39093"> Bedroom Outlets </cx:pt>
          <cx:pt idx="39094"> Bedroom Lights </cx:pt>
          <cx:pt idx="39095"> Bathroom </cx:pt>
          <cx:pt idx="39096">Total</cx:pt>
          <cx:pt idx="39097">Refrigerator</cx:pt>
          <cx:pt idx="39098">Other Kitchen</cx:pt>
          <cx:pt idx="39099"> Common outlets </cx:pt>
          <cx:pt idx="39100"> Common Lights </cx:pt>
          <cx:pt idx="39101"> Bedroom Outlets </cx:pt>
          <cx:pt idx="39102"> Bedroom Lights </cx:pt>
          <cx:pt idx="39103"> Bathroom </cx:pt>
          <cx:pt idx="39104">Total</cx:pt>
          <cx:pt idx="39105">Refrigerator</cx:pt>
          <cx:pt idx="39106">Other Kitchen</cx:pt>
          <cx:pt idx="39107"> Common outlets </cx:pt>
          <cx:pt idx="39108"> Common Lights </cx:pt>
          <cx:pt idx="39109"> Bedroom Outlets </cx:pt>
          <cx:pt idx="39110"> Bedroom Lights </cx:pt>
          <cx:pt idx="39111"> Bathroom </cx:pt>
          <cx:pt idx="39112">Total</cx:pt>
          <cx:pt idx="39113">Refrigerator</cx:pt>
          <cx:pt idx="39114">Other Kitchen</cx:pt>
          <cx:pt idx="39115"> Common outlets </cx:pt>
          <cx:pt idx="39116"> Common Lights </cx:pt>
          <cx:pt idx="39117"> Bedroom Outlets </cx:pt>
          <cx:pt idx="39118"> Bedroom Lights </cx:pt>
          <cx:pt idx="39119"> Bathroom </cx:pt>
          <cx:pt idx="39120">Total</cx:pt>
          <cx:pt idx="39121">Refrigerator</cx:pt>
          <cx:pt idx="39122">Other Kitchen</cx:pt>
          <cx:pt idx="39123"> Common outlets </cx:pt>
          <cx:pt idx="39124"> Common Lights </cx:pt>
          <cx:pt idx="39125"> Bedroom Outlets </cx:pt>
          <cx:pt idx="39126"> Bedroom Lights </cx:pt>
          <cx:pt idx="39127"> Bathroom </cx:pt>
          <cx:pt idx="39128">Total</cx:pt>
          <cx:pt idx="39129">Refrigerator</cx:pt>
          <cx:pt idx="39130">Other Kitchen</cx:pt>
          <cx:pt idx="39131"> Common outlets </cx:pt>
          <cx:pt idx="39132"> Common Lights </cx:pt>
          <cx:pt idx="39133"> Bedroom Outlets </cx:pt>
          <cx:pt idx="39134"> Bedroom Lights </cx:pt>
          <cx:pt idx="39135"> Bathroom </cx:pt>
          <cx:pt idx="39136">Total</cx:pt>
          <cx:pt idx="39137">Refrigerator</cx:pt>
          <cx:pt idx="39138">Other Kitchen</cx:pt>
          <cx:pt idx="39139"> Common outlets </cx:pt>
          <cx:pt idx="39140"> Common Lights </cx:pt>
          <cx:pt idx="39141"> Bedroom Outlets </cx:pt>
          <cx:pt idx="39142"> Bedroom Lights </cx:pt>
          <cx:pt idx="39143"> Bathroom </cx:pt>
          <cx:pt idx="39144">Total</cx:pt>
          <cx:pt idx="39145">Refrigerator</cx:pt>
          <cx:pt idx="39146">Other Kitchen</cx:pt>
          <cx:pt idx="39147"> Common outlets </cx:pt>
          <cx:pt idx="39148"> Common Lights </cx:pt>
          <cx:pt idx="39149"> Bedroom Outlets </cx:pt>
          <cx:pt idx="39150"> Bedroom Lights </cx:pt>
          <cx:pt idx="39151"> Bathroom </cx:pt>
          <cx:pt idx="39152">Total</cx:pt>
          <cx:pt idx="39153">Refrigerator</cx:pt>
          <cx:pt idx="39154">Other Kitchen</cx:pt>
          <cx:pt idx="39155"> Common outlets </cx:pt>
          <cx:pt idx="39156"> Common Lights </cx:pt>
          <cx:pt idx="39157"> Bedroom Outlets </cx:pt>
          <cx:pt idx="39158"> Bedroom Lights </cx:pt>
          <cx:pt idx="39159"> Bathroom </cx:pt>
          <cx:pt idx="39160">Total</cx:pt>
          <cx:pt idx="39161">Refrigerator</cx:pt>
          <cx:pt idx="39162">Other Kitchen</cx:pt>
          <cx:pt idx="39163"> Common outlets </cx:pt>
          <cx:pt idx="39164"> Common Lights </cx:pt>
          <cx:pt idx="39165"> Bedroom Outlets </cx:pt>
          <cx:pt idx="39166"> Bedroom Lights </cx:pt>
          <cx:pt idx="39167"> Bathroom </cx:pt>
          <cx:pt idx="39168">Total</cx:pt>
          <cx:pt idx="39169">Refrigerator</cx:pt>
          <cx:pt idx="39170">Other Kitchen</cx:pt>
          <cx:pt idx="39171"> Common outlets </cx:pt>
          <cx:pt idx="39172"> Common Lights </cx:pt>
          <cx:pt idx="39173"> Bedroom Outlets </cx:pt>
          <cx:pt idx="39174"> Bedroom Lights </cx:pt>
          <cx:pt idx="39175"> Bathroom </cx:pt>
          <cx:pt idx="39176">Total</cx:pt>
          <cx:pt idx="39177">Refrigerator</cx:pt>
          <cx:pt idx="39178">Other Kitchen</cx:pt>
          <cx:pt idx="39179"> Common outlets </cx:pt>
          <cx:pt idx="39180"> Common Lights </cx:pt>
          <cx:pt idx="39181"> Bedroom Outlets </cx:pt>
          <cx:pt idx="39182"> Bedroom Lights </cx:pt>
          <cx:pt idx="39183"> Bathroom </cx:pt>
          <cx:pt idx="39184">Total</cx:pt>
          <cx:pt idx="39185">Refrigerator</cx:pt>
          <cx:pt idx="39186">Other Kitchen</cx:pt>
          <cx:pt idx="39187"> Common outlets </cx:pt>
          <cx:pt idx="39188"> Common Lights </cx:pt>
          <cx:pt idx="39189"> Bedroom Outlets </cx:pt>
          <cx:pt idx="39190"> Bedroom Lights </cx:pt>
          <cx:pt idx="39191"> Bathroom </cx:pt>
          <cx:pt idx="39192">Total</cx:pt>
          <cx:pt idx="39193">Refrigerator</cx:pt>
          <cx:pt idx="39194">Other Kitchen</cx:pt>
          <cx:pt idx="39195"> Common outlets </cx:pt>
          <cx:pt idx="39196"> Common Lights </cx:pt>
          <cx:pt idx="39197"> Bedroom Outlets </cx:pt>
          <cx:pt idx="39198"> Bedroom Lights </cx:pt>
          <cx:pt idx="39199"> Bathroom </cx:pt>
          <cx:pt idx="39200">Total</cx:pt>
          <cx:pt idx="39201">Refrigerator</cx:pt>
          <cx:pt idx="39202">Other Kitchen</cx:pt>
          <cx:pt idx="39203"> Common outlets </cx:pt>
          <cx:pt idx="39204"> Common Lights </cx:pt>
          <cx:pt idx="39205"> Bedroom Outlets </cx:pt>
          <cx:pt idx="39206"> Bedroom Lights </cx:pt>
          <cx:pt idx="39207"> Bathroom </cx:pt>
          <cx:pt idx="39208">Total</cx:pt>
          <cx:pt idx="39209">Refrigerator</cx:pt>
          <cx:pt idx="39210">Other Kitchen</cx:pt>
          <cx:pt idx="39211"> Common outlets </cx:pt>
          <cx:pt idx="39212"> Common Lights </cx:pt>
          <cx:pt idx="39213"> Bedroom Outlets </cx:pt>
          <cx:pt idx="39214"> Bedroom Lights </cx:pt>
          <cx:pt idx="39215"> Bathroom </cx:pt>
          <cx:pt idx="39216">Total</cx:pt>
          <cx:pt idx="39217">Refrigerator</cx:pt>
          <cx:pt idx="39218">Other Kitchen</cx:pt>
          <cx:pt idx="39219"> Common outlets </cx:pt>
          <cx:pt idx="39220"> Common Lights </cx:pt>
          <cx:pt idx="39221"> Bedroom Outlets </cx:pt>
          <cx:pt idx="39222"> Bedroom Lights </cx:pt>
          <cx:pt idx="39223"> Bathroom </cx:pt>
          <cx:pt idx="39224">Total</cx:pt>
          <cx:pt idx="39225">Refrigerator</cx:pt>
          <cx:pt idx="39226">Other Kitchen</cx:pt>
          <cx:pt idx="39227"> Common outlets </cx:pt>
          <cx:pt idx="39228"> Common Lights </cx:pt>
          <cx:pt idx="39229"> Bedroom Outlets </cx:pt>
          <cx:pt idx="39230"> Bedroom Lights </cx:pt>
          <cx:pt idx="39231"> Bathroom </cx:pt>
          <cx:pt idx="39232">Total</cx:pt>
          <cx:pt idx="39233">Refrigerator</cx:pt>
          <cx:pt idx="39234">Other Kitchen</cx:pt>
          <cx:pt idx="39235"> Common outlets </cx:pt>
          <cx:pt idx="39236"> Common Lights </cx:pt>
          <cx:pt idx="39237"> Bedroom Outlets </cx:pt>
          <cx:pt idx="39238"> Bedroom Lights </cx:pt>
          <cx:pt idx="39239"> Bathroom </cx:pt>
          <cx:pt idx="39240">Total</cx:pt>
          <cx:pt idx="39241">Refrigerator</cx:pt>
          <cx:pt idx="39242">Other Kitchen</cx:pt>
          <cx:pt idx="39243"> Common outlets </cx:pt>
          <cx:pt idx="39244"> Common Lights </cx:pt>
          <cx:pt idx="39245"> Bedroom Outlets </cx:pt>
          <cx:pt idx="39246"> Bedroom Lights </cx:pt>
          <cx:pt idx="39247"> Bathroom </cx:pt>
          <cx:pt idx="39248">Total</cx:pt>
          <cx:pt idx="39249">Refrigerator</cx:pt>
          <cx:pt idx="39250">Other Kitchen</cx:pt>
          <cx:pt idx="39251"> Common outlets </cx:pt>
          <cx:pt idx="39252"> Common Lights </cx:pt>
          <cx:pt idx="39253"> Bedroom Outlets </cx:pt>
          <cx:pt idx="39254"> Bedroom Lights </cx:pt>
          <cx:pt idx="39255"> Bathroom </cx:pt>
          <cx:pt idx="39256">Total</cx:pt>
          <cx:pt idx="39257">Refrigerator</cx:pt>
          <cx:pt idx="39258">Other Kitchen</cx:pt>
          <cx:pt idx="39259"> Common outlets </cx:pt>
          <cx:pt idx="39260"> Common Lights </cx:pt>
          <cx:pt idx="39261"> Bedroom Outlets </cx:pt>
          <cx:pt idx="39262"> Bedroom Lights </cx:pt>
          <cx:pt idx="39263"> Bathroom </cx:pt>
          <cx:pt idx="39264">Total</cx:pt>
          <cx:pt idx="39265">Refrigerator</cx:pt>
          <cx:pt idx="39266">Other Kitchen</cx:pt>
          <cx:pt idx="39267"> Common outlets </cx:pt>
          <cx:pt idx="39268"> Common Lights </cx:pt>
          <cx:pt idx="39269"> Bedroom Outlets </cx:pt>
          <cx:pt idx="39270"> Bedroom Lights </cx:pt>
          <cx:pt idx="39271"> Bathroom </cx:pt>
          <cx:pt idx="39272">Total</cx:pt>
          <cx:pt idx="39273">Refrigerator</cx:pt>
          <cx:pt idx="39274">Other Kitchen</cx:pt>
          <cx:pt idx="39275"> Common outlets </cx:pt>
          <cx:pt idx="39276"> Common Lights </cx:pt>
          <cx:pt idx="39277"> Bedroom Outlets </cx:pt>
          <cx:pt idx="39278"> Bedroom Lights </cx:pt>
          <cx:pt idx="39279"> Bathroom </cx:pt>
          <cx:pt idx="39280">Total</cx:pt>
          <cx:pt idx="39281">Refrigerator</cx:pt>
          <cx:pt idx="39282">Other Kitchen</cx:pt>
          <cx:pt idx="39283"> Common outlets </cx:pt>
          <cx:pt idx="39284"> Common Lights </cx:pt>
          <cx:pt idx="39285"> Bedroom Outlets </cx:pt>
          <cx:pt idx="39286"> Bedroom Lights </cx:pt>
          <cx:pt idx="39287"> Bathroom </cx:pt>
          <cx:pt idx="39288">Total</cx:pt>
          <cx:pt idx="39289">Refrigerator</cx:pt>
          <cx:pt idx="39290">Other Kitchen</cx:pt>
          <cx:pt idx="39291"> Common outlets </cx:pt>
          <cx:pt idx="39292"> Common Lights </cx:pt>
          <cx:pt idx="39293"> Bedroom Outlets </cx:pt>
          <cx:pt idx="39294"> Bedroom Lights </cx:pt>
          <cx:pt idx="39295"> Bathroom </cx:pt>
          <cx:pt idx="39296">Total</cx:pt>
          <cx:pt idx="39297">Refrigerator</cx:pt>
          <cx:pt idx="39298">Other Kitchen</cx:pt>
          <cx:pt idx="39299"> Common outlets </cx:pt>
          <cx:pt idx="39300"> Common Lights </cx:pt>
          <cx:pt idx="39301"> Bedroom Outlets </cx:pt>
          <cx:pt idx="39302"> Bedroom Lights </cx:pt>
          <cx:pt idx="39303"> Bathroom </cx:pt>
          <cx:pt idx="39304">Total</cx:pt>
          <cx:pt idx="39305">Refrigerator</cx:pt>
          <cx:pt idx="39306">Other Kitchen</cx:pt>
          <cx:pt idx="39307"> Common outlets </cx:pt>
          <cx:pt idx="39308"> Common Lights </cx:pt>
          <cx:pt idx="39309"> Bedroom Outlets </cx:pt>
          <cx:pt idx="39310"> Bedroom Lights </cx:pt>
          <cx:pt idx="39311"> Bathroom </cx:pt>
          <cx:pt idx="39312">Total</cx:pt>
          <cx:pt idx="39313">Refrigerator</cx:pt>
          <cx:pt idx="39314">Other Kitchen</cx:pt>
          <cx:pt idx="39315"> Common outlets </cx:pt>
          <cx:pt idx="39316"> Common Lights </cx:pt>
          <cx:pt idx="39317"> Bedroom Outlets </cx:pt>
          <cx:pt idx="39318"> Bedroom Lights </cx:pt>
          <cx:pt idx="39319"> Bathroom </cx:pt>
          <cx:pt idx="39320">Total</cx:pt>
          <cx:pt idx="39321">Refrigerator</cx:pt>
          <cx:pt idx="39322">Other Kitchen</cx:pt>
          <cx:pt idx="39323"> Common outlets </cx:pt>
          <cx:pt idx="39324"> Common Lights </cx:pt>
          <cx:pt idx="39325"> Bedroom Outlets </cx:pt>
          <cx:pt idx="39326"> Bedroom Lights </cx:pt>
          <cx:pt idx="39327"> Bathroom </cx:pt>
          <cx:pt idx="39328">Total</cx:pt>
          <cx:pt idx="39329">Refrigerator</cx:pt>
          <cx:pt idx="39330">Other Kitchen</cx:pt>
          <cx:pt idx="39331"> Common outlets </cx:pt>
          <cx:pt idx="39332"> Common Lights </cx:pt>
          <cx:pt idx="39333"> Bedroom Outlets </cx:pt>
          <cx:pt idx="39334"> Bedroom Lights </cx:pt>
          <cx:pt idx="39335"> Bathroom </cx:pt>
          <cx:pt idx="39336">Total</cx:pt>
          <cx:pt idx="39337">Refrigerator</cx:pt>
          <cx:pt idx="39338">Other Kitchen</cx:pt>
          <cx:pt idx="39339"> Common outlets </cx:pt>
          <cx:pt idx="39340"> Common Lights </cx:pt>
          <cx:pt idx="39341"> Bedroom Outlets </cx:pt>
          <cx:pt idx="39342"> Bedroom Lights </cx:pt>
          <cx:pt idx="39343"> Bathroom </cx:pt>
          <cx:pt idx="39344">Total</cx:pt>
          <cx:pt idx="39345">Refrigerator</cx:pt>
          <cx:pt idx="39346">Other Kitchen</cx:pt>
          <cx:pt idx="39347"> Common outlets </cx:pt>
          <cx:pt idx="39348"> Common Lights </cx:pt>
          <cx:pt idx="39349"> Bedroom Outlets </cx:pt>
          <cx:pt idx="39350"> Bedroom Lights </cx:pt>
          <cx:pt idx="39351"> Bathroom </cx:pt>
          <cx:pt idx="39352">Total</cx:pt>
          <cx:pt idx="39353">Refrigerator</cx:pt>
          <cx:pt idx="39354">Other Kitchen</cx:pt>
          <cx:pt idx="39355"> Common outlets </cx:pt>
          <cx:pt idx="39356"> Common Lights </cx:pt>
          <cx:pt idx="39357"> Bedroom Outlets </cx:pt>
          <cx:pt idx="39358"> Bedroom Lights </cx:pt>
          <cx:pt idx="39359"> Bathroom </cx:pt>
          <cx:pt idx="39360">Total</cx:pt>
          <cx:pt idx="39361">Refrigerator</cx:pt>
          <cx:pt idx="39362">Other Kitchen</cx:pt>
          <cx:pt idx="39363"> Common outlets </cx:pt>
          <cx:pt idx="39364"> Common Lights </cx:pt>
          <cx:pt idx="39365"> Bedroom Outlets </cx:pt>
          <cx:pt idx="39366"> Bedroom Lights </cx:pt>
          <cx:pt idx="39367"> Bathroom </cx:pt>
          <cx:pt idx="39368">Total</cx:pt>
          <cx:pt idx="39369">Refrigerator</cx:pt>
          <cx:pt idx="39370">Other Kitchen</cx:pt>
          <cx:pt idx="39371"> Common outlets </cx:pt>
          <cx:pt idx="39372"> Common Lights </cx:pt>
          <cx:pt idx="39373"> Bedroom Outlets </cx:pt>
          <cx:pt idx="39374"> Bedroom Lights </cx:pt>
          <cx:pt idx="39375"> Bathroom </cx:pt>
          <cx:pt idx="39376">Total</cx:pt>
          <cx:pt idx="39377">Refrigerator</cx:pt>
          <cx:pt idx="39378">Other Kitchen</cx:pt>
          <cx:pt idx="39379"> Common outlets </cx:pt>
          <cx:pt idx="39380"> Common Lights </cx:pt>
          <cx:pt idx="39381"> Bedroom Outlets </cx:pt>
          <cx:pt idx="39382"> Bedroom Lights </cx:pt>
          <cx:pt idx="39383"> Bathroom </cx:pt>
          <cx:pt idx="39384">Total</cx:pt>
          <cx:pt idx="39385">Refrigerator</cx:pt>
          <cx:pt idx="39386">Other Kitchen</cx:pt>
          <cx:pt idx="39387"> Common outlets </cx:pt>
          <cx:pt idx="39388"> Common Lights </cx:pt>
          <cx:pt idx="39389"> Bedroom Outlets </cx:pt>
          <cx:pt idx="39390"> Bedroom Lights </cx:pt>
          <cx:pt idx="39391"> Bathroom </cx:pt>
          <cx:pt idx="39392">Total</cx:pt>
          <cx:pt idx="39393">Refrigerator</cx:pt>
          <cx:pt idx="39394">Other Kitchen</cx:pt>
          <cx:pt idx="39395"> Common outlets </cx:pt>
          <cx:pt idx="39396"> Common Lights </cx:pt>
          <cx:pt idx="39397"> Bedroom Outlets </cx:pt>
          <cx:pt idx="39398"> Bedroom Lights </cx:pt>
          <cx:pt idx="39399"> Bathroom </cx:pt>
          <cx:pt idx="39400">Total</cx:pt>
          <cx:pt idx="39401">Refrigerator</cx:pt>
          <cx:pt idx="39402">Other Kitchen</cx:pt>
          <cx:pt idx="39403"> Common outlets </cx:pt>
          <cx:pt idx="39404"> Common Lights </cx:pt>
          <cx:pt idx="39405"> Bedroom Outlets </cx:pt>
          <cx:pt idx="39406"> Bedroom Lights </cx:pt>
          <cx:pt idx="39407"> Bathroom </cx:pt>
          <cx:pt idx="39408">Total</cx:pt>
          <cx:pt idx="39409">Refrigerator</cx:pt>
          <cx:pt idx="39410">Other Kitchen</cx:pt>
          <cx:pt idx="39411"> Common outlets </cx:pt>
          <cx:pt idx="39412"> Common Lights </cx:pt>
          <cx:pt idx="39413"> Bedroom Outlets </cx:pt>
          <cx:pt idx="39414"> Bedroom Lights </cx:pt>
          <cx:pt idx="39415"> Bathroom </cx:pt>
          <cx:pt idx="39416">Total</cx:pt>
          <cx:pt idx="39417">Refrigerator</cx:pt>
          <cx:pt idx="39418">Other Kitchen</cx:pt>
          <cx:pt idx="39419"> Common outlets </cx:pt>
          <cx:pt idx="39420"> Common Lights </cx:pt>
          <cx:pt idx="39421"> Bedroom Outlets </cx:pt>
          <cx:pt idx="39422"> Bedroom Lights </cx:pt>
          <cx:pt idx="39423"> Bathroom </cx:pt>
          <cx:pt idx="39424">Total</cx:pt>
          <cx:pt idx="39425">Refrigerator</cx:pt>
          <cx:pt idx="39426">Other Kitchen</cx:pt>
          <cx:pt idx="39427"> Common outlets </cx:pt>
          <cx:pt idx="39428"> Common Lights </cx:pt>
          <cx:pt idx="39429"> Bedroom Outlets </cx:pt>
          <cx:pt idx="39430"> Bedroom Lights </cx:pt>
          <cx:pt idx="39431"> Bathroom </cx:pt>
          <cx:pt idx="39432">Total</cx:pt>
          <cx:pt idx="39433">Refrigerator</cx:pt>
          <cx:pt idx="39434">Other Kitchen</cx:pt>
          <cx:pt idx="39435"> Common outlets </cx:pt>
          <cx:pt idx="39436"> Common Lights </cx:pt>
          <cx:pt idx="39437"> Bedroom Outlets </cx:pt>
          <cx:pt idx="39438"> Bedroom Lights </cx:pt>
          <cx:pt idx="39439"> Bathroom </cx:pt>
          <cx:pt idx="39440">Total</cx:pt>
          <cx:pt idx="39441">Refrigerator</cx:pt>
          <cx:pt idx="39442">Other Kitchen</cx:pt>
          <cx:pt idx="39443"> Common outlets </cx:pt>
          <cx:pt idx="39444"> Common Lights </cx:pt>
          <cx:pt idx="39445"> Bedroom Outlets </cx:pt>
          <cx:pt idx="39446"> Bedroom Lights </cx:pt>
          <cx:pt idx="39447"> Bathroom </cx:pt>
          <cx:pt idx="39448">Total</cx:pt>
          <cx:pt idx="39449">Refrigerator</cx:pt>
          <cx:pt idx="39450">Other Kitchen</cx:pt>
          <cx:pt idx="39451"> Common outlets </cx:pt>
          <cx:pt idx="39452"> Common Lights </cx:pt>
          <cx:pt idx="39453"> Bedroom Outlets </cx:pt>
          <cx:pt idx="39454"> Bedroom Lights </cx:pt>
          <cx:pt idx="39455"> Bathroom </cx:pt>
          <cx:pt idx="39456">Total</cx:pt>
          <cx:pt idx="39457">Refrigerator</cx:pt>
          <cx:pt idx="39458">Other Kitchen</cx:pt>
          <cx:pt idx="39459"> Common outlets </cx:pt>
          <cx:pt idx="39460"> Common Lights </cx:pt>
          <cx:pt idx="39461"> Bedroom Outlets </cx:pt>
          <cx:pt idx="39462"> Bedroom Lights </cx:pt>
          <cx:pt idx="39463"> Bathroom </cx:pt>
          <cx:pt idx="39464">Total</cx:pt>
          <cx:pt idx="39465">Refrigerator</cx:pt>
          <cx:pt idx="39466">Other Kitchen</cx:pt>
          <cx:pt idx="39467"> Common outlets </cx:pt>
          <cx:pt idx="39468"> Common Lights </cx:pt>
          <cx:pt idx="39469"> Bedroom Outlets </cx:pt>
          <cx:pt idx="39470"> Bedroom Lights </cx:pt>
          <cx:pt idx="39471"> Bathroom </cx:pt>
          <cx:pt idx="39472">Total</cx:pt>
          <cx:pt idx="39473">Refrigerator</cx:pt>
          <cx:pt idx="39474">Other Kitchen</cx:pt>
          <cx:pt idx="39475"> Common outlets </cx:pt>
          <cx:pt idx="39476"> Common Lights </cx:pt>
          <cx:pt idx="39477"> Bedroom Outlets </cx:pt>
          <cx:pt idx="39478"> Bedroom Lights </cx:pt>
          <cx:pt idx="39479"> Bathroom </cx:pt>
          <cx:pt idx="39480">Total</cx:pt>
          <cx:pt idx="39481">Refrigerator</cx:pt>
          <cx:pt idx="39482">Other Kitchen</cx:pt>
          <cx:pt idx="39483"> Common outlets </cx:pt>
          <cx:pt idx="39484"> Common Lights </cx:pt>
          <cx:pt idx="39485"> Bedroom Outlets </cx:pt>
          <cx:pt idx="39486"> Bedroom Lights </cx:pt>
          <cx:pt idx="39487"> Bathroom </cx:pt>
          <cx:pt idx="39488">Total</cx:pt>
          <cx:pt idx="39489">Refrigerator</cx:pt>
          <cx:pt idx="39490">Other Kitchen</cx:pt>
          <cx:pt idx="39491"> Common outlets </cx:pt>
          <cx:pt idx="39492"> Common Lights </cx:pt>
          <cx:pt idx="39493"> Bedroom Outlets </cx:pt>
          <cx:pt idx="39494"> Bedroom Lights </cx:pt>
          <cx:pt idx="39495"> Bathroom </cx:pt>
          <cx:pt idx="39496">Total</cx:pt>
          <cx:pt idx="39497">Refrigerator</cx:pt>
          <cx:pt idx="39498">Other Kitchen</cx:pt>
          <cx:pt idx="39499"> Common outlets </cx:pt>
          <cx:pt idx="39500"> Common Lights </cx:pt>
          <cx:pt idx="39501"> Bedroom Outlets </cx:pt>
          <cx:pt idx="39502"> Bedroom Lights </cx:pt>
          <cx:pt idx="39503"> Bathroom </cx:pt>
          <cx:pt idx="39504">Total</cx:pt>
          <cx:pt idx="39505">Refrigerator</cx:pt>
          <cx:pt idx="39506">Other Kitchen</cx:pt>
          <cx:pt idx="39507"> Common outlets </cx:pt>
          <cx:pt idx="39508"> Common Lights </cx:pt>
          <cx:pt idx="39509"> Bedroom Outlets </cx:pt>
          <cx:pt idx="39510"> Bedroom Lights </cx:pt>
          <cx:pt idx="39511"> Bathroom </cx:pt>
          <cx:pt idx="39512">Total</cx:pt>
          <cx:pt idx="39513">Refrigerator</cx:pt>
          <cx:pt idx="39514">Other Kitchen</cx:pt>
          <cx:pt idx="39515"> Common outlets </cx:pt>
          <cx:pt idx="39516"> Common Lights </cx:pt>
          <cx:pt idx="39517"> Bedroom Outlets </cx:pt>
          <cx:pt idx="39518"> Bedroom Lights </cx:pt>
          <cx:pt idx="39519"> Bathroom </cx:pt>
          <cx:pt idx="39520">Total</cx:pt>
          <cx:pt idx="39521">Refrigerator</cx:pt>
          <cx:pt idx="39522">Other Kitchen</cx:pt>
          <cx:pt idx="39523"> Common outlets </cx:pt>
          <cx:pt idx="39524"> Common Lights </cx:pt>
          <cx:pt idx="39525"> Bedroom Outlets </cx:pt>
          <cx:pt idx="39526"> Bedroom Lights </cx:pt>
          <cx:pt idx="39527"> Bathroom </cx:pt>
          <cx:pt idx="39528">Total</cx:pt>
          <cx:pt idx="39529">Refrigerator</cx:pt>
          <cx:pt idx="39530">Other Kitchen</cx:pt>
          <cx:pt idx="39531"> Common outlets </cx:pt>
          <cx:pt idx="39532"> Common Lights </cx:pt>
          <cx:pt idx="39533"> Bedroom Outlets </cx:pt>
          <cx:pt idx="39534"> Bedroom Lights </cx:pt>
          <cx:pt idx="39535"> Bathroom </cx:pt>
          <cx:pt idx="39536">Total</cx:pt>
          <cx:pt idx="39537">Refrigerator</cx:pt>
          <cx:pt idx="39538">Other Kitchen</cx:pt>
          <cx:pt idx="39539"> Common outlets </cx:pt>
          <cx:pt idx="39540"> Common Lights </cx:pt>
          <cx:pt idx="39541"> Bedroom Outlets </cx:pt>
          <cx:pt idx="39542"> Bedroom Lights </cx:pt>
          <cx:pt idx="39543"> Bathroom </cx:pt>
          <cx:pt idx="39544">Total</cx:pt>
          <cx:pt idx="39545">Refrigerator</cx:pt>
          <cx:pt idx="39546">Other Kitchen</cx:pt>
          <cx:pt idx="39547"> Common outlets </cx:pt>
          <cx:pt idx="39548"> Common Lights </cx:pt>
          <cx:pt idx="39549"> Bedroom Outlets </cx:pt>
          <cx:pt idx="39550"> Bedroom Lights </cx:pt>
          <cx:pt idx="39551"> Bathroom </cx:pt>
          <cx:pt idx="39552">Total</cx:pt>
          <cx:pt idx="39553">Refrigerator</cx:pt>
          <cx:pt idx="39554">Other Kitchen</cx:pt>
          <cx:pt idx="39555"> Common outlets </cx:pt>
          <cx:pt idx="39556"> Common Lights </cx:pt>
          <cx:pt idx="39557"> Bedroom Outlets </cx:pt>
          <cx:pt idx="39558"> Bedroom Lights </cx:pt>
          <cx:pt idx="39559"> Bathroom </cx:pt>
          <cx:pt idx="39560">Total</cx:pt>
          <cx:pt idx="39561">Refrigerator</cx:pt>
          <cx:pt idx="39562">Other Kitchen</cx:pt>
          <cx:pt idx="39563"> Common outlets </cx:pt>
          <cx:pt idx="39564"> Common Lights </cx:pt>
          <cx:pt idx="39565"> Bedroom Outlets </cx:pt>
          <cx:pt idx="39566"> Bedroom Lights </cx:pt>
          <cx:pt idx="39567"> Bathroom </cx:pt>
          <cx:pt idx="39568">Total</cx:pt>
          <cx:pt idx="39569">Refrigerator</cx:pt>
          <cx:pt idx="39570">Other Kitchen</cx:pt>
          <cx:pt idx="39571"> Common outlets </cx:pt>
          <cx:pt idx="39572"> Common Lights </cx:pt>
          <cx:pt idx="39573"> Bedroom Outlets </cx:pt>
          <cx:pt idx="39574"> Bedroom Lights </cx:pt>
          <cx:pt idx="39575"> Bathroom </cx:pt>
          <cx:pt idx="39576">Total</cx:pt>
          <cx:pt idx="39577">Refrigerator</cx:pt>
          <cx:pt idx="39578">Other Kitchen</cx:pt>
          <cx:pt idx="39579"> Common outlets </cx:pt>
          <cx:pt idx="39580"> Common Lights </cx:pt>
          <cx:pt idx="39581"> Bedroom Outlets </cx:pt>
          <cx:pt idx="39582"> Bedroom Lights </cx:pt>
          <cx:pt idx="39583"> Bathroom </cx:pt>
          <cx:pt idx="39584">Total</cx:pt>
          <cx:pt idx="39585">Refrigerator</cx:pt>
          <cx:pt idx="39586">Other Kitchen</cx:pt>
          <cx:pt idx="39587"> Common outlets </cx:pt>
          <cx:pt idx="39588"> Common Lights </cx:pt>
          <cx:pt idx="39589"> Bedroom Outlets </cx:pt>
          <cx:pt idx="39590"> Bedroom Lights </cx:pt>
          <cx:pt idx="39591"> Bathroom </cx:pt>
          <cx:pt idx="39592">Total</cx:pt>
          <cx:pt idx="39593">Refrigerator</cx:pt>
          <cx:pt idx="39594">Other Kitchen</cx:pt>
          <cx:pt idx="39595"> Common outlets </cx:pt>
          <cx:pt idx="39596"> Common Lights </cx:pt>
          <cx:pt idx="39597"> Bedroom Outlets </cx:pt>
          <cx:pt idx="39598"> Bedroom Lights </cx:pt>
          <cx:pt idx="39599"> Bathroom </cx:pt>
          <cx:pt idx="39600">Total</cx:pt>
          <cx:pt idx="39601">Refrigerator</cx:pt>
          <cx:pt idx="39602">Other Kitchen</cx:pt>
          <cx:pt idx="39603"> Common outlets </cx:pt>
          <cx:pt idx="39604"> Common Lights </cx:pt>
          <cx:pt idx="39605"> Bedroom Outlets </cx:pt>
          <cx:pt idx="39606"> Bedroom Lights </cx:pt>
          <cx:pt idx="39607"> Bathroom </cx:pt>
          <cx:pt idx="39608">Total</cx:pt>
          <cx:pt idx="39609">Refrigerator</cx:pt>
          <cx:pt idx="39610">Other Kitchen</cx:pt>
          <cx:pt idx="39611"> Common outlets </cx:pt>
          <cx:pt idx="39612"> Common Lights </cx:pt>
          <cx:pt idx="39613"> Bedroom Outlets </cx:pt>
          <cx:pt idx="39614"> Bedroom Lights </cx:pt>
          <cx:pt idx="39615"> Bathroom </cx:pt>
          <cx:pt idx="39616">Total</cx:pt>
          <cx:pt idx="39617">Refrigerator</cx:pt>
          <cx:pt idx="39618">Other Kitchen</cx:pt>
          <cx:pt idx="39619"> Common outlets </cx:pt>
          <cx:pt idx="39620"> Common Lights </cx:pt>
          <cx:pt idx="39621"> Bedroom Outlets </cx:pt>
          <cx:pt idx="39622"> Bedroom Lights </cx:pt>
          <cx:pt idx="39623"> Bathroom </cx:pt>
          <cx:pt idx="39624">Total</cx:pt>
          <cx:pt idx="39625">Refrigerator</cx:pt>
          <cx:pt idx="39626">Other Kitchen</cx:pt>
          <cx:pt idx="39627"> Common outlets </cx:pt>
          <cx:pt idx="39628"> Common Lights </cx:pt>
          <cx:pt idx="39629"> Bedroom Outlets </cx:pt>
          <cx:pt idx="39630"> Bedroom Lights </cx:pt>
          <cx:pt idx="39631"> Bathroom </cx:pt>
          <cx:pt idx="39632">Total</cx:pt>
          <cx:pt idx="39633">Refrigerator</cx:pt>
          <cx:pt idx="39634">Other Kitchen</cx:pt>
          <cx:pt idx="39635"> Common outlets </cx:pt>
          <cx:pt idx="39636"> Common Lights </cx:pt>
          <cx:pt idx="39637"> Bedroom Outlets </cx:pt>
          <cx:pt idx="39638"> Bedroom Lights </cx:pt>
          <cx:pt idx="39639"> Bathroom </cx:pt>
          <cx:pt idx="39640">Total</cx:pt>
          <cx:pt idx="39641">Refrigerator</cx:pt>
          <cx:pt idx="39642">Other Kitchen</cx:pt>
          <cx:pt idx="39643"> Common outlets </cx:pt>
          <cx:pt idx="39644"> Common Lights </cx:pt>
          <cx:pt idx="39645"> Bedroom Outlets </cx:pt>
          <cx:pt idx="39646"> Bedroom Lights </cx:pt>
          <cx:pt idx="39647"> Bathroom </cx:pt>
          <cx:pt idx="39648">Total</cx:pt>
          <cx:pt idx="39649">Refrigerator</cx:pt>
          <cx:pt idx="39650">Other Kitchen</cx:pt>
          <cx:pt idx="39651"> Common outlets </cx:pt>
          <cx:pt idx="39652"> Common Lights </cx:pt>
          <cx:pt idx="39653"> Bedroom Outlets </cx:pt>
          <cx:pt idx="39654"> Bedroom Lights </cx:pt>
          <cx:pt idx="39655"> Bathroom </cx:pt>
          <cx:pt idx="39656">Total</cx:pt>
          <cx:pt idx="39657">Refrigerator</cx:pt>
          <cx:pt idx="39658">Other Kitchen</cx:pt>
          <cx:pt idx="39659"> Common outlets </cx:pt>
          <cx:pt idx="39660"> Common Lights </cx:pt>
          <cx:pt idx="39661"> Bedroom Outlets </cx:pt>
          <cx:pt idx="39662"> Bedroom Lights </cx:pt>
          <cx:pt idx="39663"> Bathroom </cx:pt>
          <cx:pt idx="39664">Total</cx:pt>
          <cx:pt idx="39665">Refrigerator</cx:pt>
          <cx:pt idx="39666">Other Kitchen</cx:pt>
          <cx:pt idx="39667"> Common outlets </cx:pt>
          <cx:pt idx="39668"> Common Lights </cx:pt>
          <cx:pt idx="39669"> Bedroom Outlets </cx:pt>
          <cx:pt idx="39670"> Bedroom Lights </cx:pt>
          <cx:pt idx="39671"> Bathroom </cx:pt>
          <cx:pt idx="39672">Total</cx:pt>
          <cx:pt idx="39673">Refrigerator</cx:pt>
          <cx:pt idx="39674">Other Kitchen</cx:pt>
          <cx:pt idx="39675"> Common outlets </cx:pt>
          <cx:pt idx="39676"> Common Lights </cx:pt>
          <cx:pt idx="39677"> Bedroom Outlets </cx:pt>
          <cx:pt idx="39678"> Bedroom Lights </cx:pt>
          <cx:pt idx="39679"> Bathroom </cx:pt>
          <cx:pt idx="39680">Total</cx:pt>
          <cx:pt idx="39681">Refrigerator</cx:pt>
          <cx:pt idx="39682">Other Kitchen</cx:pt>
          <cx:pt idx="39683"> Common outlets </cx:pt>
          <cx:pt idx="39684"> Common Lights </cx:pt>
          <cx:pt idx="39685"> Bedroom Outlets </cx:pt>
          <cx:pt idx="39686"> Bedroom Lights </cx:pt>
          <cx:pt idx="39687"> Bathroom </cx:pt>
          <cx:pt idx="39688">Total</cx:pt>
          <cx:pt idx="39689">Refrigerator</cx:pt>
          <cx:pt idx="39690">Other Kitchen</cx:pt>
          <cx:pt idx="39691"> Common outlets </cx:pt>
          <cx:pt idx="39692"> Common Lights </cx:pt>
          <cx:pt idx="39693"> Bedroom Outlets </cx:pt>
          <cx:pt idx="39694"> Bedroom Lights </cx:pt>
          <cx:pt idx="39695"> Bathroom </cx:pt>
          <cx:pt idx="39696">Total</cx:pt>
          <cx:pt idx="39697">Refrigerator</cx:pt>
          <cx:pt idx="39698">Other Kitchen</cx:pt>
          <cx:pt idx="39699"> Common outlets </cx:pt>
          <cx:pt idx="39700"> Common Lights </cx:pt>
          <cx:pt idx="39701"> Bedroom Outlets </cx:pt>
          <cx:pt idx="39702"> Bedroom Lights </cx:pt>
          <cx:pt idx="39703"> Bathroom </cx:pt>
          <cx:pt idx="39704">Total</cx:pt>
          <cx:pt idx="39705">Refrigerator</cx:pt>
          <cx:pt idx="39706">Other Kitchen</cx:pt>
          <cx:pt idx="39707"> Common outlets </cx:pt>
          <cx:pt idx="39708"> Common Lights </cx:pt>
          <cx:pt idx="39709"> Bedroom Outlets </cx:pt>
          <cx:pt idx="39710"> Bedroom Lights </cx:pt>
          <cx:pt idx="39711"> Bathroom </cx:pt>
          <cx:pt idx="39712">Total</cx:pt>
          <cx:pt idx="39713">Refrigerator</cx:pt>
          <cx:pt idx="39714">Other Kitchen</cx:pt>
          <cx:pt idx="39715"> Common outlets </cx:pt>
          <cx:pt idx="39716"> Common Lights </cx:pt>
          <cx:pt idx="39717"> Bedroom Outlets </cx:pt>
          <cx:pt idx="39718"> Bedroom Lights </cx:pt>
          <cx:pt idx="39719"> Bathroom </cx:pt>
          <cx:pt idx="39720">Total</cx:pt>
          <cx:pt idx="39721">Refrigerator</cx:pt>
          <cx:pt idx="39722">Other Kitchen</cx:pt>
          <cx:pt idx="39723"> Common outlets </cx:pt>
          <cx:pt idx="39724"> Common Lights </cx:pt>
          <cx:pt idx="39725"> Bedroom Outlets </cx:pt>
          <cx:pt idx="39726"> Bedroom Lights </cx:pt>
          <cx:pt idx="39727"> Bathroom </cx:pt>
          <cx:pt idx="39728">Total</cx:pt>
          <cx:pt idx="39729">Refrigerator</cx:pt>
          <cx:pt idx="39730">Other Kitchen</cx:pt>
          <cx:pt idx="39731"> Common outlets </cx:pt>
          <cx:pt idx="39732"> Common Lights </cx:pt>
          <cx:pt idx="39733"> Bedroom Outlets </cx:pt>
          <cx:pt idx="39734"> Bedroom Lights </cx:pt>
          <cx:pt idx="39735"> Bathroom </cx:pt>
          <cx:pt idx="39736">Total</cx:pt>
          <cx:pt idx="39737">Refrigerator</cx:pt>
          <cx:pt idx="39738">Other Kitchen</cx:pt>
          <cx:pt idx="39739"> Common outlets </cx:pt>
          <cx:pt idx="39740"> Common Lights </cx:pt>
          <cx:pt idx="39741"> Bedroom Outlets </cx:pt>
          <cx:pt idx="39742"> Bedroom Lights </cx:pt>
          <cx:pt idx="39743"> Bathroom </cx:pt>
          <cx:pt idx="39744">Total</cx:pt>
          <cx:pt idx="39745">Refrigerator</cx:pt>
          <cx:pt idx="39746">Other Kitchen</cx:pt>
          <cx:pt idx="39747"> Common outlets </cx:pt>
          <cx:pt idx="39748"> Common Lights </cx:pt>
          <cx:pt idx="39749"> Bedroom Outlets </cx:pt>
          <cx:pt idx="39750"> Bedroom Lights </cx:pt>
          <cx:pt idx="39751"> Bathroom </cx:pt>
          <cx:pt idx="39752">Total</cx:pt>
          <cx:pt idx="39753">Refrigerator</cx:pt>
          <cx:pt idx="39754">Other Kitchen</cx:pt>
          <cx:pt idx="39755"> Common outlets </cx:pt>
          <cx:pt idx="39756"> Common Lights </cx:pt>
          <cx:pt idx="39757"> Bedroom Outlets </cx:pt>
          <cx:pt idx="39758"> Bedroom Lights </cx:pt>
          <cx:pt idx="39759"> Bathroom </cx:pt>
          <cx:pt idx="39760">Total</cx:pt>
          <cx:pt idx="39761">Refrigerator</cx:pt>
          <cx:pt idx="39762">Other Kitchen</cx:pt>
          <cx:pt idx="39763"> Common outlets </cx:pt>
          <cx:pt idx="39764"> Common Lights </cx:pt>
          <cx:pt idx="39765"> Bedroom Outlets </cx:pt>
          <cx:pt idx="39766"> Bedroom Lights </cx:pt>
          <cx:pt idx="39767"> Bathroom </cx:pt>
          <cx:pt idx="39768">Total</cx:pt>
          <cx:pt idx="39769">Refrigerator</cx:pt>
          <cx:pt idx="39770">Other Kitchen</cx:pt>
          <cx:pt idx="39771"> Common outlets </cx:pt>
          <cx:pt idx="39772"> Common Lights </cx:pt>
          <cx:pt idx="39773"> Bedroom Outlets </cx:pt>
          <cx:pt idx="39774"> Bedroom Lights </cx:pt>
          <cx:pt idx="39775"> Bathroom </cx:pt>
          <cx:pt idx="39776">Total</cx:pt>
          <cx:pt idx="39777">Refrigerator</cx:pt>
          <cx:pt idx="39778">Other Kitchen</cx:pt>
          <cx:pt idx="39779"> Common outlets </cx:pt>
          <cx:pt idx="39780"> Common Lights </cx:pt>
          <cx:pt idx="39781"> Bedroom Outlets </cx:pt>
          <cx:pt idx="39782"> Bedroom Lights </cx:pt>
          <cx:pt idx="39783"> Bathroom </cx:pt>
          <cx:pt idx="39784">Total</cx:pt>
          <cx:pt idx="39785">Refrigerator</cx:pt>
          <cx:pt idx="39786">Other Kitchen</cx:pt>
          <cx:pt idx="39787"> Common outlets </cx:pt>
          <cx:pt idx="39788"> Common Lights </cx:pt>
          <cx:pt idx="39789"> Bedroom Outlets </cx:pt>
          <cx:pt idx="39790"> Bedroom Lights </cx:pt>
          <cx:pt idx="39791"> Bathroom </cx:pt>
          <cx:pt idx="39792">Total</cx:pt>
          <cx:pt idx="39793">Refrigerator</cx:pt>
          <cx:pt idx="39794">Other Kitchen</cx:pt>
          <cx:pt idx="39795"> Common outlets </cx:pt>
          <cx:pt idx="39796"> Common Lights </cx:pt>
          <cx:pt idx="39797"> Bedroom Outlets </cx:pt>
          <cx:pt idx="39798"> Bedroom Lights </cx:pt>
          <cx:pt idx="39799"> Bathroom </cx:pt>
          <cx:pt idx="39800">Total</cx:pt>
          <cx:pt idx="39801">Refrigerator</cx:pt>
          <cx:pt idx="39802">Other Kitchen</cx:pt>
          <cx:pt idx="39803"> Common outlets </cx:pt>
          <cx:pt idx="39804"> Common Lights </cx:pt>
          <cx:pt idx="39805"> Bedroom Outlets </cx:pt>
          <cx:pt idx="39806"> Bedroom Lights </cx:pt>
          <cx:pt idx="39807"> Bathroom </cx:pt>
          <cx:pt idx="39808">Total</cx:pt>
          <cx:pt idx="39809">Refrigerator</cx:pt>
          <cx:pt idx="39810">Other Kitchen</cx:pt>
          <cx:pt idx="39811"> Common outlets </cx:pt>
          <cx:pt idx="39812"> Common Lights </cx:pt>
          <cx:pt idx="39813"> Bedroom Outlets </cx:pt>
          <cx:pt idx="39814"> Bedroom Lights </cx:pt>
          <cx:pt idx="39815"> Bathroom </cx:pt>
          <cx:pt idx="39816">Total</cx:pt>
          <cx:pt idx="39817">Refrigerator</cx:pt>
          <cx:pt idx="39818">Other Kitchen</cx:pt>
          <cx:pt idx="39819"> Common outlets </cx:pt>
          <cx:pt idx="39820"> Common Lights </cx:pt>
          <cx:pt idx="39821"> Bedroom Outlets </cx:pt>
          <cx:pt idx="39822"> Bedroom Lights </cx:pt>
          <cx:pt idx="39823"> Bathroom </cx:pt>
          <cx:pt idx="39824">Total</cx:pt>
          <cx:pt idx="39825">Refrigerator</cx:pt>
          <cx:pt idx="39826">Other Kitchen</cx:pt>
          <cx:pt idx="39827"> Common outlets </cx:pt>
          <cx:pt idx="39828"> Common Lights </cx:pt>
          <cx:pt idx="39829"> Bedroom Outlets </cx:pt>
          <cx:pt idx="39830"> Bedroom Lights </cx:pt>
          <cx:pt idx="39831"> Bathroom </cx:pt>
          <cx:pt idx="39832">Total</cx:pt>
          <cx:pt idx="39833">Refrigerator</cx:pt>
          <cx:pt idx="39834">Other Kitchen</cx:pt>
          <cx:pt idx="39835"> Common outlets </cx:pt>
          <cx:pt idx="39836"> Common Lights </cx:pt>
          <cx:pt idx="39837"> Bedroom Outlets </cx:pt>
          <cx:pt idx="39838"> Bedroom Lights </cx:pt>
          <cx:pt idx="39839"> Bathroom </cx:pt>
          <cx:pt idx="39840">Total</cx:pt>
          <cx:pt idx="39841">Refrigerator</cx:pt>
          <cx:pt idx="39842">Other Kitchen</cx:pt>
          <cx:pt idx="39843"> Common outlets </cx:pt>
          <cx:pt idx="39844"> Common Lights </cx:pt>
          <cx:pt idx="39845"> Bedroom Outlets </cx:pt>
          <cx:pt idx="39846"> Bedroom Lights </cx:pt>
          <cx:pt idx="39847"> Bathroom </cx:pt>
          <cx:pt idx="39848">Total</cx:pt>
          <cx:pt idx="39849">Refrigerator</cx:pt>
          <cx:pt idx="39850">Other Kitchen</cx:pt>
          <cx:pt idx="39851"> Common outlets </cx:pt>
          <cx:pt idx="39852"> Common Lights </cx:pt>
          <cx:pt idx="39853"> Bedroom Outlets </cx:pt>
          <cx:pt idx="39854"> Bedroom Lights </cx:pt>
          <cx:pt idx="39855"> Bathroom </cx:pt>
          <cx:pt idx="39856">Total</cx:pt>
          <cx:pt idx="39857">Refrigerator</cx:pt>
          <cx:pt idx="39858">Other Kitchen</cx:pt>
          <cx:pt idx="39859"> Common outlets </cx:pt>
          <cx:pt idx="39860"> Common Lights </cx:pt>
          <cx:pt idx="39861"> Bedroom Outlets </cx:pt>
          <cx:pt idx="39862"> Bedroom Lights </cx:pt>
          <cx:pt idx="39863"> Bathroom </cx:pt>
          <cx:pt idx="39864">Total</cx:pt>
          <cx:pt idx="39865">Refrigerator</cx:pt>
          <cx:pt idx="39866">Other Kitchen</cx:pt>
          <cx:pt idx="39867"> Common outlets </cx:pt>
          <cx:pt idx="39868"> Common Lights </cx:pt>
          <cx:pt idx="39869"> Bedroom Outlets </cx:pt>
          <cx:pt idx="39870"> Bedroom Lights </cx:pt>
          <cx:pt idx="39871"> Bathroom </cx:pt>
          <cx:pt idx="39872">Total</cx:pt>
          <cx:pt idx="39873">Refrigerator</cx:pt>
          <cx:pt idx="39874">Other Kitchen</cx:pt>
          <cx:pt idx="39875"> Common outlets </cx:pt>
          <cx:pt idx="39876"> Common Lights </cx:pt>
          <cx:pt idx="39877"> Bedroom Outlets </cx:pt>
          <cx:pt idx="39878"> Bedroom Lights </cx:pt>
          <cx:pt idx="39879"> Bathroom </cx:pt>
          <cx:pt idx="39880">Total</cx:pt>
          <cx:pt idx="39881">Refrigerator</cx:pt>
          <cx:pt idx="39882">Other Kitchen</cx:pt>
          <cx:pt idx="39883"> Common outlets </cx:pt>
          <cx:pt idx="39884"> Common Lights </cx:pt>
          <cx:pt idx="39885"> Bedroom Outlets </cx:pt>
          <cx:pt idx="39886"> Bedroom Lights </cx:pt>
          <cx:pt idx="39887"> Bathroom </cx:pt>
          <cx:pt idx="39888">Total</cx:pt>
          <cx:pt idx="39889">Refrigerator</cx:pt>
          <cx:pt idx="39890">Other Kitchen</cx:pt>
          <cx:pt idx="39891"> Common outlets </cx:pt>
          <cx:pt idx="39892"> Common Lights </cx:pt>
          <cx:pt idx="39893"> Bedroom Outlets </cx:pt>
          <cx:pt idx="39894"> Bedroom Lights </cx:pt>
          <cx:pt idx="39895"> Bathroom </cx:pt>
          <cx:pt idx="39896">Total</cx:pt>
          <cx:pt idx="39897">Refrigerator</cx:pt>
          <cx:pt idx="39898">Other Kitchen</cx:pt>
          <cx:pt idx="39899"> Common outlets </cx:pt>
          <cx:pt idx="39900"> Common Lights </cx:pt>
          <cx:pt idx="39901"> Bedroom Outlets </cx:pt>
          <cx:pt idx="39902"> Bedroom Lights </cx:pt>
          <cx:pt idx="39903"> Bathroom </cx:pt>
          <cx:pt idx="39904">Total</cx:pt>
          <cx:pt idx="39905">Refrigerator</cx:pt>
          <cx:pt idx="39906">Other Kitchen</cx:pt>
          <cx:pt idx="39907"> Common outlets </cx:pt>
          <cx:pt idx="39908"> Common Lights </cx:pt>
          <cx:pt idx="39909"> Bedroom Outlets </cx:pt>
          <cx:pt idx="39910"> Bedroom Lights </cx:pt>
          <cx:pt idx="39911"> Bathroom </cx:pt>
          <cx:pt idx="39912">Total</cx:pt>
          <cx:pt idx="39913">Refrigerator</cx:pt>
          <cx:pt idx="39914">Other Kitchen</cx:pt>
          <cx:pt idx="39915"> Common outlets </cx:pt>
          <cx:pt idx="39916"> Common Lights </cx:pt>
          <cx:pt idx="39917"> Bedroom Outlets </cx:pt>
          <cx:pt idx="39918"> Bedroom Lights </cx:pt>
          <cx:pt idx="39919"> Bathroom </cx:pt>
          <cx:pt idx="39920">Total</cx:pt>
          <cx:pt idx="39921">Refrigerator</cx:pt>
          <cx:pt idx="39922">Other Kitchen</cx:pt>
          <cx:pt idx="39923"> Common outlets </cx:pt>
          <cx:pt idx="39924"> Common Lights </cx:pt>
          <cx:pt idx="39925"> Bedroom Outlets </cx:pt>
          <cx:pt idx="39926"> Bedroom Lights </cx:pt>
          <cx:pt idx="39927"> Bathroom </cx:pt>
          <cx:pt idx="39928">Total</cx:pt>
          <cx:pt idx="39929">Refrigerator</cx:pt>
          <cx:pt idx="39930">Other Kitchen</cx:pt>
          <cx:pt idx="39931"> Common outlets </cx:pt>
          <cx:pt idx="39932"> Common Lights </cx:pt>
          <cx:pt idx="39933"> Bedroom Outlets </cx:pt>
          <cx:pt idx="39934"> Bedroom Lights </cx:pt>
          <cx:pt idx="39935"> Bathroom </cx:pt>
          <cx:pt idx="39936">Total</cx:pt>
          <cx:pt idx="39937">Refrigerator</cx:pt>
          <cx:pt idx="39938">Other Kitchen</cx:pt>
          <cx:pt idx="39939"> Common outlets </cx:pt>
          <cx:pt idx="39940"> Common Lights </cx:pt>
          <cx:pt idx="39941"> Bedroom Outlets </cx:pt>
          <cx:pt idx="39942"> Bedroom Lights </cx:pt>
          <cx:pt idx="39943"> Bathroom </cx:pt>
          <cx:pt idx="39944">Total</cx:pt>
          <cx:pt idx="39945">Refrigerator</cx:pt>
          <cx:pt idx="39946">Other Kitchen</cx:pt>
          <cx:pt idx="39947"> Common outlets </cx:pt>
          <cx:pt idx="39948"> Common Lights </cx:pt>
          <cx:pt idx="39949"> Bedroom Outlets </cx:pt>
          <cx:pt idx="39950"> Bedroom Lights </cx:pt>
          <cx:pt idx="39951"> Bathroom </cx:pt>
          <cx:pt idx="39952">Total</cx:pt>
          <cx:pt idx="39953">Refrigerator</cx:pt>
          <cx:pt idx="39954">Other Kitchen</cx:pt>
          <cx:pt idx="39955"> Common outlets </cx:pt>
          <cx:pt idx="39956"> Common Lights </cx:pt>
          <cx:pt idx="39957"> Bedroom Outlets </cx:pt>
          <cx:pt idx="39958"> Bedroom Lights </cx:pt>
          <cx:pt idx="39959"> Bathroom </cx:pt>
          <cx:pt idx="39960">Total</cx:pt>
          <cx:pt idx="39961">Refrigerator</cx:pt>
          <cx:pt idx="39962">Other Kitchen</cx:pt>
          <cx:pt idx="39963"> Common outlets </cx:pt>
          <cx:pt idx="39964"> Common Lights </cx:pt>
          <cx:pt idx="39965"> Bedroom Outlets </cx:pt>
          <cx:pt idx="39966"> Bedroom Lights </cx:pt>
          <cx:pt idx="39967"> Bathroom </cx:pt>
          <cx:pt idx="39968">Total</cx:pt>
          <cx:pt idx="39969">Refrigerator</cx:pt>
          <cx:pt idx="39970">Other Kitchen</cx:pt>
          <cx:pt idx="39971"> Common outlets </cx:pt>
          <cx:pt idx="39972"> Common Lights </cx:pt>
          <cx:pt idx="39973"> Bedroom Outlets </cx:pt>
          <cx:pt idx="39974"> Bedroom Lights </cx:pt>
          <cx:pt idx="39975"> Bathroom </cx:pt>
          <cx:pt idx="39976">Total</cx:pt>
          <cx:pt idx="39977">Refrigerator</cx:pt>
          <cx:pt idx="39978">Other Kitchen</cx:pt>
          <cx:pt idx="39979"> Common outlets </cx:pt>
          <cx:pt idx="39980"> Common Lights </cx:pt>
          <cx:pt idx="39981"> Bedroom Outlets </cx:pt>
          <cx:pt idx="39982"> Bedroom Lights </cx:pt>
          <cx:pt idx="39983"> Bathroom </cx:pt>
          <cx:pt idx="39984">Total</cx:pt>
          <cx:pt idx="39985">Refrigerator</cx:pt>
          <cx:pt idx="39986">Other Kitchen</cx:pt>
          <cx:pt idx="39987"> Common outlets </cx:pt>
          <cx:pt idx="39988"> Common Lights </cx:pt>
          <cx:pt idx="39989"> Bedroom Outlets </cx:pt>
          <cx:pt idx="39990"> Bedroom Lights </cx:pt>
          <cx:pt idx="39991"> Bathroom </cx:pt>
          <cx:pt idx="39992">Total</cx:pt>
          <cx:pt idx="39993">Refrigerator</cx:pt>
          <cx:pt idx="39994">Other Kitchen</cx:pt>
          <cx:pt idx="39995"> Common outlets </cx:pt>
          <cx:pt idx="39996"> Common Lights </cx:pt>
          <cx:pt idx="39997"> Bedroom Outlets </cx:pt>
          <cx:pt idx="39998"> Bedroom Lights </cx:pt>
          <cx:pt idx="39999"> Bathroom </cx:pt>
          <cx:pt idx="40000">Total</cx:pt>
          <cx:pt idx="40001">Refrigerator</cx:pt>
          <cx:pt idx="40002">Other Kitchen</cx:pt>
          <cx:pt idx="40003"> Common outlets </cx:pt>
          <cx:pt idx="40004"> Common Lights </cx:pt>
          <cx:pt idx="40005"> Bedroom Outlets </cx:pt>
          <cx:pt idx="40006"> Bedroom Lights </cx:pt>
          <cx:pt idx="40007"> Bathroom </cx:pt>
          <cx:pt idx="40008">Total</cx:pt>
          <cx:pt idx="40009">Refrigerator</cx:pt>
          <cx:pt idx="40010">Other Kitchen</cx:pt>
          <cx:pt idx="40011"> Common outlets </cx:pt>
          <cx:pt idx="40012"> Common Lights </cx:pt>
          <cx:pt idx="40013"> Bedroom Outlets </cx:pt>
          <cx:pt idx="40014"> Bedroom Lights </cx:pt>
          <cx:pt idx="40015"> Bathroom </cx:pt>
          <cx:pt idx="40016">Total</cx:pt>
          <cx:pt idx="40017">Refrigerator</cx:pt>
          <cx:pt idx="40018">Other Kitchen</cx:pt>
          <cx:pt idx="40019"> Common outlets </cx:pt>
          <cx:pt idx="40020"> Common Lights </cx:pt>
          <cx:pt idx="40021"> Bedroom Outlets </cx:pt>
          <cx:pt idx="40022"> Bedroom Lights </cx:pt>
          <cx:pt idx="40023"> Bathroom </cx:pt>
          <cx:pt idx="40024">Total</cx:pt>
          <cx:pt idx="40025">Refrigerator</cx:pt>
          <cx:pt idx="40026">Other Kitchen</cx:pt>
          <cx:pt idx="40027"> Common outlets </cx:pt>
          <cx:pt idx="40028"> Common Lights </cx:pt>
          <cx:pt idx="40029"> Bedroom Outlets </cx:pt>
          <cx:pt idx="40030"> Bedroom Lights </cx:pt>
          <cx:pt idx="40031"> Bathroom </cx:pt>
          <cx:pt idx="40032">Total</cx:pt>
          <cx:pt idx="40033">Refrigerator</cx:pt>
          <cx:pt idx="40034">Other Kitchen</cx:pt>
          <cx:pt idx="40035"> Common outlets </cx:pt>
          <cx:pt idx="40036"> Common Lights </cx:pt>
          <cx:pt idx="40037"> Bedroom Outlets </cx:pt>
          <cx:pt idx="40038"> Bedroom Lights </cx:pt>
          <cx:pt idx="40039"> Bathroom </cx:pt>
          <cx:pt idx="40040">Total</cx:pt>
          <cx:pt idx="40041">Refrigerator</cx:pt>
          <cx:pt idx="40042">Other Kitchen</cx:pt>
          <cx:pt idx="40043"> Common outlets </cx:pt>
          <cx:pt idx="40044"> Common Lights </cx:pt>
          <cx:pt idx="40045"> Bedroom Outlets </cx:pt>
          <cx:pt idx="40046"> Bedroom Lights </cx:pt>
          <cx:pt idx="40047"> Bathroom </cx:pt>
          <cx:pt idx="40048">Total</cx:pt>
          <cx:pt idx="40049">Refrigerator</cx:pt>
          <cx:pt idx="40050">Other Kitchen</cx:pt>
          <cx:pt idx="40051"> Common outlets </cx:pt>
          <cx:pt idx="40052"> Common Lights </cx:pt>
          <cx:pt idx="40053"> Bedroom Outlets </cx:pt>
          <cx:pt idx="40054"> Bedroom Lights </cx:pt>
          <cx:pt idx="40055"> Bathroom </cx:pt>
          <cx:pt idx="40056">Total</cx:pt>
          <cx:pt idx="40057">Refrigerator</cx:pt>
          <cx:pt idx="40058">Other Kitchen</cx:pt>
          <cx:pt idx="40059"> Common outlets </cx:pt>
          <cx:pt idx="40060"> Common Lights </cx:pt>
          <cx:pt idx="40061"> Bedroom Outlets </cx:pt>
          <cx:pt idx="40062"> Bedroom Lights </cx:pt>
          <cx:pt idx="40063"> Bathroom </cx:pt>
          <cx:pt idx="40064">Total</cx:pt>
          <cx:pt idx="40065">Refrigerator</cx:pt>
          <cx:pt idx="40066">Other Kitchen</cx:pt>
          <cx:pt idx="40067"> Common outlets </cx:pt>
          <cx:pt idx="40068"> Common Lights </cx:pt>
          <cx:pt idx="40069"> Bedroom Outlets </cx:pt>
          <cx:pt idx="40070"> Bedroom Lights </cx:pt>
          <cx:pt idx="40071"> Bathroom </cx:pt>
          <cx:pt idx="40072">Total</cx:pt>
          <cx:pt idx="40073">Refrigerator</cx:pt>
          <cx:pt idx="40074">Other Kitchen</cx:pt>
          <cx:pt idx="40075"> Common outlets </cx:pt>
          <cx:pt idx="40076"> Common Lights </cx:pt>
          <cx:pt idx="40077"> Bedroom Outlets </cx:pt>
          <cx:pt idx="40078"> Bedroom Lights </cx:pt>
          <cx:pt idx="40079"> Bathroom </cx:pt>
          <cx:pt idx="40080">Total</cx:pt>
          <cx:pt idx="40081">Refrigerator</cx:pt>
          <cx:pt idx="40082">Other Kitchen</cx:pt>
          <cx:pt idx="40083"> Common outlets </cx:pt>
          <cx:pt idx="40084"> Common Lights </cx:pt>
          <cx:pt idx="40085"> Bedroom Outlets </cx:pt>
          <cx:pt idx="40086"> Bedroom Lights </cx:pt>
          <cx:pt idx="40087"> Bathroom </cx:pt>
          <cx:pt idx="40088">Total</cx:pt>
          <cx:pt idx="40089">Refrigerator</cx:pt>
          <cx:pt idx="40090">Other Kitchen</cx:pt>
          <cx:pt idx="40091"> Common outlets </cx:pt>
          <cx:pt idx="40092"> Common Lights </cx:pt>
          <cx:pt idx="40093"> Bedroom Outlets </cx:pt>
          <cx:pt idx="40094"> Bedroom Lights </cx:pt>
          <cx:pt idx="40095"> Bathroom </cx:pt>
          <cx:pt idx="40096">Total</cx:pt>
          <cx:pt idx="40097">Refrigerator</cx:pt>
          <cx:pt idx="40098">Other Kitchen</cx:pt>
          <cx:pt idx="40099"> Common outlets </cx:pt>
          <cx:pt idx="40100"> Common Lights </cx:pt>
          <cx:pt idx="40101"> Bedroom Outlets </cx:pt>
          <cx:pt idx="40102"> Bedroom Lights </cx:pt>
          <cx:pt idx="40103"> Bathroom </cx:pt>
          <cx:pt idx="40104">Total</cx:pt>
          <cx:pt idx="40105">Refrigerator</cx:pt>
          <cx:pt idx="40106">Other Kitchen</cx:pt>
          <cx:pt idx="40107"> Common outlets </cx:pt>
          <cx:pt idx="40108"> Common Lights </cx:pt>
          <cx:pt idx="40109"> Bedroom Outlets </cx:pt>
          <cx:pt idx="40110"> Bedroom Lights </cx:pt>
          <cx:pt idx="40111"> Bathroom </cx:pt>
          <cx:pt idx="40112">Total</cx:pt>
          <cx:pt idx="40113">Refrigerator</cx:pt>
          <cx:pt idx="40114">Other Kitchen</cx:pt>
          <cx:pt idx="40115"> Common outlets </cx:pt>
          <cx:pt idx="40116"> Common Lights </cx:pt>
          <cx:pt idx="40117"> Bedroom Outlets </cx:pt>
          <cx:pt idx="40118"> Bedroom Lights </cx:pt>
          <cx:pt idx="40119"> Bathroom </cx:pt>
          <cx:pt idx="40120">Total</cx:pt>
          <cx:pt idx="40121">Refrigerator</cx:pt>
          <cx:pt idx="40122">Other Kitchen</cx:pt>
          <cx:pt idx="40123"> Common outlets </cx:pt>
          <cx:pt idx="40124"> Common Lights </cx:pt>
          <cx:pt idx="40125"> Bedroom Outlets </cx:pt>
          <cx:pt idx="40126"> Bedroom Lights </cx:pt>
          <cx:pt idx="40127"> Bathroom </cx:pt>
          <cx:pt idx="40128">Total</cx:pt>
          <cx:pt idx="40129">Refrigerator</cx:pt>
          <cx:pt idx="40130">Other Kitchen</cx:pt>
          <cx:pt idx="40131"> Common outlets </cx:pt>
          <cx:pt idx="40132"> Common Lights </cx:pt>
          <cx:pt idx="40133"> Bedroom Outlets </cx:pt>
          <cx:pt idx="40134"> Bedroom Lights </cx:pt>
          <cx:pt idx="40135"> Bathroom </cx:pt>
          <cx:pt idx="40136">Total</cx:pt>
          <cx:pt idx="40137">Refrigerator</cx:pt>
          <cx:pt idx="40138">Other Kitchen</cx:pt>
          <cx:pt idx="40139"> Common outlets </cx:pt>
          <cx:pt idx="40140"> Common Lights </cx:pt>
          <cx:pt idx="40141"> Bedroom Outlets </cx:pt>
          <cx:pt idx="40142"> Bedroom Lights </cx:pt>
          <cx:pt idx="40143"> Bathroom </cx:pt>
          <cx:pt idx="40144">Total</cx:pt>
          <cx:pt idx="40145">Refrigerator</cx:pt>
          <cx:pt idx="40146">Other Kitchen</cx:pt>
          <cx:pt idx="40147"> Common outlets </cx:pt>
          <cx:pt idx="40148"> Common Lights </cx:pt>
          <cx:pt idx="40149"> Bedroom Outlets </cx:pt>
          <cx:pt idx="40150"> Bedroom Lights </cx:pt>
          <cx:pt idx="40151"> Bathroom </cx:pt>
          <cx:pt idx="40152">Total</cx:pt>
          <cx:pt idx="40153">Refrigerator</cx:pt>
          <cx:pt idx="40154">Other Kitchen</cx:pt>
          <cx:pt idx="40155"> Common outlets </cx:pt>
          <cx:pt idx="40156"> Common Lights </cx:pt>
          <cx:pt idx="40157"> Bedroom Outlets </cx:pt>
          <cx:pt idx="40158"> Bedroom Lights </cx:pt>
          <cx:pt idx="40159"> Bathroom </cx:pt>
          <cx:pt idx="40160">Total</cx:pt>
          <cx:pt idx="40161">Refrigerator</cx:pt>
          <cx:pt idx="40162">Other Kitchen</cx:pt>
          <cx:pt idx="40163"> Common outlets </cx:pt>
          <cx:pt idx="40164"> Common Lights </cx:pt>
          <cx:pt idx="40165"> Bedroom Outlets </cx:pt>
          <cx:pt idx="40166"> Bedroom Lights </cx:pt>
          <cx:pt idx="40167"> Bathroom </cx:pt>
          <cx:pt idx="40168">Total</cx:pt>
          <cx:pt idx="40169">Refrigerator</cx:pt>
          <cx:pt idx="40170">Other Kitchen</cx:pt>
          <cx:pt idx="40171"> Common outlets </cx:pt>
          <cx:pt idx="40172"> Common Lights </cx:pt>
          <cx:pt idx="40173"> Bedroom Outlets </cx:pt>
          <cx:pt idx="40174"> Bedroom Lights </cx:pt>
          <cx:pt idx="40175"> Bathroom </cx:pt>
          <cx:pt idx="40176">Total</cx:pt>
          <cx:pt idx="40177">Refrigerator</cx:pt>
          <cx:pt idx="40178">Other Kitchen</cx:pt>
          <cx:pt idx="40179"> Common outlets </cx:pt>
          <cx:pt idx="40180"> Common Lights </cx:pt>
          <cx:pt idx="40181"> Bedroom Outlets </cx:pt>
          <cx:pt idx="40182"> Bedroom Lights </cx:pt>
          <cx:pt idx="40183"> Bathroom </cx:pt>
          <cx:pt idx="40184">Total</cx:pt>
          <cx:pt idx="40185">Refrigerator</cx:pt>
          <cx:pt idx="40186">Other Kitchen</cx:pt>
          <cx:pt idx="40187"> Common outlets </cx:pt>
          <cx:pt idx="40188"> Common Lights </cx:pt>
          <cx:pt idx="40189"> Bedroom Outlets </cx:pt>
          <cx:pt idx="40190"> Bedroom Lights </cx:pt>
          <cx:pt idx="40191"> Bathroom </cx:pt>
          <cx:pt idx="40192">Total</cx:pt>
          <cx:pt idx="40193">Refrigerator</cx:pt>
          <cx:pt idx="40194">Other Kitchen</cx:pt>
          <cx:pt idx="40195"> Common outlets </cx:pt>
          <cx:pt idx="40196"> Common Lights </cx:pt>
          <cx:pt idx="40197"> Bedroom Outlets </cx:pt>
          <cx:pt idx="40198"> Bedroom Lights </cx:pt>
          <cx:pt idx="40199"> Bathroom </cx:pt>
          <cx:pt idx="40200">Total</cx:pt>
          <cx:pt idx="40201">Refrigerator</cx:pt>
          <cx:pt idx="40202">Other Kitchen</cx:pt>
          <cx:pt idx="40203"> Common outlets </cx:pt>
          <cx:pt idx="40204"> Common Lights </cx:pt>
          <cx:pt idx="40205"> Bedroom Outlets </cx:pt>
          <cx:pt idx="40206"> Bedroom Lights </cx:pt>
          <cx:pt idx="40207"> Bathroom </cx:pt>
          <cx:pt idx="40208">Total</cx:pt>
          <cx:pt idx="40209">Refrigerator</cx:pt>
          <cx:pt idx="40210">Other Kitchen</cx:pt>
          <cx:pt idx="40211"> Common outlets </cx:pt>
          <cx:pt idx="40212"> Common Lights </cx:pt>
          <cx:pt idx="40213"> Bedroom Outlets </cx:pt>
          <cx:pt idx="40214"> Bedroom Lights </cx:pt>
          <cx:pt idx="40215"> Bathroom </cx:pt>
          <cx:pt idx="40216">Total</cx:pt>
          <cx:pt idx="40217">Refrigerator</cx:pt>
          <cx:pt idx="40218">Other Kitchen</cx:pt>
          <cx:pt idx="40219"> Common outlets </cx:pt>
          <cx:pt idx="40220"> Common Lights </cx:pt>
          <cx:pt idx="40221"> Bedroom Outlets </cx:pt>
          <cx:pt idx="40222"> Bedroom Lights </cx:pt>
          <cx:pt idx="40223"> Bathroom </cx:pt>
          <cx:pt idx="40224">Total</cx:pt>
          <cx:pt idx="40225">Refrigerator</cx:pt>
          <cx:pt idx="40226">Other Kitchen</cx:pt>
          <cx:pt idx="40227"> Common outlets </cx:pt>
          <cx:pt idx="40228"> Common Lights </cx:pt>
          <cx:pt idx="40229"> Bedroom Outlets </cx:pt>
          <cx:pt idx="40230"> Bedroom Lights </cx:pt>
          <cx:pt idx="40231"> Bathroom </cx:pt>
          <cx:pt idx="40232">Total</cx:pt>
          <cx:pt idx="40233">Refrigerator</cx:pt>
          <cx:pt idx="40234">Other Kitchen</cx:pt>
          <cx:pt idx="40235"> Common outlets </cx:pt>
          <cx:pt idx="40236"> Common Lights </cx:pt>
          <cx:pt idx="40237"> Bedroom Outlets </cx:pt>
          <cx:pt idx="40238"> Bedroom Lights </cx:pt>
          <cx:pt idx="40239"> Bathroom </cx:pt>
          <cx:pt idx="40240">Total</cx:pt>
          <cx:pt idx="40241">Refrigerator</cx:pt>
          <cx:pt idx="40242">Other Kitchen</cx:pt>
          <cx:pt idx="40243"> Common outlets </cx:pt>
          <cx:pt idx="40244"> Common Lights </cx:pt>
          <cx:pt idx="40245"> Bedroom Outlets </cx:pt>
          <cx:pt idx="40246"> Bedroom Lights </cx:pt>
          <cx:pt idx="40247"> Bathroom </cx:pt>
          <cx:pt idx="40248">Total</cx:pt>
          <cx:pt idx="40249">Refrigerator</cx:pt>
          <cx:pt idx="40250">Other Kitchen</cx:pt>
          <cx:pt idx="40251"> Common outlets </cx:pt>
          <cx:pt idx="40252"> Common Lights </cx:pt>
          <cx:pt idx="40253"> Bedroom Outlets </cx:pt>
          <cx:pt idx="40254"> Bedroom Lights </cx:pt>
          <cx:pt idx="40255"> Bathroom </cx:pt>
          <cx:pt idx="40256">Total</cx:pt>
          <cx:pt idx="40257">Refrigerator</cx:pt>
          <cx:pt idx="40258">Other Kitchen</cx:pt>
          <cx:pt idx="40259"> Common outlets </cx:pt>
          <cx:pt idx="40260"> Common Lights </cx:pt>
          <cx:pt idx="40261"> Bedroom Outlets </cx:pt>
          <cx:pt idx="40262"> Bedroom Lights </cx:pt>
          <cx:pt idx="40263"> Bathroom </cx:pt>
          <cx:pt idx="40264">Total</cx:pt>
          <cx:pt idx="40265">Refrigerator</cx:pt>
          <cx:pt idx="40266">Other Kitchen</cx:pt>
          <cx:pt idx="40267"> Common outlets </cx:pt>
          <cx:pt idx="40268"> Common Lights </cx:pt>
          <cx:pt idx="40269"> Bedroom Outlets </cx:pt>
          <cx:pt idx="40270"> Bedroom Lights </cx:pt>
          <cx:pt idx="40271"> Bathroom </cx:pt>
          <cx:pt idx="40272">Total</cx:pt>
          <cx:pt idx="40273">Refrigerator</cx:pt>
          <cx:pt idx="40274">Other Kitchen</cx:pt>
          <cx:pt idx="40275"> Common outlets </cx:pt>
          <cx:pt idx="40276"> Common Lights </cx:pt>
          <cx:pt idx="40277"> Bedroom Outlets </cx:pt>
          <cx:pt idx="40278"> Bedroom Lights </cx:pt>
          <cx:pt idx="40279"> Bathroom </cx:pt>
          <cx:pt idx="40280">Total</cx:pt>
          <cx:pt idx="40281">Refrigerator</cx:pt>
          <cx:pt idx="40282">Other Kitchen</cx:pt>
          <cx:pt idx="40283"> Common outlets </cx:pt>
          <cx:pt idx="40284"> Common Lights </cx:pt>
          <cx:pt idx="40285"> Bedroom Outlets </cx:pt>
          <cx:pt idx="40286"> Bedroom Lights </cx:pt>
          <cx:pt idx="40287"> Bathroom </cx:pt>
          <cx:pt idx="40288">Total</cx:pt>
          <cx:pt idx="40289">Refrigerator</cx:pt>
          <cx:pt idx="40290">Other Kitchen</cx:pt>
          <cx:pt idx="40291"> Common outlets </cx:pt>
          <cx:pt idx="40292"> Common Lights </cx:pt>
          <cx:pt idx="40293"> Bedroom Outlets </cx:pt>
          <cx:pt idx="40294"> Bedroom Lights </cx:pt>
          <cx:pt idx="40295"> Bathroom </cx:pt>
          <cx:pt idx="40296">Total</cx:pt>
          <cx:pt idx="40297">Refrigerator</cx:pt>
          <cx:pt idx="40298">Other Kitchen</cx:pt>
          <cx:pt idx="40299"> Common outlets </cx:pt>
          <cx:pt idx="40300"> Common Lights </cx:pt>
          <cx:pt idx="40301"> Bedroom Outlets </cx:pt>
          <cx:pt idx="40302"> Bedroom Lights </cx:pt>
          <cx:pt idx="40303"> Bathroom </cx:pt>
          <cx:pt idx="40304">Total</cx:pt>
          <cx:pt idx="40305">Refrigerator</cx:pt>
          <cx:pt idx="40306">Other Kitchen</cx:pt>
          <cx:pt idx="40307"> Common outlets </cx:pt>
          <cx:pt idx="40308"> Common Lights </cx:pt>
          <cx:pt idx="40309"> Bedroom Outlets </cx:pt>
          <cx:pt idx="40310"> Bedroom Lights </cx:pt>
          <cx:pt idx="40311"> Bathroom </cx:pt>
          <cx:pt idx="40312">Total</cx:pt>
          <cx:pt idx="40313">Refrigerator</cx:pt>
          <cx:pt idx="40314">Other Kitchen</cx:pt>
          <cx:pt idx="40315"> Common outlets </cx:pt>
          <cx:pt idx="40316"> Common Lights </cx:pt>
          <cx:pt idx="40317"> Bedroom Outlets </cx:pt>
          <cx:pt idx="40318"> Bedroom Lights </cx:pt>
          <cx:pt idx="40319"> Bathroom </cx:pt>
          <cx:pt idx="40320">Total</cx:pt>
          <cx:pt idx="40321">Refrigerator</cx:pt>
          <cx:pt idx="40322">Other Kitchen</cx:pt>
          <cx:pt idx="40323"> Common outlets </cx:pt>
          <cx:pt idx="40324"> Common Lights </cx:pt>
          <cx:pt idx="40325"> Bedroom Outlets </cx:pt>
          <cx:pt idx="40326"> Bedroom Lights </cx:pt>
          <cx:pt idx="40327"> Bathroom </cx:pt>
          <cx:pt idx="40328">Total</cx:pt>
          <cx:pt idx="40329">Refrigerator</cx:pt>
          <cx:pt idx="40330">Other Kitchen</cx:pt>
          <cx:pt idx="40331"> Common outlets </cx:pt>
          <cx:pt idx="40332"> Common Lights </cx:pt>
          <cx:pt idx="40333"> Bedroom Outlets </cx:pt>
          <cx:pt idx="40334"> Bedroom Lights </cx:pt>
          <cx:pt idx="40335"> Bathroom </cx:pt>
          <cx:pt idx="40336">Total</cx:pt>
          <cx:pt idx="40337">Refrigerator</cx:pt>
          <cx:pt idx="40338">Other Kitchen</cx:pt>
          <cx:pt idx="40339"> Common outlets </cx:pt>
          <cx:pt idx="40340"> Common Lights </cx:pt>
          <cx:pt idx="40341"> Bedroom Outlets </cx:pt>
          <cx:pt idx="40342"> Bedroom Lights </cx:pt>
          <cx:pt idx="40343"> Bathroom </cx:pt>
          <cx:pt idx="40344">Total</cx:pt>
          <cx:pt idx="40345">Refrigerator</cx:pt>
          <cx:pt idx="40346">Other Kitchen</cx:pt>
          <cx:pt idx="40347"> Common outlets </cx:pt>
          <cx:pt idx="40348"> Common Lights </cx:pt>
          <cx:pt idx="40349"> Bedroom Outlets </cx:pt>
          <cx:pt idx="40350"> Bedroom Lights </cx:pt>
          <cx:pt idx="40351"> Bathroom </cx:pt>
          <cx:pt idx="40352">Total</cx:pt>
          <cx:pt idx="40353">Refrigerator</cx:pt>
          <cx:pt idx="40354">Other Kitchen</cx:pt>
          <cx:pt idx="40355"> Common outlets </cx:pt>
          <cx:pt idx="40356"> Common Lights </cx:pt>
          <cx:pt idx="40357"> Bedroom Outlets </cx:pt>
          <cx:pt idx="40358"> Bedroom Lights </cx:pt>
          <cx:pt idx="40359"> Bathroom </cx:pt>
          <cx:pt idx="40360">Total</cx:pt>
          <cx:pt idx="40361">Refrigerator</cx:pt>
          <cx:pt idx="40362">Other Kitchen</cx:pt>
          <cx:pt idx="40363"> Common outlets </cx:pt>
          <cx:pt idx="40364"> Common Lights </cx:pt>
          <cx:pt idx="40365"> Bedroom Outlets </cx:pt>
          <cx:pt idx="40366"> Bedroom Lights </cx:pt>
          <cx:pt idx="40367"> Bathroom </cx:pt>
          <cx:pt idx="40368">Total</cx:pt>
          <cx:pt idx="40369">Refrigerator</cx:pt>
          <cx:pt idx="40370">Other Kitchen</cx:pt>
          <cx:pt idx="40371"> Common outlets </cx:pt>
          <cx:pt idx="40372"> Common Lights </cx:pt>
          <cx:pt idx="40373"> Bedroom Outlets </cx:pt>
          <cx:pt idx="40374"> Bedroom Lights </cx:pt>
          <cx:pt idx="40375"> Bathroom </cx:pt>
          <cx:pt idx="40376">Total</cx:pt>
          <cx:pt idx="40377">Refrigerator</cx:pt>
          <cx:pt idx="40378">Other Kitchen</cx:pt>
          <cx:pt idx="40379"> Common outlets </cx:pt>
          <cx:pt idx="40380"> Common Lights </cx:pt>
          <cx:pt idx="40381"> Bedroom Outlets </cx:pt>
          <cx:pt idx="40382"> Bedroom Lights </cx:pt>
          <cx:pt idx="40383"> Bathroom </cx:pt>
          <cx:pt idx="40384">Total</cx:pt>
          <cx:pt idx="40385">Refrigerator</cx:pt>
          <cx:pt idx="40386">Other Kitchen</cx:pt>
          <cx:pt idx="40387"> Common outlets </cx:pt>
          <cx:pt idx="40388"> Common Lights </cx:pt>
          <cx:pt idx="40389"> Bedroom Outlets </cx:pt>
          <cx:pt idx="40390"> Bedroom Lights </cx:pt>
          <cx:pt idx="40391"> Bathroom </cx:pt>
          <cx:pt idx="40392">Total</cx:pt>
          <cx:pt idx="40393">Refrigerator</cx:pt>
          <cx:pt idx="40394">Other Kitchen</cx:pt>
          <cx:pt idx="40395"> Common outlets </cx:pt>
          <cx:pt idx="40396"> Common Lights </cx:pt>
          <cx:pt idx="40397"> Bedroom Outlets </cx:pt>
          <cx:pt idx="40398"> Bedroom Lights </cx:pt>
          <cx:pt idx="40399"> Bathroom </cx:pt>
          <cx:pt idx="40400">Total</cx:pt>
          <cx:pt idx="40401">Refrigerator</cx:pt>
          <cx:pt idx="40402">Other Kitchen</cx:pt>
          <cx:pt idx="40403"> Common outlets </cx:pt>
          <cx:pt idx="40404"> Common Lights </cx:pt>
          <cx:pt idx="40405"> Bedroom Outlets </cx:pt>
          <cx:pt idx="40406"> Bedroom Lights </cx:pt>
          <cx:pt idx="40407"> Bathroom </cx:pt>
          <cx:pt idx="40408">Total</cx:pt>
          <cx:pt idx="40409">Refrigerator</cx:pt>
          <cx:pt idx="40410">Other Kitchen</cx:pt>
          <cx:pt idx="40411"> Common outlets </cx:pt>
          <cx:pt idx="40412"> Common Lights </cx:pt>
          <cx:pt idx="40413"> Bedroom Outlets </cx:pt>
          <cx:pt idx="40414"> Bedroom Lights </cx:pt>
          <cx:pt idx="40415"> Bathroom </cx:pt>
          <cx:pt idx="40416">Total</cx:pt>
          <cx:pt idx="40417">Refrigerator</cx:pt>
          <cx:pt idx="40418">Other Kitchen</cx:pt>
          <cx:pt idx="40419"> Common outlets </cx:pt>
          <cx:pt idx="40420"> Common Lights </cx:pt>
          <cx:pt idx="40421"> Bedroom Outlets </cx:pt>
          <cx:pt idx="40422"> Bedroom Lights </cx:pt>
          <cx:pt idx="40423"> Bathroom </cx:pt>
          <cx:pt idx="40424">Total</cx:pt>
          <cx:pt idx="40425">Refrigerator</cx:pt>
          <cx:pt idx="40426">Other Kitchen</cx:pt>
          <cx:pt idx="40427"> Common outlets </cx:pt>
          <cx:pt idx="40428"> Common Lights </cx:pt>
          <cx:pt idx="40429"> Bedroom Outlets </cx:pt>
          <cx:pt idx="40430"> Bedroom Lights </cx:pt>
          <cx:pt idx="40431"> Bathroom </cx:pt>
          <cx:pt idx="40432">Total</cx:pt>
          <cx:pt idx="40433">Refrigerator</cx:pt>
          <cx:pt idx="40434">Other Kitchen</cx:pt>
          <cx:pt idx="40435"> Common outlets </cx:pt>
          <cx:pt idx="40436"> Common Lights </cx:pt>
          <cx:pt idx="40437"> Bedroom Outlets </cx:pt>
          <cx:pt idx="40438"> Bedroom Lights </cx:pt>
          <cx:pt idx="40439"> Bathroom </cx:pt>
          <cx:pt idx="40440">Total</cx:pt>
          <cx:pt idx="40441">Refrigerator</cx:pt>
          <cx:pt idx="40442">Other Kitchen</cx:pt>
          <cx:pt idx="40443"> Common outlets </cx:pt>
          <cx:pt idx="40444"> Common Lights </cx:pt>
          <cx:pt idx="40445"> Bedroom Outlets </cx:pt>
          <cx:pt idx="40446"> Bedroom Lights </cx:pt>
          <cx:pt idx="40447"> Bathroom </cx:pt>
          <cx:pt idx="40448">Total</cx:pt>
          <cx:pt idx="40449">Refrigerator</cx:pt>
          <cx:pt idx="40450">Other Kitchen</cx:pt>
          <cx:pt idx="40451"> Common outlets </cx:pt>
          <cx:pt idx="40452"> Common Lights </cx:pt>
          <cx:pt idx="40453"> Bedroom Outlets </cx:pt>
          <cx:pt idx="40454"> Bedroom Lights </cx:pt>
          <cx:pt idx="40455"> Bathroom </cx:pt>
          <cx:pt idx="40456">Total</cx:pt>
          <cx:pt idx="40457">Refrigerator</cx:pt>
          <cx:pt idx="40458">Other Kitchen</cx:pt>
          <cx:pt idx="40459"> Common outlets </cx:pt>
          <cx:pt idx="40460"> Common Lights </cx:pt>
          <cx:pt idx="40461"> Bedroom Outlets </cx:pt>
          <cx:pt idx="40462"> Bedroom Lights </cx:pt>
          <cx:pt idx="40463"> Bathroom </cx:pt>
          <cx:pt idx="40464">Total</cx:pt>
          <cx:pt idx="40465">Refrigerator</cx:pt>
          <cx:pt idx="40466">Other Kitchen</cx:pt>
          <cx:pt idx="40467"> Common outlets </cx:pt>
          <cx:pt idx="40468"> Common Lights </cx:pt>
          <cx:pt idx="40469"> Bedroom Outlets </cx:pt>
          <cx:pt idx="40470"> Bedroom Lights </cx:pt>
          <cx:pt idx="40471"> Bathroom </cx:pt>
          <cx:pt idx="40472">Total</cx:pt>
          <cx:pt idx="40473">Refrigerator</cx:pt>
          <cx:pt idx="40474">Other Kitchen</cx:pt>
          <cx:pt idx="40475"> Common outlets </cx:pt>
          <cx:pt idx="40476"> Common Lights </cx:pt>
          <cx:pt idx="40477"> Bedroom Outlets </cx:pt>
          <cx:pt idx="40478"> Bedroom Lights </cx:pt>
          <cx:pt idx="40479"> Bathroom </cx:pt>
          <cx:pt idx="40480">Total</cx:pt>
          <cx:pt idx="40481">Refrigerator</cx:pt>
          <cx:pt idx="40482">Other Kitchen</cx:pt>
          <cx:pt idx="40483"> Common outlets </cx:pt>
          <cx:pt idx="40484"> Common Lights </cx:pt>
          <cx:pt idx="40485"> Bedroom Outlets </cx:pt>
          <cx:pt idx="40486"> Bedroom Lights </cx:pt>
          <cx:pt idx="40487"> Bathroom </cx:pt>
          <cx:pt idx="40488">Total</cx:pt>
          <cx:pt idx="40489">Refrigerator</cx:pt>
          <cx:pt idx="40490">Other Kitchen</cx:pt>
          <cx:pt idx="40491"> Common outlets </cx:pt>
          <cx:pt idx="40492"> Common Lights </cx:pt>
          <cx:pt idx="40493"> Bedroom Outlets </cx:pt>
          <cx:pt idx="40494"> Bedroom Lights </cx:pt>
          <cx:pt idx="40495"> Bathroom </cx:pt>
          <cx:pt idx="40496">Total</cx:pt>
          <cx:pt idx="40497">Refrigerator</cx:pt>
          <cx:pt idx="40498">Other Kitchen</cx:pt>
          <cx:pt idx="40499"> Common outlets </cx:pt>
          <cx:pt idx="40500"> Common Lights </cx:pt>
          <cx:pt idx="40501"> Bedroom Outlets </cx:pt>
          <cx:pt idx="40502"> Bedroom Lights </cx:pt>
          <cx:pt idx="40503"> Bathroom </cx:pt>
          <cx:pt idx="40504">Total</cx:pt>
          <cx:pt idx="40505">Refrigerator</cx:pt>
          <cx:pt idx="40506">Other Kitchen</cx:pt>
          <cx:pt idx="40507"> Common outlets </cx:pt>
          <cx:pt idx="40508"> Common Lights </cx:pt>
          <cx:pt idx="40509"> Bedroom Outlets </cx:pt>
          <cx:pt idx="40510"> Bedroom Lights </cx:pt>
          <cx:pt idx="40511"> Bathroom </cx:pt>
          <cx:pt idx="40512">Total</cx:pt>
          <cx:pt idx="40513">Refrigerator</cx:pt>
          <cx:pt idx="40514">Other Kitchen</cx:pt>
          <cx:pt idx="40515"> Common outlets </cx:pt>
          <cx:pt idx="40516"> Common Lights </cx:pt>
          <cx:pt idx="40517"> Bedroom Outlets </cx:pt>
          <cx:pt idx="40518"> Bedroom Lights </cx:pt>
          <cx:pt idx="40519"> Bathroom </cx:pt>
          <cx:pt idx="40520">Total</cx:pt>
          <cx:pt idx="40521">Refrigerator</cx:pt>
          <cx:pt idx="40522">Other Kitchen</cx:pt>
          <cx:pt idx="40523"> Common outlets </cx:pt>
          <cx:pt idx="40524"> Common Lights </cx:pt>
          <cx:pt idx="40525"> Bedroom Outlets </cx:pt>
          <cx:pt idx="40526"> Bedroom Lights </cx:pt>
          <cx:pt idx="40527"> Bathroom </cx:pt>
          <cx:pt idx="40528">Total</cx:pt>
          <cx:pt idx="40529">Refrigerator</cx:pt>
          <cx:pt idx="40530">Other Kitchen</cx:pt>
          <cx:pt idx="40531"> Common outlets </cx:pt>
          <cx:pt idx="40532"> Common Lights </cx:pt>
          <cx:pt idx="40533"> Bedroom Outlets </cx:pt>
          <cx:pt idx="40534"> Bedroom Lights </cx:pt>
          <cx:pt idx="40535"> Bathroom </cx:pt>
          <cx:pt idx="40536">Total</cx:pt>
          <cx:pt idx="40537">Refrigerator</cx:pt>
          <cx:pt idx="40538">Other Kitchen</cx:pt>
          <cx:pt idx="40539"> Common outlets </cx:pt>
          <cx:pt idx="40540"> Common Lights </cx:pt>
          <cx:pt idx="40541"> Bedroom Outlets </cx:pt>
          <cx:pt idx="40542"> Bedroom Lights </cx:pt>
          <cx:pt idx="40543"> Bathroom </cx:pt>
          <cx:pt idx="40544">Total</cx:pt>
          <cx:pt idx="40545">Refrigerator</cx:pt>
          <cx:pt idx="40546">Other Kitchen</cx:pt>
          <cx:pt idx="40547"> Common outlets </cx:pt>
          <cx:pt idx="40548"> Common Lights </cx:pt>
          <cx:pt idx="40549"> Bedroom Outlets </cx:pt>
          <cx:pt idx="40550"> Bedroom Lights </cx:pt>
          <cx:pt idx="40551"> Bathroom </cx:pt>
          <cx:pt idx="40552">Total</cx:pt>
          <cx:pt idx="40553">Refrigerator</cx:pt>
          <cx:pt idx="40554">Other Kitchen</cx:pt>
          <cx:pt idx="40555"> Common outlets </cx:pt>
          <cx:pt idx="40556"> Common Lights </cx:pt>
          <cx:pt idx="40557"> Bedroom Outlets </cx:pt>
          <cx:pt idx="40558"> Bedroom Lights </cx:pt>
          <cx:pt idx="40559"> Bathroom </cx:pt>
          <cx:pt idx="40560">Total</cx:pt>
          <cx:pt idx="40561">Refrigerator</cx:pt>
          <cx:pt idx="40562">Other Kitchen</cx:pt>
          <cx:pt idx="40563"> Common outlets </cx:pt>
          <cx:pt idx="40564"> Common Lights </cx:pt>
          <cx:pt idx="40565"> Bedroom Outlets </cx:pt>
          <cx:pt idx="40566"> Bedroom Lights </cx:pt>
          <cx:pt idx="40567"> Bathroom </cx:pt>
          <cx:pt idx="40568">Total</cx:pt>
          <cx:pt idx="40569">Refrigerator</cx:pt>
          <cx:pt idx="40570">Other Kitchen</cx:pt>
          <cx:pt idx="40571"> Common outlets </cx:pt>
          <cx:pt idx="40572"> Common Lights </cx:pt>
          <cx:pt idx="40573"> Bedroom Outlets </cx:pt>
          <cx:pt idx="40574"> Bedroom Lights </cx:pt>
          <cx:pt idx="40575"> Bathroom </cx:pt>
          <cx:pt idx="40576">Total</cx:pt>
          <cx:pt idx="40577">Refrigerator</cx:pt>
          <cx:pt idx="40578">Other Kitchen</cx:pt>
          <cx:pt idx="40579"> Common outlets </cx:pt>
          <cx:pt idx="40580"> Common Lights </cx:pt>
          <cx:pt idx="40581"> Bedroom Outlets </cx:pt>
          <cx:pt idx="40582"> Bedroom Lights </cx:pt>
          <cx:pt idx="40583"> Bathroom </cx:pt>
          <cx:pt idx="40584">Total</cx:pt>
          <cx:pt idx="40585">Refrigerator</cx:pt>
          <cx:pt idx="40586">Other Kitchen</cx:pt>
          <cx:pt idx="40587"> Common outlets </cx:pt>
          <cx:pt idx="40588"> Common Lights </cx:pt>
          <cx:pt idx="40589"> Bedroom Outlets </cx:pt>
          <cx:pt idx="40590"> Bedroom Lights </cx:pt>
          <cx:pt idx="40591"> Bathroom </cx:pt>
          <cx:pt idx="40592">Total</cx:pt>
          <cx:pt idx="40593">Refrigerator</cx:pt>
          <cx:pt idx="40594">Other Kitchen</cx:pt>
          <cx:pt idx="40595"> Common outlets </cx:pt>
          <cx:pt idx="40596"> Common Lights </cx:pt>
          <cx:pt idx="40597"> Bedroom Outlets </cx:pt>
          <cx:pt idx="40598"> Bedroom Lights </cx:pt>
          <cx:pt idx="40599"> Bathroom </cx:pt>
          <cx:pt idx="40600">Total</cx:pt>
          <cx:pt idx="40601">Refrigerator</cx:pt>
          <cx:pt idx="40602">Other Kitchen</cx:pt>
          <cx:pt idx="40603"> Common outlets </cx:pt>
          <cx:pt idx="40604"> Common Lights </cx:pt>
          <cx:pt idx="40605"> Bedroom Outlets </cx:pt>
          <cx:pt idx="40606"> Bedroom Lights </cx:pt>
          <cx:pt idx="40607"> Bathroom </cx:pt>
          <cx:pt idx="40608">Total</cx:pt>
          <cx:pt idx="40609">Refrigerator</cx:pt>
          <cx:pt idx="40610">Other Kitchen</cx:pt>
          <cx:pt idx="40611"> Common outlets </cx:pt>
          <cx:pt idx="40612"> Common Lights </cx:pt>
          <cx:pt idx="40613"> Bedroom Outlets </cx:pt>
          <cx:pt idx="40614"> Bedroom Lights </cx:pt>
          <cx:pt idx="40615"> Bathroom </cx:pt>
          <cx:pt idx="40616">Total</cx:pt>
          <cx:pt idx="40617">Refrigerator</cx:pt>
          <cx:pt idx="40618">Other Kitchen</cx:pt>
          <cx:pt idx="40619"> Common outlets </cx:pt>
          <cx:pt idx="40620"> Common Lights </cx:pt>
          <cx:pt idx="40621"> Bedroom Outlets </cx:pt>
          <cx:pt idx="40622"> Bedroom Lights </cx:pt>
          <cx:pt idx="40623"> Bathroom </cx:pt>
          <cx:pt idx="40624">Total</cx:pt>
          <cx:pt idx="40625">Refrigerator</cx:pt>
          <cx:pt idx="40626">Other Kitchen</cx:pt>
          <cx:pt idx="40627"> Common outlets </cx:pt>
          <cx:pt idx="40628"> Common Lights </cx:pt>
          <cx:pt idx="40629"> Bedroom Outlets </cx:pt>
          <cx:pt idx="40630"> Bedroom Lights </cx:pt>
          <cx:pt idx="40631"> Bathroom </cx:pt>
          <cx:pt idx="40632">Total</cx:pt>
          <cx:pt idx="40633">Refrigerator</cx:pt>
          <cx:pt idx="40634">Other Kitchen</cx:pt>
          <cx:pt idx="40635"> Common outlets </cx:pt>
          <cx:pt idx="40636"> Common Lights </cx:pt>
          <cx:pt idx="40637"> Bedroom Outlets </cx:pt>
          <cx:pt idx="40638"> Bedroom Lights </cx:pt>
          <cx:pt idx="40639"> Bathroom </cx:pt>
          <cx:pt idx="40640">Total</cx:pt>
          <cx:pt idx="40641">Refrigerator</cx:pt>
          <cx:pt idx="40642">Other Kitchen</cx:pt>
          <cx:pt idx="40643"> Common outlets </cx:pt>
          <cx:pt idx="40644"> Common Lights </cx:pt>
          <cx:pt idx="40645"> Bedroom Outlets </cx:pt>
          <cx:pt idx="40646"> Bedroom Lights </cx:pt>
          <cx:pt idx="40647"> Bathroom </cx:pt>
          <cx:pt idx="40648">Total</cx:pt>
          <cx:pt idx="40649">Refrigerator</cx:pt>
          <cx:pt idx="40650">Other Kitchen</cx:pt>
          <cx:pt idx="40651"> Common outlets </cx:pt>
          <cx:pt idx="40652"> Common Lights </cx:pt>
          <cx:pt idx="40653"> Bedroom Outlets </cx:pt>
          <cx:pt idx="40654"> Bedroom Lights </cx:pt>
          <cx:pt idx="40655"> Bathroom </cx:pt>
          <cx:pt idx="40656">Total</cx:pt>
          <cx:pt idx="40657">Refrigerator</cx:pt>
          <cx:pt idx="40658">Other Kitchen</cx:pt>
          <cx:pt idx="40659"> Common outlets </cx:pt>
          <cx:pt idx="40660"> Common Lights </cx:pt>
          <cx:pt idx="40661"> Bedroom Outlets </cx:pt>
          <cx:pt idx="40662"> Bedroom Lights </cx:pt>
          <cx:pt idx="40663"> Bathroom </cx:pt>
          <cx:pt idx="40664">Total</cx:pt>
          <cx:pt idx="40665">Refrigerator</cx:pt>
          <cx:pt idx="40666">Other Kitchen</cx:pt>
          <cx:pt idx="40667"> Common outlets </cx:pt>
          <cx:pt idx="40668"> Common Lights </cx:pt>
          <cx:pt idx="40669"> Bedroom Outlets </cx:pt>
          <cx:pt idx="40670"> Bedroom Lights </cx:pt>
          <cx:pt idx="40671"> Bathroom </cx:pt>
          <cx:pt idx="40672">Total</cx:pt>
          <cx:pt idx="40673">Refrigerator</cx:pt>
          <cx:pt idx="40674">Other Kitchen</cx:pt>
          <cx:pt idx="40675"> Common outlets </cx:pt>
          <cx:pt idx="40676"> Common Lights </cx:pt>
          <cx:pt idx="40677"> Bedroom Outlets </cx:pt>
          <cx:pt idx="40678"> Bedroom Lights </cx:pt>
          <cx:pt idx="40679"> Bathroom </cx:pt>
          <cx:pt idx="40680">Total</cx:pt>
          <cx:pt idx="40681">Refrigerator</cx:pt>
          <cx:pt idx="40682">Other Kitchen</cx:pt>
          <cx:pt idx="40683"> Common outlets </cx:pt>
          <cx:pt idx="40684"> Common Lights </cx:pt>
          <cx:pt idx="40685"> Bedroom Outlets </cx:pt>
          <cx:pt idx="40686"> Bedroom Lights </cx:pt>
          <cx:pt idx="40687"> Bathroom </cx:pt>
          <cx:pt idx="40688">Total</cx:pt>
          <cx:pt idx="40689">Refrigerator</cx:pt>
          <cx:pt idx="40690">Other Kitchen</cx:pt>
          <cx:pt idx="40691"> Common outlets </cx:pt>
          <cx:pt idx="40692"> Common Lights </cx:pt>
          <cx:pt idx="40693"> Bedroom Outlets </cx:pt>
          <cx:pt idx="40694"> Bedroom Lights </cx:pt>
          <cx:pt idx="40695"> Bathroom </cx:pt>
          <cx:pt idx="40696">Total</cx:pt>
          <cx:pt idx="40697">Refrigerator</cx:pt>
          <cx:pt idx="40698">Other Kitchen</cx:pt>
          <cx:pt idx="40699"> Common outlets </cx:pt>
          <cx:pt idx="40700"> Common Lights </cx:pt>
          <cx:pt idx="40701"> Bedroom Outlets </cx:pt>
          <cx:pt idx="40702"> Bedroom Lights </cx:pt>
          <cx:pt idx="40703"> Bathroom </cx:pt>
          <cx:pt idx="40704">Total</cx:pt>
          <cx:pt idx="40705">Refrigerator</cx:pt>
          <cx:pt idx="40706">Other Kitchen</cx:pt>
          <cx:pt idx="40707"> Common outlets </cx:pt>
          <cx:pt idx="40708"> Common Lights </cx:pt>
          <cx:pt idx="40709"> Bedroom Outlets </cx:pt>
          <cx:pt idx="40710"> Bedroom Lights </cx:pt>
          <cx:pt idx="40711"> Bathroom </cx:pt>
          <cx:pt idx="40712">Total</cx:pt>
          <cx:pt idx="40713">Refrigerator</cx:pt>
          <cx:pt idx="40714">Other Kitchen</cx:pt>
          <cx:pt idx="40715"> Common outlets </cx:pt>
          <cx:pt idx="40716"> Common Lights </cx:pt>
          <cx:pt idx="40717"> Bedroom Outlets </cx:pt>
          <cx:pt idx="40718"> Bedroom Lights </cx:pt>
          <cx:pt idx="40719"> Bathroom </cx:pt>
          <cx:pt idx="40720">Total</cx:pt>
          <cx:pt idx="40721">Refrigerator</cx:pt>
          <cx:pt idx="40722">Other Kitchen</cx:pt>
          <cx:pt idx="40723"> Common outlets </cx:pt>
          <cx:pt idx="40724"> Common Lights </cx:pt>
          <cx:pt idx="40725"> Bedroom Outlets </cx:pt>
          <cx:pt idx="40726"> Bedroom Lights </cx:pt>
          <cx:pt idx="40727"> Bathroom </cx:pt>
          <cx:pt idx="40728">Total</cx:pt>
          <cx:pt idx="40729">Refrigerator</cx:pt>
          <cx:pt idx="40730">Other Kitchen</cx:pt>
          <cx:pt idx="40731"> Common outlets </cx:pt>
          <cx:pt idx="40732"> Common Lights </cx:pt>
          <cx:pt idx="40733"> Bedroom Outlets </cx:pt>
          <cx:pt idx="40734"> Bedroom Lights </cx:pt>
          <cx:pt idx="40735"> Bathroom </cx:pt>
          <cx:pt idx="40736">Total</cx:pt>
          <cx:pt idx="40737">Refrigerator</cx:pt>
          <cx:pt idx="40738">Other Kitchen</cx:pt>
          <cx:pt idx="40739"> Common outlets </cx:pt>
          <cx:pt idx="40740"> Common Lights </cx:pt>
          <cx:pt idx="40741"> Bedroom Outlets </cx:pt>
          <cx:pt idx="40742"> Bedroom Lights </cx:pt>
          <cx:pt idx="40743"> Bathroom </cx:pt>
          <cx:pt idx="40744">Total</cx:pt>
          <cx:pt idx="40745">Refrigerator</cx:pt>
          <cx:pt idx="40746">Other Kitchen</cx:pt>
          <cx:pt idx="40747"> Common outlets </cx:pt>
          <cx:pt idx="40748"> Common Lights </cx:pt>
          <cx:pt idx="40749"> Bedroom Outlets </cx:pt>
          <cx:pt idx="40750"> Bedroom Lights </cx:pt>
          <cx:pt idx="40751"> Bathroom </cx:pt>
          <cx:pt idx="40752">Total</cx:pt>
          <cx:pt idx="40753">Refrigerator</cx:pt>
          <cx:pt idx="40754">Other Kitchen</cx:pt>
          <cx:pt idx="40755"> Common outlets </cx:pt>
          <cx:pt idx="40756"> Common Lights </cx:pt>
          <cx:pt idx="40757"> Bedroom Outlets </cx:pt>
          <cx:pt idx="40758"> Bedroom Lights </cx:pt>
          <cx:pt idx="40759"> Bathroom </cx:pt>
          <cx:pt idx="40760">Total</cx:pt>
          <cx:pt idx="40761">Refrigerator</cx:pt>
          <cx:pt idx="40762">Other Kitchen</cx:pt>
          <cx:pt idx="40763"> Common outlets </cx:pt>
          <cx:pt idx="40764"> Common Lights </cx:pt>
          <cx:pt idx="40765"> Bedroom Outlets </cx:pt>
          <cx:pt idx="40766"> Bedroom Lights </cx:pt>
          <cx:pt idx="40767"> Bathroom </cx:pt>
          <cx:pt idx="40768">Total</cx:pt>
          <cx:pt idx="40769">Refrigerator</cx:pt>
          <cx:pt idx="40770">Other Kitchen</cx:pt>
          <cx:pt idx="40771"> Common outlets </cx:pt>
          <cx:pt idx="40772"> Common Lights </cx:pt>
          <cx:pt idx="40773"> Bedroom Outlets </cx:pt>
          <cx:pt idx="40774"> Bedroom Lights </cx:pt>
          <cx:pt idx="40775"> Bathroom </cx:pt>
          <cx:pt idx="40776">Total</cx:pt>
          <cx:pt idx="40777">Refrigerator</cx:pt>
          <cx:pt idx="40778">Other Kitchen</cx:pt>
          <cx:pt idx="40779"> Common outlets </cx:pt>
          <cx:pt idx="40780"> Common Lights </cx:pt>
          <cx:pt idx="40781"> Bedroom Outlets </cx:pt>
          <cx:pt idx="40782"> Bedroom Lights </cx:pt>
          <cx:pt idx="40783"> Bathroom </cx:pt>
          <cx:pt idx="40784">Total</cx:pt>
          <cx:pt idx="40785">Refrigerator</cx:pt>
          <cx:pt idx="40786">Other Kitchen</cx:pt>
          <cx:pt idx="40787"> Common outlets </cx:pt>
          <cx:pt idx="40788"> Common Lights </cx:pt>
          <cx:pt idx="40789"> Bedroom Outlets </cx:pt>
          <cx:pt idx="40790"> Bedroom Lights </cx:pt>
          <cx:pt idx="40791"> Bathroom </cx:pt>
          <cx:pt idx="40792">Total</cx:pt>
          <cx:pt idx="40793">Refrigerator</cx:pt>
          <cx:pt idx="40794">Other Kitchen</cx:pt>
          <cx:pt idx="40795"> Common outlets </cx:pt>
          <cx:pt idx="40796"> Common Lights </cx:pt>
          <cx:pt idx="40797"> Bedroom Outlets </cx:pt>
          <cx:pt idx="40798"> Bedroom Lights </cx:pt>
          <cx:pt idx="40799"> Bathroom </cx:pt>
          <cx:pt idx="40800">Total</cx:pt>
          <cx:pt idx="40801">Refrigerator</cx:pt>
          <cx:pt idx="40802">Other Kitchen</cx:pt>
          <cx:pt idx="40803"> Common outlets </cx:pt>
          <cx:pt idx="40804"> Common Lights </cx:pt>
          <cx:pt idx="40805"> Bedroom Outlets </cx:pt>
          <cx:pt idx="40806"> Bedroom Lights </cx:pt>
          <cx:pt idx="40807"> Bathroom </cx:pt>
          <cx:pt idx="40808">Total</cx:pt>
          <cx:pt idx="40809">Refrigerator</cx:pt>
          <cx:pt idx="40810">Other Kitchen</cx:pt>
          <cx:pt idx="40811"> Common outlets </cx:pt>
          <cx:pt idx="40812"> Common Lights </cx:pt>
          <cx:pt idx="40813"> Bedroom Outlets </cx:pt>
          <cx:pt idx="40814"> Bedroom Lights </cx:pt>
          <cx:pt idx="40815"> Bathroom </cx:pt>
          <cx:pt idx="40816">Total</cx:pt>
          <cx:pt idx="40817">Refrigerator</cx:pt>
          <cx:pt idx="40818">Other Kitchen</cx:pt>
          <cx:pt idx="40819"> Common outlets </cx:pt>
          <cx:pt idx="40820"> Common Lights </cx:pt>
          <cx:pt idx="40821"> Bedroom Outlets </cx:pt>
          <cx:pt idx="40822"> Bedroom Lights </cx:pt>
          <cx:pt idx="40823"> Bathroom </cx:pt>
          <cx:pt idx="40824">Total</cx:pt>
          <cx:pt idx="40825">Refrigerator</cx:pt>
          <cx:pt idx="40826">Other Kitchen</cx:pt>
          <cx:pt idx="40827"> Common outlets </cx:pt>
          <cx:pt idx="40828"> Common Lights </cx:pt>
          <cx:pt idx="40829"> Bedroom Outlets </cx:pt>
          <cx:pt idx="40830"> Bedroom Lights </cx:pt>
          <cx:pt idx="40831"> Bathroom </cx:pt>
          <cx:pt idx="40832">Total</cx:pt>
          <cx:pt idx="40833">Refrigerator</cx:pt>
          <cx:pt idx="40834">Other Kitchen</cx:pt>
          <cx:pt idx="40835"> Common outlets </cx:pt>
          <cx:pt idx="40836"> Common Lights </cx:pt>
          <cx:pt idx="40837"> Bedroom Outlets </cx:pt>
          <cx:pt idx="40838"> Bedroom Lights </cx:pt>
          <cx:pt idx="40839"> Bathroom </cx:pt>
          <cx:pt idx="40840">Total</cx:pt>
          <cx:pt idx="40841">Refrigerator</cx:pt>
          <cx:pt idx="40842">Other Kitchen</cx:pt>
          <cx:pt idx="40843"> Common outlets </cx:pt>
          <cx:pt idx="40844"> Common Lights </cx:pt>
          <cx:pt idx="40845"> Bedroom Outlets </cx:pt>
          <cx:pt idx="40846"> Bedroom Lights </cx:pt>
          <cx:pt idx="40847"> Bathroom </cx:pt>
          <cx:pt idx="40848">Total</cx:pt>
          <cx:pt idx="40849">Refrigerator</cx:pt>
          <cx:pt idx="40850">Other Kitchen</cx:pt>
          <cx:pt idx="40851"> Common outlets </cx:pt>
          <cx:pt idx="40852"> Common Lights </cx:pt>
          <cx:pt idx="40853"> Bedroom Outlets </cx:pt>
          <cx:pt idx="40854"> Bedroom Lights </cx:pt>
          <cx:pt idx="40855"> Bathroom </cx:pt>
          <cx:pt idx="40856">Total</cx:pt>
          <cx:pt idx="40857">Refrigerator</cx:pt>
          <cx:pt idx="40858">Other Kitchen</cx:pt>
          <cx:pt idx="40859"> Common outlets </cx:pt>
          <cx:pt idx="40860"> Common Lights </cx:pt>
          <cx:pt idx="40861"> Bedroom Outlets </cx:pt>
          <cx:pt idx="40862"> Bedroom Lights </cx:pt>
          <cx:pt idx="40863"> Bathroom </cx:pt>
          <cx:pt idx="40864">Total</cx:pt>
          <cx:pt idx="40865">Refrigerator</cx:pt>
          <cx:pt idx="40866">Other Kitchen</cx:pt>
          <cx:pt idx="40867"> Common outlets </cx:pt>
          <cx:pt idx="40868"> Common Lights </cx:pt>
          <cx:pt idx="40869"> Bedroom Outlets </cx:pt>
          <cx:pt idx="40870"> Bedroom Lights </cx:pt>
          <cx:pt idx="40871"> Bathroom </cx:pt>
          <cx:pt idx="40872">Total</cx:pt>
          <cx:pt idx="40873">Refrigerator</cx:pt>
          <cx:pt idx="40874">Other Kitchen</cx:pt>
          <cx:pt idx="40875"> Common outlets </cx:pt>
          <cx:pt idx="40876"> Common Lights </cx:pt>
          <cx:pt idx="40877"> Bedroom Outlets </cx:pt>
          <cx:pt idx="40878"> Bedroom Lights </cx:pt>
          <cx:pt idx="40879"> Bathroom </cx:pt>
          <cx:pt idx="40880">Total</cx:pt>
          <cx:pt idx="40881">Refrigerator</cx:pt>
          <cx:pt idx="40882">Other Kitchen</cx:pt>
          <cx:pt idx="40883"> Common outlets </cx:pt>
          <cx:pt idx="40884"> Common Lights </cx:pt>
          <cx:pt idx="40885"> Bedroom Outlets </cx:pt>
          <cx:pt idx="40886"> Bedroom Lights </cx:pt>
          <cx:pt idx="40887"> Bathroom </cx:pt>
          <cx:pt idx="40888">Total</cx:pt>
          <cx:pt idx="40889">Refrigerator</cx:pt>
          <cx:pt idx="40890">Other Kitchen</cx:pt>
          <cx:pt idx="40891"> Common outlets </cx:pt>
          <cx:pt idx="40892"> Common Lights </cx:pt>
          <cx:pt idx="40893"> Bedroom Outlets </cx:pt>
          <cx:pt idx="40894"> Bedroom Lights </cx:pt>
          <cx:pt idx="40895"> Bathroom </cx:pt>
          <cx:pt idx="40896">Total</cx:pt>
          <cx:pt idx="40897">Refrigerator</cx:pt>
          <cx:pt idx="40898">Other Kitchen</cx:pt>
          <cx:pt idx="40899"> Common outlets </cx:pt>
          <cx:pt idx="40900"> Common Lights </cx:pt>
          <cx:pt idx="40901"> Bedroom Outlets </cx:pt>
          <cx:pt idx="40902"> Bedroom Lights </cx:pt>
          <cx:pt idx="40903"> Bathroom </cx:pt>
          <cx:pt idx="40904">Total</cx:pt>
          <cx:pt idx="40905">Refrigerator</cx:pt>
          <cx:pt idx="40906">Other Kitchen</cx:pt>
          <cx:pt idx="40907"> Common outlets </cx:pt>
          <cx:pt idx="40908"> Common Lights </cx:pt>
          <cx:pt idx="40909"> Bedroom Outlets </cx:pt>
          <cx:pt idx="40910"> Bedroom Lights </cx:pt>
          <cx:pt idx="40911"> Bathroom </cx:pt>
          <cx:pt idx="40912">Total</cx:pt>
          <cx:pt idx="40913">Refrigerator</cx:pt>
          <cx:pt idx="40914">Other Kitchen</cx:pt>
          <cx:pt idx="40915"> Common outlets </cx:pt>
          <cx:pt idx="40916"> Common Lights </cx:pt>
          <cx:pt idx="40917"> Bedroom Outlets </cx:pt>
          <cx:pt idx="40918"> Bedroom Lights </cx:pt>
          <cx:pt idx="40919"> Bathroom </cx:pt>
          <cx:pt idx="40920">Total</cx:pt>
          <cx:pt idx="40921">Refrigerator</cx:pt>
          <cx:pt idx="40922">Other Kitchen</cx:pt>
          <cx:pt idx="40923"> Common outlets </cx:pt>
          <cx:pt idx="40924"> Common Lights </cx:pt>
          <cx:pt idx="40925"> Bedroom Outlets </cx:pt>
          <cx:pt idx="40926"> Bedroom Lights </cx:pt>
          <cx:pt idx="40927"> Bathroom </cx:pt>
          <cx:pt idx="40928">Total</cx:pt>
          <cx:pt idx="40929">Refrigerator</cx:pt>
          <cx:pt idx="40930">Other Kitchen</cx:pt>
          <cx:pt idx="40931"> Common outlets </cx:pt>
          <cx:pt idx="40932"> Common Lights </cx:pt>
          <cx:pt idx="40933"> Bedroom Outlets </cx:pt>
          <cx:pt idx="40934"> Bedroom Lights </cx:pt>
          <cx:pt idx="40935"> Bathroom </cx:pt>
          <cx:pt idx="40936">Total</cx:pt>
          <cx:pt idx="40937">Refrigerator</cx:pt>
          <cx:pt idx="40938">Other Kitchen</cx:pt>
          <cx:pt idx="40939"> Common outlets </cx:pt>
          <cx:pt idx="40940"> Common Lights </cx:pt>
          <cx:pt idx="40941"> Bedroom Outlets </cx:pt>
          <cx:pt idx="40942"> Bedroom Lights </cx:pt>
          <cx:pt idx="40943"> Bathroom </cx:pt>
          <cx:pt idx="40944">Total</cx:pt>
          <cx:pt idx="40945">Refrigerator</cx:pt>
          <cx:pt idx="40946">Other Kitchen</cx:pt>
          <cx:pt idx="40947"> Common outlets </cx:pt>
          <cx:pt idx="40948"> Common Lights </cx:pt>
          <cx:pt idx="40949"> Bedroom Outlets </cx:pt>
          <cx:pt idx="40950"> Bedroom Lights </cx:pt>
          <cx:pt idx="40951"> Bathroom </cx:pt>
          <cx:pt idx="40952">Total</cx:pt>
          <cx:pt idx="40953">Refrigerator</cx:pt>
          <cx:pt idx="40954">Other Kitchen</cx:pt>
          <cx:pt idx="40955"> Common outlets </cx:pt>
          <cx:pt idx="40956"> Common Lights </cx:pt>
          <cx:pt idx="40957"> Bedroom Outlets </cx:pt>
          <cx:pt idx="40958"> Bedroom Lights </cx:pt>
          <cx:pt idx="40959"> Bathroom </cx:pt>
          <cx:pt idx="40960">Total</cx:pt>
          <cx:pt idx="40961">Refrigerator</cx:pt>
          <cx:pt idx="40962">Other Kitchen</cx:pt>
          <cx:pt idx="40963"> Common outlets </cx:pt>
          <cx:pt idx="40964"> Common Lights </cx:pt>
          <cx:pt idx="40965"> Bedroom Outlets </cx:pt>
          <cx:pt idx="40966"> Bedroom Lights </cx:pt>
          <cx:pt idx="40967"> Bathroom </cx:pt>
          <cx:pt idx="40968">Total</cx:pt>
          <cx:pt idx="40969">Refrigerator</cx:pt>
          <cx:pt idx="40970">Other Kitchen</cx:pt>
          <cx:pt idx="40971"> Common outlets </cx:pt>
          <cx:pt idx="40972"> Common Lights </cx:pt>
          <cx:pt idx="40973"> Bedroom Outlets </cx:pt>
          <cx:pt idx="40974"> Bedroom Lights </cx:pt>
          <cx:pt idx="40975"> Bathroom </cx:pt>
          <cx:pt idx="40976">Total</cx:pt>
          <cx:pt idx="40977">Refrigerator</cx:pt>
          <cx:pt idx="40978">Other Kitchen</cx:pt>
          <cx:pt idx="40979"> Common outlets </cx:pt>
          <cx:pt idx="40980"> Common Lights </cx:pt>
          <cx:pt idx="40981"> Bedroom Outlets </cx:pt>
          <cx:pt idx="40982"> Bedroom Lights </cx:pt>
          <cx:pt idx="40983"> Bathroom </cx:pt>
          <cx:pt idx="40984">Total</cx:pt>
          <cx:pt idx="40985">Refrigerator</cx:pt>
          <cx:pt idx="40986">Other Kitchen</cx:pt>
          <cx:pt idx="40987"> Common outlets </cx:pt>
          <cx:pt idx="40988"> Common Lights </cx:pt>
          <cx:pt idx="40989"> Bedroom Outlets </cx:pt>
          <cx:pt idx="40990"> Bedroom Lights </cx:pt>
          <cx:pt idx="40991"> Bathroom </cx:pt>
          <cx:pt idx="40992">Total</cx:pt>
          <cx:pt idx="40993">Refrigerator</cx:pt>
          <cx:pt idx="40994">Other Kitchen</cx:pt>
          <cx:pt idx="40995"> Common outlets </cx:pt>
          <cx:pt idx="40996"> Common Lights </cx:pt>
          <cx:pt idx="40997"> Bedroom Outlets </cx:pt>
          <cx:pt idx="40998"> Bedroom Lights </cx:pt>
          <cx:pt idx="40999"> Bathroom </cx:pt>
          <cx:pt idx="41000">Total</cx:pt>
          <cx:pt idx="41001">Refrigerator</cx:pt>
          <cx:pt idx="41002">Other Kitchen</cx:pt>
          <cx:pt idx="41003"> Common outlets </cx:pt>
          <cx:pt idx="41004"> Common Lights </cx:pt>
          <cx:pt idx="41005"> Bedroom Outlets </cx:pt>
          <cx:pt idx="41006"> Bedroom Lights </cx:pt>
          <cx:pt idx="41007"> Bathroom </cx:pt>
          <cx:pt idx="41008">Total</cx:pt>
          <cx:pt idx="41009">Refrigerator</cx:pt>
          <cx:pt idx="41010">Other Kitchen</cx:pt>
          <cx:pt idx="41011"> Common outlets </cx:pt>
          <cx:pt idx="41012"> Common Lights </cx:pt>
          <cx:pt idx="41013"> Bedroom Outlets </cx:pt>
          <cx:pt idx="41014"> Bedroom Lights </cx:pt>
          <cx:pt idx="41015"> Bathroom </cx:pt>
          <cx:pt idx="41016">Total</cx:pt>
          <cx:pt idx="41017">Refrigerator</cx:pt>
          <cx:pt idx="41018">Other Kitchen</cx:pt>
          <cx:pt idx="41019"> Common outlets </cx:pt>
          <cx:pt idx="41020"> Common Lights </cx:pt>
          <cx:pt idx="41021"> Bedroom Outlets </cx:pt>
          <cx:pt idx="41022"> Bedroom Lights </cx:pt>
          <cx:pt idx="41023"> Bathroom </cx:pt>
          <cx:pt idx="41024">Total</cx:pt>
          <cx:pt idx="41025">Refrigerator</cx:pt>
          <cx:pt idx="41026">Other Kitchen</cx:pt>
          <cx:pt idx="41027"> Common outlets </cx:pt>
          <cx:pt idx="41028"> Common Lights </cx:pt>
          <cx:pt idx="41029"> Bedroom Outlets </cx:pt>
          <cx:pt idx="41030"> Bedroom Lights </cx:pt>
          <cx:pt idx="41031"> Bathroom </cx:pt>
          <cx:pt idx="41032">Total</cx:pt>
          <cx:pt idx="41033">Refrigerator</cx:pt>
          <cx:pt idx="41034">Other Kitchen</cx:pt>
          <cx:pt idx="41035"> Common outlets </cx:pt>
          <cx:pt idx="41036"> Common Lights </cx:pt>
          <cx:pt idx="41037"> Bedroom Outlets </cx:pt>
          <cx:pt idx="41038"> Bedroom Lights </cx:pt>
          <cx:pt idx="41039"> Bathroom </cx:pt>
          <cx:pt idx="41040">Total</cx:pt>
          <cx:pt idx="41041">Refrigerator</cx:pt>
          <cx:pt idx="41042">Other Kitchen</cx:pt>
          <cx:pt idx="41043"> Common outlets </cx:pt>
          <cx:pt idx="41044"> Common Lights </cx:pt>
          <cx:pt idx="41045"> Bedroom Outlets </cx:pt>
          <cx:pt idx="41046"> Bedroom Lights </cx:pt>
          <cx:pt idx="41047"> Bathroom </cx:pt>
          <cx:pt idx="41048">Total</cx:pt>
          <cx:pt idx="41049">Refrigerator</cx:pt>
          <cx:pt idx="41050">Other Kitchen</cx:pt>
          <cx:pt idx="41051"> Common outlets </cx:pt>
          <cx:pt idx="41052"> Common Lights </cx:pt>
          <cx:pt idx="41053"> Bedroom Outlets </cx:pt>
          <cx:pt idx="41054"> Bedroom Lights </cx:pt>
          <cx:pt idx="41055"> Bathroom </cx:pt>
          <cx:pt idx="41056">Total</cx:pt>
          <cx:pt idx="41057">Refrigerator</cx:pt>
          <cx:pt idx="41058">Other Kitchen</cx:pt>
          <cx:pt idx="41059"> Common outlets </cx:pt>
          <cx:pt idx="41060"> Common Lights </cx:pt>
          <cx:pt idx="41061"> Bedroom Outlets </cx:pt>
          <cx:pt idx="41062"> Bedroom Lights </cx:pt>
          <cx:pt idx="41063"> Bathroom </cx:pt>
          <cx:pt idx="41064">Total</cx:pt>
          <cx:pt idx="41065">Refrigerator</cx:pt>
          <cx:pt idx="41066">Other Kitchen</cx:pt>
          <cx:pt idx="41067"> Common outlets </cx:pt>
          <cx:pt idx="41068"> Common Lights </cx:pt>
          <cx:pt idx="41069"> Bedroom Outlets </cx:pt>
          <cx:pt idx="41070"> Bedroom Lights </cx:pt>
          <cx:pt idx="41071"> Bathroom </cx:pt>
          <cx:pt idx="41072">Total</cx:pt>
          <cx:pt idx="41073">Refrigerator</cx:pt>
          <cx:pt idx="41074">Other Kitchen</cx:pt>
          <cx:pt idx="41075"> Common outlets </cx:pt>
          <cx:pt idx="41076"> Common Lights </cx:pt>
          <cx:pt idx="41077"> Bedroom Outlets </cx:pt>
          <cx:pt idx="41078"> Bedroom Lights </cx:pt>
          <cx:pt idx="41079"> Bathroom </cx:pt>
          <cx:pt idx="41080">Total</cx:pt>
          <cx:pt idx="41081">Refrigerator</cx:pt>
          <cx:pt idx="41082">Other Kitchen</cx:pt>
          <cx:pt idx="41083"> Common outlets </cx:pt>
          <cx:pt idx="41084"> Common Lights </cx:pt>
          <cx:pt idx="41085"> Bedroom Outlets </cx:pt>
          <cx:pt idx="41086"> Bedroom Lights </cx:pt>
          <cx:pt idx="41087"> Bathroom </cx:pt>
          <cx:pt idx="41088">Total</cx:pt>
          <cx:pt idx="41089">Refrigerator</cx:pt>
          <cx:pt idx="41090">Other Kitchen</cx:pt>
          <cx:pt idx="41091"> Common outlets </cx:pt>
          <cx:pt idx="41092"> Common Lights </cx:pt>
          <cx:pt idx="41093"> Bedroom Outlets </cx:pt>
          <cx:pt idx="41094"> Bedroom Lights </cx:pt>
          <cx:pt idx="41095"> Bathroom </cx:pt>
          <cx:pt idx="41096">Total</cx:pt>
          <cx:pt idx="41097">Refrigerator</cx:pt>
          <cx:pt idx="41098">Other Kitchen</cx:pt>
          <cx:pt idx="41099"> Common outlets </cx:pt>
          <cx:pt idx="41100"> Common Lights </cx:pt>
          <cx:pt idx="41101"> Bedroom Outlets </cx:pt>
          <cx:pt idx="41102"> Bedroom Lights </cx:pt>
          <cx:pt idx="41103"> Bathroom </cx:pt>
          <cx:pt idx="41104">Total</cx:pt>
          <cx:pt idx="41105">Refrigerator</cx:pt>
          <cx:pt idx="41106">Other Kitchen</cx:pt>
          <cx:pt idx="41107"> Common outlets </cx:pt>
          <cx:pt idx="41108"> Common Lights </cx:pt>
          <cx:pt idx="41109"> Bedroom Outlets </cx:pt>
          <cx:pt idx="41110"> Bedroom Lights </cx:pt>
          <cx:pt idx="41111"> Bathroom </cx:pt>
          <cx:pt idx="41112">Total</cx:pt>
          <cx:pt idx="41113">Refrigerator</cx:pt>
          <cx:pt idx="41114">Other Kitchen</cx:pt>
          <cx:pt idx="41115"> Common outlets </cx:pt>
          <cx:pt idx="41116"> Common Lights </cx:pt>
          <cx:pt idx="41117"> Bedroom Outlets </cx:pt>
          <cx:pt idx="41118"> Bedroom Lights </cx:pt>
          <cx:pt idx="41119"> Bathroom </cx:pt>
          <cx:pt idx="41120">Total</cx:pt>
          <cx:pt idx="41121">Refrigerator</cx:pt>
          <cx:pt idx="41122">Other Kitchen</cx:pt>
          <cx:pt idx="41123"> Common outlets </cx:pt>
          <cx:pt idx="41124"> Common Lights </cx:pt>
          <cx:pt idx="41125"> Bedroom Outlets </cx:pt>
          <cx:pt idx="41126"> Bedroom Lights </cx:pt>
          <cx:pt idx="41127"> Bathroom </cx:pt>
          <cx:pt idx="41128">Total</cx:pt>
          <cx:pt idx="41129">Refrigerator</cx:pt>
          <cx:pt idx="41130">Other Kitchen</cx:pt>
          <cx:pt idx="41131"> Common outlets </cx:pt>
          <cx:pt idx="41132"> Common Lights </cx:pt>
          <cx:pt idx="41133"> Bedroom Outlets </cx:pt>
          <cx:pt idx="41134"> Bedroom Lights </cx:pt>
          <cx:pt idx="41135"> Bathroom </cx:pt>
          <cx:pt idx="41136">Total</cx:pt>
          <cx:pt idx="41137">Refrigerator</cx:pt>
          <cx:pt idx="41138">Other Kitchen</cx:pt>
          <cx:pt idx="41139"> Common outlets </cx:pt>
          <cx:pt idx="41140"> Common Lights </cx:pt>
          <cx:pt idx="41141"> Bedroom Outlets </cx:pt>
          <cx:pt idx="41142"> Bedroom Lights </cx:pt>
          <cx:pt idx="41143"> Bathroom </cx:pt>
          <cx:pt idx="41144">Total</cx:pt>
          <cx:pt idx="41145">Refrigerator</cx:pt>
          <cx:pt idx="41146">Other Kitchen</cx:pt>
          <cx:pt idx="41147"> Common outlets </cx:pt>
          <cx:pt idx="41148"> Common Lights </cx:pt>
          <cx:pt idx="41149"> Bedroom Outlets </cx:pt>
          <cx:pt idx="41150"> Bedroom Lights </cx:pt>
          <cx:pt idx="41151"> Bathroom </cx:pt>
          <cx:pt idx="41152">Total</cx:pt>
          <cx:pt idx="41153">Refrigerator</cx:pt>
          <cx:pt idx="41154">Other Kitchen</cx:pt>
          <cx:pt idx="41155"> Common outlets </cx:pt>
          <cx:pt idx="41156"> Common Lights </cx:pt>
          <cx:pt idx="41157"> Bedroom Outlets </cx:pt>
          <cx:pt idx="41158"> Bedroom Lights </cx:pt>
          <cx:pt idx="41159"> Bathroom </cx:pt>
          <cx:pt idx="41160">Total</cx:pt>
          <cx:pt idx="41161">Refrigerator</cx:pt>
          <cx:pt idx="41162">Other Kitchen</cx:pt>
          <cx:pt idx="41163"> Common outlets </cx:pt>
          <cx:pt idx="41164"> Common Lights </cx:pt>
          <cx:pt idx="41165"> Bedroom Outlets </cx:pt>
          <cx:pt idx="41166"> Bedroom Lights </cx:pt>
          <cx:pt idx="41167"> Bathroom </cx:pt>
          <cx:pt idx="41168">Total</cx:pt>
          <cx:pt idx="41169">Refrigerator</cx:pt>
          <cx:pt idx="41170">Other Kitchen</cx:pt>
          <cx:pt idx="41171"> Common outlets </cx:pt>
          <cx:pt idx="41172"> Common Lights </cx:pt>
          <cx:pt idx="41173"> Bedroom Outlets </cx:pt>
          <cx:pt idx="41174"> Bedroom Lights </cx:pt>
          <cx:pt idx="41175"> Bathroom </cx:pt>
          <cx:pt idx="41176">Total</cx:pt>
          <cx:pt idx="41177">Refrigerator</cx:pt>
          <cx:pt idx="41178">Other Kitchen</cx:pt>
          <cx:pt idx="41179"> Common outlets </cx:pt>
          <cx:pt idx="41180"> Common Lights </cx:pt>
          <cx:pt idx="41181"> Bedroom Outlets </cx:pt>
          <cx:pt idx="41182"> Bedroom Lights </cx:pt>
          <cx:pt idx="41183"> Bathroom </cx:pt>
          <cx:pt idx="41184">Total</cx:pt>
          <cx:pt idx="41185">Refrigerator</cx:pt>
          <cx:pt idx="41186">Other Kitchen</cx:pt>
          <cx:pt idx="41187"> Common outlets </cx:pt>
          <cx:pt idx="41188"> Common Lights </cx:pt>
          <cx:pt idx="41189"> Bedroom Outlets </cx:pt>
          <cx:pt idx="41190"> Bedroom Lights </cx:pt>
          <cx:pt idx="41191"> Bathroom </cx:pt>
          <cx:pt idx="41192">Total</cx:pt>
          <cx:pt idx="41193">Refrigerator</cx:pt>
          <cx:pt idx="41194">Other Kitchen</cx:pt>
          <cx:pt idx="41195"> Common outlets </cx:pt>
          <cx:pt idx="41196"> Common Lights </cx:pt>
          <cx:pt idx="41197"> Bedroom Outlets </cx:pt>
          <cx:pt idx="41198"> Bedroom Lights </cx:pt>
          <cx:pt idx="41199"> Bathroom </cx:pt>
          <cx:pt idx="41200">Total</cx:pt>
          <cx:pt idx="41201">Refrigerator</cx:pt>
          <cx:pt idx="41202">Other Kitchen</cx:pt>
          <cx:pt idx="41203"> Common outlets </cx:pt>
          <cx:pt idx="41204"> Common Lights </cx:pt>
          <cx:pt idx="41205"> Bedroom Outlets </cx:pt>
          <cx:pt idx="41206"> Bedroom Lights </cx:pt>
          <cx:pt idx="41207"> Bathroom </cx:pt>
          <cx:pt idx="41208">Total</cx:pt>
          <cx:pt idx="41209">Refrigerator</cx:pt>
          <cx:pt idx="41210">Other Kitchen</cx:pt>
          <cx:pt idx="41211"> Common outlets </cx:pt>
          <cx:pt idx="41212"> Common Lights </cx:pt>
          <cx:pt idx="41213"> Bedroom Outlets </cx:pt>
          <cx:pt idx="41214"> Bedroom Lights </cx:pt>
          <cx:pt idx="41215"> Bathroom </cx:pt>
          <cx:pt idx="41216">Total</cx:pt>
          <cx:pt idx="41217">Refrigerator</cx:pt>
          <cx:pt idx="41218">Other Kitchen</cx:pt>
          <cx:pt idx="41219"> Common outlets </cx:pt>
          <cx:pt idx="41220"> Common Lights </cx:pt>
          <cx:pt idx="41221"> Bedroom Outlets </cx:pt>
          <cx:pt idx="41222"> Bedroom Lights </cx:pt>
          <cx:pt idx="41223"> Bathroom </cx:pt>
          <cx:pt idx="41224">Total</cx:pt>
          <cx:pt idx="41225">Refrigerator</cx:pt>
          <cx:pt idx="41226">Other Kitchen</cx:pt>
          <cx:pt idx="41227"> Common outlets </cx:pt>
          <cx:pt idx="41228"> Common Lights </cx:pt>
          <cx:pt idx="41229"> Bedroom Outlets </cx:pt>
          <cx:pt idx="41230"> Bedroom Lights </cx:pt>
          <cx:pt idx="41231"> Bathroom </cx:pt>
          <cx:pt idx="41232">Total</cx:pt>
          <cx:pt idx="41233">Refrigerator</cx:pt>
          <cx:pt idx="41234">Other Kitchen</cx:pt>
          <cx:pt idx="41235"> Common outlets </cx:pt>
          <cx:pt idx="41236"> Common Lights </cx:pt>
          <cx:pt idx="41237"> Bedroom Outlets </cx:pt>
          <cx:pt idx="41238"> Bedroom Lights </cx:pt>
          <cx:pt idx="41239"> Bathroom </cx:pt>
          <cx:pt idx="41240">Total</cx:pt>
          <cx:pt idx="41241">Refrigerator</cx:pt>
          <cx:pt idx="41242">Other Kitchen</cx:pt>
          <cx:pt idx="41243"> Common outlets </cx:pt>
          <cx:pt idx="41244"> Common Lights </cx:pt>
          <cx:pt idx="41245"> Bedroom Outlets </cx:pt>
          <cx:pt idx="41246"> Bedroom Lights </cx:pt>
          <cx:pt idx="41247"> Bathroom </cx:pt>
          <cx:pt idx="41248">Total</cx:pt>
          <cx:pt idx="41249">Refrigerator</cx:pt>
          <cx:pt idx="41250">Other Kitchen</cx:pt>
          <cx:pt idx="41251"> Common outlets </cx:pt>
          <cx:pt idx="41252"> Common Lights </cx:pt>
          <cx:pt idx="41253"> Bedroom Outlets </cx:pt>
          <cx:pt idx="41254"> Bedroom Lights </cx:pt>
          <cx:pt idx="41255"> Bathroom </cx:pt>
          <cx:pt idx="41256">Total</cx:pt>
          <cx:pt idx="41257">Refrigerator</cx:pt>
          <cx:pt idx="41258">Other Kitchen</cx:pt>
          <cx:pt idx="41259"> Common outlets </cx:pt>
          <cx:pt idx="41260"> Common Lights </cx:pt>
          <cx:pt idx="41261"> Bedroom Outlets </cx:pt>
          <cx:pt idx="41262"> Bedroom Lights </cx:pt>
          <cx:pt idx="41263"> Bathroom </cx:pt>
          <cx:pt idx="41264">Total</cx:pt>
          <cx:pt idx="41265">Refrigerator</cx:pt>
          <cx:pt idx="41266">Other Kitchen</cx:pt>
          <cx:pt idx="41267"> Common outlets </cx:pt>
          <cx:pt idx="41268"> Common Lights </cx:pt>
          <cx:pt idx="41269"> Bedroom Outlets </cx:pt>
          <cx:pt idx="41270"> Bedroom Lights </cx:pt>
          <cx:pt idx="41271"> Bathroom </cx:pt>
          <cx:pt idx="41272">Total</cx:pt>
          <cx:pt idx="41273">Refrigerator</cx:pt>
          <cx:pt idx="41274">Other Kitchen</cx:pt>
          <cx:pt idx="41275"> Common outlets </cx:pt>
          <cx:pt idx="41276"> Common Lights </cx:pt>
          <cx:pt idx="41277"> Bedroom Outlets </cx:pt>
          <cx:pt idx="41278"> Bedroom Lights </cx:pt>
          <cx:pt idx="41279"> Bathroom </cx:pt>
          <cx:pt idx="41280">Total</cx:pt>
          <cx:pt idx="41281">Refrigerator</cx:pt>
          <cx:pt idx="41282">Other Kitchen</cx:pt>
          <cx:pt idx="41283"> Common outlets </cx:pt>
          <cx:pt idx="41284"> Common Lights </cx:pt>
          <cx:pt idx="41285"> Bedroom Outlets </cx:pt>
          <cx:pt idx="41286"> Bedroom Lights </cx:pt>
          <cx:pt idx="41287"> Bathroom </cx:pt>
          <cx:pt idx="41288">Total</cx:pt>
          <cx:pt idx="41289">Refrigerator</cx:pt>
          <cx:pt idx="41290">Other Kitchen</cx:pt>
          <cx:pt idx="41291"> Common outlets </cx:pt>
          <cx:pt idx="41292"> Common Lights </cx:pt>
          <cx:pt idx="41293"> Bedroom Outlets </cx:pt>
          <cx:pt idx="41294"> Bedroom Lights </cx:pt>
          <cx:pt idx="41295"> Bathroom </cx:pt>
          <cx:pt idx="41296">Total</cx:pt>
          <cx:pt idx="41297">Refrigerator</cx:pt>
          <cx:pt idx="41298">Other Kitchen</cx:pt>
          <cx:pt idx="41299"> Common outlets </cx:pt>
          <cx:pt idx="41300"> Common Lights </cx:pt>
          <cx:pt idx="41301"> Bedroom Outlets </cx:pt>
          <cx:pt idx="41302"> Bedroom Lights </cx:pt>
          <cx:pt idx="41303"> Bathroom </cx:pt>
          <cx:pt idx="41304">Total</cx:pt>
          <cx:pt idx="41305">Refrigerator</cx:pt>
          <cx:pt idx="41306">Other Kitchen</cx:pt>
          <cx:pt idx="41307"> Common outlets </cx:pt>
          <cx:pt idx="41308"> Common Lights </cx:pt>
          <cx:pt idx="41309"> Bedroom Outlets </cx:pt>
          <cx:pt idx="41310"> Bedroom Lights </cx:pt>
          <cx:pt idx="41311"> Bathroom </cx:pt>
          <cx:pt idx="41312">Total</cx:pt>
          <cx:pt idx="41313">Refrigerator</cx:pt>
          <cx:pt idx="41314">Other Kitchen</cx:pt>
          <cx:pt idx="41315"> Common outlets </cx:pt>
          <cx:pt idx="41316"> Common Lights </cx:pt>
          <cx:pt idx="41317"> Bedroom Outlets </cx:pt>
          <cx:pt idx="41318"> Bedroom Lights </cx:pt>
          <cx:pt idx="41319"> Bathroom </cx:pt>
          <cx:pt idx="41320">Total</cx:pt>
          <cx:pt idx="41321">Refrigerator</cx:pt>
          <cx:pt idx="41322">Other Kitchen</cx:pt>
          <cx:pt idx="41323"> Common outlets </cx:pt>
          <cx:pt idx="41324"> Common Lights </cx:pt>
          <cx:pt idx="41325"> Bedroom Outlets </cx:pt>
          <cx:pt idx="41326"> Bedroom Lights </cx:pt>
          <cx:pt idx="41327"> Bathroom </cx:pt>
          <cx:pt idx="41328">Total</cx:pt>
          <cx:pt idx="41329">Refrigerator</cx:pt>
          <cx:pt idx="41330">Other Kitchen</cx:pt>
          <cx:pt idx="41331"> Common outlets </cx:pt>
          <cx:pt idx="41332"> Common Lights </cx:pt>
          <cx:pt idx="41333"> Bedroom Outlets </cx:pt>
          <cx:pt idx="41334"> Bedroom Lights </cx:pt>
          <cx:pt idx="41335"> Bathroom </cx:pt>
          <cx:pt idx="41336">Total</cx:pt>
          <cx:pt idx="41337">Refrigerator</cx:pt>
          <cx:pt idx="41338">Other Kitchen</cx:pt>
          <cx:pt idx="41339"> Common outlets </cx:pt>
          <cx:pt idx="41340"> Common Lights </cx:pt>
          <cx:pt idx="41341"> Bedroom Outlets </cx:pt>
          <cx:pt idx="41342"> Bedroom Lights </cx:pt>
          <cx:pt idx="41343"> Bathroom </cx:pt>
          <cx:pt idx="41344">Total</cx:pt>
          <cx:pt idx="41345">Refrigerator</cx:pt>
          <cx:pt idx="41346">Other Kitchen</cx:pt>
          <cx:pt idx="41347"> Common outlets </cx:pt>
          <cx:pt idx="41348"> Common Lights </cx:pt>
          <cx:pt idx="41349"> Bedroom Outlets </cx:pt>
          <cx:pt idx="41350"> Bedroom Lights </cx:pt>
          <cx:pt idx="41351"> Bathroom </cx:pt>
          <cx:pt idx="41352">Total</cx:pt>
          <cx:pt idx="41353">Refrigerator</cx:pt>
          <cx:pt idx="41354">Other Kitchen</cx:pt>
          <cx:pt idx="41355"> Common outlets </cx:pt>
          <cx:pt idx="41356"> Common Lights </cx:pt>
          <cx:pt idx="41357"> Bedroom Outlets </cx:pt>
          <cx:pt idx="41358"> Bedroom Lights </cx:pt>
          <cx:pt idx="41359"> Bathroom </cx:pt>
          <cx:pt idx="41360">Total</cx:pt>
          <cx:pt idx="41361">Refrigerator</cx:pt>
          <cx:pt idx="41362">Other Kitchen</cx:pt>
          <cx:pt idx="41363"> Common outlets </cx:pt>
          <cx:pt idx="41364"> Common Lights </cx:pt>
          <cx:pt idx="41365"> Bedroom Outlets </cx:pt>
          <cx:pt idx="41366"> Bedroom Lights </cx:pt>
          <cx:pt idx="41367"> Bathroom </cx:pt>
          <cx:pt idx="41368">Total</cx:pt>
          <cx:pt idx="41369">Refrigerator</cx:pt>
          <cx:pt idx="41370">Other Kitchen</cx:pt>
          <cx:pt idx="41371"> Common outlets </cx:pt>
          <cx:pt idx="41372"> Common Lights </cx:pt>
          <cx:pt idx="41373"> Bedroom Outlets </cx:pt>
          <cx:pt idx="41374"> Bedroom Lights </cx:pt>
          <cx:pt idx="41375"> Bathroom </cx:pt>
          <cx:pt idx="41376">Total</cx:pt>
          <cx:pt idx="41377">Refrigerator</cx:pt>
          <cx:pt idx="41378">Other Kitchen</cx:pt>
          <cx:pt idx="41379"> Common outlets </cx:pt>
          <cx:pt idx="41380"> Common Lights </cx:pt>
          <cx:pt idx="41381"> Bedroom Outlets </cx:pt>
          <cx:pt idx="41382"> Bedroom Lights </cx:pt>
          <cx:pt idx="41383"> Bathroom </cx:pt>
          <cx:pt idx="41384">Total</cx:pt>
          <cx:pt idx="41385">Refrigerator</cx:pt>
          <cx:pt idx="41386">Other Kitchen</cx:pt>
          <cx:pt idx="41387"> Common outlets </cx:pt>
          <cx:pt idx="41388"> Common Lights </cx:pt>
          <cx:pt idx="41389"> Bedroom Outlets </cx:pt>
          <cx:pt idx="41390"> Bedroom Lights </cx:pt>
          <cx:pt idx="41391"> Bathroom </cx:pt>
          <cx:pt idx="41392">Total</cx:pt>
          <cx:pt idx="41393">Refrigerator</cx:pt>
          <cx:pt idx="41394">Other Kitchen</cx:pt>
          <cx:pt idx="41395"> Common outlets </cx:pt>
          <cx:pt idx="41396"> Common Lights </cx:pt>
          <cx:pt idx="41397"> Bedroom Outlets </cx:pt>
          <cx:pt idx="41398"> Bedroom Lights </cx:pt>
          <cx:pt idx="41399"> Bathroom </cx:pt>
          <cx:pt idx="41400">Total</cx:pt>
          <cx:pt idx="41401">Refrigerator</cx:pt>
          <cx:pt idx="41402">Other Kitchen</cx:pt>
          <cx:pt idx="41403"> Common outlets </cx:pt>
          <cx:pt idx="41404"> Common Lights </cx:pt>
          <cx:pt idx="41405"> Bedroom Outlets </cx:pt>
          <cx:pt idx="41406"> Bedroom Lights </cx:pt>
          <cx:pt idx="41407"> Bathroom </cx:pt>
          <cx:pt idx="41408">Total</cx:pt>
          <cx:pt idx="41409">Refrigerator</cx:pt>
          <cx:pt idx="41410">Other Kitchen</cx:pt>
          <cx:pt idx="41411"> Common outlets </cx:pt>
          <cx:pt idx="41412"> Common Lights </cx:pt>
          <cx:pt idx="41413"> Bedroom Outlets </cx:pt>
          <cx:pt idx="41414"> Bedroom Lights </cx:pt>
          <cx:pt idx="41415"> Bathroom </cx:pt>
          <cx:pt idx="41416">Total</cx:pt>
          <cx:pt idx="41417">Refrigerator</cx:pt>
          <cx:pt idx="41418">Other Kitchen</cx:pt>
          <cx:pt idx="41419"> Common outlets </cx:pt>
          <cx:pt idx="41420"> Common Lights </cx:pt>
          <cx:pt idx="41421"> Bedroom Outlets </cx:pt>
          <cx:pt idx="41422"> Bedroom Lights </cx:pt>
          <cx:pt idx="41423"> Bathroom </cx:pt>
          <cx:pt idx="41424">Total</cx:pt>
          <cx:pt idx="41425">Refrigerator</cx:pt>
          <cx:pt idx="41426">Other Kitchen</cx:pt>
          <cx:pt idx="41427"> Common outlets </cx:pt>
          <cx:pt idx="41428"> Common Lights </cx:pt>
          <cx:pt idx="41429"> Bedroom Outlets </cx:pt>
          <cx:pt idx="41430"> Bedroom Lights </cx:pt>
          <cx:pt idx="41431"> Bathroom </cx:pt>
          <cx:pt idx="41432">Total</cx:pt>
          <cx:pt idx="41433">Refrigerator</cx:pt>
          <cx:pt idx="41434">Other Kitchen</cx:pt>
          <cx:pt idx="41435"> Common outlets </cx:pt>
          <cx:pt idx="41436"> Common Lights </cx:pt>
          <cx:pt idx="41437"> Bedroom Outlets </cx:pt>
          <cx:pt idx="41438"> Bedroom Lights </cx:pt>
          <cx:pt idx="41439"> Bathroom </cx:pt>
          <cx:pt idx="41440">Total</cx:pt>
          <cx:pt idx="41441">Refrigerator</cx:pt>
          <cx:pt idx="41442">Other Kitchen</cx:pt>
          <cx:pt idx="41443"> Common outlets </cx:pt>
          <cx:pt idx="41444"> Common Lights </cx:pt>
          <cx:pt idx="41445"> Bedroom Outlets </cx:pt>
          <cx:pt idx="41446"> Bedroom Lights </cx:pt>
          <cx:pt idx="41447"> Bathroom </cx:pt>
          <cx:pt idx="41448">Total</cx:pt>
          <cx:pt idx="41449">Refrigerator</cx:pt>
          <cx:pt idx="41450">Other Kitchen</cx:pt>
          <cx:pt idx="41451"> Common outlets </cx:pt>
          <cx:pt idx="41452"> Common Lights </cx:pt>
          <cx:pt idx="41453"> Bedroom Outlets </cx:pt>
          <cx:pt idx="41454"> Bedroom Lights </cx:pt>
          <cx:pt idx="41455"> Bathroom </cx:pt>
          <cx:pt idx="41456">Total</cx:pt>
          <cx:pt idx="41457">Refrigerator</cx:pt>
          <cx:pt idx="41458">Other Kitchen</cx:pt>
          <cx:pt idx="41459"> Common outlets </cx:pt>
          <cx:pt idx="41460"> Common Lights </cx:pt>
          <cx:pt idx="41461"> Bedroom Outlets </cx:pt>
          <cx:pt idx="41462"> Bedroom Lights </cx:pt>
          <cx:pt idx="41463"> Bathroom </cx:pt>
          <cx:pt idx="41464">Total</cx:pt>
          <cx:pt idx="41465">Refrigerator</cx:pt>
          <cx:pt idx="41466">Other Kitchen</cx:pt>
          <cx:pt idx="41467"> Common outlets </cx:pt>
          <cx:pt idx="41468"> Common Lights </cx:pt>
          <cx:pt idx="41469"> Bedroom Outlets </cx:pt>
          <cx:pt idx="41470"> Bedroom Lights </cx:pt>
          <cx:pt idx="41471"> Bathroom </cx:pt>
          <cx:pt idx="41472">Total</cx:pt>
          <cx:pt idx="41473">Refrigerator</cx:pt>
          <cx:pt idx="41474">Other Kitchen</cx:pt>
          <cx:pt idx="41475"> Common outlets </cx:pt>
          <cx:pt idx="41476"> Common Lights </cx:pt>
          <cx:pt idx="41477"> Bedroom Outlets </cx:pt>
          <cx:pt idx="41478"> Bedroom Lights </cx:pt>
          <cx:pt idx="41479"> Bathroom </cx:pt>
          <cx:pt idx="41480">Total</cx:pt>
          <cx:pt idx="41481">Refrigerator</cx:pt>
          <cx:pt idx="41482">Other Kitchen</cx:pt>
          <cx:pt idx="41483"> Common outlets </cx:pt>
          <cx:pt idx="41484"> Common Lights </cx:pt>
          <cx:pt idx="41485"> Bedroom Outlets </cx:pt>
          <cx:pt idx="41486"> Bedroom Lights </cx:pt>
          <cx:pt idx="41487"> Bathroom </cx:pt>
          <cx:pt idx="41488">Total</cx:pt>
          <cx:pt idx="41489">Refrigerator</cx:pt>
          <cx:pt idx="41490">Other Kitchen</cx:pt>
          <cx:pt idx="41491"> Common outlets </cx:pt>
          <cx:pt idx="41492"> Common Lights </cx:pt>
          <cx:pt idx="41493"> Bedroom Outlets </cx:pt>
          <cx:pt idx="41494"> Bedroom Lights </cx:pt>
          <cx:pt idx="41495"> Bathroom </cx:pt>
          <cx:pt idx="41496">Total</cx:pt>
          <cx:pt idx="41497">Refrigerator</cx:pt>
          <cx:pt idx="41498">Other Kitchen</cx:pt>
          <cx:pt idx="41499"> Common outlets </cx:pt>
          <cx:pt idx="41500"> Common Lights </cx:pt>
          <cx:pt idx="41501"> Bedroom Outlets </cx:pt>
          <cx:pt idx="41502"> Bedroom Lights </cx:pt>
          <cx:pt idx="41503"> Bathroom </cx:pt>
          <cx:pt idx="41504">Total</cx:pt>
          <cx:pt idx="41505">Refrigerator</cx:pt>
          <cx:pt idx="41506">Other Kitchen</cx:pt>
          <cx:pt idx="41507"> Common outlets </cx:pt>
          <cx:pt idx="41508"> Common Lights </cx:pt>
          <cx:pt idx="41509"> Bedroom Outlets </cx:pt>
          <cx:pt idx="41510"> Bedroom Lights </cx:pt>
          <cx:pt idx="41511"> Bathroom </cx:pt>
          <cx:pt idx="41512">Total</cx:pt>
          <cx:pt idx="41513">Refrigerator</cx:pt>
          <cx:pt idx="41514">Other Kitchen</cx:pt>
          <cx:pt idx="41515"> Common outlets </cx:pt>
          <cx:pt idx="41516"> Common Lights </cx:pt>
          <cx:pt idx="41517"> Bedroom Outlets </cx:pt>
          <cx:pt idx="41518"> Bedroom Lights </cx:pt>
          <cx:pt idx="41519"> Bathroom </cx:pt>
          <cx:pt idx="41520">Total</cx:pt>
          <cx:pt idx="41521">Refrigerator</cx:pt>
          <cx:pt idx="41522">Other Kitchen</cx:pt>
          <cx:pt idx="41523"> Common outlets </cx:pt>
          <cx:pt idx="41524"> Common Lights </cx:pt>
          <cx:pt idx="41525"> Bedroom Outlets </cx:pt>
          <cx:pt idx="41526"> Bedroom Lights </cx:pt>
          <cx:pt idx="41527"> Bathroom </cx:pt>
          <cx:pt idx="41528">Total</cx:pt>
          <cx:pt idx="41529">Refrigerator</cx:pt>
          <cx:pt idx="41530">Other Kitchen</cx:pt>
          <cx:pt idx="41531"> Common outlets </cx:pt>
          <cx:pt idx="41532"> Common Lights </cx:pt>
          <cx:pt idx="41533"> Bedroom Outlets </cx:pt>
          <cx:pt idx="41534"> Bedroom Lights </cx:pt>
          <cx:pt idx="41535"> Bathroom </cx:pt>
          <cx:pt idx="41536">Total</cx:pt>
          <cx:pt idx="41537">Refrigerator</cx:pt>
          <cx:pt idx="41538">Other Kitchen</cx:pt>
          <cx:pt idx="41539"> Common outlets </cx:pt>
          <cx:pt idx="41540"> Common Lights </cx:pt>
          <cx:pt idx="41541"> Bedroom Outlets </cx:pt>
          <cx:pt idx="41542"> Bedroom Lights </cx:pt>
          <cx:pt idx="41543"> Bathroom </cx:pt>
          <cx:pt idx="41544">Total</cx:pt>
          <cx:pt idx="41545">Refrigerator</cx:pt>
          <cx:pt idx="41546">Other Kitchen</cx:pt>
          <cx:pt idx="41547"> Common outlets </cx:pt>
          <cx:pt idx="41548"> Common Lights </cx:pt>
          <cx:pt idx="41549"> Bedroom Outlets </cx:pt>
          <cx:pt idx="41550"> Bedroom Lights </cx:pt>
          <cx:pt idx="41551"> Bathroom </cx:pt>
          <cx:pt idx="41552">Total</cx:pt>
          <cx:pt idx="41553">Refrigerator</cx:pt>
          <cx:pt idx="41554">Other Kitchen</cx:pt>
          <cx:pt idx="41555"> Common outlets </cx:pt>
          <cx:pt idx="41556"> Common Lights </cx:pt>
          <cx:pt idx="41557"> Bedroom Outlets </cx:pt>
          <cx:pt idx="41558"> Bedroom Lights </cx:pt>
          <cx:pt idx="41559"> Bathroom </cx:pt>
          <cx:pt idx="41560">Total</cx:pt>
          <cx:pt idx="41561">Refrigerator</cx:pt>
          <cx:pt idx="41562">Other Kitchen</cx:pt>
          <cx:pt idx="41563"> Common outlets </cx:pt>
          <cx:pt idx="41564"> Common Lights </cx:pt>
          <cx:pt idx="41565"> Bedroom Outlets </cx:pt>
          <cx:pt idx="41566"> Bedroom Lights </cx:pt>
          <cx:pt idx="41567"> Bathroom </cx:pt>
          <cx:pt idx="41568">Total</cx:pt>
          <cx:pt idx="41569">Refrigerator</cx:pt>
          <cx:pt idx="41570">Other Kitchen</cx:pt>
          <cx:pt idx="41571"> Common outlets </cx:pt>
          <cx:pt idx="41572"> Common Lights </cx:pt>
          <cx:pt idx="41573"> Bedroom Outlets </cx:pt>
          <cx:pt idx="41574"> Bedroom Lights </cx:pt>
          <cx:pt idx="41575"> Bathroom </cx:pt>
          <cx:pt idx="41576">Total</cx:pt>
          <cx:pt idx="41577">Refrigerator</cx:pt>
          <cx:pt idx="41578">Other Kitchen</cx:pt>
          <cx:pt idx="41579"> Common outlets </cx:pt>
          <cx:pt idx="41580"> Common Lights </cx:pt>
          <cx:pt idx="41581"> Bedroom Outlets </cx:pt>
          <cx:pt idx="41582"> Bedroom Lights </cx:pt>
          <cx:pt idx="41583"> Bathroom </cx:pt>
          <cx:pt idx="41584">Total</cx:pt>
          <cx:pt idx="41585">Refrigerator</cx:pt>
          <cx:pt idx="41586">Other Kitchen</cx:pt>
          <cx:pt idx="41587"> Common outlets </cx:pt>
          <cx:pt idx="41588"> Common Lights </cx:pt>
          <cx:pt idx="41589"> Bedroom Outlets </cx:pt>
          <cx:pt idx="41590"> Bedroom Lights </cx:pt>
          <cx:pt idx="41591"> Bathroom </cx:pt>
          <cx:pt idx="41592">Total</cx:pt>
          <cx:pt idx="41593">Refrigerator</cx:pt>
          <cx:pt idx="41594">Other Kitchen</cx:pt>
          <cx:pt idx="41595"> Common outlets </cx:pt>
          <cx:pt idx="41596"> Common Lights </cx:pt>
          <cx:pt idx="41597"> Bedroom Outlets </cx:pt>
          <cx:pt idx="41598"> Bedroom Lights </cx:pt>
          <cx:pt idx="41599"> Bathroom </cx:pt>
          <cx:pt idx="41600">Total</cx:pt>
          <cx:pt idx="41601">Refrigerator</cx:pt>
          <cx:pt idx="41602">Other Kitchen</cx:pt>
          <cx:pt idx="41603"> Common outlets </cx:pt>
          <cx:pt idx="41604"> Common Lights </cx:pt>
          <cx:pt idx="41605"> Bedroom Outlets </cx:pt>
          <cx:pt idx="41606"> Bedroom Lights </cx:pt>
          <cx:pt idx="41607"> Bathroom </cx:pt>
          <cx:pt idx="41608">Total</cx:pt>
          <cx:pt idx="41609">Refrigerator</cx:pt>
          <cx:pt idx="41610">Other Kitchen</cx:pt>
          <cx:pt idx="41611"> Common outlets </cx:pt>
          <cx:pt idx="41612"> Common Lights </cx:pt>
          <cx:pt idx="41613"> Bedroom Outlets </cx:pt>
          <cx:pt idx="41614"> Bedroom Lights </cx:pt>
          <cx:pt idx="41615"> Bathroom </cx:pt>
          <cx:pt idx="41616">Total</cx:pt>
          <cx:pt idx="41617">Refrigerator</cx:pt>
          <cx:pt idx="41618">Other Kitchen</cx:pt>
          <cx:pt idx="41619"> Common outlets </cx:pt>
          <cx:pt idx="41620"> Common Lights </cx:pt>
          <cx:pt idx="41621"> Bedroom Outlets </cx:pt>
          <cx:pt idx="41622"> Bedroom Lights </cx:pt>
          <cx:pt idx="41623"> Bathroom </cx:pt>
          <cx:pt idx="41624">Total</cx:pt>
          <cx:pt idx="41625">Refrigerator</cx:pt>
          <cx:pt idx="41626">Other Kitchen</cx:pt>
          <cx:pt idx="41627"> Common outlets </cx:pt>
          <cx:pt idx="41628"> Common Lights </cx:pt>
          <cx:pt idx="41629"> Bedroom Outlets </cx:pt>
          <cx:pt idx="41630"> Bedroom Lights </cx:pt>
          <cx:pt idx="41631"> Bathroom </cx:pt>
          <cx:pt idx="41632">Total</cx:pt>
          <cx:pt idx="41633">Refrigerator</cx:pt>
          <cx:pt idx="41634">Other Kitchen</cx:pt>
          <cx:pt idx="41635"> Common outlets </cx:pt>
          <cx:pt idx="41636"> Common Lights </cx:pt>
          <cx:pt idx="41637"> Bedroom Outlets </cx:pt>
          <cx:pt idx="41638"> Bedroom Lights </cx:pt>
          <cx:pt idx="41639"> Bathroom </cx:pt>
          <cx:pt idx="41640">Total</cx:pt>
          <cx:pt idx="41641">Refrigerator</cx:pt>
          <cx:pt idx="41642">Other Kitchen</cx:pt>
          <cx:pt idx="41643"> Common outlets </cx:pt>
          <cx:pt idx="41644"> Common Lights </cx:pt>
          <cx:pt idx="41645"> Bedroom Outlets </cx:pt>
          <cx:pt idx="41646"> Bedroom Lights </cx:pt>
          <cx:pt idx="41647"> Bathroom </cx:pt>
          <cx:pt idx="41648">Total</cx:pt>
          <cx:pt idx="41649">Refrigerator</cx:pt>
          <cx:pt idx="41650">Other Kitchen</cx:pt>
          <cx:pt idx="41651"> Common outlets </cx:pt>
          <cx:pt idx="41652"> Common Lights </cx:pt>
          <cx:pt idx="41653"> Bedroom Outlets </cx:pt>
          <cx:pt idx="41654"> Bedroom Lights </cx:pt>
          <cx:pt idx="41655"> Bathroom </cx:pt>
          <cx:pt idx="41656">Total</cx:pt>
          <cx:pt idx="41657">Refrigerator</cx:pt>
          <cx:pt idx="41658">Other Kitchen</cx:pt>
          <cx:pt idx="41659"> Common outlets </cx:pt>
          <cx:pt idx="41660"> Common Lights </cx:pt>
          <cx:pt idx="41661"> Bedroom Outlets </cx:pt>
          <cx:pt idx="41662"> Bedroom Lights </cx:pt>
          <cx:pt idx="41663"> Bathroom </cx:pt>
          <cx:pt idx="41664">Total</cx:pt>
          <cx:pt idx="41665">Refrigerator</cx:pt>
          <cx:pt idx="41666">Other Kitchen</cx:pt>
          <cx:pt idx="41667"> Common outlets </cx:pt>
          <cx:pt idx="41668"> Common Lights </cx:pt>
          <cx:pt idx="41669"> Bedroom Outlets </cx:pt>
          <cx:pt idx="41670"> Bedroom Lights </cx:pt>
          <cx:pt idx="41671"> Bathroom </cx:pt>
          <cx:pt idx="41672">Total</cx:pt>
          <cx:pt idx="41673">Refrigerator</cx:pt>
          <cx:pt idx="41674">Other Kitchen</cx:pt>
          <cx:pt idx="41675"> Common outlets </cx:pt>
          <cx:pt idx="41676"> Common Lights </cx:pt>
          <cx:pt idx="41677"> Bedroom Outlets </cx:pt>
          <cx:pt idx="41678"> Bedroom Lights </cx:pt>
          <cx:pt idx="41679"> Bathroom </cx:pt>
          <cx:pt idx="41680">Total</cx:pt>
          <cx:pt idx="41681">Refrigerator</cx:pt>
          <cx:pt idx="41682">Other Kitchen</cx:pt>
          <cx:pt idx="41683"> Common outlets </cx:pt>
          <cx:pt idx="41684"> Common Lights </cx:pt>
          <cx:pt idx="41685"> Bedroom Outlets </cx:pt>
          <cx:pt idx="41686"> Bedroom Lights </cx:pt>
          <cx:pt idx="41687"> Bathroom </cx:pt>
          <cx:pt idx="41688">Total</cx:pt>
          <cx:pt idx="41689">Refrigerator</cx:pt>
          <cx:pt idx="41690">Other Kitchen</cx:pt>
          <cx:pt idx="41691"> Common outlets </cx:pt>
          <cx:pt idx="41692"> Common Lights </cx:pt>
          <cx:pt idx="41693"> Bedroom Outlets </cx:pt>
          <cx:pt idx="41694"> Bedroom Lights </cx:pt>
          <cx:pt idx="41695"> Bathroom </cx:pt>
          <cx:pt idx="41696">Total</cx:pt>
          <cx:pt idx="41697">Refrigerator</cx:pt>
          <cx:pt idx="41698">Other Kitchen</cx:pt>
          <cx:pt idx="41699"> Common outlets </cx:pt>
          <cx:pt idx="41700"> Common Lights </cx:pt>
          <cx:pt idx="41701"> Bedroom Outlets </cx:pt>
          <cx:pt idx="41702"> Bedroom Lights </cx:pt>
          <cx:pt idx="41703"> Bathroom </cx:pt>
          <cx:pt idx="41704">Total</cx:pt>
          <cx:pt idx="41705">Refrigerator</cx:pt>
          <cx:pt idx="41706">Other Kitchen</cx:pt>
          <cx:pt idx="41707"> Common outlets </cx:pt>
          <cx:pt idx="41708"> Common Lights </cx:pt>
          <cx:pt idx="41709"> Bedroom Outlets </cx:pt>
          <cx:pt idx="41710"> Bedroom Lights </cx:pt>
          <cx:pt idx="41711"> Bathroom </cx:pt>
          <cx:pt idx="41712">Total</cx:pt>
          <cx:pt idx="41713">Refrigerator</cx:pt>
          <cx:pt idx="41714">Other Kitchen</cx:pt>
          <cx:pt idx="41715"> Common outlets </cx:pt>
          <cx:pt idx="41716"> Common Lights </cx:pt>
          <cx:pt idx="41717"> Bedroom Outlets </cx:pt>
          <cx:pt idx="41718"> Bedroom Lights </cx:pt>
          <cx:pt idx="41719"> Bathroom </cx:pt>
          <cx:pt idx="41720">Total</cx:pt>
          <cx:pt idx="41721">Refrigerator</cx:pt>
          <cx:pt idx="41722">Other Kitchen</cx:pt>
          <cx:pt idx="41723"> Common outlets </cx:pt>
          <cx:pt idx="41724"> Common Lights </cx:pt>
          <cx:pt idx="41725"> Bedroom Outlets </cx:pt>
          <cx:pt idx="41726"> Bedroom Lights </cx:pt>
          <cx:pt idx="41727"> Bathroom </cx:pt>
          <cx:pt idx="41728">Total</cx:pt>
          <cx:pt idx="41729">Refrigerator</cx:pt>
          <cx:pt idx="41730">Other Kitchen</cx:pt>
          <cx:pt idx="41731"> Common outlets </cx:pt>
          <cx:pt idx="41732"> Common Lights </cx:pt>
          <cx:pt idx="41733"> Bedroom Outlets </cx:pt>
          <cx:pt idx="41734"> Bedroom Lights </cx:pt>
          <cx:pt idx="41735"> Bathroom </cx:pt>
          <cx:pt idx="41736">Total</cx:pt>
          <cx:pt idx="41737">Refrigerator</cx:pt>
          <cx:pt idx="41738">Other Kitchen</cx:pt>
          <cx:pt idx="41739"> Common outlets </cx:pt>
          <cx:pt idx="41740"> Common Lights </cx:pt>
          <cx:pt idx="41741"> Bedroom Outlets </cx:pt>
          <cx:pt idx="41742"> Bedroom Lights </cx:pt>
          <cx:pt idx="41743"> Bathroom </cx:pt>
          <cx:pt idx="41744">Total</cx:pt>
          <cx:pt idx="41745">Refrigerator</cx:pt>
          <cx:pt idx="41746">Other Kitchen</cx:pt>
          <cx:pt idx="41747"> Common outlets </cx:pt>
          <cx:pt idx="41748"> Common Lights </cx:pt>
          <cx:pt idx="41749"> Bedroom Outlets </cx:pt>
          <cx:pt idx="41750"> Bedroom Lights </cx:pt>
          <cx:pt idx="41751"> Bathroom </cx:pt>
          <cx:pt idx="41752">Total</cx:pt>
          <cx:pt idx="41753">Refrigerator</cx:pt>
          <cx:pt idx="41754">Other Kitchen</cx:pt>
          <cx:pt idx="41755"> Common outlets </cx:pt>
          <cx:pt idx="41756"> Common Lights </cx:pt>
          <cx:pt idx="41757"> Bedroom Outlets </cx:pt>
          <cx:pt idx="41758"> Bedroom Lights </cx:pt>
          <cx:pt idx="41759"> Bathroom </cx:pt>
          <cx:pt idx="41760">Total</cx:pt>
          <cx:pt idx="41761">Refrigerator</cx:pt>
          <cx:pt idx="41762">Other Kitchen</cx:pt>
          <cx:pt idx="41763"> Common outlets </cx:pt>
          <cx:pt idx="41764"> Common Lights </cx:pt>
          <cx:pt idx="41765"> Bedroom Outlets </cx:pt>
          <cx:pt idx="41766"> Bedroom Lights </cx:pt>
          <cx:pt idx="41767"> Bathroom </cx:pt>
          <cx:pt idx="41768">Total</cx:pt>
          <cx:pt idx="41769">Refrigerator</cx:pt>
          <cx:pt idx="41770">Other Kitchen</cx:pt>
          <cx:pt idx="41771"> Common outlets </cx:pt>
          <cx:pt idx="41772"> Common Lights </cx:pt>
          <cx:pt idx="41773"> Bedroom Outlets </cx:pt>
          <cx:pt idx="41774"> Bedroom Lights </cx:pt>
          <cx:pt idx="41775"> Bathroom </cx:pt>
          <cx:pt idx="41776">Total</cx:pt>
          <cx:pt idx="41777">Refrigerator</cx:pt>
          <cx:pt idx="41778">Other Kitchen</cx:pt>
          <cx:pt idx="41779"> Common outlets </cx:pt>
          <cx:pt idx="41780"> Common Lights </cx:pt>
          <cx:pt idx="41781"> Bedroom Outlets </cx:pt>
          <cx:pt idx="41782"> Bedroom Lights </cx:pt>
          <cx:pt idx="41783"> Bathroom </cx:pt>
          <cx:pt idx="41784">Total</cx:pt>
          <cx:pt idx="41785">Refrigerator</cx:pt>
          <cx:pt idx="41786">Other Kitchen</cx:pt>
          <cx:pt idx="41787"> Common outlets </cx:pt>
          <cx:pt idx="41788"> Common Lights </cx:pt>
          <cx:pt idx="41789"> Bedroom Outlets </cx:pt>
          <cx:pt idx="41790"> Bedroom Lights </cx:pt>
          <cx:pt idx="41791"> Bathroom </cx:pt>
          <cx:pt idx="41792">Total</cx:pt>
          <cx:pt idx="41793">Refrigerator</cx:pt>
          <cx:pt idx="41794">Other Kitchen</cx:pt>
          <cx:pt idx="41795"> Common outlets </cx:pt>
          <cx:pt idx="41796"> Common Lights </cx:pt>
          <cx:pt idx="41797"> Bedroom Outlets </cx:pt>
          <cx:pt idx="41798"> Bedroom Lights </cx:pt>
          <cx:pt idx="41799"> Bathroom </cx:pt>
          <cx:pt idx="41800">Total</cx:pt>
          <cx:pt idx="41801">Refrigerator</cx:pt>
          <cx:pt idx="41802">Other Kitchen</cx:pt>
          <cx:pt idx="41803"> Common outlets </cx:pt>
          <cx:pt idx="41804"> Common Lights </cx:pt>
          <cx:pt idx="41805"> Bedroom Outlets </cx:pt>
          <cx:pt idx="41806"> Bedroom Lights </cx:pt>
          <cx:pt idx="41807"> Bathroom </cx:pt>
          <cx:pt idx="41808">Total</cx:pt>
          <cx:pt idx="41809">Refrigerator</cx:pt>
          <cx:pt idx="41810">Other Kitchen</cx:pt>
          <cx:pt idx="41811"> Common outlets </cx:pt>
          <cx:pt idx="41812"> Common Lights </cx:pt>
          <cx:pt idx="41813"> Bedroom Outlets </cx:pt>
          <cx:pt idx="41814"> Bedroom Lights </cx:pt>
          <cx:pt idx="41815"> Bathroom </cx:pt>
          <cx:pt idx="41816">Total</cx:pt>
          <cx:pt idx="41817">Refrigerator</cx:pt>
          <cx:pt idx="41818">Other Kitchen</cx:pt>
          <cx:pt idx="41819"> Common outlets </cx:pt>
          <cx:pt idx="41820"> Common Lights </cx:pt>
          <cx:pt idx="41821"> Bedroom Outlets </cx:pt>
          <cx:pt idx="41822"> Bedroom Lights </cx:pt>
          <cx:pt idx="41823"> Bathroom </cx:pt>
          <cx:pt idx="41824">Total</cx:pt>
          <cx:pt idx="41825">Refrigerator</cx:pt>
          <cx:pt idx="41826">Other Kitchen</cx:pt>
          <cx:pt idx="41827"> Common outlets </cx:pt>
          <cx:pt idx="41828"> Common Lights </cx:pt>
          <cx:pt idx="41829"> Bedroom Outlets </cx:pt>
          <cx:pt idx="41830"> Bedroom Lights </cx:pt>
          <cx:pt idx="41831"> Bathroom </cx:pt>
          <cx:pt idx="41832">Total</cx:pt>
          <cx:pt idx="41833">Refrigerator</cx:pt>
          <cx:pt idx="41834">Other Kitchen</cx:pt>
          <cx:pt idx="41835"> Common outlets </cx:pt>
          <cx:pt idx="41836"> Common Lights </cx:pt>
          <cx:pt idx="41837"> Bedroom Outlets </cx:pt>
          <cx:pt idx="41838"> Bedroom Lights </cx:pt>
          <cx:pt idx="41839"> Bathroom </cx:pt>
          <cx:pt idx="41840">Total</cx:pt>
          <cx:pt idx="41841">Refrigerator</cx:pt>
          <cx:pt idx="41842">Other Kitchen</cx:pt>
          <cx:pt idx="41843"> Common outlets </cx:pt>
          <cx:pt idx="41844"> Common Lights </cx:pt>
          <cx:pt idx="41845"> Bedroom Outlets </cx:pt>
          <cx:pt idx="41846"> Bedroom Lights </cx:pt>
          <cx:pt idx="41847"> Bathroom </cx:pt>
          <cx:pt idx="41848">Total</cx:pt>
          <cx:pt idx="41849">Refrigerator</cx:pt>
          <cx:pt idx="41850">Other Kitchen</cx:pt>
          <cx:pt idx="41851"> Common outlets </cx:pt>
          <cx:pt idx="41852"> Common Lights </cx:pt>
          <cx:pt idx="41853"> Bedroom Outlets </cx:pt>
          <cx:pt idx="41854"> Bedroom Lights </cx:pt>
          <cx:pt idx="41855"> Bathroom </cx:pt>
          <cx:pt idx="41856">Total</cx:pt>
          <cx:pt idx="41857">Refrigerator</cx:pt>
          <cx:pt idx="41858">Other Kitchen</cx:pt>
          <cx:pt idx="41859"> Common outlets </cx:pt>
          <cx:pt idx="41860"> Common Lights </cx:pt>
          <cx:pt idx="41861"> Bedroom Outlets </cx:pt>
          <cx:pt idx="41862"> Bedroom Lights </cx:pt>
          <cx:pt idx="41863"> Bathroom </cx:pt>
          <cx:pt idx="41864">Total</cx:pt>
          <cx:pt idx="41865">Refrigerator</cx:pt>
          <cx:pt idx="41866">Other Kitchen</cx:pt>
          <cx:pt idx="41867"> Common outlets </cx:pt>
          <cx:pt idx="41868"> Common Lights </cx:pt>
          <cx:pt idx="41869"> Bedroom Outlets </cx:pt>
          <cx:pt idx="41870"> Bedroom Lights </cx:pt>
          <cx:pt idx="41871"> Bathroom </cx:pt>
          <cx:pt idx="41872">Total</cx:pt>
          <cx:pt idx="41873">Refrigerator</cx:pt>
          <cx:pt idx="41874">Other Kitchen</cx:pt>
          <cx:pt idx="41875"> Common outlets </cx:pt>
          <cx:pt idx="41876"> Common Lights </cx:pt>
          <cx:pt idx="41877"> Bedroom Outlets </cx:pt>
          <cx:pt idx="41878"> Bedroom Lights </cx:pt>
          <cx:pt idx="41879"> Bathroom </cx:pt>
          <cx:pt idx="41880">Total</cx:pt>
          <cx:pt idx="41881">Refrigerator</cx:pt>
          <cx:pt idx="41882">Other Kitchen</cx:pt>
          <cx:pt idx="41883"> Common outlets </cx:pt>
          <cx:pt idx="41884"> Common Lights </cx:pt>
          <cx:pt idx="41885"> Bedroom Outlets </cx:pt>
          <cx:pt idx="41886"> Bedroom Lights </cx:pt>
          <cx:pt idx="41887"> Bathroom </cx:pt>
          <cx:pt idx="41888">Total</cx:pt>
          <cx:pt idx="41889">Refrigerator</cx:pt>
          <cx:pt idx="41890">Other Kitchen</cx:pt>
          <cx:pt idx="41891"> Common outlets </cx:pt>
          <cx:pt idx="41892"> Common Lights </cx:pt>
          <cx:pt idx="41893"> Bedroom Outlets </cx:pt>
          <cx:pt idx="41894"> Bedroom Lights </cx:pt>
          <cx:pt idx="41895"> Bathroom </cx:pt>
          <cx:pt idx="41896">Total</cx:pt>
          <cx:pt idx="41897">Refrigerator</cx:pt>
          <cx:pt idx="41898">Other Kitchen</cx:pt>
          <cx:pt idx="41899"> Common outlets </cx:pt>
          <cx:pt idx="41900"> Common Lights </cx:pt>
          <cx:pt idx="41901"> Bedroom Outlets </cx:pt>
          <cx:pt idx="41902"> Bedroom Lights </cx:pt>
          <cx:pt idx="41903"> Bathroom </cx:pt>
          <cx:pt idx="41904">Total</cx:pt>
          <cx:pt idx="41905">Refrigerator</cx:pt>
          <cx:pt idx="41906">Other Kitchen</cx:pt>
          <cx:pt idx="41907"> Common outlets </cx:pt>
          <cx:pt idx="41908"> Common Lights </cx:pt>
          <cx:pt idx="41909"> Bedroom Outlets </cx:pt>
          <cx:pt idx="41910"> Bedroom Lights </cx:pt>
          <cx:pt idx="41911"> Bathroom </cx:pt>
          <cx:pt idx="41912">Total</cx:pt>
          <cx:pt idx="41913">Refrigerator</cx:pt>
          <cx:pt idx="41914">Other Kitchen</cx:pt>
          <cx:pt idx="41915"> Common outlets </cx:pt>
          <cx:pt idx="41916"> Common Lights </cx:pt>
          <cx:pt idx="41917"> Bedroom Outlets </cx:pt>
          <cx:pt idx="41918"> Bedroom Lights </cx:pt>
          <cx:pt idx="41919"> Bathroom </cx:pt>
          <cx:pt idx="41920">Total</cx:pt>
          <cx:pt idx="41921">Refrigerator</cx:pt>
          <cx:pt idx="41922">Other Kitchen</cx:pt>
          <cx:pt idx="41923"> Common outlets </cx:pt>
          <cx:pt idx="41924"> Common Lights </cx:pt>
          <cx:pt idx="41925"> Bedroom Outlets </cx:pt>
          <cx:pt idx="41926"> Bedroom Lights </cx:pt>
          <cx:pt idx="41927"> Bathroom </cx:pt>
          <cx:pt idx="41928">Total</cx:pt>
          <cx:pt idx="41929">Refrigerator</cx:pt>
          <cx:pt idx="41930">Other Kitchen</cx:pt>
          <cx:pt idx="41931"> Common outlets </cx:pt>
          <cx:pt idx="41932"> Common Lights </cx:pt>
          <cx:pt idx="41933"> Bedroom Outlets </cx:pt>
          <cx:pt idx="41934"> Bedroom Lights </cx:pt>
          <cx:pt idx="41935"> Bathroom </cx:pt>
          <cx:pt idx="41936">Total</cx:pt>
          <cx:pt idx="41937">Refrigerator</cx:pt>
          <cx:pt idx="41938">Other Kitchen</cx:pt>
          <cx:pt idx="41939"> Common outlets </cx:pt>
          <cx:pt idx="41940"> Common Lights </cx:pt>
          <cx:pt idx="41941"> Bedroom Outlets </cx:pt>
          <cx:pt idx="41942"> Bedroom Lights </cx:pt>
          <cx:pt idx="41943"> Bathroom </cx:pt>
          <cx:pt idx="41944">Total</cx:pt>
          <cx:pt idx="41945">Refrigerator</cx:pt>
          <cx:pt idx="41946">Other Kitchen</cx:pt>
          <cx:pt idx="41947"> Common outlets </cx:pt>
          <cx:pt idx="41948"> Common Lights </cx:pt>
          <cx:pt idx="41949"> Bedroom Outlets </cx:pt>
          <cx:pt idx="41950"> Bedroom Lights </cx:pt>
          <cx:pt idx="41951"> Bathroom </cx:pt>
          <cx:pt idx="41952">Total</cx:pt>
          <cx:pt idx="41953">Refrigerator</cx:pt>
          <cx:pt idx="41954">Other Kitchen</cx:pt>
          <cx:pt idx="41955"> Common outlets </cx:pt>
          <cx:pt idx="41956"> Common Lights </cx:pt>
          <cx:pt idx="41957"> Bedroom Outlets </cx:pt>
          <cx:pt idx="41958"> Bedroom Lights </cx:pt>
          <cx:pt idx="41959"> Bathroom </cx:pt>
          <cx:pt idx="41960">Total</cx:pt>
          <cx:pt idx="41961">Refrigerator</cx:pt>
          <cx:pt idx="41962">Other Kitchen</cx:pt>
          <cx:pt idx="41963"> Common outlets </cx:pt>
          <cx:pt idx="41964"> Common Lights </cx:pt>
          <cx:pt idx="41965"> Bedroom Outlets </cx:pt>
          <cx:pt idx="41966"> Bedroom Lights </cx:pt>
          <cx:pt idx="41967"> Bathroom </cx:pt>
          <cx:pt idx="41968">Total</cx:pt>
          <cx:pt idx="41969">Refrigerator</cx:pt>
          <cx:pt idx="41970">Other Kitchen</cx:pt>
          <cx:pt idx="41971"> Common outlets </cx:pt>
          <cx:pt idx="41972"> Common Lights </cx:pt>
          <cx:pt idx="41973"> Bedroom Outlets </cx:pt>
          <cx:pt idx="41974"> Bedroom Lights </cx:pt>
          <cx:pt idx="41975"> Bathroom </cx:pt>
          <cx:pt idx="41976">Total</cx:pt>
          <cx:pt idx="41977">Refrigerator</cx:pt>
          <cx:pt idx="41978">Other Kitchen</cx:pt>
          <cx:pt idx="41979"> Common outlets </cx:pt>
          <cx:pt idx="41980"> Common Lights </cx:pt>
          <cx:pt idx="41981"> Bedroom Outlets </cx:pt>
          <cx:pt idx="41982"> Bedroom Lights </cx:pt>
          <cx:pt idx="41983"> Bathroom </cx:pt>
          <cx:pt idx="41984">Total</cx:pt>
          <cx:pt idx="41985">Refrigerator</cx:pt>
          <cx:pt idx="41986">Other Kitchen</cx:pt>
          <cx:pt idx="41987"> Common outlets </cx:pt>
          <cx:pt idx="41988"> Common Lights </cx:pt>
          <cx:pt idx="41989"> Bedroom Outlets </cx:pt>
          <cx:pt idx="41990"> Bedroom Lights </cx:pt>
          <cx:pt idx="41991"> Bathroom </cx:pt>
          <cx:pt idx="41992">Total</cx:pt>
          <cx:pt idx="41993">Refrigerator</cx:pt>
          <cx:pt idx="41994">Other Kitchen</cx:pt>
          <cx:pt idx="41995"> Common outlets </cx:pt>
          <cx:pt idx="41996"> Common Lights </cx:pt>
          <cx:pt idx="41997"> Bedroom Outlets </cx:pt>
          <cx:pt idx="41998"> Bedroom Lights </cx:pt>
          <cx:pt idx="41999"> Bathroom </cx:pt>
          <cx:pt idx="42000">Total</cx:pt>
          <cx:pt idx="42001">Refrigerator</cx:pt>
          <cx:pt idx="42002">Other Kitchen</cx:pt>
          <cx:pt idx="42003"> Common outlets </cx:pt>
          <cx:pt idx="42004"> Common Lights </cx:pt>
          <cx:pt idx="42005"> Bedroom Outlets </cx:pt>
          <cx:pt idx="42006"> Bedroom Lights </cx:pt>
          <cx:pt idx="42007"> Bathroom </cx:pt>
          <cx:pt idx="42008">Total</cx:pt>
          <cx:pt idx="42009">Refrigerator</cx:pt>
          <cx:pt idx="42010">Other Kitchen</cx:pt>
          <cx:pt idx="42011"> Common outlets </cx:pt>
          <cx:pt idx="42012"> Common Lights </cx:pt>
          <cx:pt idx="42013"> Bedroom Outlets </cx:pt>
          <cx:pt idx="42014"> Bedroom Lights </cx:pt>
          <cx:pt idx="42015"> Bathroom </cx:pt>
          <cx:pt idx="42016">Total</cx:pt>
          <cx:pt idx="42017">Refrigerator</cx:pt>
          <cx:pt idx="42018">Other Kitchen</cx:pt>
          <cx:pt idx="42019"> Common outlets </cx:pt>
          <cx:pt idx="42020"> Common Lights </cx:pt>
          <cx:pt idx="42021"> Bedroom Outlets </cx:pt>
          <cx:pt idx="42022"> Bedroom Lights </cx:pt>
          <cx:pt idx="42023"> Bathroom </cx:pt>
          <cx:pt idx="42024">Total</cx:pt>
          <cx:pt idx="42025">Refrigerator</cx:pt>
          <cx:pt idx="42026">Other Kitchen</cx:pt>
          <cx:pt idx="42027"> Common outlets </cx:pt>
          <cx:pt idx="42028"> Common Lights </cx:pt>
          <cx:pt idx="42029"> Bedroom Outlets </cx:pt>
          <cx:pt idx="42030"> Bedroom Lights </cx:pt>
          <cx:pt idx="42031"> Bathroom </cx:pt>
          <cx:pt idx="42032">Total</cx:pt>
          <cx:pt idx="42033">Refrigerator</cx:pt>
          <cx:pt idx="42034">Other Kitchen</cx:pt>
          <cx:pt idx="42035"> Common outlets </cx:pt>
          <cx:pt idx="42036"> Common Lights </cx:pt>
          <cx:pt idx="42037"> Bedroom Outlets </cx:pt>
          <cx:pt idx="42038"> Bedroom Lights </cx:pt>
          <cx:pt idx="42039"> Bathroom </cx:pt>
          <cx:pt idx="42040">Total</cx:pt>
          <cx:pt idx="42041">Refrigerator</cx:pt>
          <cx:pt idx="42042">Other Kitchen</cx:pt>
          <cx:pt idx="42043"> Common outlets </cx:pt>
          <cx:pt idx="42044"> Common Lights </cx:pt>
          <cx:pt idx="42045"> Bedroom Outlets </cx:pt>
          <cx:pt idx="42046"> Bedroom Lights </cx:pt>
          <cx:pt idx="42047"> Bathroom </cx:pt>
          <cx:pt idx="42048">Total</cx:pt>
          <cx:pt idx="42049">Refrigerator</cx:pt>
          <cx:pt idx="42050">Other Kitchen</cx:pt>
          <cx:pt idx="42051"> Common outlets </cx:pt>
          <cx:pt idx="42052"> Common Lights </cx:pt>
          <cx:pt idx="42053"> Bedroom Outlets </cx:pt>
          <cx:pt idx="42054"> Bedroom Lights </cx:pt>
          <cx:pt idx="42055"> Bathroom </cx:pt>
          <cx:pt idx="42056">Total</cx:pt>
          <cx:pt idx="42057">Refrigerator</cx:pt>
          <cx:pt idx="42058">Other Kitchen</cx:pt>
          <cx:pt idx="42059"> Common outlets </cx:pt>
          <cx:pt idx="42060"> Common Lights </cx:pt>
          <cx:pt idx="42061"> Bedroom Outlets </cx:pt>
          <cx:pt idx="42062"> Bedroom Lights </cx:pt>
          <cx:pt idx="42063"> Bathroom </cx:pt>
          <cx:pt idx="42064">Total</cx:pt>
          <cx:pt idx="42065">Refrigerator</cx:pt>
          <cx:pt idx="42066">Other Kitchen</cx:pt>
          <cx:pt idx="42067"> Common outlets </cx:pt>
          <cx:pt idx="42068"> Common Lights </cx:pt>
          <cx:pt idx="42069"> Bedroom Outlets </cx:pt>
          <cx:pt idx="42070"> Bedroom Lights </cx:pt>
          <cx:pt idx="42071"> Bathroom </cx:pt>
          <cx:pt idx="42072">Total</cx:pt>
          <cx:pt idx="42073">Refrigerator</cx:pt>
          <cx:pt idx="42074">Other Kitchen</cx:pt>
          <cx:pt idx="42075"> Common outlets </cx:pt>
          <cx:pt idx="42076"> Common Lights </cx:pt>
          <cx:pt idx="42077"> Bedroom Outlets </cx:pt>
          <cx:pt idx="42078"> Bedroom Lights </cx:pt>
          <cx:pt idx="42079"> Bathroom </cx:pt>
          <cx:pt idx="42080">Total</cx:pt>
          <cx:pt idx="42081">Refrigerator</cx:pt>
          <cx:pt idx="42082">Other Kitchen</cx:pt>
          <cx:pt idx="42083"> Common outlets </cx:pt>
          <cx:pt idx="42084"> Common Lights </cx:pt>
          <cx:pt idx="42085"> Bedroom Outlets </cx:pt>
          <cx:pt idx="42086"> Bedroom Lights </cx:pt>
          <cx:pt idx="42087"> Bathroom </cx:pt>
          <cx:pt idx="42088">Total</cx:pt>
          <cx:pt idx="42089">Refrigerator</cx:pt>
          <cx:pt idx="42090">Other Kitchen</cx:pt>
          <cx:pt idx="42091"> Common outlets </cx:pt>
          <cx:pt idx="42092"> Common Lights </cx:pt>
          <cx:pt idx="42093"> Bedroom Outlets </cx:pt>
          <cx:pt idx="42094"> Bedroom Lights </cx:pt>
          <cx:pt idx="42095"> Bathroom </cx:pt>
          <cx:pt idx="42096">Total</cx:pt>
          <cx:pt idx="42097">Refrigerator</cx:pt>
          <cx:pt idx="42098">Other Kitchen</cx:pt>
          <cx:pt idx="42099"> Common outlets </cx:pt>
          <cx:pt idx="42100"> Common Lights </cx:pt>
          <cx:pt idx="42101"> Bedroom Outlets </cx:pt>
          <cx:pt idx="42102"> Bedroom Lights </cx:pt>
          <cx:pt idx="42103"> Bathroom </cx:pt>
          <cx:pt idx="42104">Total</cx:pt>
          <cx:pt idx="42105">Refrigerator</cx:pt>
          <cx:pt idx="42106">Other Kitchen</cx:pt>
          <cx:pt idx="42107"> Common outlets </cx:pt>
          <cx:pt idx="42108"> Common Lights </cx:pt>
          <cx:pt idx="42109"> Bedroom Outlets </cx:pt>
          <cx:pt idx="42110"> Bedroom Lights </cx:pt>
          <cx:pt idx="42111"> Bathroom </cx:pt>
          <cx:pt idx="42112">Total</cx:pt>
          <cx:pt idx="42113">Refrigerator</cx:pt>
          <cx:pt idx="42114">Other Kitchen</cx:pt>
          <cx:pt idx="42115"> Common outlets </cx:pt>
          <cx:pt idx="42116"> Common Lights </cx:pt>
          <cx:pt idx="42117"> Bedroom Outlets </cx:pt>
          <cx:pt idx="42118"> Bedroom Lights </cx:pt>
          <cx:pt idx="42119"> Bathroom </cx:pt>
          <cx:pt idx="42120">Total</cx:pt>
          <cx:pt idx="42121">Refrigerator</cx:pt>
          <cx:pt idx="42122">Other Kitchen</cx:pt>
          <cx:pt idx="42123"> Common outlets </cx:pt>
          <cx:pt idx="42124"> Common Lights </cx:pt>
          <cx:pt idx="42125"> Bedroom Outlets </cx:pt>
          <cx:pt idx="42126"> Bedroom Lights </cx:pt>
          <cx:pt idx="42127"> Bathroom </cx:pt>
          <cx:pt idx="42128">Total</cx:pt>
          <cx:pt idx="42129">Refrigerator</cx:pt>
          <cx:pt idx="42130">Other Kitchen</cx:pt>
          <cx:pt idx="42131"> Common outlets </cx:pt>
          <cx:pt idx="42132"> Common Lights </cx:pt>
          <cx:pt idx="42133"> Bedroom Outlets </cx:pt>
          <cx:pt idx="42134"> Bedroom Lights </cx:pt>
          <cx:pt idx="42135"> Bathroom </cx:pt>
          <cx:pt idx="42136">Total</cx:pt>
          <cx:pt idx="42137">Refrigerator</cx:pt>
          <cx:pt idx="42138">Other Kitchen</cx:pt>
          <cx:pt idx="42139"> Common outlets </cx:pt>
          <cx:pt idx="42140"> Common Lights </cx:pt>
          <cx:pt idx="42141"> Bedroom Outlets </cx:pt>
          <cx:pt idx="42142"> Bedroom Lights </cx:pt>
          <cx:pt idx="42143"> Bathroom </cx:pt>
          <cx:pt idx="42144">Total</cx:pt>
          <cx:pt idx="42145">Refrigerator</cx:pt>
          <cx:pt idx="42146">Other Kitchen</cx:pt>
          <cx:pt idx="42147"> Common outlets </cx:pt>
          <cx:pt idx="42148"> Common Lights </cx:pt>
          <cx:pt idx="42149"> Bedroom Outlets </cx:pt>
          <cx:pt idx="42150"> Bedroom Lights </cx:pt>
          <cx:pt idx="42151"> Bathroom </cx:pt>
          <cx:pt idx="42152">Total</cx:pt>
          <cx:pt idx="42153">Refrigerator</cx:pt>
          <cx:pt idx="42154">Other Kitchen</cx:pt>
          <cx:pt idx="42155"> Common outlets </cx:pt>
          <cx:pt idx="42156"> Common Lights </cx:pt>
          <cx:pt idx="42157"> Bedroom Outlets </cx:pt>
          <cx:pt idx="42158"> Bedroom Lights </cx:pt>
          <cx:pt idx="42159"> Bathroom </cx:pt>
          <cx:pt idx="42160">Total</cx:pt>
          <cx:pt idx="42161">Refrigerator</cx:pt>
          <cx:pt idx="42162">Other Kitchen</cx:pt>
          <cx:pt idx="42163"> Common outlets </cx:pt>
          <cx:pt idx="42164"> Common Lights </cx:pt>
          <cx:pt idx="42165"> Bedroom Outlets </cx:pt>
          <cx:pt idx="42166"> Bedroom Lights </cx:pt>
          <cx:pt idx="42167"> Bathroom </cx:pt>
          <cx:pt idx="42168">Total</cx:pt>
          <cx:pt idx="42169">Refrigerator</cx:pt>
          <cx:pt idx="42170">Other Kitchen</cx:pt>
          <cx:pt idx="42171"> Common outlets </cx:pt>
          <cx:pt idx="42172"> Common Lights </cx:pt>
          <cx:pt idx="42173"> Bedroom Outlets </cx:pt>
          <cx:pt idx="42174"> Bedroom Lights </cx:pt>
          <cx:pt idx="42175"> Bathroom </cx:pt>
          <cx:pt idx="42176">Total</cx:pt>
          <cx:pt idx="42177">Refrigerator</cx:pt>
          <cx:pt idx="42178">Other Kitchen</cx:pt>
          <cx:pt idx="42179"> Common outlets </cx:pt>
          <cx:pt idx="42180"> Common Lights </cx:pt>
          <cx:pt idx="42181"> Bedroom Outlets </cx:pt>
          <cx:pt idx="42182"> Bedroom Lights </cx:pt>
          <cx:pt idx="42183"> Bathroom </cx:pt>
          <cx:pt idx="42184">Total</cx:pt>
          <cx:pt idx="42185">Refrigerator</cx:pt>
          <cx:pt idx="42186">Other Kitchen</cx:pt>
          <cx:pt idx="42187"> Common outlets </cx:pt>
          <cx:pt idx="42188"> Common Lights </cx:pt>
          <cx:pt idx="42189"> Bedroom Outlets </cx:pt>
          <cx:pt idx="42190"> Bedroom Lights </cx:pt>
          <cx:pt idx="42191"> Bathroom </cx:pt>
          <cx:pt idx="42192">Total</cx:pt>
          <cx:pt idx="42193">Refrigerator</cx:pt>
          <cx:pt idx="42194">Other Kitchen</cx:pt>
          <cx:pt idx="42195"> Common outlets </cx:pt>
          <cx:pt idx="42196"> Common Lights </cx:pt>
          <cx:pt idx="42197"> Bedroom Outlets </cx:pt>
          <cx:pt idx="42198"> Bedroom Lights </cx:pt>
          <cx:pt idx="42199"> Bathroom </cx:pt>
          <cx:pt idx="42200">Total</cx:pt>
          <cx:pt idx="42201">Refrigerator</cx:pt>
          <cx:pt idx="42202">Other Kitchen</cx:pt>
          <cx:pt idx="42203"> Common outlets </cx:pt>
          <cx:pt idx="42204"> Common Lights </cx:pt>
          <cx:pt idx="42205"> Bedroom Outlets </cx:pt>
          <cx:pt idx="42206"> Bedroom Lights </cx:pt>
          <cx:pt idx="42207"> Bathroom </cx:pt>
          <cx:pt idx="42208">Total</cx:pt>
          <cx:pt idx="42209">Refrigerator</cx:pt>
          <cx:pt idx="42210">Other Kitchen</cx:pt>
          <cx:pt idx="42211"> Common outlets </cx:pt>
          <cx:pt idx="42212"> Common Lights </cx:pt>
          <cx:pt idx="42213"> Bedroom Outlets </cx:pt>
          <cx:pt idx="42214"> Bedroom Lights </cx:pt>
          <cx:pt idx="42215"> Bathroom </cx:pt>
          <cx:pt idx="42216">Total</cx:pt>
          <cx:pt idx="42217">Refrigerator</cx:pt>
          <cx:pt idx="42218">Other Kitchen</cx:pt>
          <cx:pt idx="42219"> Common outlets </cx:pt>
          <cx:pt idx="42220"> Common Lights </cx:pt>
          <cx:pt idx="42221"> Bedroom Outlets </cx:pt>
          <cx:pt idx="42222"> Bedroom Lights </cx:pt>
          <cx:pt idx="42223"> Bathroom </cx:pt>
          <cx:pt idx="42224">Total</cx:pt>
          <cx:pt idx="42225">Refrigerator</cx:pt>
          <cx:pt idx="42226">Other Kitchen</cx:pt>
          <cx:pt idx="42227"> Common outlets </cx:pt>
          <cx:pt idx="42228"> Common Lights </cx:pt>
          <cx:pt idx="42229"> Bedroom Outlets </cx:pt>
          <cx:pt idx="42230"> Bedroom Lights </cx:pt>
          <cx:pt idx="42231"> Bathroom </cx:pt>
          <cx:pt idx="42232">Total</cx:pt>
          <cx:pt idx="42233">Refrigerator</cx:pt>
          <cx:pt idx="42234">Other Kitchen</cx:pt>
          <cx:pt idx="42235"> Common outlets </cx:pt>
          <cx:pt idx="42236"> Common Lights </cx:pt>
          <cx:pt idx="42237"> Bedroom Outlets </cx:pt>
          <cx:pt idx="42238"> Bedroom Lights </cx:pt>
          <cx:pt idx="42239"> Bathroom </cx:pt>
          <cx:pt idx="42240">Total</cx:pt>
          <cx:pt idx="42241">Refrigerator</cx:pt>
          <cx:pt idx="42242">Other Kitchen</cx:pt>
          <cx:pt idx="42243"> Common outlets </cx:pt>
          <cx:pt idx="42244"> Common Lights </cx:pt>
          <cx:pt idx="42245"> Bedroom Outlets </cx:pt>
          <cx:pt idx="42246"> Bedroom Lights </cx:pt>
          <cx:pt idx="42247"> Bathroom </cx:pt>
          <cx:pt idx="42248">Total</cx:pt>
          <cx:pt idx="42249">Refrigerator</cx:pt>
          <cx:pt idx="42250">Other Kitchen</cx:pt>
          <cx:pt idx="42251"> Common outlets </cx:pt>
          <cx:pt idx="42252"> Common Lights </cx:pt>
          <cx:pt idx="42253"> Bedroom Outlets </cx:pt>
          <cx:pt idx="42254"> Bedroom Lights </cx:pt>
          <cx:pt idx="42255"> Bathroom </cx:pt>
          <cx:pt idx="42256">Total</cx:pt>
          <cx:pt idx="42257">Refrigerator</cx:pt>
          <cx:pt idx="42258">Other Kitchen</cx:pt>
          <cx:pt idx="42259"> Common outlets </cx:pt>
          <cx:pt idx="42260"> Common Lights </cx:pt>
          <cx:pt idx="42261"> Bedroom Outlets </cx:pt>
          <cx:pt idx="42262"> Bedroom Lights </cx:pt>
          <cx:pt idx="42263"> Bathroom </cx:pt>
          <cx:pt idx="42264">Total</cx:pt>
          <cx:pt idx="42265">Refrigerator</cx:pt>
          <cx:pt idx="42266">Other Kitchen</cx:pt>
          <cx:pt idx="42267"> Common outlets </cx:pt>
          <cx:pt idx="42268"> Common Lights </cx:pt>
          <cx:pt idx="42269"> Bedroom Outlets </cx:pt>
          <cx:pt idx="42270"> Bedroom Lights </cx:pt>
          <cx:pt idx="42271"> Bathroom </cx:pt>
          <cx:pt idx="42272">Total</cx:pt>
          <cx:pt idx="42273">Refrigerator</cx:pt>
          <cx:pt idx="42274">Other Kitchen</cx:pt>
          <cx:pt idx="42275"> Common outlets </cx:pt>
          <cx:pt idx="42276"> Common Lights </cx:pt>
          <cx:pt idx="42277"> Bedroom Outlets </cx:pt>
          <cx:pt idx="42278"> Bedroom Lights </cx:pt>
          <cx:pt idx="42279"> Bathroom </cx:pt>
          <cx:pt idx="42280">Total</cx:pt>
          <cx:pt idx="42281">Refrigerator</cx:pt>
          <cx:pt idx="42282">Other Kitchen</cx:pt>
          <cx:pt idx="42283"> Common outlets </cx:pt>
          <cx:pt idx="42284"> Common Lights </cx:pt>
          <cx:pt idx="42285"> Bedroom Outlets </cx:pt>
          <cx:pt idx="42286"> Bedroom Lights </cx:pt>
          <cx:pt idx="42287"> Bathroom </cx:pt>
          <cx:pt idx="42288">Total</cx:pt>
          <cx:pt idx="42289">Refrigerator</cx:pt>
          <cx:pt idx="42290">Other Kitchen</cx:pt>
          <cx:pt idx="42291"> Common outlets </cx:pt>
          <cx:pt idx="42292"> Common Lights </cx:pt>
          <cx:pt idx="42293"> Bedroom Outlets </cx:pt>
          <cx:pt idx="42294"> Bedroom Lights </cx:pt>
          <cx:pt idx="42295"> Bathroom </cx:pt>
          <cx:pt idx="42296">Total</cx:pt>
          <cx:pt idx="42297">Refrigerator</cx:pt>
          <cx:pt idx="42298">Other Kitchen</cx:pt>
          <cx:pt idx="42299"> Common outlets </cx:pt>
          <cx:pt idx="42300"> Common Lights </cx:pt>
          <cx:pt idx="42301"> Bedroom Outlets </cx:pt>
          <cx:pt idx="42302"> Bedroom Lights </cx:pt>
          <cx:pt idx="42303"> Bathroom </cx:pt>
          <cx:pt idx="42304">Total</cx:pt>
          <cx:pt idx="42305">Refrigerator</cx:pt>
          <cx:pt idx="42306">Other Kitchen</cx:pt>
          <cx:pt idx="42307"> Common outlets </cx:pt>
          <cx:pt idx="42308"> Common Lights </cx:pt>
          <cx:pt idx="42309"> Bedroom Outlets </cx:pt>
          <cx:pt idx="42310"> Bedroom Lights </cx:pt>
          <cx:pt idx="42311"> Bathroom </cx:pt>
          <cx:pt idx="42312">Total</cx:pt>
          <cx:pt idx="42313">Refrigerator</cx:pt>
          <cx:pt idx="42314">Other Kitchen</cx:pt>
          <cx:pt idx="42315"> Common outlets </cx:pt>
          <cx:pt idx="42316"> Common Lights </cx:pt>
          <cx:pt idx="42317"> Bedroom Outlets </cx:pt>
          <cx:pt idx="42318"> Bedroom Lights </cx:pt>
          <cx:pt idx="42319"> Bathroom </cx:pt>
          <cx:pt idx="42320">Total</cx:pt>
          <cx:pt idx="42321">Refrigerator</cx:pt>
          <cx:pt idx="42322">Other Kitchen</cx:pt>
          <cx:pt idx="42323"> Common outlets </cx:pt>
          <cx:pt idx="42324"> Common Lights </cx:pt>
          <cx:pt idx="42325"> Bedroom Outlets </cx:pt>
          <cx:pt idx="42326"> Bedroom Lights </cx:pt>
          <cx:pt idx="42327"> Bathroom </cx:pt>
          <cx:pt idx="42328">Total</cx:pt>
          <cx:pt idx="42329">Refrigerator</cx:pt>
          <cx:pt idx="42330">Other Kitchen</cx:pt>
          <cx:pt idx="42331"> Common outlets </cx:pt>
          <cx:pt idx="42332"> Common Lights </cx:pt>
          <cx:pt idx="42333"> Bedroom Outlets </cx:pt>
          <cx:pt idx="42334"> Bedroom Lights </cx:pt>
          <cx:pt idx="42335"> Bathroom </cx:pt>
          <cx:pt idx="42336">Total</cx:pt>
          <cx:pt idx="42337">Refrigerator</cx:pt>
          <cx:pt idx="42338">Other Kitchen</cx:pt>
          <cx:pt idx="42339"> Common outlets </cx:pt>
          <cx:pt idx="42340"> Common Lights </cx:pt>
          <cx:pt idx="42341"> Bedroom Outlets </cx:pt>
          <cx:pt idx="42342"> Bedroom Lights </cx:pt>
          <cx:pt idx="42343"> Bathroom </cx:pt>
          <cx:pt idx="42344">Total</cx:pt>
          <cx:pt idx="42345">Refrigerator</cx:pt>
          <cx:pt idx="42346">Other Kitchen</cx:pt>
          <cx:pt idx="42347"> Common outlets </cx:pt>
          <cx:pt idx="42348"> Common Lights </cx:pt>
          <cx:pt idx="42349"> Bedroom Outlets </cx:pt>
          <cx:pt idx="42350"> Bedroom Lights </cx:pt>
          <cx:pt idx="42351"> Bathroom </cx:pt>
          <cx:pt idx="42352">Total</cx:pt>
          <cx:pt idx="42353">Refrigerator</cx:pt>
          <cx:pt idx="42354">Other Kitchen</cx:pt>
          <cx:pt idx="42355"> Common outlets </cx:pt>
          <cx:pt idx="42356"> Common Lights </cx:pt>
          <cx:pt idx="42357"> Bedroom Outlets </cx:pt>
          <cx:pt idx="42358"> Bedroom Lights </cx:pt>
          <cx:pt idx="42359"> Bathroom </cx:pt>
          <cx:pt idx="42360">Total</cx:pt>
          <cx:pt idx="42361">Refrigerator</cx:pt>
          <cx:pt idx="42362">Other Kitchen</cx:pt>
          <cx:pt idx="42363"> Common outlets </cx:pt>
          <cx:pt idx="42364"> Common Lights </cx:pt>
          <cx:pt idx="42365"> Bedroom Outlets </cx:pt>
          <cx:pt idx="42366"> Bedroom Lights </cx:pt>
          <cx:pt idx="42367"> Bathroom </cx:pt>
          <cx:pt idx="42368">Total</cx:pt>
          <cx:pt idx="42369">Refrigerator</cx:pt>
          <cx:pt idx="42370">Other Kitchen</cx:pt>
          <cx:pt idx="42371"> Common outlets </cx:pt>
          <cx:pt idx="42372"> Common Lights </cx:pt>
          <cx:pt idx="42373"> Bedroom Outlets </cx:pt>
          <cx:pt idx="42374"> Bedroom Lights </cx:pt>
          <cx:pt idx="42375"> Bathroom </cx:pt>
          <cx:pt idx="42376">Total</cx:pt>
          <cx:pt idx="42377">Refrigerator</cx:pt>
          <cx:pt idx="42378">Other Kitchen</cx:pt>
          <cx:pt idx="42379"> Common outlets </cx:pt>
          <cx:pt idx="42380"> Common Lights </cx:pt>
          <cx:pt idx="42381"> Bedroom Outlets </cx:pt>
          <cx:pt idx="42382"> Bedroom Lights </cx:pt>
          <cx:pt idx="42383"> Bathroom </cx:pt>
          <cx:pt idx="42384">Total</cx:pt>
          <cx:pt idx="42385">Refrigerator</cx:pt>
          <cx:pt idx="42386">Other Kitchen</cx:pt>
          <cx:pt idx="42387"> Common outlets </cx:pt>
          <cx:pt idx="42388"> Common Lights </cx:pt>
          <cx:pt idx="42389"> Bedroom Outlets </cx:pt>
          <cx:pt idx="42390"> Bedroom Lights </cx:pt>
          <cx:pt idx="42391"> Bathroom </cx:pt>
          <cx:pt idx="42392">Total</cx:pt>
          <cx:pt idx="42393">Refrigerator</cx:pt>
          <cx:pt idx="42394">Other Kitchen</cx:pt>
          <cx:pt idx="42395"> Common outlets </cx:pt>
          <cx:pt idx="42396"> Common Lights </cx:pt>
          <cx:pt idx="42397"> Bedroom Outlets </cx:pt>
          <cx:pt idx="42398"> Bedroom Lights </cx:pt>
          <cx:pt idx="42399"> Bathroom </cx:pt>
          <cx:pt idx="42400">Total</cx:pt>
          <cx:pt idx="42401">Refrigerator</cx:pt>
          <cx:pt idx="42402">Other Kitchen</cx:pt>
          <cx:pt idx="42403"> Common outlets </cx:pt>
          <cx:pt idx="42404"> Common Lights </cx:pt>
          <cx:pt idx="42405"> Bedroom Outlets </cx:pt>
          <cx:pt idx="42406"> Bedroom Lights </cx:pt>
          <cx:pt idx="42407"> Bathroom </cx:pt>
          <cx:pt idx="42408">Total</cx:pt>
          <cx:pt idx="42409">Refrigerator</cx:pt>
          <cx:pt idx="42410">Other Kitchen</cx:pt>
          <cx:pt idx="42411"> Common outlets </cx:pt>
          <cx:pt idx="42412"> Common Lights </cx:pt>
          <cx:pt idx="42413"> Bedroom Outlets </cx:pt>
          <cx:pt idx="42414"> Bedroom Lights </cx:pt>
          <cx:pt idx="42415"> Bathroom </cx:pt>
          <cx:pt idx="42416">Total</cx:pt>
          <cx:pt idx="42417">Refrigerator</cx:pt>
          <cx:pt idx="42418">Other Kitchen</cx:pt>
          <cx:pt idx="42419"> Common outlets </cx:pt>
          <cx:pt idx="42420"> Common Lights </cx:pt>
          <cx:pt idx="42421"> Bedroom Outlets </cx:pt>
          <cx:pt idx="42422"> Bedroom Lights </cx:pt>
          <cx:pt idx="42423"> Bathroom </cx:pt>
          <cx:pt idx="42424">Total</cx:pt>
          <cx:pt idx="42425">Refrigerator</cx:pt>
          <cx:pt idx="42426">Other Kitchen</cx:pt>
          <cx:pt idx="42427"> Common outlets </cx:pt>
          <cx:pt idx="42428"> Common Lights </cx:pt>
          <cx:pt idx="42429"> Bedroom Outlets </cx:pt>
          <cx:pt idx="42430"> Bedroom Lights </cx:pt>
          <cx:pt idx="42431"> Bathroom </cx:pt>
          <cx:pt idx="42432">Total</cx:pt>
          <cx:pt idx="42433">Refrigerator</cx:pt>
          <cx:pt idx="42434">Other Kitchen</cx:pt>
          <cx:pt idx="42435"> Common outlets </cx:pt>
          <cx:pt idx="42436"> Common Lights </cx:pt>
          <cx:pt idx="42437"> Bedroom Outlets </cx:pt>
          <cx:pt idx="42438"> Bedroom Lights </cx:pt>
          <cx:pt idx="42439"> Bathroom </cx:pt>
          <cx:pt idx="42440">Total</cx:pt>
          <cx:pt idx="42441">Refrigerator</cx:pt>
          <cx:pt idx="42442">Other Kitchen</cx:pt>
          <cx:pt idx="42443"> Common outlets </cx:pt>
          <cx:pt idx="42444"> Common Lights </cx:pt>
          <cx:pt idx="42445"> Bedroom Outlets </cx:pt>
          <cx:pt idx="42446"> Bedroom Lights </cx:pt>
          <cx:pt idx="42447"> Bathroom </cx:pt>
          <cx:pt idx="42448">Total</cx:pt>
          <cx:pt idx="42449">Refrigerator</cx:pt>
          <cx:pt idx="42450">Other Kitchen</cx:pt>
          <cx:pt idx="42451"> Common outlets </cx:pt>
          <cx:pt idx="42452"> Common Lights </cx:pt>
          <cx:pt idx="42453"> Bedroom Outlets </cx:pt>
          <cx:pt idx="42454"> Bedroom Lights </cx:pt>
          <cx:pt idx="42455"> Bathroom </cx:pt>
          <cx:pt idx="42456">Total</cx:pt>
          <cx:pt idx="42457">Refrigerator</cx:pt>
          <cx:pt idx="42458">Other Kitchen</cx:pt>
          <cx:pt idx="42459"> Common outlets </cx:pt>
          <cx:pt idx="42460"> Common Lights </cx:pt>
          <cx:pt idx="42461"> Bedroom Outlets </cx:pt>
          <cx:pt idx="42462"> Bedroom Lights </cx:pt>
          <cx:pt idx="42463"> Bathroom </cx:pt>
          <cx:pt idx="42464">Total</cx:pt>
          <cx:pt idx="42465">Refrigerator</cx:pt>
          <cx:pt idx="42466">Other Kitchen</cx:pt>
          <cx:pt idx="42467"> Common outlets </cx:pt>
          <cx:pt idx="42468"> Common Lights </cx:pt>
          <cx:pt idx="42469"> Bedroom Outlets </cx:pt>
          <cx:pt idx="42470"> Bedroom Lights </cx:pt>
          <cx:pt idx="42471"> Bathroom </cx:pt>
          <cx:pt idx="42472">Total</cx:pt>
          <cx:pt idx="42473">Refrigerator</cx:pt>
          <cx:pt idx="42474">Other Kitchen</cx:pt>
          <cx:pt idx="42475"> Common outlets </cx:pt>
          <cx:pt idx="42476"> Common Lights </cx:pt>
          <cx:pt idx="42477"> Bedroom Outlets </cx:pt>
          <cx:pt idx="42478"> Bedroom Lights </cx:pt>
          <cx:pt idx="42479"> Bathroom </cx:pt>
          <cx:pt idx="42480">Total</cx:pt>
          <cx:pt idx="42481">Refrigerator</cx:pt>
          <cx:pt idx="42482">Other Kitchen</cx:pt>
          <cx:pt idx="42483"> Common outlets </cx:pt>
          <cx:pt idx="42484"> Common Lights </cx:pt>
          <cx:pt idx="42485"> Bedroom Outlets </cx:pt>
          <cx:pt idx="42486"> Bedroom Lights </cx:pt>
          <cx:pt idx="42487"> Bathroom </cx:pt>
          <cx:pt idx="42488">Total</cx:pt>
          <cx:pt idx="42489">Refrigerator</cx:pt>
          <cx:pt idx="42490">Other Kitchen</cx:pt>
          <cx:pt idx="42491"> Common outlets </cx:pt>
          <cx:pt idx="42492"> Common Lights </cx:pt>
          <cx:pt idx="42493"> Bedroom Outlets </cx:pt>
          <cx:pt idx="42494"> Bedroom Lights </cx:pt>
          <cx:pt idx="42495"> Bathroom </cx:pt>
          <cx:pt idx="42496">Total</cx:pt>
          <cx:pt idx="42497">Refrigerator</cx:pt>
          <cx:pt idx="42498">Other Kitchen</cx:pt>
          <cx:pt idx="42499"> Common outlets </cx:pt>
          <cx:pt idx="42500"> Common Lights </cx:pt>
          <cx:pt idx="42501"> Bedroom Outlets </cx:pt>
          <cx:pt idx="42502"> Bedroom Lights </cx:pt>
          <cx:pt idx="42503"> Bathroom </cx:pt>
          <cx:pt idx="42504">Total</cx:pt>
          <cx:pt idx="42505">Refrigerator</cx:pt>
          <cx:pt idx="42506">Other Kitchen</cx:pt>
          <cx:pt idx="42507"> Common outlets </cx:pt>
          <cx:pt idx="42508"> Common Lights </cx:pt>
          <cx:pt idx="42509"> Bedroom Outlets </cx:pt>
          <cx:pt idx="42510"> Bedroom Lights </cx:pt>
          <cx:pt idx="42511"> Bathroom </cx:pt>
          <cx:pt idx="42512">Total</cx:pt>
          <cx:pt idx="42513">Refrigerator</cx:pt>
          <cx:pt idx="42514">Other Kitchen</cx:pt>
          <cx:pt idx="42515"> Common outlets </cx:pt>
          <cx:pt idx="42516"> Common Lights </cx:pt>
          <cx:pt idx="42517"> Bedroom Outlets </cx:pt>
          <cx:pt idx="42518"> Bedroom Lights </cx:pt>
          <cx:pt idx="42519"> Bathroom </cx:pt>
          <cx:pt idx="42520">Total</cx:pt>
          <cx:pt idx="42521">Refrigerator</cx:pt>
          <cx:pt idx="42522">Other Kitchen</cx:pt>
          <cx:pt idx="42523"> Common outlets </cx:pt>
          <cx:pt idx="42524"> Common Lights </cx:pt>
          <cx:pt idx="42525"> Bedroom Outlets </cx:pt>
          <cx:pt idx="42526"> Bedroom Lights </cx:pt>
          <cx:pt idx="42527"> Bathroom </cx:pt>
          <cx:pt idx="42528">Total</cx:pt>
          <cx:pt idx="42529">Refrigerator</cx:pt>
          <cx:pt idx="42530">Other Kitchen</cx:pt>
          <cx:pt idx="42531"> Common outlets </cx:pt>
          <cx:pt idx="42532"> Common Lights </cx:pt>
          <cx:pt idx="42533"> Bedroom Outlets </cx:pt>
          <cx:pt idx="42534"> Bedroom Lights </cx:pt>
          <cx:pt idx="42535"> Bathroom </cx:pt>
          <cx:pt idx="42536">Total</cx:pt>
          <cx:pt idx="42537">Refrigerator</cx:pt>
          <cx:pt idx="42538">Other Kitchen</cx:pt>
          <cx:pt idx="42539"> Common outlets </cx:pt>
          <cx:pt idx="42540"> Common Lights </cx:pt>
          <cx:pt idx="42541"> Bedroom Outlets </cx:pt>
          <cx:pt idx="42542"> Bedroom Lights </cx:pt>
          <cx:pt idx="42543"> Bathroom </cx:pt>
          <cx:pt idx="42544">Total</cx:pt>
          <cx:pt idx="42545">Refrigerator</cx:pt>
          <cx:pt idx="42546">Other Kitchen</cx:pt>
          <cx:pt idx="42547"> Common outlets </cx:pt>
          <cx:pt idx="42548"> Common Lights </cx:pt>
          <cx:pt idx="42549"> Bedroom Outlets </cx:pt>
          <cx:pt idx="42550"> Bedroom Lights </cx:pt>
          <cx:pt idx="42551"> Bathroom </cx:pt>
          <cx:pt idx="42552">Total</cx:pt>
          <cx:pt idx="42553">Refrigerator</cx:pt>
          <cx:pt idx="42554">Other Kitchen</cx:pt>
          <cx:pt idx="42555"> Common outlets </cx:pt>
          <cx:pt idx="42556"> Common Lights </cx:pt>
          <cx:pt idx="42557"> Bedroom Outlets </cx:pt>
          <cx:pt idx="42558"> Bedroom Lights </cx:pt>
          <cx:pt idx="42559"> Bathroom </cx:pt>
          <cx:pt idx="42560">Total</cx:pt>
          <cx:pt idx="42561">Refrigerator</cx:pt>
          <cx:pt idx="42562">Other Kitchen</cx:pt>
          <cx:pt idx="42563"> Common outlets </cx:pt>
          <cx:pt idx="42564"> Common Lights </cx:pt>
          <cx:pt idx="42565"> Bedroom Outlets </cx:pt>
          <cx:pt idx="42566"> Bedroom Lights </cx:pt>
          <cx:pt idx="42567"> Bathroom </cx:pt>
          <cx:pt idx="42568">Total</cx:pt>
          <cx:pt idx="42569">Refrigerator</cx:pt>
          <cx:pt idx="42570">Other Kitchen</cx:pt>
          <cx:pt idx="42571"> Common outlets </cx:pt>
          <cx:pt idx="42572"> Common Lights </cx:pt>
          <cx:pt idx="42573"> Bedroom Outlets </cx:pt>
          <cx:pt idx="42574"> Bedroom Lights </cx:pt>
          <cx:pt idx="42575"> Bathroom </cx:pt>
          <cx:pt idx="42576">Total</cx:pt>
          <cx:pt idx="42577">Refrigerator</cx:pt>
          <cx:pt idx="42578">Other Kitchen</cx:pt>
          <cx:pt idx="42579"> Common outlets </cx:pt>
          <cx:pt idx="42580"> Common Lights </cx:pt>
          <cx:pt idx="42581"> Bedroom Outlets </cx:pt>
          <cx:pt idx="42582"> Bedroom Lights </cx:pt>
          <cx:pt idx="42583"> Bathroom </cx:pt>
          <cx:pt idx="42584">Total</cx:pt>
          <cx:pt idx="42585">Refrigerator</cx:pt>
          <cx:pt idx="42586">Other Kitchen</cx:pt>
          <cx:pt idx="42587"> Common outlets </cx:pt>
          <cx:pt idx="42588"> Common Lights </cx:pt>
          <cx:pt idx="42589"> Bedroom Outlets </cx:pt>
          <cx:pt idx="42590"> Bedroom Lights </cx:pt>
          <cx:pt idx="42591"> Bathroom </cx:pt>
          <cx:pt idx="42592">Total</cx:pt>
          <cx:pt idx="42593">Refrigerator</cx:pt>
          <cx:pt idx="42594">Other Kitchen</cx:pt>
          <cx:pt idx="42595"> Common outlets </cx:pt>
          <cx:pt idx="42596"> Common Lights </cx:pt>
          <cx:pt idx="42597"> Bedroom Outlets </cx:pt>
          <cx:pt idx="42598"> Bedroom Lights </cx:pt>
          <cx:pt idx="42599"> Bathroom </cx:pt>
          <cx:pt idx="42600">Total</cx:pt>
          <cx:pt idx="42601">Refrigerator</cx:pt>
          <cx:pt idx="42602">Other Kitchen</cx:pt>
          <cx:pt idx="42603"> Common outlets </cx:pt>
          <cx:pt idx="42604"> Common Lights </cx:pt>
          <cx:pt idx="42605"> Bedroom Outlets </cx:pt>
          <cx:pt idx="42606"> Bedroom Lights </cx:pt>
          <cx:pt idx="42607"> Bathroom </cx:pt>
          <cx:pt idx="42608">Total</cx:pt>
          <cx:pt idx="42609">Refrigerator</cx:pt>
          <cx:pt idx="42610">Other Kitchen</cx:pt>
          <cx:pt idx="42611"> Common outlets </cx:pt>
          <cx:pt idx="42612"> Common Lights </cx:pt>
          <cx:pt idx="42613"> Bedroom Outlets </cx:pt>
          <cx:pt idx="42614"> Bedroom Lights </cx:pt>
          <cx:pt idx="42615"> Bathroom </cx:pt>
          <cx:pt idx="42616">Total</cx:pt>
          <cx:pt idx="42617">Refrigerator</cx:pt>
          <cx:pt idx="42618">Other Kitchen</cx:pt>
          <cx:pt idx="42619"> Common outlets </cx:pt>
          <cx:pt idx="42620"> Common Lights </cx:pt>
          <cx:pt idx="42621"> Bedroom Outlets </cx:pt>
          <cx:pt idx="42622"> Bedroom Lights </cx:pt>
          <cx:pt idx="42623"> Bathroom </cx:pt>
          <cx:pt idx="42624">Total</cx:pt>
          <cx:pt idx="42625">Refrigerator</cx:pt>
          <cx:pt idx="42626">Other Kitchen</cx:pt>
          <cx:pt idx="42627"> Common outlets </cx:pt>
          <cx:pt idx="42628"> Common Lights </cx:pt>
          <cx:pt idx="42629"> Bedroom Outlets </cx:pt>
          <cx:pt idx="42630"> Bedroom Lights </cx:pt>
          <cx:pt idx="42631"> Bathroom </cx:pt>
          <cx:pt idx="42632">Total</cx:pt>
          <cx:pt idx="42633">Refrigerator</cx:pt>
          <cx:pt idx="42634">Other Kitchen</cx:pt>
          <cx:pt idx="42635"> Common outlets </cx:pt>
          <cx:pt idx="42636"> Common Lights </cx:pt>
          <cx:pt idx="42637"> Bedroom Outlets </cx:pt>
          <cx:pt idx="42638"> Bedroom Lights </cx:pt>
          <cx:pt idx="42639"> Bathroom </cx:pt>
          <cx:pt idx="42640">Total</cx:pt>
          <cx:pt idx="42641">Refrigerator</cx:pt>
          <cx:pt idx="42642">Other Kitchen</cx:pt>
          <cx:pt idx="42643"> Common outlets </cx:pt>
          <cx:pt idx="42644"> Common Lights </cx:pt>
          <cx:pt idx="42645"> Bedroom Outlets </cx:pt>
          <cx:pt idx="42646"> Bedroom Lights </cx:pt>
          <cx:pt idx="42647"> Bathroom </cx:pt>
          <cx:pt idx="42648">Total</cx:pt>
          <cx:pt idx="42649">Refrigerator</cx:pt>
          <cx:pt idx="42650">Other Kitchen</cx:pt>
          <cx:pt idx="42651"> Common outlets </cx:pt>
          <cx:pt idx="42652"> Common Lights </cx:pt>
          <cx:pt idx="42653"> Bedroom Outlets </cx:pt>
          <cx:pt idx="42654"> Bedroom Lights </cx:pt>
          <cx:pt idx="42655"> Bathroom </cx:pt>
          <cx:pt idx="42656">Total</cx:pt>
          <cx:pt idx="42657">Refrigerator</cx:pt>
          <cx:pt idx="42658">Other Kitchen</cx:pt>
          <cx:pt idx="42659"> Common outlets </cx:pt>
          <cx:pt idx="42660"> Common Lights </cx:pt>
          <cx:pt idx="42661"> Bedroom Outlets </cx:pt>
          <cx:pt idx="42662"> Bedroom Lights </cx:pt>
          <cx:pt idx="42663"> Bathroom </cx:pt>
          <cx:pt idx="42664">Total</cx:pt>
          <cx:pt idx="42665">Refrigerator</cx:pt>
          <cx:pt idx="42666">Other Kitchen</cx:pt>
          <cx:pt idx="42667"> Common outlets </cx:pt>
          <cx:pt idx="42668"> Common Lights </cx:pt>
          <cx:pt idx="42669"> Bedroom Outlets </cx:pt>
          <cx:pt idx="42670"> Bedroom Lights </cx:pt>
          <cx:pt idx="42671"> Bathroom </cx:pt>
          <cx:pt idx="42672">Total</cx:pt>
          <cx:pt idx="42673">Refrigerator</cx:pt>
          <cx:pt idx="42674">Other Kitchen</cx:pt>
          <cx:pt idx="42675"> Common outlets </cx:pt>
          <cx:pt idx="42676"> Common Lights </cx:pt>
          <cx:pt idx="42677"> Bedroom Outlets </cx:pt>
          <cx:pt idx="42678"> Bedroom Lights </cx:pt>
          <cx:pt idx="42679"> Bathroom </cx:pt>
          <cx:pt idx="42680">Total</cx:pt>
          <cx:pt idx="42681">Refrigerator</cx:pt>
          <cx:pt idx="42682">Other Kitchen</cx:pt>
          <cx:pt idx="42683"> Common outlets </cx:pt>
          <cx:pt idx="42684"> Common Lights </cx:pt>
          <cx:pt idx="42685"> Bedroom Outlets </cx:pt>
          <cx:pt idx="42686"> Bedroom Lights </cx:pt>
          <cx:pt idx="42687"> Bathroom </cx:pt>
          <cx:pt idx="42688">Total</cx:pt>
          <cx:pt idx="42689">Refrigerator</cx:pt>
          <cx:pt idx="42690">Other Kitchen</cx:pt>
          <cx:pt idx="42691"> Common outlets </cx:pt>
          <cx:pt idx="42692"> Common Lights </cx:pt>
          <cx:pt idx="42693"> Bedroom Outlets </cx:pt>
          <cx:pt idx="42694"> Bedroom Lights </cx:pt>
          <cx:pt idx="42695"> Bathroom </cx:pt>
          <cx:pt idx="42696">Total</cx:pt>
          <cx:pt idx="42697">Refrigerator</cx:pt>
          <cx:pt idx="42698">Other Kitchen</cx:pt>
          <cx:pt idx="42699"> Common outlets </cx:pt>
          <cx:pt idx="42700"> Common Lights </cx:pt>
          <cx:pt idx="42701"> Bedroom Outlets </cx:pt>
          <cx:pt idx="42702"> Bedroom Lights </cx:pt>
          <cx:pt idx="42703"> Bathroom </cx:pt>
          <cx:pt idx="42704">Total</cx:pt>
          <cx:pt idx="42705">Refrigerator</cx:pt>
          <cx:pt idx="42706">Other Kitchen</cx:pt>
          <cx:pt idx="42707"> Common outlets </cx:pt>
          <cx:pt idx="42708"> Common Lights </cx:pt>
          <cx:pt idx="42709"> Bedroom Outlets </cx:pt>
          <cx:pt idx="42710"> Bedroom Lights </cx:pt>
          <cx:pt idx="42711"> Bathroom </cx:pt>
          <cx:pt idx="42712">Total</cx:pt>
          <cx:pt idx="42713">Refrigerator</cx:pt>
          <cx:pt idx="42714">Other Kitchen</cx:pt>
          <cx:pt idx="42715"> Common outlets </cx:pt>
          <cx:pt idx="42716"> Common Lights </cx:pt>
          <cx:pt idx="42717"> Bedroom Outlets </cx:pt>
          <cx:pt idx="42718"> Bedroom Lights </cx:pt>
          <cx:pt idx="42719"> Bathroom </cx:pt>
          <cx:pt idx="42720">Total</cx:pt>
          <cx:pt idx="42721">Refrigerator</cx:pt>
          <cx:pt idx="42722">Other Kitchen</cx:pt>
          <cx:pt idx="42723"> Common outlets </cx:pt>
          <cx:pt idx="42724"> Common Lights </cx:pt>
          <cx:pt idx="42725"> Bedroom Outlets </cx:pt>
          <cx:pt idx="42726"> Bedroom Lights </cx:pt>
          <cx:pt idx="42727"> Bathroom </cx:pt>
          <cx:pt idx="42728">Total</cx:pt>
          <cx:pt idx="42729">Refrigerator</cx:pt>
          <cx:pt idx="42730">Other Kitchen</cx:pt>
          <cx:pt idx="42731"> Common outlets </cx:pt>
          <cx:pt idx="42732"> Common Lights </cx:pt>
          <cx:pt idx="42733"> Bedroom Outlets </cx:pt>
          <cx:pt idx="42734"> Bedroom Lights </cx:pt>
          <cx:pt idx="42735"> Bathroom </cx:pt>
          <cx:pt idx="42736">Total</cx:pt>
          <cx:pt idx="42737">Refrigerator</cx:pt>
          <cx:pt idx="42738">Other Kitchen</cx:pt>
          <cx:pt idx="42739"> Common outlets </cx:pt>
          <cx:pt idx="42740"> Common Lights </cx:pt>
          <cx:pt idx="42741"> Bedroom Outlets </cx:pt>
          <cx:pt idx="42742"> Bedroom Lights </cx:pt>
          <cx:pt idx="42743"> Bathroom </cx:pt>
          <cx:pt idx="42744">Total</cx:pt>
          <cx:pt idx="42745">Refrigerator</cx:pt>
          <cx:pt idx="42746">Other Kitchen</cx:pt>
          <cx:pt idx="42747"> Common outlets </cx:pt>
          <cx:pt idx="42748"> Common Lights </cx:pt>
          <cx:pt idx="42749"> Bedroom Outlets </cx:pt>
          <cx:pt idx="42750"> Bedroom Lights </cx:pt>
          <cx:pt idx="42751"> Bathroom </cx:pt>
          <cx:pt idx="42752">Total</cx:pt>
          <cx:pt idx="42753">Refrigerator</cx:pt>
          <cx:pt idx="42754">Other Kitchen</cx:pt>
          <cx:pt idx="42755"> Common outlets </cx:pt>
          <cx:pt idx="42756"> Common Lights </cx:pt>
          <cx:pt idx="42757"> Bedroom Outlets </cx:pt>
          <cx:pt idx="42758"> Bedroom Lights </cx:pt>
          <cx:pt idx="42759"> Bathroom </cx:pt>
          <cx:pt idx="42760">Total</cx:pt>
          <cx:pt idx="42761">Refrigerator</cx:pt>
          <cx:pt idx="42762">Other Kitchen</cx:pt>
          <cx:pt idx="42763"> Common outlets </cx:pt>
          <cx:pt idx="42764"> Common Lights </cx:pt>
          <cx:pt idx="42765"> Bedroom Outlets </cx:pt>
          <cx:pt idx="42766"> Bedroom Lights </cx:pt>
          <cx:pt idx="42767"> Bathroom </cx:pt>
          <cx:pt idx="42768">Total</cx:pt>
          <cx:pt idx="42769">Refrigerator</cx:pt>
          <cx:pt idx="42770">Other Kitchen</cx:pt>
          <cx:pt idx="42771"> Common outlets </cx:pt>
          <cx:pt idx="42772"> Common Lights </cx:pt>
          <cx:pt idx="42773"> Bedroom Outlets </cx:pt>
          <cx:pt idx="42774"> Bedroom Lights </cx:pt>
          <cx:pt idx="42775"> Bathroom </cx:pt>
          <cx:pt idx="42776">Total</cx:pt>
          <cx:pt idx="42777">Refrigerator</cx:pt>
          <cx:pt idx="42778">Other Kitchen</cx:pt>
          <cx:pt idx="42779"> Common outlets </cx:pt>
          <cx:pt idx="42780"> Common Lights </cx:pt>
          <cx:pt idx="42781"> Bedroom Outlets </cx:pt>
          <cx:pt idx="42782"> Bedroom Lights </cx:pt>
          <cx:pt idx="42783"> Bathroom </cx:pt>
          <cx:pt idx="42784">Total</cx:pt>
          <cx:pt idx="42785">Refrigerator</cx:pt>
          <cx:pt idx="42786">Other Kitchen</cx:pt>
          <cx:pt idx="42787"> Common outlets </cx:pt>
          <cx:pt idx="42788"> Common Lights </cx:pt>
          <cx:pt idx="42789"> Bedroom Outlets </cx:pt>
          <cx:pt idx="42790"> Bedroom Lights </cx:pt>
          <cx:pt idx="42791"> Bathroom </cx:pt>
          <cx:pt idx="42792">Total</cx:pt>
          <cx:pt idx="42793">Refrigerator</cx:pt>
          <cx:pt idx="42794">Other Kitchen</cx:pt>
          <cx:pt idx="42795"> Common outlets </cx:pt>
          <cx:pt idx="42796"> Common Lights </cx:pt>
          <cx:pt idx="42797"> Bedroom Outlets </cx:pt>
          <cx:pt idx="42798"> Bedroom Lights </cx:pt>
          <cx:pt idx="42799"> Bathroom </cx:pt>
          <cx:pt idx="42800">Total</cx:pt>
          <cx:pt idx="42801">Refrigerator</cx:pt>
          <cx:pt idx="42802">Other Kitchen</cx:pt>
          <cx:pt idx="42803"> Common outlets </cx:pt>
          <cx:pt idx="42804"> Common Lights </cx:pt>
          <cx:pt idx="42805"> Bedroom Outlets </cx:pt>
          <cx:pt idx="42806"> Bedroom Lights </cx:pt>
          <cx:pt idx="42807"> Bathroom </cx:pt>
          <cx:pt idx="42808">Total</cx:pt>
          <cx:pt idx="42809">Refrigerator</cx:pt>
          <cx:pt idx="42810">Other Kitchen</cx:pt>
          <cx:pt idx="42811"> Common outlets </cx:pt>
          <cx:pt idx="42812"> Common Lights </cx:pt>
          <cx:pt idx="42813"> Bedroom Outlets </cx:pt>
          <cx:pt idx="42814"> Bedroom Lights </cx:pt>
          <cx:pt idx="42815"> Bathroom </cx:pt>
          <cx:pt idx="42816">Total</cx:pt>
          <cx:pt idx="42817">Refrigerator</cx:pt>
          <cx:pt idx="42818">Other Kitchen</cx:pt>
          <cx:pt idx="42819"> Common outlets </cx:pt>
          <cx:pt idx="42820"> Common Lights </cx:pt>
          <cx:pt idx="42821"> Bedroom Outlets </cx:pt>
          <cx:pt idx="42822"> Bedroom Lights </cx:pt>
          <cx:pt idx="42823"> Bathroom </cx:pt>
          <cx:pt idx="42824">Total</cx:pt>
          <cx:pt idx="42825">Refrigerator</cx:pt>
          <cx:pt idx="42826">Other Kitchen</cx:pt>
          <cx:pt idx="42827"> Common outlets </cx:pt>
          <cx:pt idx="42828"> Common Lights </cx:pt>
          <cx:pt idx="42829"> Bedroom Outlets </cx:pt>
          <cx:pt idx="42830"> Bedroom Lights </cx:pt>
          <cx:pt idx="42831"> Bathroom </cx:pt>
          <cx:pt idx="42832">Total</cx:pt>
          <cx:pt idx="42833">Refrigerator</cx:pt>
          <cx:pt idx="42834">Other Kitchen</cx:pt>
          <cx:pt idx="42835"> Common outlets </cx:pt>
          <cx:pt idx="42836"> Common Lights </cx:pt>
          <cx:pt idx="42837"> Bedroom Outlets </cx:pt>
          <cx:pt idx="42838"> Bedroom Lights </cx:pt>
          <cx:pt idx="42839"> Bathroom </cx:pt>
          <cx:pt idx="42840">Total</cx:pt>
          <cx:pt idx="42841">Refrigerator</cx:pt>
          <cx:pt idx="42842">Other Kitchen</cx:pt>
          <cx:pt idx="42843"> Common outlets </cx:pt>
          <cx:pt idx="42844"> Common Lights </cx:pt>
          <cx:pt idx="42845"> Bedroom Outlets </cx:pt>
          <cx:pt idx="42846"> Bedroom Lights </cx:pt>
          <cx:pt idx="42847"> Bathroom </cx:pt>
          <cx:pt idx="42848">Total</cx:pt>
          <cx:pt idx="42849">Refrigerator</cx:pt>
          <cx:pt idx="42850">Other Kitchen</cx:pt>
          <cx:pt idx="42851"> Common outlets </cx:pt>
          <cx:pt idx="42852"> Common Lights </cx:pt>
          <cx:pt idx="42853"> Bedroom Outlets </cx:pt>
          <cx:pt idx="42854"> Bedroom Lights </cx:pt>
          <cx:pt idx="42855"> Bathroom </cx:pt>
          <cx:pt idx="42856">Total</cx:pt>
          <cx:pt idx="42857">Refrigerator</cx:pt>
          <cx:pt idx="42858">Other Kitchen</cx:pt>
          <cx:pt idx="42859"> Common outlets </cx:pt>
          <cx:pt idx="42860"> Common Lights </cx:pt>
          <cx:pt idx="42861"> Bedroom Outlets </cx:pt>
          <cx:pt idx="42862"> Bedroom Lights </cx:pt>
          <cx:pt idx="42863"> Bathroom </cx:pt>
          <cx:pt idx="42864">Total</cx:pt>
          <cx:pt idx="42865">Refrigerator</cx:pt>
          <cx:pt idx="42866">Other Kitchen</cx:pt>
          <cx:pt idx="42867"> Common outlets </cx:pt>
          <cx:pt idx="42868"> Common Lights </cx:pt>
          <cx:pt idx="42869"> Bedroom Outlets </cx:pt>
          <cx:pt idx="42870"> Bedroom Lights </cx:pt>
          <cx:pt idx="42871"> Bathroom </cx:pt>
          <cx:pt idx="42872">Total</cx:pt>
          <cx:pt idx="42873">Refrigerator</cx:pt>
          <cx:pt idx="42874">Other Kitchen</cx:pt>
          <cx:pt idx="42875"> Common outlets </cx:pt>
          <cx:pt idx="42876"> Common Lights </cx:pt>
          <cx:pt idx="42877"> Bedroom Outlets </cx:pt>
          <cx:pt idx="42878"> Bedroom Lights </cx:pt>
          <cx:pt idx="42879"> Bathroom </cx:pt>
          <cx:pt idx="42880">Total</cx:pt>
          <cx:pt idx="42881">Refrigerator</cx:pt>
          <cx:pt idx="42882">Other Kitchen</cx:pt>
          <cx:pt idx="42883"> Common outlets </cx:pt>
          <cx:pt idx="42884"> Common Lights </cx:pt>
          <cx:pt idx="42885"> Bedroom Outlets </cx:pt>
          <cx:pt idx="42886"> Bedroom Lights </cx:pt>
          <cx:pt idx="42887"> Bathroom </cx:pt>
          <cx:pt idx="42888">Total</cx:pt>
          <cx:pt idx="42889">Refrigerator</cx:pt>
          <cx:pt idx="42890">Other Kitchen</cx:pt>
          <cx:pt idx="42891"> Common outlets </cx:pt>
          <cx:pt idx="42892"> Common Lights </cx:pt>
          <cx:pt idx="42893"> Bedroom Outlets </cx:pt>
          <cx:pt idx="42894"> Bedroom Lights </cx:pt>
          <cx:pt idx="42895"> Bathroom </cx:pt>
          <cx:pt idx="42896">Total</cx:pt>
          <cx:pt idx="42897">Refrigerator</cx:pt>
          <cx:pt idx="42898">Other Kitchen</cx:pt>
          <cx:pt idx="42899"> Common outlets </cx:pt>
          <cx:pt idx="42900"> Common Lights </cx:pt>
          <cx:pt idx="42901"> Bedroom Outlets </cx:pt>
          <cx:pt idx="42902"> Bedroom Lights </cx:pt>
          <cx:pt idx="42903"> Bathroom </cx:pt>
          <cx:pt idx="42904">Total</cx:pt>
          <cx:pt idx="42905">Refrigerator</cx:pt>
          <cx:pt idx="42906">Other Kitchen</cx:pt>
          <cx:pt idx="42907"> Common outlets </cx:pt>
          <cx:pt idx="42908"> Common Lights </cx:pt>
          <cx:pt idx="42909"> Bedroom Outlets </cx:pt>
          <cx:pt idx="42910"> Bedroom Lights </cx:pt>
          <cx:pt idx="42911"> Bathroom </cx:pt>
          <cx:pt idx="42912">Total</cx:pt>
          <cx:pt idx="42913">Refrigerator</cx:pt>
          <cx:pt idx="42914">Other Kitchen</cx:pt>
          <cx:pt idx="42915"> Common outlets </cx:pt>
          <cx:pt idx="42916"> Common Lights </cx:pt>
          <cx:pt idx="42917"> Bedroom Outlets </cx:pt>
          <cx:pt idx="42918"> Bedroom Lights </cx:pt>
          <cx:pt idx="42919"> Bathroom </cx:pt>
          <cx:pt idx="42920">Total</cx:pt>
          <cx:pt idx="42921">Refrigerator</cx:pt>
          <cx:pt idx="42922">Other Kitchen</cx:pt>
          <cx:pt idx="42923"> Common outlets </cx:pt>
          <cx:pt idx="42924"> Common Lights </cx:pt>
          <cx:pt idx="42925"> Bedroom Outlets </cx:pt>
          <cx:pt idx="42926"> Bedroom Lights </cx:pt>
          <cx:pt idx="42927"> Bathroom </cx:pt>
          <cx:pt idx="42928">Total</cx:pt>
          <cx:pt idx="42929">Refrigerator</cx:pt>
          <cx:pt idx="42930">Other Kitchen</cx:pt>
          <cx:pt idx="42931"> Common outlets </cx:pt>
          <cx:pt idx="42932"> Common Lights </cx:pt>
          <cx:pt idx="42933"> Bedroom Outlets </cx:pt>
          <cx:pt idx="42934"> Bedroom Lights </cx:pt>
          <cx:pt idx="42935"> Bathroom </cx:pt>
          <cx:pt idx="42936">Total</cx:pt>
          <cx:pt idx="42937">Refrigerator</cx:pt>
          <cx:pt idx="42938">Other Kitchen</cx:pt>
          <cx:pt idx="42939"> Common outlets </cx:pt>
          <cx:pt idx="42940"> Common Lights </cx:pt>
          <cx:pt idx="42941"> Bedroom Outlets </cx:pt>
          <cx:pt idx="42942"> Bedroom Lights </cx:pt>
          <cx:pt idx="42943"> Bathroom </cx:pt>
          <cx:pt idx="42944">Total</cx:pt>
          <cx:pt idx="42945">Refrigerator</cx:pt>
          <cx:pt idx="42946">Other Kitchen</cx:pt>
          <cx:pt idx="42947"> Common outlets </cx:pt>
          <cx:pt idx="42948"> Common Lights </cx:pt>
          <cx:pt idx="42949"> Bedroom Outlets </cx:pt>
          <cx:pt idx="42950"> Bedroom Lights </cx:pt>
          <cx:pt idx="42951"> Bathroom </cx:pt>
          <cx:pt idx="42952">Total</cx:pt>
          <cx:pt idx="42953">Refrigerator</cx:pt>
          <cx:pt idx="42954">Other Kitchen</cx:pt>
          <cx:pt idx="42955"> Common outlets </cx:pt>
          <cx:pt idx="42956"> Common Lights </cx:pt>
          <cx:pt idx="42957"> Bedroom Outlets </cx:pt>
          <cx:pt idx="42958"> Bedroom Lights </cx:pt>
          <cx:pt idx="42959"> Bathroom </cx:pt>
          <cx:pt idx="42960">Total</cx:pt>
          <cx:pt idx="42961">Refrigerator</cx:pt>
          <cx:pt idx="42962">Other Kitchen</cx:pt>
          <cx:pt idx="42963"> Common outlets </cx:pt>
          <cx:pt idx="42964"> Common Lights </cx:pt>
          <cx:pt idx="42965"> Bedroom Outlets </cx:pt>
          <cx:pt idx="42966"> Bedroom Lights </cx:pt>
          <cx:pt idx="42967"> Bathroom </cx:pt>
          <cx:pt idx="42968">Total</cx:pt>
          <cx:pt idx="42969">Refrigerator</cx:pt>
          <cx:pt idx="42970">Other Kitchen</cx:pt>
          <cx:pt idx="42971"> Common outlets </cx:pt>
          <cx:pt idx="42972"> Common Lights </cx:pt>
          <cx:pt idx="42973"> Bedroom Outlets </cx:pt>
          <cx:pt idx="42974"> Bedroom Lights </cx:pt>
          <cx:pt idx="42975"> Bathroom </cx:pt>
          <cx:pt idx="42976">Total</cx:pt>
          <cx:pt idx="42977">Refrigerator</cx:pt>
          <cx:pt idx="42978">Other Kitchen</cx:pt>
          <cx:pt idx="42979"> Common outlets </cx:pt>
          <cx:pt idx="42980"> Common Lights </cx:pt>
          <cx:pt idx="42981"> Bedroom Outlets </cx:pt>
          <cx:pt idx="42982"> Bedroom Lights </cx:pt>
          <cx:pt idx="42983"> Bathroom </cx:pt>
          <cx:pt idx="42984">Total</cx:pt>
          <cx:pt idx="42985">Refrigerator</cx:pt>
          <cx:pt idx="42986">Other Kitchen</cx:pt>
          <cx:pt idx="42987"> Common outlets </cx:pt>
          <cx:pt idx="42988"> Common Lights </cx:pt>
          <cx:pt idx="42989"> Bedroom Outlets </cx:pt>
          <cx:pt idx="42990"> Bedroom Lights </cx:pt>
          <cx:pt idx="42991"> Bathroom </cx:pt>
          <cx:pt idx="42992">Total</cx:pt>
          <cx:pt idx="42993">Refrigerator</cx:pt>
          <cx:pt idx="42994">Other Kitchen</cx:pt>
          <cx:pt idx="42995"> Common outlets </cx:pt>
          <cx:pt idx="42996"> Common Lights </cx:pt>
          <cx:pt idx="42997"> Bedroom Outlets </cx:pt>
          <cx:pt idx="42998"> Bedroom Lights </cx:pt>
          <cx:pt idx="42999"> Bathroom </cx:pt>
          <cx:pt idx="43000">Total</cx:pt>
          <cx:pt idx="43001">Refrigerator</cx:pt>
          <cx:pt idx="43002">Other Kitchen</cx:pt>
          <cx:pt idx="43003"> Common outlets </cx:pt>
          <cx:pt idx="43004"> Common Lights </cx:pt>
          <cx:pt idx="43005"> Bedroom Outlets </cx:pt>
          <cx:pt idx="43006"> Bedroom Lights </cx:pt>
          <cx:pt idx="43007"> Bathroom </cx:pt>
          <cx:pt idx="43008">Total</cx:pt>
          <cx:pt idx="43009">Refrigerator</cx:pt>
          <cx:pt idx="43010">Other Kitchen</cx:pt>
          <cx:pt idx="43011"> Common outlets </cx:pt>
          <cx:pt idx="43012"> Common Lights </cx:pt>
          <cx:pt idx="43013"> Bedroom Outlets </cx:pt>
          <cx:pt idx="43014"> Bedroom Lights </cx:pt>
          <cx:pt idx="43015"> Bathroom </cx:pt>
          <cx:pt idx="43016">Total</cx:pt>
          <cx:pt idx="43017">Refrigerator</cx:pt>
          <cx:pt idx="43018">Other Kitchen</cx:pt>
          <cx:pt idx="43019"> Common outlets </cx:pt>
          <cx:pt idx="43020"> Common Lights </cx:pt>
          <cx:pt idx="43021"> Bedroom Outlets </cx:pt>
          <cx:pt idx="43022"> Bedroom Lights </cx:pt>
          <cx:pt idx="43023"> Bathroom </cx:pt>
          <cx:pt idx="43024">Total</cx:pt>
          <cx:pt idx="43025">Refrigerator</cx:pt>
          <cx:pt idx="43026">Other Kitchen</cx:pt>
          <cx:pt idx="43027"> Common outlets </cx:pt>
          <cx:pt idx="43028"> Common Lights </cx:pt>
          <cx:pt idx="43029"> Bedroom Outlets </cx:pt>
          <cx:pt idx="43030"> Bedroom Lights </cx:pt>
          <cx:pt idx="43031"> Bathroom </cx:pt>
          <cx:pt idx="43032">Total</cx:pt>
          <cx:pt idx="43033">Refrigerator</cx:pt>
          <cx:pt idx="43034">Other Kitchen</cx:pt>
          <cx:pt idx="43035"> Common outlets </cx:pt>
          <cx:pt idx="43036"> Common Lights </cx:pt>
          <cx:pt idx="43037"> Bedroom Outlets </cx:pt>
          <cx:pt idx="43038"> Bedroom Lights </cx:pt>
          <cx:pt idx="43039"> Bathroom </cx:pt>
          <cx:pt idx="43040">Total</cx:pt>
          <cx:pt idx="43041">Refrigerator</cx:pt>
          <cx:pt idx="43042">Other Kitchen</cx:pt>
          <cx:pt idx="43043"> Common outlets </cx:pt>
          <cx:pt idx="43044"> Common Lights </cx:pt>
          <cx:pt idx="43045"> Bedroom Outlets </cx:pt>
          <cx:pt idx="43046"> Bedroom Lights </cx:pt>
          <cx:pt idx="43047"> Bathroom </cx:pt>
          <cx:pt idx="43048">Total</cx:pt>
          <cx:pt idx="43049">Refrigerator</cx:pt>
          <cx:pt idx="43050">Other Kitchen</cx:pt>
          <cx:pt idx="43051"> Common outlets </cx:pt>
          <cx:pt idx="43052"> Common Lights </cx:pt>
          <cx:pt idx="43053"> Bedroom Outlets </cx:pt>
          <cx:pt idx="43054"> Bedroom Lights </cx:pt>
          <cx:pt idx="43055"> Bathroom </cx:pt>
          <cx:pt idx="43056">Total</cx:pt>
          <cx:pt idx="43057">Refrigerator</cx:pt>
          <cx:pt idx="43058">Other Kitchen</cx:pt>
          <cx:pt idx="43059"> Common outlets </cx:pt>
          <cx:pt idx="43060"> Common Lights </cx:pt>
          <cx:pt idx="43061"> Bedroom Outlets </cx:pt>
          <cx:pt idx="43062"> Bedroom Lights </cx:pt>
          <cx:pt idx="43063"> Bathroom </cx:pt>
          <cx:pt idx="43064">Total</cx:pt>
          <cx:pt idx="43065">Refrigerator</cx:pt>
          <cx:pt idx="43066">Other Kitchen</cx:pt>
          <cx:pt idx="43067"> Common outlets </cx:pt>
          <cx:pt idx="43068"> Common Lights </cx:pt>
          <cx:pt idx="43069"> Bedroom Outlets </cx:pt>
          <cx:pt idx="43070"> Bedroom Lights </cx:pt>
          <cx:pt idx="43071"> Bathroom </cx:pt>
          <cx:pt idx="43072">Total</cx:pt>
          <cx:pt idx="43073">Refrigerator</cx:pt>
          <cx:pt idx="43074">Other Kitchen</cx:pt>
          <cx:pt idx="43075"> Common outlets </cx:pt>
          <cx:pt idx="43076"> Common Lights </cx:pt>
          <cx:pt idx="43077"> Bedroom Outlets </cx:pt>
          <cx:pt idx="43078"> Bedroom Lights </cx:pt>
          <cx:pt idx="43079"> Bathroom </cx:pt>
          <cx:pt idx="43080">Total</cx:pt>
          <cx:pt idx="43081">Refrigerator</cx:pt>
          <cx:pt idx="43082">Other Kitchen</cx:pt>
          <cx:pt idx="43083"> Common outlets </cx:pt>
          <cx:pt idx="43084"> Common Lights </cx:pt>
          <cx:pt idx="43085"> Bedroom Outlets </cx:pt>
          <cx:pt idx="43086"> Bedroom Lights </cx:pt>
          <cx:pt idx="43087"> Bathroom </cx:pt>
          <cx:pt idx="43088">Total</cx:pt>
          <cx:pt idx="43089">Refrigerator</cx:pt>
          <cx:pt idx="43090">Other Kitchen</cx:pt>
          <cx:pt idx="43091"> Common outlets </cx:pt>
          <cx:pt idx="43092"> Common Lights </cx:pt>
          <cx:pt idx="43093"> Bedroom Outlets </cx:pt>
          <cx:pt idx="43094"> Bedroom Lights </cx:pt>
          <cx:pt idx="43095"> Bathroom </cx:pt>
          <cx:pt idx="43096">Total</cx:pt>
          <cx:pt idx="43097">Refrigerator</cx:pt>
          <cx:pt idx="43098">Other Kitchen</cx:pt>
          <cx:pt idx="43099"> Common outlets </cx:pt>
          <cx:pt idx="43100"> Common Lights </cx:pt>
          <cx:pt idx="43101"> Bedroom Outlets </cx:pt>
          <cx:pt idx="43102"> Bedroom Lights </cx:pt>
          <cx:pt idx="43103"> Bathroom </cx:pt>
          <cx:pt idx="43104">Total</cx:pt>
          <cx:pt idx="43105">Refrigerator</cx:pt>
          <cx:pt idx="43106">Other Kitchen</cx:pt>
          <cx:pt idx="43107"> Common outlets </cx:pt>
          <cx:pt idx="43108"> Common Lights </cx:pt>
          <cx:pt idx="43109"> Bedroom Outlets </cx:pt>
          <cx:pt idx="43110"> Bedroom Lights </cx:pt>
          <cx:pt idx="43111"> Bathroom </cx:pt>
          <cx:pt idx="43112">Total</cx:pt>
          <cx:pt idx="43113">Refrigerator</cx:pt>
          <cx:pt idx="43114">Other Kitchen</cx:pt>
          <cx:pt idx="43115"> Common outlets </cx:pt>
          <cx:pt idx="43116"> Common Lights </cx:pt>
          <cx:pt idx="43117"> Bedroom Outlets </cx:pt>
          <cx:pt idx="43118"> Bedroom Lights </cx:pt>
          <cx:pt idx="43119"> Bathroom </cx:pt>
          <cx:pt idx="43120">Total</cx:pt>
          <cx:pt idx="43121">Refrigerator</cx:pt>
          <cx:pt idx="43122">Other Kitchen</cx:pt>
          <cx:pt idx="43123"> Common outlets </cx:pt>
          <cx:pt idx="43124"> Common Lights </cx:pt>
          <cx:pt idx="43125"> Bedroom Outlets </cx:pt>
          <cx:pt idx="43126"> Bedroom Lights </cx:pt>
          <cx:pt idx="43127"> Bathroom </cx:pt>
          <cx:pt idx="43128">Total</cx:pt>
          <cx:pt idx="43129">Refrigerator</cx:pt>
          <cx:pt idx="43130">Other Kitchen</cx:pt>
          <cx:pt idx="43131"> Common outlets </cx:pt>
          <cx:pt idx="43132"> Common Lights </cx:pt>
          <cx:pt idx="43133"> Bedroom Outlets </cx:pt>
          <cx:pt idx="43134"> Bedroom Lights </cx:pt>
          <cx:pt idx="43135"> Bathroom </cx:pt>
          <cx:pt idx="43136">Total</cx:pt>
          <cx:pt idx="43137">Refrigerator</cx:pt>
          <cx:pt idx="43138">Other Kitchen</cx:pt>
          <cx:pt idx="43139"> Common outlets </cx:pt>
          <cx:pt idx="43140"> Common Lights </cx:pt>
          <cx:pt idx="43141"> Bedroom Outlets </cx:pt>
          <cx:pt idx="43142"> Bedroom Lights </cx:pt>
          <cx:pt idx="43143"> Bathroom </cx:pt>
          <cx:pt idx="43144">Total</cx:pt>
          <cx:pt idx="43145">Refrigerator</cx:pt>
          <cx:pt idx="43146">Other Kitchen</cx:pt>
          <cx:pt idx="43147"> Common outlets </cx:pt>
          <cx:pt idx="43148"> Common Lights </cx:pt>
          <cx:pt idx="43149"> Bedroom Outlets </cx:pt>
          <cx:pt idx="43150"> Bedroom Lights </cx:pt>
          <cx:pt idx="43151"> Bathroom </cx:pt>
          <cx:pt idx="43152">Total</cx:pt>
          <cx:pt idx="43153">Refrigerator</cx:pt>
          <cx:pt idx="43154">Other Kitchen</cx:pt>
          <cx:pt idx="43155"> Common outlets </cx:pt>
          <cx:pt idx="43156"> Common Lights </cx:pt>
          <cx:pt idx="43157"> Bedroom Outlets </cx:pt>
          <cx:pt idx="43158"> Bedroom Lights </cx:pt>
          <cx:pt idx="43159"> Bathroom </cx:pt>
          <cx:pt idx="43160">Total</cx:pt>
          <cx:pt idx="43161">Refrigerator</cx:pt>
          <cx:pt idx="43162">Other Kitchen</cx:pt>
          <cx:pt idx="43163"> Common outlets </cx:pt>
          <cx:pt idx="43164"> Common Lights </cx:pt>
          <cx:pt idx="43165"> Bedroom Outlets </cx:pt>
          <cx:pt idx="43166"> Bedroom Lights </cx:pt>
          <cx:pt idx="43167"> Bathroom </cx:pt>
          <cx:pt idx="43168">Total</cx:pt>
          <cx:pt idx="43169">Refrigerator</cx:pt>
          <cx:pt idx="43170">Other Kitchen</cx:pt>
          <cx:pt idx="43171"> Common outlets </cx:pt>
          <cx:pt idx="43172"> Common Lights </cx:pt>
          <cx:pt idx="43173"> Bedroom Outlets </cx:pt>
          <cx:pt idx="43174"> Bedroom Lights </cx:pt>
          <cx:pt idx="43175"> Bathroom </cx:pt>
          <cx:pt idx="43176">Total</cx:pt>
          <cx:pt idx="43177">Refrigerator</cx:pt>
          <cx:pt idx="43178">Other Kitchen</cx:pt>
          <cx:pt idx="43179"> Common outlets </cx:pt>
          <cx:pt idx="43180"> Common Lights </cx:pt>
          <cx:pt idx="43181"> Bedroom Outlets </cx:pt>
          <cx:pt idx="43182"> Bedroom Lights </cx:pt>
          <cx:pt idx="43183"> Bathroom </cx:pt>
          <cx:pt idx="43184">Total</cx:pt>
          <cx:pt idx="43185">Refrigerator</cx:pt>
          <cx:pt idx="43186">Other Kitchen</cx:pt>
          <cx:pt idx="43187"> Common outlets </cx:pt>
          <cx:pt idx="43188"> Common Lights </cx:pt>
          <cx:pt idx="43189"> Bedroom Outlets </cx:pt>
          <cx:pt idx="43190"> Bedroom Lights </cx:pt>
          <cx:pt idx="43191"> Bathroom </cx:pt>
          <cx:pt idx="43192">Total</cx:pt>
          <cx:pt idx="43193">Refrigerator</cx:pt>
          <cx:pt idx="43194">Other Kitchen</cx:pt>
          <cx:pt idx="43195"> Common outlets </cx:pt>
          <cx:pt idx="43196"> Common Lights </cx:pt>
          <cx:pt idx="43197"> Bedroom Outlets </cx:pt>
          <cx:pt idx="43198"> Bedroom Lights </cx:pt>
          <cx:pt idx="43199"> Bathroom </cx:pt>
          <cx:pt idx="43200">Total</cx:pt>
          <cx:pt idx="43201">Refrigerator</cx:pt>
          <cx:pt idx="43202">Other Kitchen</cx:pt>
          <cx:pt idx="43203"> Common outlets </cx:pt>
          <cx:pt idx="43204"> Common Lights </cx:pt>
          <cx:pt idx="43205"> Bedroom Outlets </cx:pt>
          <cx:pt idx="43206"> Bedroom Lights </cx:pt>
          <cx:pt idx="43207"> Bathroom </cx:pt>
          <cx:pt idx="43208">Total</cx:pt>
          <cx:pt idx="43209">Refrigerator</cx:pt>
          <cx:pt idx="43210">Other Kitchen</cx:pt>
          <cx:pt idx="43211"> Common outlets </cx:pt>
          <cx:pt idx="43212"> Common Lights </cx:pt>
          <cx:pt idx="43213"> Bedroom Outlets </cx:pt>
          <cx:pt idx="43214"> Bedroom Lights </cx:pt>
          <cx:pt idx="43215"> Bathroom </cx:pt>
          <cx:pt idx="43216">Total</cx:pt>
          <cx:pt idx="43217">Refrigerator</cx:pt>
          <cx:pt idx="43218">Other Kitchen</cx:pt>
          <cx:pt idx="43219"> Common outlets </cx:pt>
          <cx:pt idx="43220"> Common Lights </cx:pt>
          <cx:pt idx="43221"> Bedroom Outlets </cx:pt>
          <cx:pt idx="43222"> Bedroom Lights </cx:pt>
          <cx:pt idx="43223"> Bathroom </cx:pt>
          <cx:pt idx="43224">Total</cx:pt>
          <cx:pt idx="43225">Refrigerator</cx:pt>
          <cx:pt idx="43226">Other Kitchen</cx:pt>
          <cx:pt idx="43227"> Common outlets </cx:pt>
          <cx:pt idx="43228"> Common Lights </cx:pt>
          <cx:pt idx="43229"> Bedroom Outlets </cx:pt>
          <cx:pt idx="43230"> Bedroom Lights </cx:pt>
          <cx:pt idx="43231"> Bathroom </cx:pt>
          <cx:pt idx="43232">Total</cx:pt>
          <cx:pt idx="43233">Refrigerator</cx:pt>
          <cx:pt idx="43234">Other Kitchen</cx:pt>
          <cx:pt idx="43235"> Common outlets </cx:pt>
          <cx:pt idx="43236"> Common Lights </cx:pt>
          <cx:pt idx="43237"> Bedroom Outlets </cx:pt>
          <cx:pt idx="43238"> Bedroom Lights </cx:pt>
          <cx:pt idx="43239"> Bathroom </cx:pt>
          <cx:pt idx="43240">Total</cx:pt>
          <cx:pt idx="43241">Refrigerator</cx:pt>
          <cx:pt idx="43242">Other Kitchen</cx:pt>
          <cx:pt idx="43243"> Common outlets </cx:pt>
          <cx:pt idx="43244"> Common Lights </cx:pt>
          <cx:pt idx="43245"> Bedroom Outlets </cx:pt>
          <cx:pt idx="43246"> Bedroom Lights </cx:pt>
          <cx:pt idx="43247"> Bathroom </cx:pt>
          <cx:pt idx="43248">Total</cx:pt>
          <cx:pt idx="43249">Refrigerator</cx:pt>
          <cx:pt idx="43250">Other Kitchen</cx:pt>
          <cx:pt idx="43251"> Common outlets </cx:pt>
          <cx:pt idx="43252"> Common Lights </cx:pt>
          <cx:pt idx="43253"> Bedroom Outlets </cx:pt>
          <cx:pt idx="43254"> Bedroom Lights </cx:pt>
          <cx:pt idx="43255"> Bathroom </cx:pt>
          <cx:pt idx="43256">Total</cx:pt>
          <cx:pt idx="43257">Refrigerator</cx:pt>
          <cx:pt idx="43258">Other Kitchen</cx:pt>
          <cx:pt idx="43259"> Common outlets </cx:pt>
          <cx:pt idx="43260"> Common Lights </cx:pt>
          <cx:pt idx="43261"> Bedroom Outlets </cx:pt>
          <cx:pt idx="43262"> Bedroom Lights </cx:pt>
          <cx:pt idx="43263"> Bathroom </cx:pt>
          <cx:pt idx="43264">Total</cx:pt>
          <cx:pt idx="43265">Refrigerator</cx:pt>
          <cx:pt idx="43266">Other Kitchen</cx:pt>
          <cx:pt idx="43267"> Common outlets </cx:pt>
          <cx:pt idx="43268"> Common Lights </cx:pt>
          <cx:pt idx="43269"> Bedroom Outlets </cx:pt>
          <cx:pt idx="43270"> Bedroom Lights </cx:pt>
          <cx:pt idx="43271"> Bathroom </cx:pt>
          <cx:pt idx="43272">Total</cx:pt>
          <cx:pt idx="43273">Refrigerator</cx:pt>
          <cx:pt idx="43274">Other Kitchen</cx:pt>
          <cx:pt idx="43275"> Common outlets </cx:pt>
          <cx:pt idx="43276"> Common Lights </cx:pt>
          <cx:pt idx="43277"> Bedroom Outlets </cx:pt>
          <cx:pt idx="43278"> Bedroom Lights </cx:pt>
          <cx:pt idx="43279"> Bathroom </cx:pt>
          <cx:pt idx="43280">Total</cx:pt>
          <cx:pt idx="43281">Refrigerator</cx:pt>
          <cx:pt idx="43282">Other Kitchen</cx:pt>
          <cx:pt idx="43283"> Common outlets </cx:pt>
          <cx:pt idx="43284"> Common Lights </cx:pt>
          <cx:pt idx="43285"> Bedroom Outlets </cx:pt>
          <cx:pt idx="43286"> Bedroom Lights </cx:pt>
          <cx:pt idx="43287"> Bathroom </cx:pt>
          <cx:pt idx="43288">Total</cx:pt>
          <cx:pt idx="43289">Refrigerator</cx:pt>
          <cx:pt idx="43290">Other Kitchen</cx:pt>
          <cx:pt idx="43291"> Common outlets </cx:pt>
          <cx:pt idx="43292"> Common Lights </cx:pt>
          <cx:pt idx="43293"> Bedroom Outlets </cx:pt>
          <cx:pt idx="43294"> Bedroom Lights </cx:pt>
          <cx:pt idx="43295"> Bathroom </cx:pt>
          <cx:pt idx="43296">Total</cx:pt>
          <cx:pt idx="43297">Refrigerator</cx:pt>
          <cx:pt idx="43298">Other Kitchen</cx:pt>
          <cx:pt idx="43299"> Common outlets </cx:pt>
          <cx:pt idx="43300"> Common Lights </cx:pt>
          <cx:pt idx="43301"> Bedroom Outlets </cx:pt>
          <cx:pt idx="43302"> Bedroom Lights </cx:pt>
          <cx:pt idx="43303"> Bathroom </cx:pt>
          <cx:pt idx="43304">Total</cx:pt>
          <cx:pt idx="43305">Refrigerator</cx:pt>
          <cx:pt idx="43306">Other Kitchen</cx:pt>
          <cx:pt idx="43307"> Common outlets </cx:pt>
          <cx:pt idx="43308"> Common Lights </cx:pt>
          <cx:pt idx="43309"> Bedroom Outlets </cx:pt>
          <cx:pt idx="43310"> Bedroom Lights </cx:pt>
          <cx:pt idx="43311"> Bathroom </cx:pt>
          <cx:pt idx="43312">Total</cx:pt>
          <cx:pt idx="43313">Refrigerator</cx:pt>
          <cx:pt idx="43314">Other Kitchen</cx:pt>
          <cx:pt idx="43315"> Common outlets </cx:pt>
          <cx:pt idx="43316"> Common Lights </cx:pt>
          <cx:pt idx="43317"> Bedroom Outlets </cx:pt>
          <cx:pt idx="43318"> Bedroom Lights </cx:pt>
          <cx:pt idx="43319"> Bathroom </cx:pt>
          <cx:pt idx="43320">Total</cx:pt>
          <cx:pt idx="43321">Refrigerator</cx:pt>
          <cx:pt idx="43322">Other Kitchen</cx:pt>
          <cx:pt idx="43323"> Common outlets </cx:pt>
          <cx:pt idx="43324"> Common Lights </cx:pt>
          <cx:pt idx="43325"> Bedroom Outlets </cx:pt>
          <cx:pt idx="43326"> Bedroom Lights </cx:pt>
          <cx:pt idx="43327"> Bathroom </cx:pt>
          <cx:pt idx="43328">Total</cx:pt>
          <cx:pt idx="43329">Refrigerator</cx:pt>
          <cx:pt idx="43330">Other Kitchen</cx:pt>
          <cx:pt idx="43331"> Common outlets </cx:pt>
          <cx:pt idx="43332"> Common Lights </cx:pt>
          <cx:pt idx="43333"> Bedroom Outlets </cx:pt>
          <cx:pt idx="43334"> Bedroom Lights </cx:pt>
          <cx:pt idx="43335"> Bathroom </cx:pt>
          <cx:pt idx="43336">Total</cx:pt>
          <cx:pt idx="43337">Refrigerator</cx:pt>
          <cx:pt idx="43338">Other Kitchen</cx:pt>
          <cx:pt idx="43339"> Common outlets </cx:pt>
          <cx:pt idx="43340"> Common Lights </cx:pt>
          <cx:pt idx="43341"> Bedroom Outlets </cx:pt>
          <cx:pt idx="43342"> Bedroom Lights </cx:pt>
          <cx:pt idx="43343"> Bathroom </cx:pt>
          <cx:pt idx="43344">Total</cx:pt>
          <cx:pt idx="43345">Refrigerator</cx:pt>
          <cx:pt idx="43346">Other Kitchen</cx:pt>
          <cx:pt idx="43347"> Common outlets </cx:pt>
          <cx:pt idx="43348"> Common Lights </cx:pt>
          <cx:pt idx="43349"> Bedroom Outlets </cx:pt>
          <cx:pt idx="43350"> Bedroom Lights </cx:pt>
          <cx:pt idx="43351"> Bathroom </cx:pt>
          <cx:pt idx="43352">Total</cx:pt>
          <cx:pt idx="43353">Refrigerator</cx:pt>
          <cx:pt idx="43354">Other Kitchen</cx:pt>
          <cx:pt idx="43355"> Common outlets </cx:pt>
          <cx:pt idx="43356"> Common Lights </cx:pt>
          <cx:pt idx="43357"> Bedroom Outlets </cx:pt>
          <cx:pt idx="43358"> Bedroom Lights </cx:pt>
          <cx:pt idx="43359"> Bathroom </cx:pt>
          <cx:pt idx="43360">Total</cx:pt>
          <cx:pt idx="43361">Refrigerator</cx:pt>
          <cx:pt idx="43362">Other Kitchen</cx:pt>
          <cx:pt idx="43363"> Common outlets </cx:pt>
          <cx:pt idx="43364"> Common Lights </cx:pt>
          <cx:pt idx="43365"> Bedroom Outlets </cx:pt>
          <cx:pt idx="43366"> Bedroom Lights </cx:pt>
          <cx:pt idx="43367"> Bathroom </cx:pt>
          <cx:pt idx="43368">Total</cx:pt>
          <cx:pt idx="43369">Refrigerator</cx:pt>
          <cx:pt idx="43370">Other Kitchen</cx:pt>
          <cx:pt idx="43371"> Common outlets </cx:pt>
          <cx:pt idx="43372"> Common Lights </cx:pt>
          <cx:pt idx="43373"> Bedroom Outlets </cx:pt>
          <cx:pt idx="43374"> Bedroom Lights </cx:pt>
          <cx:pt idx="43375"> Bathroom </cx:pt>
          <cx:pt idx="43376">Total</cx:pt>
          <cx:pt idx="43377">Refrigerator</cx:pt>
          <cx:pt idx="43378">Other Kitchen</cx:pt>
          <cx:pt idx="43379"> Common outlets </cx:pt>
          <cx:pt idx="43380"> Common Lights </cx:pt>
          <cx:pt idx="43381"> Bedroom Outlets </cx:pt>
          <cx:pt idx="43382"> Bedroom Lights </cx:pt>
          <cx:pt idx="43383"> Bathroom </cx:pt>
          <cx:pt idx="43384">Total</cx:pt>
          <cx:pt idx="43385">Refrigerator</cx:pt>
          <cx:pt idx="43386">Other Kitchen</cx:pt>
          <cx:pt idx="43387"> Common outlets </cx:pt>
          <cx:pt idx="43388"> Common Lights </cx:pt>
          <cx:pt idx="43389"> Bedroom Outlets </cx:pt>
          <cx:pt idx="43390"> Bedroom Lights </cx:pt>
          <cx:pt idx="43391"> Bathroom </cx:pt>
          <cx:pt idx="43392">Total</cx:pt>
          <cx:pt idx="43393">Refrigerator</cx:pt>
          <cx:pt idx="43394">Other Kitchen</cx:pt>
          <cx:pt idx="43395"> Common outlets </cx:pt>
          <cx:pt idx="43396"> Common Lights </cx:pt>
          <cx:pt idx="43397"> Bedroom Outlets </cx:pt>
          <cx:pt idx="43398"> Bedroom Lights </cx:pt>
          <cx:pt idx="43399"> Bathroom </cx:pt>
          <cx:pt idx="43400">Total</cx:pt>
          <cx:pt idx="43401">Refrigerator</cx:pt>
          <cx:pt idx="43402">Other Kitchen</cx:pt>
          <cx:pt idx="43403"> Common outlets </cx:pt>
          <cx:pt idx="43404"> Common Lights </cx:pt>
          <cx:pt idx="43405"> Bedroom Outlets </cx:pt>
          <cx:pt idx="43406"> Bedroom Lights </cx:pt>
          <cx:pt idx="43407"> Bathroom </cx:pt>
          <cx:pt idx="43408">Total</cx:pt>
          <cx:pt idx="43409">Refrigerator</cx:pt>
          <cx:pt idx="43410">Other Kitchen</cx:pt>
          <cx:pt idx="43411"> Common outlets </cx:pt>
          <cx:pt idx="43412"> Common Lights </cx:pt>
          <cx:pt idx="43413"> Bedroom Outlets </cx:pt>
          <cx:pt idx="43414"> Bedroom Lights </cx:pt>
          <cx:pt idx="43415"> Bathroom </cx:pt>
          <cx:pt idx="43416">Total</cx:pt>
          <cx:pt idx="43417">Refrigerator</cx:pt>
          <cx:pt idx="43418">Other Kitchen</cx:pt>
          <cx:pt idx="43419"> Common outlets </cx:pt>
          <cx:pt idx="43420"> Common Lights </cx:pt>
          <cx:pt idx="43421"> Bedroom Outlets </cx:pt>
          <cx:pt idx="43422"> Bedroom Lights </cx:pt>
          <cx:pt idx="43423"> Bathroom </cx:pt>
          <cx:pt idx="43424">Total</cx:pt>
          <cx:pt idx="43425">Refrigerator</cx:pt>
          <cx:pt idx="43426">Other Kitchen</cx:pt>
          <cx:pt idx="43427"> Common outlets </cx:pt>
          <cx:pt idx="43428"> Common Lights </cx:pt>
          <cx:pt idx="43429"> Bedroom Outlets </cx:pt>
          <cx:pt idx="43430"> Bedroom Lights </cx:pt>
          <cx:pt idx="43431"> Bathroom </cx:pt>
          <cx:pt idx="43432">Total</cx:pt>
          <cx:pt idx="43433">Refrigerator</cx:pt>
          <cx:pt idx="43434">Other Kitchen</cx:pt>
          <cx:pt idx="43435"> Common outlets </cx:pt>
          <cx:pt idx="43436"> Common Lights </cx:pt>
          <cx:pt idx="43437"> Bedroom Outlets </cx:pt>
          <cx:pt idx="43438"> Bedroom Lights </cx:pt>
          <cx:pt idx="43439"> Bathroom </cx:pt>
          <cx:pt idx="43440">Total</cx:pt>
          <cx:pt idx="43441">Refrigerator</cx:pt>
          <cx:pt idx="43442">Other Kitchen</cx:pt>
          <cx:pt idx="43443"> Common outlets </cx:pt>
          <cx:pt idx="43444"> Common Lights </cx:pt>
          <cx:pt idx="43445"> Bedroom Outlets </cx:pt>
          <cx:pt idx="43446"> Bedroom Lights </cx:pt>
          <cx:pt idx="43447"> Bathroom </cx:pt>
          <cx:pt idx="43448">Total</cx:pt>
          <cx:pt idx="43449">Refrigerator</cx:pt>
          <cx:pt idx="43450">Other Kitchen</cx:pt>
          <cx:pt idx="43451"> Common outlets </cx:pt>
          <cx:pt idx="43452"> Common Lights </cx:pt>
          <cx:pt idx="43453"> Bedroom Outlets </cx:pt>
          <cx:pt idx="43454"> Bedroom Lights </cx:pt>
          <cx:pt idx="43455"> Bathroom </cx:pt>
          <cx:pt idx="43456">Total</cx:pt>
          <cx:pt idx="43457">Refrigerator</cx:pt>
          <cx:pt idx="43458">Other Kitchen</cx:pt>
          <cx:pt idx="43459"> Common outlets </cx:pt>
          <cx:pt idx="43460"> Common Lights </cx:pt>
          <cx:pt idx="43461"> Bedroom Outlets </cx:pt>
          <cx:pt idx="43462"> Bedroom Lights </cx:pt>
          <cx:pt idx="43463"> Bathroom </cx:pt>
          <cx:pt idx="43464">Total</cx:pt>
          <cx:pt idx="43465">Refrigerator</cx:pt>
          <cx:pt idx="43466">Other Kitchen</cx:pt>
          <cx:pt idx="43467"> Common outlets </cx:pt>
          <cx:pt idx="43468"> Common Lights </cx:pt>
          <cx:pt idx="43469"> Bedroom Outlets </cx:pt>
          <cx:pt idx="43470"> Bedroom Lights </cx:pt>
          <cx:pt idx="43471"> Bathroom </cx:pt>
          <cx:pt idx="43472">Total</cx:pt>
          <cx:pt idx="43473">Refrigerator</cx:pt>
          <cx:pt idx="43474">Other Kitchen</cx:pt>
          <cx:pt idx="43475"> Common outlets </cx:pt>
          <cx:pt idx="43476"> Common Lights </cx:pt>
          <cx:pt idx="43477"> Bedroom Outlets </cx:pt>
          <cx:pt idx="43478"> Bedroom Lights </cx:pt>
          <cx:pt idx="43479"> Bathroom </cx:pt>
          <cx:pt idx="43480">Total</cx:pt>
          <cx:pt idx="43481">Refrigerator</cx:pt>
          <cx:pt idx="43482">Other Kitchen</cx:pt>
          <cx:pt idx="43483"> Common outlets </cx:pt>
          <cx:pt idx="43484"> Common Lights </cx:pt>
          <cx:pt idx="43485"> Bedroom Outlets </cx:pt>
          <cx:pt idx="43486"> Bedroom Lights </cx:pt>
          <cx:pt idx="43487"> Bathroom </cx:pt>
          <cx:pt idx="43488">Total</cx:pt>
          <cx:pt idx="43489">Refrigerator</cx:pt>
          <cx:pt idx="43490">Other Kitchen</cx:pt>
          <cx:pt idx="43491"> Common outlets </cx:pt>
          <cx:pt idx="43492"> Common Lights </cx:pt>
          <cx:pt idx="43493"> Bedroom Outlets </cx:pt>
          <cx:pt idx="43494"> Bedroom Lights </cx:pt>
          <cx:pt idx="43495"> Bathroom </cx:pt>
          <cx:pt idx="43496">Total</cx:pt>
          <cx:pt idx="43497">Refrigerator</cx:pt>
          <cx:pt idx="43498">Other Kitchen</cx:pt>
          <cx:pt idx="43499"> Common outlets </cx:pt>
          <cx:pt idx="43500"> Common Lights </cx:pt>
          <cx:pt idx="43501"> Bedroom Outlets </cx:pt>
          <cx:pt idx="43502"> Bedroom Lights </cx:pt>
          <cx:pt idx="43503"> Bathroom </cx:pt>
          <cx:pt idx="43504">Total</cx:pt>
          <cx:pt idx="43505">Refrigerator</cx:pt>
          <cx:pt idx="43506">Other Kitchen</cx:pt>
          <cx:pt idx="43507"> Common outlets </cx:pt>
          <cx:pt idx="43508"> Common Lights </cx:pt>
          <cx:pt idx="43509"> Bedroom Outlets </cx:pt>
          <cx:pt idx="43510"> Bedroom Lights </cx:pt>
          <cx:pt idx="43511"> Bathroom </cx:pt>
          <cx:pt idx="43512">Total</cx:pt>
          <cx:pt idx="43513">Refrigerator</cx:pt>
          <cx:pt idx="43514">Other Kitchen</cx:pt>
          <cx:pt idx="43515"> Common outlets </cx:pt>
          <cx:pt idx="43516"> Common Lights </cx:pt>
          <cx:pt idx="43517"> Bedroom Outlets </cx:pt>
          <cx:pt idx="43518"> Bedroom Lights </cx:pt>
          <cx:pt idx="43519"> Bathroom </cx:pt>
          <cx:pt idx="43520">Total</cx:pt>
          <cx:pt idx="43521">Refrigerator</cx:pt>
          <cx:pt idx="43522">Other Kitchen</cx:pt>
          <cx:pt idx="43523"> Common outlets </cx:pt>
          <cx:pt idx="43524"> Common Lights </cx:pt>
          <cx:pt idx="43525"> Bedroom Outlets </cx:pt>
          <cx:pt idx="43526"> Bedroom Lights </cx:pt>
          <cx:pt idx="43527"> Bathroom </cx:pt>
          <cx:pt idx="43528">Total</cx:pt>
          <cx:pt idx="43529">Refrigerator</cx:pt>
          <cx:pt idx="43530">Other Kitchen</cx:pt>
          <cx:pt idx="43531"> Common outlets </cx:pt>
          <cx:pt idx="43532"> Common Lights </cx:pt>
          <cx:pt idx="43533"> Bedroom Outlets </cx:pt>
          <cx:pt idx="43534"> Bedroom Lights </cx:pt>
          <cx:pt idx="43535"> Bathroom </cx:pt>
          <cx:pt idx="43536">Total</cx:pt>
          <cx:pt idx="43537">Refrigerator</cx:pt>
          <cx:pt idx="43538">Other Kitchen</cx:pt>
          <cx:pt idx="43539"> Common outlets </cx:pt>
          <cx:pt idx="43540"> Common Lights </cx:pt>
          <cx:pt idx="43541"> Bedroom Outlets </cx:pt>
          <cx:pt idx="43542"> Bedroom Lights </cx:pt>
          <cx:pt idx="43543"> Bathroom </cx:pt>
          <cx:pt idx="43544">Total</cx:pt>
          <cx:pt idx="43545">Refrigerator</cx:pt>
          <cx:pt idx="43546">Other Kitchen</cx:pt>
          <cx:pt idx="43547"> Common outlets </cx:pt>
          <cx:pt idx="43548"> Common Lights </cx:pt>
          <cx:pt idx="43549"> Bedroom Outlets </cx:pt>
          <cx:pt idx="43550"> Bedroom Lights </cx:pt>
          <cx:pt idx="43551"> Bathroom </cx:pt>
          <cx:pt idx="43552">Total</cx:pt>
          <cx:pt idx="43553">Refrigerator</cx:pt>
          <cx:pt idx="43554">Other Kitchen</cx:pt>
          <cx:pt idx="43555"> Common outlets </cx:pt>
          <cx:pt idx="43556"> Common Lights </cx:pt>
          <cx:pt idx="43557"> Bedroom Outlets </cx:pt>
          <cx:pt idx="43558"> Bedroom Lights </cx:pt>
          <cx:pt idx="43559"> Bathroom </cx:pt>
          <cx:pt idx="43560">Total</cx:pt>
          <cx:pt idx="43561">Refrigerator</cx:pt>
          <cx:pt idx="43562">Other Kitchen</cx:pt>
          <cx:pt idx="43563"> Common outlets </cx:pt>
          <cx:pt idx="43564"> Common Lights </cx:pt>
          <cx:pt idx="43565"> Bedroom Outlets </cx:pt>
          <cx:pt idx="43566"> Bedroom Lights </cx:pt>
          <cx:pt idx="43567"> Bathroom </cx:pt>
          <cx:pt idx="43568">Total</cx:pt>
          <cx:pt idx="43569">Refrigerator</cx:pt>
          <cx:pt idx="43570">Other Kitchen</cx:pt>
          <cx:pt idx="43571"> Common outlets </cx:pt>
          <cx:pt idx="43572"> Common Lights </cx:pt>
          <cx:pt idx="43573"> Bedroom Outlets </cx:pt>
          <cx:pt idx="43574"> Bedroom Lights </cx:pt>
          <cx:pt idx="43575"> Bathroom </cx:pt>
          <cx:pt idx="43576">Total</cx:pt>
          <cx:pt idx="43577">Refrigerator</cx:pt>
          <cx:pt idx="43578">Other Kitchen</cx:pt>
          <cx:pt idx="43579"> Common outlets </cx:pt>
          <cx:pt idx="43580"> Common Lights </cx:pt>
          <cx:pt idx="43581"> Bedroom Outlets </cx:pt>
          <cx:pt idx="43582"> Bedroom Lights </cx:pt>
          <cx:pt idx="43583"> Bathroom </cx:pt>
          <cx:pt idx="43584">Total</cx:pt>
          <cx:pt idx="43585">Refrigerator</cx:pt>
          <cx:pt idx="43586">Other Kitchen</cx:pt>
          <cx:pt idx="43587"> Common outlets </cx:pt>
          <cx:pt idx="43588"> Common Lights </cx:pt>
          <cx:pt idx="43589"> Bedroom Outlets </cx:pt>
          <cx:pt idx="43590"> Bedroom Lights </cx:pt>
          <cx:pt idx="43591"> Bathroom </cx:pt>
          <cx:pt idx="43592">Total</cx:pt>
          <cx:pt idx="43593">Refrigerator</cx:pt>
          <cx:pt idx="43594">Other Kitchen</cx:pt>
          <cx:pt idx="43595"> Common outlets </cx:pt>
          <cx:pt idx="43596"> Common Lights </cx:pt>
          <cx:pt idx="43597"> Bedroom Outlets </cx:pt>
          <cx:pt idx="43598"> Bedroom Lights </cx:pt>
          <cx:pt idx="43599"> Bathroom </cx:pt>
          <cx:pt idx="43600">Total</cx:pt>
          <cx:pt idx="43601">Refrigerator</cx:pt>
          <cx:pt idx="43602">Other Kitchen</cx:pt>
          <cx:pt idx="43603"> Common outlets </cx:pt>
          <cx:pt idx="43604"> Common Lights </cx:pt>
          <cx:pt idx="43605"> Bedroom Outlets </cx:pt>
          <cx:pt idx="43606"> Bedroom Lights </cx:pt>
          <cx:pt idx="43607"> Bathroom </cx:pt>
          <cx:pt idx="43608">Total</cx:pt>
          <cx:pt idx="43609">Refrigerator</cx:pt>
          <cx:pt idx="43610">Other Kitchen</cx:pt>
          <cx:pt idx="43611"> Common outlets </cx:pt>
          <cx:pt idx="43612"> Common Lights </cx:pt>
          <cx:pt idx="43613"> Bedroom Outlets </cx:pt>
          <cx:pt idx="43614"> Bedroom Lights </cx:pt>
          <cx:pt idx="43615"> Bathroom </cx:pt>
          <cx:pt idx="43616">Total</cx:pt>
          <cx:pt idx="43617">Refrigerator</cx:pt>
          <cx:pt idx="43618">Other Kitchen</cx:pt>
          <cx:pt idx="43619"> Common outlets </cx:pt>
          <cx:pt idx="43620"> Common Lights </cx:pt>
          <cx:pt idx="43621"> Bedroom Outlets </cx:pt>
          <cx:pt idx="43622"> Bedroom Lights </cx:pt>
          <cx:pt idx="43623"> Bathroom </cx:pt>
          <cx:pt idx="43624">Total</cx:pt>
          <cx:pt idx="43625">Refrigerator</cx:pt>
          <cx:pt idx="43626">Other Kitchen</cx:pt>
          <cx:pt idx="43627"> Common outlets </cx:pt>
          <cx:pt idx="43628"> Common Lights </cx:pt>
          <cx:pt idx="43629"> Bedroom Outlets </cx:pt>
          <cx:pt idx="43630"> Bedroom Lights </cx:pt>
          <cx:pt idx="43631"> Bathroom </cx:pt>
          <cx:pt idx="43632">Total</cx:pt>
          <cx:pt idx="43633">Refrigerator</cx:pt>
          <cx:pt idx="43634">Other Kitchen</cx:pt>
          <cx:pt idx="43635"> Common outlets </cx:pt>
          <cx:pt idx="43636"> Common Lights </cx:pt>
          <cx:pt idx="43637"> Bedroom Outlets </cx:pt>
          <cx:pt idx="43638"> Bedroom Lights </cx:pt>
          <cx:pt idx="43639"> Bathroom </cx:pt>
          <cx:pt idx="43640">Total</cx:pt>
          <cx:pt idx="43641">Refrigerator</cx:pt>
          <cx:pt idx="43642">Other Kitchen</cx:pt>
          <cx:pt idx="43643"> Common outlets </cx:pt>
          <cx:pt idx="43644"> Common Lights </cx:pt>
          <cx:pt idx="43645"> Bedroom Outlets </cx:pt>
          <cx:pt idx="43646"> Bedroom Lights </cx:pt>
          <cx:pt idx="43647"> Bathroom </cx:pt>
          <cx:pt idx="43648">Total</cx:pt>
          <cx:pt idx="43649">Refrigerator</cx:pt>
          <cx:pt idx="43650">Other Kitchen</cx:pt>
          <cx:pt idx="43651"> Common outlets </cx:pt>
          <cx:pt idx="43652"> Common Lights </cx:pt>
          <cx:pt idx="43653"> Bedroom Outlets </cx:pt>
          <cx:pt idx="43654"> Bedroom Lights </cx:pt>
          <cx:pt idx="43655"> Bathroom </cx:pt>
          <cx:pt idx="43656">Total</cx:pt>
          <cx:pt idx="43657">Refrigerator</cx:pt>
          <cx:pt idx="43658">Other Kitchen</cx:pt>
          <cx:pt idx="43659"> Common outlets </cx:pt>
          <cx:pt idx="43660"> Common Lights </cx:pt>
          <cx:pt idx="43661"> Bedroom Outlets </cx:pt>
          <cx:pt idx="43662"> Bedroom Lights </cx:pt>
          <cx:pt idx="43663"> Bathroom </cx:pt>
          <cx:pt idx="43664">Total</cx:pt>
          <cx:pt idx="43665">Refrigerator</cx:pt>
          <cx:pt idx="43666">Other Kitchen</cx:pt>
          <cx:pt idx="43667"> Common outlets </cx:pt>
          <cx:pt idx="43668"> Common Lights </cx:pt>
          <cx:pt idx="43669"> Bedroom Outlets </cx:pt>
          <cx:pt idx="43670"> Bedroom Lights </cx:pt>
          <cx:pt idx="43671"> Bathroom </cx:pt>
          <cx:pt idx="43672">Total</cx:pt>
          <cx:pt idx="43673">Refrigerator</cx:pt>
          <cx:pt idx="43674">Other Kitchen</cx:pt>
          <cx:pt idx="43675"> Common outlets </cx:pt>
          <cx:pt idx="43676"> Common Lights </cx:pt>
          <cx:pt idx="43677"> Bedroom Outlets </cx:pt>
          <cx:pt idx="43678"> Bedroom Lights </cx:pt>
          <cx:pt idx="43679"> Bathroom </cx:pt>
          <cx:pt idx="43680">Total</cx:pt>
          <cx:pt idx="43681">Refrigerator</cx:pt>
          <cx:pt idx="43682">Other Kitchen</cx:pt>
          <cx:pt idx="43683"> Common outlets </cx:pt>
          <cx:pt idx="43684"> Common Lights </cx:pt>
          <cx:pt idx="43685"> Bedroom Outlets </cx:pt>
          <cx:pt idx="43686"> Bedroom Lights </cx:pt>
          <cx:pt idx="43687"> Bathroom </cx:pt>
          <cx:pt idx="43688">Total</cx:pt>
          <cx:pt idx="43689">Refrigerator</cx:pt>
          <cx:pt idx="43690">Other Kitchen</cx:pt>
          <cx:pt idx="43691"> Common outlets </cx:pt>
          <cx:pt idx="43692"> Common Lights </cx:pt>
          <cx:pt idx="43693"> Bedroom Outlets </cx:pt>
          <cx:pt idx="43694"> Bedroom Lights </cx:pt>
          <cx:pt idx="43695"> Bathroom </cx:pt>
          <cx:pt idx="43696">Total</cx:pt>
          <cx:pt idx="43697">Refrigerator</cx:pt>
          <cx:pt idx="43698">Other Kitchen</cx:pt>
          <cx:pt idx="43699"> Common outlets </cx:pt>
          <cx:pt idx="43700"> Common Lights </cx:pt>
          <cx:pt idx="43701"> Bedroom Outlets </cx:pt>
          <cx:pt idx="43702"> Bedroom Lights </cx:pt>
          <cx:pt idx="43703"> Bathroom </cx:pt>
          <cx:pt idx="43704">Total</cx:pt>
          <cx:pt idx="43705">Refrigerator</cx:pt>
          <cx:pt idx="43706">Other Kitchen</cx:pt>
          <cx:pt idx="43707"> Common outlets </cx:pt>
          <cx:pt idx="43708"> Common Lights </cx:pt>
          <cx:pt idx="43709"> Bedroom Outlets </cx:pt>
          <cx:pt idx="43710"> Bedroom Lights </cx:pt>
          <cx:pt idx="43711"> Bathroom </cx:pt>
          <cx:pt idx="43712">Total</cx:pt>
          <cx:pt idx="43713">Refrigerator</cx:pt>
          <cx:pt idx="43714">Other Kitchen</cx:pt>
          <cx:pt idx="43715"> Common outlets </cx:pt>
          <cx:pt idx="43716"> Common Lights </cx:pt>
          <cx:pt idx="43717"> Bedroom Outlets </cx:pt>
          <cx:pt idx="43718"> Bedroom Lights </cx:pt>
          <cx:pt idx="43719"> Bathroom </cx:pt>
          <cx:pt idx="43720">Total</cx:pt>
          <cx:pt idx="43721">Refrigerator</cx:pt>
          <cx:pt idx="43722">Other Kitchen</cx:pt>
          <cx:pt idx="43723"> Common outlets </cx:pt>
          <cx:pt idx="43724"> Common Lights </cx:pt>
          <cx:pt idx="43725"> Bedroom Outlets </cx:pt>
          <cx:pt idx="43726"> Bedroom Lights </cx:pt>
          <cx:pt idx="43727"> Bathroom </cx:pt>
          <cx:pt idx="43728">Total</cx:pt>
          <cx:pt idx="43729">Refrigerator</cx:pt>
          <cx:pt idx="43730">Other Kitchen</cx:pt>
          <cx:pt idx="43731"> Common outlets </cx:pt>
          <cx:pt idx="43732"> Common Lights </cx:pt>
          <cx:pt idx="43733"> Bedroom Outlets </cx:pt>
          <cx:pt idx="43734"> Bedroom Lights </cx:pt>
          <cx:pt idx="43735"> Bathroom </cx:pt>
          <cx:pt idx="43736">Total</cx:pt>
          <cx:pt idx="43737">Refrigerator</cx:pt>
          <cx:pt idx="43738">Other Kitchen</cx:pt>
          <cx:pt idx="43739"> Common outlets </cx:pt>
          <cx:pt idx="43740"> Common Lights </cx:pt>
          <cx:pt idx="43741"> Bedroom Outlets </cx:pt>
          <cx:pt idx="43742"> Bedroom Lights </cx:pt>
          <cx:pt idx="43743"> Bathroom </cx:pt>
          <cx:pt idx="43744">Total</cx:pt>
          <cx:pt idx="43745">Refrigerator</cx:pt>
          <cx:pt idx="43746">Other Kitchen</cx:pt>
          <cx:pt idx="43747"> Common outlets </cx:pt>
          <cx:pt idx="43748"> Common Lights </cx:pt>
          <cx:pt idx="43749"> Bedroom Outlets </cx:pt>
          <cx:pt idx="43750"> Bedroom Lights </cx:pt>
          <cx:pt idx="43751"> Bathroom </cx:pt>
          <cx:pt idx="43752">Total</cx:pt>
          <cx:pt idx="43753">Refrigerator</cx:pt>
          <cx:pt idx="43754">Other Kitchen</cx:pt>
          <cx:pt idx="43755"> Common outlets </cx:pt>
          <cx:pt idx="43756"> Common Lights </cx:pt>
          <cx:pt idx="43757"> Bedroom Outlets </cx:pt>
          <cx:pt idx="43758"> Bedroom Lights </cx:pt>
          <cx:pt idx="43759"> Bathroom </cx:pt>
          <cx:pt idx="43760">Total</cx:pt>
          <cx:pt idx="43761">Refrigerator</cx:pt>
          <cx:pt idx="43762">Other Kitchen</cx:pt>
          <cx:pt idx="43763"> Common outlets </cx:pt>
          <cx:pt idx="43764"> Common Lights </cx:pt>
          <cx:pt idx="43765"> Bedroom Outlets </cx:pt>
          <cx:pt idx="43766"> Bedroom Lights </cx:pt>
          <cx:pt idx="43767"> Bathroom </cx:pt>
          <cx:pt idx="43768">Total</cx:pt>
          <cx:pt idx="43769">Refrigerator</cx:pt>
          <cx:pt idx="43770">Other Kitchen</cx:pt>
          <cx:pt idx="43771"> Common outlets </cx:pt>
          <cx:pt idx="43772"> Common Lights </cx:pt>
          <cx:pt idx="43773"> Bedroom Outlets </cx:pt>
          <cx:pt idx="43774"> Bedroom Lights </cx:pt>
          <cx:pt idx="43775"> Bathroom </cx:pt>
          <cx:pt idx="43776">Total</cx:pt>
          <cx:pt idx="43777">Refrigerator</cx:pt>
          <cx:pt idx="43778">Other Kitchen</cx:pt>
          <cx:pt idx="43779"> Common outlets </cx:pt>
          <cx:pt idx="43780"> Common Lights </cx:pt>
          <cx:pt idx="43781"> Bedroom Outlets </cx:pt>
          <cx:pt idx="43782"> Bedroom Lights </cx:pt>
          <cx:pt idx="43783"> Bathroom </cx:pt>
          <cx:pt idx="43784">Total</cx:pt>
          <cx:pt idx="43785">Refrigerator</cx:pt>
          <cx:pt idx="43786">Other Kitchen</cx:pt>
          <cx:pt idx="43787"> Common outlets </cx:pt>
          <cx:pt idx="43788"> Common Lights </cx:pt>
          <cx:pt idx="43789"> Bedroom Outlets </cx:pt>
          <cx:pt idx="43790"> Bedroom Lights </cx:pt>
          <cx:pt idx="43791"> Bathroom </cx:pt>
          <cx:pt idx="43792">Total</cx:pt>
          <cx:pt idx="43793">Refrigerator</cx:pt>
          <cx:pt idx="43794">Other Kitchen</cx:pt>
          <cx:pt idx="43795"> Common outlets </cx:pt>
          <cx:pt idx="43796"> Common Lights </cx:pt>
          <cx:pt idx="43797"> Bedroom Outlets </cx:pt>
          <cx:pt idx="43798"> Bedroom Lights </cx:pt>
          <cx:pt idx="43799"> Bathroom </cx:pt>
          <cx:pt idx="43800">Total</cx:pt>
          <cx:pt idx="43801">Refrigerator</cx:pt>
          <cx:pt idx="43802">Other Kitchen</cx:pt>
          <cx:pt idx="43803"> Common outlets </cx:pt>
          <cx:pt idx="43804"> Common Lights </cx:pt>
          <cx:pt idx="43805"> Bedroom Outlets </cx:pt>
          <cx:pt idx="43806"> Bedroom Lights </cx:pt>
          <cx:pt idx="43807"> Bathroom </cx:pt>
          <cx:pt idx="43808">Total</cx:pt>
          <cx:pt idx="43809">Refrigerator</cx:pt>
          <cx:pt idx="43810">Other Kitchen</cx:pt>
          <cx:pt idx="43811"> Common outlets </cx:pt>
          <cx:pt idx="43812"> Common Lights </cx:pt>
          <cx:pt idx="43813"> Bedroom Outlets </cx:pt>
          <cx:pt idx="43814"> Bedroom Lights </cx:pt>
          <cx:pt idx="43815"> Bathroom </cx:pt>
          <cx:pt idx="43816">Total</cx:pt>
          <cx:pt idx="43817">Refrigerator</cx:pt>
          <cx:pt idx="43818">Other Kitchen</cx:pt>
          <cx:pt idx="43819"> Common outlets </cx:pt>
          <cx:pt idx="43820"> Common Lights </cx:pt>
          <cx:pt idx="43821"> Bedroom Outlets </cx:pt>
          <cx:pt idx="43822"> Bedroom Lights </cx:pt>
          <cx:pt idx="43823"> Bathroom </cx:pt>
          <cx:pt idx="43824">Total</cx:pt>
          <cx:pt idx="43825">Refrigerator</cx:pt>
          <cx:pt idx="43826">Other Kitchen</cx:pt>
          <cx:pt idx="43827"> Common outlets </cx:pt>
          <cx:pt idx="43828"> Common Lights </cx:pt>
          <cx:pt idx="43829"> Bedroom Outlets </cx:pt>
          <cx:pt idx="43830"> Bedroom Lights </cx:pt>
          <cx:pt idx="43831"> Bathroom </cx:pt>
          <cx:pt idx="43832">Total</cx:pt>
          <cx:pt idx="43833">Refrigerator</cx:pt>
          <cx:pt idx="43834">Other Kitchen</cx:pt>
          <cx:pt idx="43835"> Common outlets </cx:pt>
          <cx:pt idx="43836"> Common Lights </cx:pt>
          <cx:pt idx="43837"> Bedroom Outlets </cx:pt>
          <cx:pt idx="43838"> Bedroom Lights </cx:pt>
          <cx:pt idx="43839"> Bathroom </cx:pt>
          <cx:pt idx="43840">Total</cx:pt>
          <cx:pt idx="43841">Refrigerator</cx:pt>
          <cx:pt idx="43842">Other Kitchen</cx:pt>
          <cx:pt idx="43843"> Common outlets </cx:pt>
          <cx:pt idx="43844"> Common Lights </cx:pt>
          <cx:pt idx="43845"> Bedroom Outlets </cx:pt>
          <cx:pt idx="43846"> Bedroom Lights </cx:pt>
          <cx:pt idx="43847"> Bathroom </cx:pt>
          <cx:pt idx="43848">Total</cx:pt>
          <cx:pt idx="43849">Refrigerator</cx:pt>
          <cx:pt idx="43850">Other Kitchen</cx:pt>
          <cx:pt idx="43851"> Common outlets </cx:pt>
          <cx:pt idx="43852"> Common Lights </cx:pt>
          <cx:pt idx="43853"> Bedroom Outlets </cx:pt>
          <cx:pt idx="43854"> Bedroom Lights </cx:pt>
          <cx:pt idx="43855"> Bathroom </cx:pt>
          <cx:pt idx="43856">Total</cx:pt>
          <cx:pt idx="43857">Refrigerator</cx:pt>
          <cx:pt idx="43858">Other Kitchen</cx:pt>
          <cx:pt idx="43859"> Common outlets </cx:pt>
          <cx:pt idx="43860"> Common Lights </cx:pt>
          <cx:pt idx="43861"> Bedroom Outlets </cx:pt>
          <cx:pt idx="43862"> Bedroom Lights </cx:pt>
          <cx:pt idx="43863"> Bathroom </cx:pt>
          <cx:pt idx="43864">Total</cx:pt>
          <cx:pt idx="43865">Refrigerator</cx:pt>
          <cx:pt idx="43866">Other Kitchen</cx:pt>
          <cx:pt idx="43867"> Common outlets </cx:pt>
          <cx:pt idx="43868"> Common Lights </cx:pt>
          <cx:pt idx="43869"> Bedroom Outlets </cx:pt>
          <cx:pt idx="43870"> Bedroom Lights </cx:pt>
          <cx:pt idx="43871"> Bathroom </cx:pt>
          <cx:pt idx="43872">Total</cx:pt>
          <cx:pt idx="43873">Refrigerator</cx:pt>
          <cx:pt idx="43874">Other Kitchen</cx:pt>
          <cx:pt idx="43875"> Common outlets </cx:pt>
          <cx:pt idx="43876"> Common Lights </cx:pt>
          <cx:pt idx="43877"> Bedroom Outlets </cx:pt>
          <cx:pt idx="43878"> Bedroom Lights </cx:pt>
          <cx:pt idx="43879"> Bathroom </cx:pt>
          <cx:pt idx="43880">Total</cx:pt>
          <cx:pt idx="43881">Refrigerator</cx:pt>
          <cx:pt idx="43882">Other Kitchen</cx:pt>
          <cx:pt idx="43883"> Common outlets </cx:pt>
          <cx:pt idx="43884"> Common Lights </cx:pt>
          <cx:pt idx="43885"> Bedroom Outlets </cx:pt>
          <cx:pt idx="43886"> Bedroom Lights </cx:pt>
          <cx:pt idx="43887"> Bathroom </cx:pt>
          <cx:pt idx="43888">Total</cx:pt>
          <cx:pt idx="43889">Refrigerator</cx:pt>
          <cx:pt idx="43890">Other Kitchen</cx:pt>
          <cx:pt idx="43891"> Common outlets </cx:pt>
          <cx:pt idx="43892"> Common Lights </cx:pt>
          <cx:pt idx="43893"> Bedroom Outlets </cx:pt>
          <cx:pt idx="43894"> Bedroom Lights </cx:pt>
          <cx:pt idx="43895"> Bathroom </cx:pt>
          <cx:pt idx="43896">Total</cx:pt>
          <cx:pt idx="43897">Refrigerator</cx:pt>
          <cx:pt idx="43898">Other Kitchen</cx:pt>
          <cx:pt idx="43899"> Common outlets </cx:pt>
          <cx:pt idx="43900"> Common Lights </cx:pt>
          <cx:pt idx="43901"> Bedroom Outlets </cx:pt>
          <cx:pt idx="43902"> Bedroom Lights </cx:pt>
          <cx:pt idx="43903"> Bathroom </cx:pt>
          <cx:pt idx="43904">Total</cx:pt>
          <cx:pt idx="43905">Refrigerator</cx:pt>
          <cx:pt idx="43906">Other Kitchen</cx:pt>
          <cx:pt idx="43907"> Common outlets </cx:pt>
          <cx:pt idx="43908"> Common Lights </cx:pt>
          <cx:pt idx="43909"> Bedroom Outlets </cx:pt>
          <cx:pt idx="43910"> Bedroom Lights </cx:pt>
          <cx:pt idx="43911"> Bathroom </cx:pt>
          <cx:pt idx="43912">Total</cx:pt>
          <cx:pt idx="43913">Refrigerator</cx:pt>
          <cx:pt idx="43914">Other Kitchen</cx:pt>
          <cx:pt idx="43915"> Common outlets </cx:pt>
          <cx:pt idx="43916"> Common Lights </cx:pt>
          <cx:pt idx="43917"> Bedroom Outlets </cx:pt>
          <cx:pt idx="43918"> Bedroom Lights </cx:pt>
          <cx:pt idx="43919"> Bathroom </cx:pt>
          <cx:pt idx="43920">Total</cx:pt>
          <cx:pt idx="43921">Refrigerator</cx:pt>
          <cx:pt idx="43922">Other Kitchen</cx:pt>
          <cx:pt idx="43923"> Common outlets </cx:pt>
          <cx:pt idx="43924"> Common Lights </cx:pt>
          <cx:pt idx="43925"> Bedroom Outlets </cx:pt>
          <cx:pt idx="43926"> Bedroom Lights </cx:pt>
          <cx:pt idx="43927"> Bathroom </cx:pt>
          <cx:pt idx="43928">Total</cx:pt>
          <cx:pt idx="43929">Refrigerator</cx:pt>
          <cx:pt idx="43930">Other Kitchen</cx:pt>
          <cx:pt idx="43931"> Common outlets </cx:pt>
          <cx:pt idx="43932"> Common Lights </cx:pt>
          <cx:pt idx="43933"> Bedroom Outlets </cx:pt>
          <cx:pt idx="43934"> Bedroom Lights </cx:pt>
          <cx:pt idx="43935"> Bathroom </cx:pt>
          <cx:pt idx="43936">Total</cx:pt>
          <cx:pt idx="43937">Refrigerator</cx:pt>
          <cx:pt idx="43938">Other Kitchen</cx:pt>
          <cx:pt idx="43939"> Common outlets </cx:pt>
          <cx:pt idx="43940"> Common Lights </cx:pt>
          <cx:pt idx="43941"> Bedroom Outlets </cx:pt>
          <cx:pt idx="43942"> Bedroom Lights </cx:pt>
          <cx:pt idx="43943"> Bathroom </cx:pt>
          <cx:pt idx="43944">Total</cx:pt>
          <cx:pt idx="43945">Refrigerator</cx:pt>
          <cx:pt idx="43946">Other Kitchen</cx:pt>
          <cx:pt idx="43947"> Common outlets </cx:pt>
          <cx:pt idx="43948"> Common Lights </cx:pt>
          <cx:pt idx="43949"> Bedroom Outlets </cx:pt>
          <cx:pt idx="43950"> Bedroom Lights </cx:pt>
          <cx:pt idx="43951"> Bathroom </cx:pt>
          <cx:pt idx="43952">Total</cx:pt>
          <cx:pt idx="43953">Refrigerator</cx:pt>
          <cx:pt idx="43954">Other Kitchen</cx:pt>
          <cx:pt idx="43955"> Common outlets </cx:pt>
          <cx:pt idx="43956"> Common Lights </cx:pt>
          <cx:pt idx="43957"> Bedroom Outlets </cx:pt>
          <cx:pt idx="43958"> Bedroom Lights </cx:pt>
          <cx:pt idx="43959"> Bathroom </cx:pt>
          <cx:pt idx="43960">Total</cx:pt>
          <cx:pt idx="43961">Refrigerator</cx:pt>
          <cx:pt idx="43962">Other Kitchen</cx:pt>
          <cx:pt idx="43963"> Common outlets </cx:pt>
          <cx:pt idx="43964"> Common Lights </cx:pt>
          <cx:pt idx="43965"> Bedroom Outlets </cx:pt>
          <cx:pt idx="43966"> Bedroom Lights </cx:pt>
          <cx:pt idx="43967"> Bathroom </cx:pt>
          <cx:pt idx="43968">Total</cx:pt>
          <cx:pt idx="43969">Refrigerator</cx:pt>
          <cx:pt idx="43970">Other Kitchen</cx:pt>
          <cx:pt idx="43971"> Common outlets </cx:pt>
          <cx:pt idx="43972"> Common Lights </cx:pt>
          <cx:pt idx="43973"> Bedroom Outlets </cx:pt>
          <cx:pt idx="43974"> Bedroom Lights </cx:pt>
          <cx:pt idx="43975"> Bathroom </cx:pt>
          <cx:pt idx="43976">Total</cx:pt>
          <cx:pt idx="43977">Refrigerator</cx:pt>
          <cx:pt idx="43978">Other Kitchen</cx:pt>
          <cx:pt idx="43979"> Common outlets </cx:pt>
          <cx:pt idx="43980"> Common Lights </cx:pt>
          <cx:pt idx="43981"> Bedroom Outlets </cx:pt>
          <cx:pt idx="43982"> Bedroom Lights </cx:pt>
          <cx:pt idx="43983"> Bathroom </cx:pt>
          <cx:pt idx="43984">Total</cx:pt>
          <cx:pt idx="43985">Refrigerator</cx:pt>
          <cx:pt idx="43986">Other Kitchen</cx:pt>
          <cx:pt idx="43987"> Common outlets </cx:pt>
          <cx:pt idx="43988"> Common Lights </cx:pt>
          <cx:pt idx="43989"> Bedroom Outlets </cx:pt>
          <cx:pt idx="43990"> Bedroom Lights </cx:pt>
          <cx:pt idx="43991"> Bathroom </cx:pt>
          <cx:pt idx="43992">Total</cx:pt>
          <cx:pt idx="43993">Refrigerator</cx:pt>
          <cx:pt idx="43994">Other Kitchen</cx:pt>
          <cx:pt idx="43995"> Common outlets </cx:pt>
          <cx:pt idx="43996"> Common Lights </cx:pt>
          <cx:pt idx="43997"> Bedroom Outlets </cx:pt>
          <cx:pt idx="43998"> Bedroom Lights </cx:pt>
          <cx:pt idx="43999"> Bathroom </cx:pt>
          <cx:pt idx="44000">Total</cx:pt>
          <cx:pt idx="44001">Refrigerator</cx:pt>
          <cx:pt idx="44002">Other Kitchen</cx:pt>
          <cx:pt idx="44003"> Common outlets </cx:pt>
          <cx:pt idx="44004"> Common Lights </cx:pt>
          <cx:pt idx="44005"> Bedroom Outlets </cx:pt>
          <cx:pt idx="44006"> Bedroom Lights </cx:pt>
          <cx:pt idx="44007"> Bathroom </cx:pt>
          <cx:pt idx="44008">Total</cx:pt>
          <cx:pt idx="44009">Refrigerator</cx:pt>
          <cx:pt idx="44010">Other Kitchen</cx:pt>
          <cx:pt idx="44011"> Common outlets </cx:pt>
          <cx:pt idx="44012"> Common Lights </cx:pt>
          <cx:pt idx="44013"> Bedroom Outlets </cx:pt>
          <cx:pt idx="44014"> Bedroom Lights </cx:pt>
          <cx:pt idx="44015"> Bathroom </cx:pt>
          <cx:pt idx="44016">Total</cx:pt>
          <cx:pt idx="44017">Refrigerator</cx:pt>
          <cx:pt idx="44018">Other Kitchen</cx:pt>
          <cx:pt idx="44019"> Common outlets </cx:pt>
          <cx:pt idx="44020"> Common Lights </cx:pt>
          <cx:pt idx="44021"> Bedroom Outlets </cx:pt>
          <cx:pt idx="44022"> Bedroom Lights </cx:pt>
          <cx:pt idx="44023"> Bathroom </cx:pt>
          <cx:pt idx="44024">Total</cx:pt>
          <cx:pt idx="44025">Refrigerator</cx:pt>
          <cx:pt idx="44026">Other Kitchen</cx:pt>
          <cx:pt idx="44027"> Common outlets </cx:pt>
          <cx:pt idx="44028"> Common Lights </cx:pt>
          <cx:pt idx="44029"> Bedroom Outlets </cx:pt>
          <cx:pt idx="44030"> Bedroom Lights </cx:pt>
          <cx:pt idx="44031"> Bathroom </cx:pt>
          <cx:pt idx="44032">Total</cx:pt>
          <cx:pt idx="44033">Refrigerator</cx:pt>
          <cx:pt idx="44034">Other Kitchen</cx:pt>
          <cx:pt idx="44035"> Common outlets </cx:pt>
          <cx:pt idx="44036"> Common Lights </cx:pt>
          <cx:pt idx="44037"> Bedroom Outlets </cx:pt>
          <cx:pt idx="44038"> Bedroom Lights </cx:pt>
          <cx:pt idx="44039"> Bathroom </cx:pt>
          <cx:pt idx="44040">Total</cx:pt>
          <cx:pt idx="44041">Refrigerator</cx:pt>
          <cx:pt idx="44042">Other Kitchen</cx:pt>
          <cx:pt idx="44043"> Common outlets </cx:pt>
          <cx:pt idx="44044"> Common Lights </cx:pt>
          <cx:pt idx="44045"> Bedroom Outlets </cx:pt>
          <cx:pt idx="44046"> Bedroom Lights </cx:pt>
          <cx:pt idx="44047"> Bathroom </cx:pt>
          <cx:pt idx="44048">Total</cx:pt>
          <cx:pt idx="44049">Refrigerator</cx:pt>
          <cx:pt idx="44050">Other Kitchen</cx:pt>
          <cx:pt idx="44051"> Common outlets </cx:pt>
          <cx:pt idx="44052"> Common Lights </cx:pt>
          <cx:pt idx="44053"> Bedroom Outlets </cx:pt>
          <cx:pt idx="44054"> Bedroom Lights </cx:pt>
          <cx:pt idx="44055"> Bathroom </cx:pt>
          <cx:pt idx="44056">Total</cx:pt>
          <cx:pt idx="44057">Refrigerator</cx:pt>
          <cx:pt idx="44058">Other Kitchen</cx:pt>
          <cx:pt idx="44059"> Common outlets </cx:pt>
          <cx:pt idx="44060"> Common Lights </cx:pt>
          <cx:pt idx="44061"> Bedroom Outlets </cx:pt>
          <cx:pt idx="44062"> Bedroom Lights </cx:pt>
          <cx:pt idx="44063"> Bathroom </cx:pt>
          <cx:pt idx="44064">Total</cx:pt>
          <cx:pt idx="44065">Refrigerator</cx:pt>
          <cx:pt idx="44066">Other Kitchen</cx:pt>
          <cx:pt idx="44067"> Common outlets </cx:pt>
          <cx:pt idx="44068"> Common Lights </cx:pt>
          <cx:pt idx="44069"> Bedroom Outlets </cx:pt>
          <cx:pt idx="44070"> Bedroom Lights </cx:pt>
          <cx:pt idx="44071"> Bathroom </cx:pt>
          <cx:pt idx="44072">Total</cx:pt>
          <cx:pt idx="44073">Refrigerator</cx:pt>
          <cx:pt idx="44074">Other Kitchen</cx:pt>
          <cx:pt idx="44075"> Common outlets </cx:pt>
          <cx:pt idx="44076"> Common Lights </cx:pt>
          <cx:pt idx="44077"> Bedroom Outlets </cx:pt>
          <cx:pt idx="44078"> Bedroom Lights </cx:pt>
          <cx:pt idx="44079"> Bathroom </cx:pt>
          <cx:pt idx="44080">Total</cx:pt>
          <cx:pt idx="44081">Refrigerator</cx:pt>
          <cx:pt idx="44082">Other Kitchen</cx:pt>
          <cx:pt idx="44083"> Common outlets </cx:pt>
          <cx:pt idx="44084"> Common Lights </cx:pt>
          <cx:pt idx="44085"> Bedroom Outlets </cx:pt>
          <cx:pt idx="44086"> Bedroom Lights </cx:pt>
          <cx:pt idx="44087"> Bathroom </cx:pt>
          <cx:pt idx="44088">Total</cx:pt>
          <cx:pt idx="44089">Refrigerator</cx:pt>
          <cx:pt idx="44090">Other Kitchen</cx:pt>
          <cx:pt idx="44091"> Common outlets </cx:pt>
          <cx:pt idx="44092"> Common Lights </cx:pt>
          <cx:pt idx="44093"> Bedroom Outlets </cx:pt>
          <cx:pt idx="44094"> Bedroom Lights </cx:pt>
          <cx:pt idx="44095"> Bathroom </cx:pt>
          <cx:pt idx="44096">Total</cx:pt>
          <cx:pt idx="44097">Refrigerator</cx:pt>
          <cx:pt idx="44098">Other Kitchen</cx:pt>
          <cx:pt idx="44099"> Common outlets </cx:pt>
          <cx:pt idx="44100"> Common Lights </cx:pt>
          <cx:pt idx="44101"> Bedroom Outlets </cx:pt>
          <cx:pt idx="44102"> Bedroom Lights </cx:pt>
          <cx:pt idx="44103"> Bathroom </cx:pt>
          <cx:pt idx="44104">Total</cx:pt>
          <cx:pt idx="44105">Refrigerator</cx:pt>
          <cx:pt idx="44106">Other Kitchen</cx:pt>
          <cx:pt idx="44107"> Common outlets </cx:pt>
          <cx:pt idx="44108"> Common Lights </cx:pt>
          <cx:pt idx="44109"> Bedroom Outlets </cx:pt>
          <cx:pt idx="44110"> Bedroom Lights </cx:pt>
          <cx:pt idx="44111"> Bathroom </cx:pt>
          <cx:pt idx="44112">Total</cx:pt>
          <cx:pt idx="44113">Refrigerator</cx:pt>
          <cx:pt idx="44114">Other Kitchen</cx:pt>
          <cx:pt idx="44115"> Common outlets </cx:pt>
          <cx:pt idx="44116"> Common Lights </cx:pt>
          <cx:pt idx="44117"> Bedroom Outlets </cx:pt>
          <cx:pt idx="44118"> Bedroom Lights </cx:pt>
          <cx:pt idx="44119"> Bathroom </cx:pt>
          <cx:pt idx="44120">Total</cx:pt>
          <cx:pt idx="44121">Refrigerator</cx:pt>
          <cx:pt idx="44122">Other Kitchen</cx:pt>
          <cx:pt idx="44123"> Common outlets </cx:pt>
          <cx:pt idx="44124"> Common Lights </cx:pt>
          <cx:pt idx="44125"> Bedroom Outlets </cx:pt>
          <cx:pt idx="44126"> Bedroom Lights </cx:pt>
          <cx:pt idx="44127"> Bathroom </cx:pt>
          <cx:pt idx="44128">Total</cx:pt>
          <cx:pt idx="44129">Refrigerator</cx:pt>
          <cx:pt idx="44130">Other Kitchen</cx:pt>
          <cx:pt idx="44131"> Common outlets </cx:pt>
          <cx:pt idx="44132"> Common Lights </cx:pt>
          <cx:pt idx="44133"> Bedroom Outlets </cx:pt>
          <cx:pt idx="44134"> Bedroom Lights </cx:pt>
          <cx:pt idx="44135"> Bathroom </cx:pt>
          <cx:pt idx="44136">Total</cx:pt>
          <cx:pt idx="44137">Refrigerator</cx:pt>
          <cx:pt idx="44138">Other Kitchen</cx:pt>
          <cx:pt idx="44139"> Common outlets </cx:pt>
          <cx:pt idx="44140"> Common Lights </cx:pt>
          <cx:pt idx="44141"> Bedroom Outlets </cx:pt>
          <cx:pt idx="44142"> Bedroom Lights </cx:pt>
          <cx:pt idx="44143"> Bathroom </cx:pt>
          <cx:pt idx="44144">Total</cx:pt>
          <cx:pt idx="44145">Refrigerator</cx:pt>
          <cx:pt idx="44146">Other Kitchen</cx:pt>
          <cx:pt idx="44147"> Common outlets </cx:pt>
          <cx:pt idx="44148"> Common Lights </cx:pt>
          <cx:pt idx="44149"> Bedroom Outlets </cx:pt>
          <cx:pt idx="44150"> Bedroom Lights </cx:pt>
          <cx:pt idx="44151"> Bathroom </cx:pt>
          <cx:pt idx="44152">Total</cx:pt>
          <cx:pt idx="44153">Refrigerator</cx:pt>
          <cx:pt idx="44154">Other Kitchen</cx:pt>
          <cx:pt idx="44155"> Common outlets </cx:pt>
          <cx:pt idx="44156"> Common Lights </cx:pt>
          <cx:pt idx="44157"> Bedroom Outlets </cx:pt>
          <cx:pt idx="44158"> Bedroom Lights </cx:pt>
          <cx:pt idx="44159"> Bathroom </cx:pt>
          <cx:pt idx="44160">Total</cx:pt>
          <cx:pt idx="44161">Refrigerator</cx:pt>
          <cx:pt idx="44162">Other Kitchen</cx:pt>
          <cx:pt idx="44163"> Common outlets </cx:pt>
          <cx:pt idx="44164"> Common Lights </cx:pt>
          <cx:pt idx="44165"> Bedroom Outlets </cx:pt>
          <cx:pt idx="44166"> Bedroom Lights </cx:pt>
          <cx:pt idx="44167"> Bathroom </cx:pt>
          <cx:pt idx="44168">Total</cx:pt>
          <cx:pt idx="44169">Refrigerator</cx:pt>
          <cx:pt idx="44170">Other Kitchen</cx:pt>
          <cx:pt idx="44171"> Common outlets </cx:pt>
          <cx:pt idx="44172"> Common Lights </cx:pt>
          <cx:pt idx="44173"> Bedroom Outlets </cx:pt>
          <cx:pt idx="44174"> Bedroom Lights </cx:pt>
          <cx:pt idx="44175"> Bathroom </cx:pt>
          <cx:pt idx="44176">Total</cx:pt>
          <cx:pt idx="44177">Refrigerator</cx:pt>
          <cx:pt idx="44178">Other Kitchen</cx:pt>
          <cx:pt idx="44179"> Common outlets </cx:pt>
          <cx:pt idx="44180"> Common Lights </cx:pt>
          <cx:pt idx="44181"> Bedroom Outlets </cx:pt>
          <cx:pt idx="44182"> Bedroom Lights </cx:pt>
          <cx:pt idx="44183"> Bathroom </cx:pt>
          <cx:pt idx="44184">Total</cx:pt>
          <cx:pt idx="44185">Refrigerator</cx:pt>
          <cx:pt idx="44186">Other Kitchen</cx:pt>
          <cx:pt idx="44187"> Common outlets </cx:pt>
          <cx:pt idx="44188"> Common Lights </cx:pt>
          <cx:pt idx="44189"> Bedroom Outlets </cx:pt>
          <cx:pt idx="44190"> Bedroom Lights </cx:pt>
          <cx:pt idx="44191"> Bathroom </cx:pt>
          <cx:pt idx="44192">Total</cx:pt>
          <cx:pt idx="44193">Refrigerator</cx:pt>
          <cx:pt idx="44194">Other Kitchen</cx:pt>
          <cx:pt idx="44195"> Common outlets </cx:pt>
          <cx:pt idx="44196"> Common Lights </cx:pt>
          <cx:pt idx="44197"> Bedroom Outlets </cx:pt>
          <cx:pt idx="44198"> Bedroom Lights </cx:pt>
          <cx:pt idx="44199"> Bathroom </cx:pt>
          <cx:pt idx="44200">Total</cx:pt>
          <cx:pt idx="44201">Refrigerator</cx:pt>
          <cx:pt idx="44202">Other Kitchen</cx:pt>
          <cx:pt idx="44203"> Common outlets </cx:pt>
          <cx:pt idx="44204"> Common Lights </cx:pt>
          <cx:pt idx="44205"> Bedroom Outlets </cx:pt>
          <cx:pt idx="44206"> Bedroom Lights </cx:pt>
          <cx:pt idx="44207"> Bathroom </cx:pt>
          <cx:pt idx="44208">Total</cx:pt>
          <cx:pt idx="44209">Refrigerator</cx:pt>
          <cx:pt idx="44210">Other Kitchen</cx:pt>
          <cx:pt idx="44211"> Common outlets </cx:pt>
          <cx:pt idx="44212"> Common Lights </cx:pt>
          <cx:pt idx="44213"> Bedroom Outlets </cx:pt>
          <cx:pt idx="44214"> Bedroom Lights </cx:pt>
          <cx:pt idx="44215"> Bathroom </cx:pt>
          <cx:pt idx="44216">Total</cx:pt>
          <cx:pt idx="44217">Refrigerator</cx:pt>
          <cx:pt idx="44218">Other Kitchen</cx:pt>
          <cx:pt idx="44219"> Common outlets </cx:pt>
          <cx:pt idx="44220"> Common Lights </cx:pt>
          <cx:pt idx="44221"> Bedroom Outlets </cx:pt>
          <cx:pt idx="44222"> Bedroom Lights </cx:pt>
          <cx:pt idx="44223"> Bathroom </cx:pt>
          <cx:pt idx="44224">Total</cx:pt>
          <cx:pt idx="44225">Refrigerator</cx:pt>
          <cx:pt idx="44226">Other Kitchen</cx:pt>
          <cx:pt idx="44227"> Common outlets </cx:pt>
          <cx:pt idx="44228"> Common Lights </cx:pt>
          <cx:pt idx="44229"> Bedroom Outlets </cx:pt>
          <cx:pt idx="44230"> Bedroom Lights </cx:pt>
          <cx:pt idx="44231"> Bathroom </cx:pt>
          <cx:pt idx="44232">Total</cx:pt>
          <cx:pt idx="44233">Refrigerator</cx:pt>
          <cx:pt idx="44234">Other Kitchen</cx:pt>
          <cx:pt idx="44235"> Common outlets </cx:pt>
          <cx:pt idx="44236"> Common Lights </cx:pt>
          <cx:pt idx="44237"> Bedroom Outlets </cx:pt>
          <cx:pt idx="44238"> Bedroom Lights </cx:pt>
          <cx:pt idx="44239"> Bathroom </cx:pt>
          <cx:pt idx="44240">Total</cx:pt>
          <cx:pt idx="44241">Refrigerator</cx:pt>
          <cx:pt idx="44242">Other Kitchen</cx:pt>
          <cx:pt idx="44243"> Common outlets </cx:pt>
          <cx:pt idx="44244"> Common Lights </cx:pt>
          <cx:pt idx="44245"> Bedroom Outlets </cx:pt>
          <cx:pt idx="44246"> Bedroom Lights </cx:pt>
          <cx:pt idx="44247"> Bathroom </cx:pt>
          <cx:pt idx="44248">Total</cx:pt>
          <cx:pt idx="44249">Refrigerator</cx:pt>
          <cx:pt idx="44250">Other Kitchen</cx:pt>
          <cx:pt idx="44251"> Common outlets </cx:pt>
          <cx:pt idx="44252"> Common Lights </cx:pt>
          <cx:pt idx="44253"> Bedroom Outlets </cx:pt>
          <cx:pt idx="44254"> Bedroom Lights </cx:pt>
          <cx:pt idx="44255"> Bathroom </cx:pt>
          <cx:pt idx="44256">Total</cx:pt>
          <cx:pt idx="44257">Refrigerator</cx:pt>
          <cx:pt idx="44258">Other Kitchen</cx:pt>
          <cx:pt idx="44259"> Common outlets </cx:pt>
          <cx:pt idx="44260"> Common Lights </cx:pt>
          <cx:pt idx="44261"> Bedroom Outlets </cx:pt>
          <cx:pt idx="44262"> Bedroom Lights </cx:pt>
          <cx:pt idx="44263"> Bathroom </cx:pt>
          <cx:pt idx="44264">Total</cx:pt>
          <cx:pt idx="44265">Refrigerator</cx:pt>
          <cx:pt idx="44266">Other Kitchen</cx:pt>
          <cx:pt idx="44267"> Common outlets </cx:pt>
          <cx:pt idx="44268"> Common Lights </cx:pt>
          <cx:pt idx="44269"> Bedroom Outlets </cx:pt>
          <cx:pt idx="44270"> Bedroom Lights </cx:pt>
          <cx:pt idx="44271"> Bathroom </cx:pt>
          <cx:pt idx="44272">Total</cx:pt>
          <cx:pt idx="44273">Refrigerator</cx:pt>
          <cx:pt idx="44274">Other Kitchen</cx:pt>
          <cx:pt idx="44275"> Common outlets </cx:pt>
          <cx:pt idx="44276"> Common Lights </cx:pt>
          <cx:pt idx="44277"> Bedroom Outlets </cx:pt>
          <cx:pt idx="44278"> Bedroom Lights </cx:pt>
          <cx:pt idx="44279"> Bathroom </cx:pt>
          <cx:pt idx="44280">Total</cx:pt>
          <cx:pt idx="44281">Refrigerator</cx:pt>
          <cx:pt idx="44282">Other Kitchen</cx:pt>
          <cx:pt idx="44283"> Common outlets </cx:pt>
          <cx:pt idx="44284"> Common Lights </cx:pt>
          <cx:pt idx="44285"> Bedroom Outlets </cx:pt>
          <cx:pt idx="44286"> Bedroom Lights </cx:pt>
          <cx:pt idx="44287"> Bathroom </cx:pt>
          <cx:pt idx="44288">Total</cx:pt>
          <cx:pt idx="44289">Refrigerator</cx:pt>
          <cx:pt idx="44290">Other Kitchen</cx:pt>
          <cx:pt idx="44291"> Common outlets </cx:pt>
          <cx:pt idx="44292"> Common Lights </cx:pt>
          <cx:pt idx="44293"> Bedroom Outlets </cx:pt>
          <cx:pt idx="44294"> Bedroom Lights </cx:pt>
          <cx:pt idx="44295"> Bathroom </cx:pt>
          <cx:pt idx="44296">Total</cx:pt>
          <cx:pt idx="44297">Refrigerator</cx:pt>
          <cx:pt idx="44298">Other Kitchen</cx:pt>
          <cx:pt idx="44299"> Common outlets </cx:pt>
          <cx:pt idx="44300"> Common Lights </cx:pt>
          <cx:pt idx="44301"> Bedroom Outlets </cx:pt>
          <cx:pt idx="44302"> Bedroom Lights </cx:pt>
          <cx:pt idx="44303"> Bathroom </cx:pt>
          <cx:pt idx="44304">Total</cx:pt>
          <cx:pt idx="44305">Refrigerator</cx:pt>
          <cx:pt idx="44306">Other Kitchen</cx:pt>
          <cx:pt idx="44307"> Common outlets </cx:pt>
          <cx:pt idx="44308"> Common Lights </cx:pt>
          <cx:pt idx="44309"> Bedroom Outlets </cx:pt>
          <cx:pt idx="44310"> Bedroom Lights </cx:pt>
          <cx:pt idx="44311"> Bathroom </cx:pt>
          <cx:pt idx="44312">Total</cx:pt>
          <cx:pt idx="44313">Refrigerator</cx:pt>
          <cx:pt idx="44314">Other Kitchen</cx:pt>
          <cx:pt idx="44315"> Common outlets </cx:pt>
          <cx:pt idx="44316"> Common Lights </cx:pt>
          <cx:pt idx="44317"> Bedroom Outlets </cx:pt>
          <cx:pt idx="44318"> Bedroom Lights </cx:pt>
          <cx:pt idx="44319"> Bathroom </cx:pt>
          <cx:pt idx="44320">Total</cx:pt>
          <cx:pt idx="44321">Refrigerator</cx:pt>
          <cx:pt idx="44322">Other Kitchen</cx:pt>
          <cx:pt idx="44323"> Common outlets </cx:pt>
          <cx:pt idx="44324"> Common Lights </cx:pt>
          <cx:pt idx="44325"> Bedroom Outlets </cx:pt>
          <cx:pt idx="44326"> Bedroom Lights </cx:pt>
          <cx:pt idx="44327"> Bathroom </cx:pt>
          <cx:pt idx="44328">Total</cx:pt>
          <cx:pt idx="44329">Refrigerator</cx:pt>
          <cx:pt idx="44330">Other Kitchen</cx:pt>
          <cx:pt idx="44331"> Common outlets </cx:pt>
          <cx:pt idx="44332"> Common Lights </cx:pt>
          <cx:pt idx="44333"> Bedroom Outlets </cx:pt>
          <cx:pt idx="44334"> Bedroom Lights </cx:pt>
          <cx:pt idx="44335"> Bathroom </cx:pt>
          <cx:pt idx="44336">Total</cx:pt>
          <cx:pt idx="44337">Refrigerator</cx:pt>
          <cx:pt idx="44338">Other Kitchen</cx:pt>
          <cx:pt idx="44339"> Common outlets </cx:pt>
          <cx:pt idx="44340"> Common Lights </cx:pt>
          <cx:pt idx="44341"> Bedroom Outlets </cx:pt>
          <cx:pt idx="44342"> Bedroom Lights </cx:pt>
          <cx:pt idx="44343"> Bathroom </cx:pt>
          <cx:pt idx="44344">Total</cx:pt>
          <cx:pt idx="44345">Refrigerator</cx:pt>
          <cx:pt idx="44346">Other Kitchen</cx:pt>
          <cx:pt idx="44347"> Common outlets </cx:pt>
          <cx:pt idx="44348"> Common Lights </cx:pt>
          <cx:pt idx="44349"> Bedroom Outlets </cx:pt>
          <cx:pt idx="44350"> Bedroom Lights </cx:pt>
          <cx:pt idx="44351"> Bathroom </cx:pt>
          <cx:pt idx="44352">Total</cx:pt>
          <cx:pt idx="44353">Refrigerator</cx:pt>
          <cx:pt idx="44354">Other Kitchen</cx:pt>
          <cx:pt idx="44355"> Common outlets </cx:pt>
          <cx:pt idx="44356"> Common Lights </cx:pt>
          <cx:pt idx="44357"> Bedroom Outlets </cx:pt>
          <cx:pt idx="44358"> Bedroom Lights </cx:pt>
          <cx:pt idx="44359"> Bathroom </cx:pt>
          <cx:pt idx="44360">Total</cx:pt>
          <cx:pt idx="44361">Refrigerator</cx:pt>
          <cx:pt idx="44362">Other Kitchen</cx:pt>
          <cx:pt idx="44363"> Common outlets </cx:pt>
          <cx:pt idx="44364"> Common Lights </cx:pt>
          <cx:pt idx="44365"> Bedroom Outlets </cx:pt>
          <cx:pt idx="44366"> Bedroom Lights </cx:pt>
          <cx:pt idx="44367"> Bathroom </cx:pt>
          <cx:pt idx="44368">Total</cx:pt>
          <cx:pt idx="44369">Refrigerator</cx:pt>
          <cx:pt idx="44370">Other Kitchen</cx:pt>
          <cx:pt idx="44371"> Common outlets </cx:pt>
          <cx:pt idx="44372"> Common Lights </cx:pt>
          <cx:pt idx="44373"> Bedroom Outlets </cx:pt>
          <cx:pt idx="44374"> Bedroom Lights </cx:pt>
          <cx:pt idx="44375"> Bathroom </cx:pt>
          <cx:pt idx="44376">Total</cx:pt>
          <cx:pt idx="44377">Refrigerator</cx:pt>
          <cx:pt idx="44378">Other Kitchen</cx:pt>
          <cx:pt idx="44379"> Common outlets </cx:pt>
          <cx:pt idx="44380"> Common Lights </cx:pt>
          <cx:pt idx="44381"> Bedroom Outlets </cx:pt>
          <cx:pt idx="44382"> Bedroom Lights </cx:pt>
          <cx:pt idx="44383"> Bathroom </cx:pt>
          <cx:pt idx="44384">Total</cx:pt>
          <cx:pt idx="44385">Refrigerator</cx:pt>
          <cx:pt idx="44386">Other Kitchen</cx:pt>
          <cx:pt idx="44387"> Common outlets </cx:pt>
          <cx:pt idx="44388"> Common Lights </cx:pt>
          <cx:pt idx="44389"> Bedroom Outlets </cx:pt>
          <cx:pt idx="44390"> Bedroom Lights </cx:pt>
          <cx:pt idx="44391"> Bathroom </cx:pt>
          <cx:pt idx="44392">Total</cx:pt>
          <cx:pt idx="44393">Refrigerator</cx:pt>
          <cx:pt idx="44394">Other Kitchen</cx:pt>
          <cx:pt idx="44395"> Common outlets </cx:pt>
          <cx:pt idx="44396"> Common Lights </cx:pt>
          <cx:pt idx="44397"> Bedroom Outlets </cx:pt>
          <cx:pt idx="44398"> Bedroom Lights </cx:pt>
          <cx:pt idx="44399"> Bathroom </cx:pt>
          <cx:pt idx="44400">Total</cx:pt>
          <cx:pt idx="44401">Refrigerator</cx:pt>
          <cx:pt idx="44402">Other Kitchen</cx:pt>
          <cx:pt idx="44403"> Common outlets </cx:pt>
          <cx:pt idx="44404"> Common Lights </cx:pt>
          <cx:pt idx="44405"> Bedroom Outlets </cx:pt>
          <cx:pt idx="44406"> Bedroom Lights </cx:pt>
          <cx:pt idx="44407"> Bathroom </cx:pt>
          <cx:pt idx="44408">Total</cx:pt>
          <cx:pt idx="44409">Refrigerator</cx:pt>
          <cx:pt idx="44410">Other Kitchen</cx:pt>
          <cx:pt idx="44411"> Common outlets </cx:pt>
          <cx:pt idx="44412"> Common Lights </cx:pt>
          <cx:pt idx="44413"> Bedroom Outlets </cx:pt>
          <cx:pt idx="44414"> Bedroom Lights </cx:pt>
          <cx:pt idx="44415"> Bathroom </cx:pt>
          <cx:pt idx="44416">Total</cx:pt>
          <cx:pt idx="44417">Refrigerator</cx:pt>
          <cx:pt idx="44418">Other Kitchen</cx:pt>
          <cx:pt idx="44419"> Common outlets </cx:pt>
          <cx:pt idx="44420"> Common Lights </cx:pt>
          <cx:pt idx="44421"> Bedroom Outlets </cx:pt>
          <cx:pt idx="44422"> Bedroom Lights </cx:pt>
          <cx:pt idx="44423"> Bathroom </cx:pt>
          <cx:pt idx="44424">Total</cx:pt>
          <cx:pt idx="44425">Refrigerator</cx:pt>
          <cx:pt idx="44426">Other Kitchen</cx:pt>
          <cx:pt idx="44427"> Common outlets </cx:pt>
          <cx:pt idx="44428"> Common Lights </cx:pt>
          <cx:pt idx="44429"> Bedroom Outlets </cx:pt>
          <cx:pt idx="44430"> Bedroom Lights </cx:pt>
          <cx:pt idx="44431"> Bathroom </cx:pt>
          <cx:pt idx="44432">Total</cx:pt>
          <cx:pt idx="44433">Refrigerator</cx:pt>
          <cx:pt idx="44434">Other Kitchen</cx:pt>
          <cx:pt idx="44435"> Common outlets </cx:pt>
          <cx:pt idx="44436"> Common Lights </cx:pt>
          <cx:pt idx="44437"> Bedroom Outlets </cx:pt>
          <cx:pt idx="44438"> Bedroom Lights </cx:pt>
          <cx:pt idx="44439"> Bathroom </cx:pt>
          <cx:pt idx="44440">Total</cx:pt>
          <cx:pt idx="44441">Refrigerator</cx:pt>
          <cx:pt idx="44442">Other Kitchen</cx:pt>
          <cx:pt idx="44443"> Common outlets </cx:pt>
          <cx:pt idx="44444"> Common Lights </cx:pt>
          <cx:pt idx="44445"> Bedroom Outlets </cx:pt>
          <cx:pt idx="44446"> Bedroom Lights </cx:pt>
          <cx:pt idx="44447"> Bathroom </cx:pt>
          <cx:pt idx="44448">Total</cx:pt>
          <cx:pt idx="44449">Refrigerator</cx:pt>
          <cx:pt idx="44450">Other Kitchen</cx:pt>
          <cx:pt idx="44451"> Common outlets </cx:pt>
          <cx:pt idx="44452"> Common Lights </cx:pt>
          <cx:pt idx="44453"> Bedroom Outlets </cx:pt>
          <cx:pt idx="44454"> Bedroom Lights </cx:pt>
          <cx:pt idx="44455"> Bathroom </cx:pt>
          <cx:pt idx="44456">Total</cx:pt>
          <cx:pt idx="44457">Refrigerator</cx:pt>
          <cx:pt idx="44458">Other Kitchen</cx:pt>
          <cx:pt idx="44459"> Common outlets </cx:pt>
          <cx:pt idx="44460"> Common Lights </cx:pt>
          <cx:pt idx="44461"> Bedroom Outlets </cx:pt>
          <cx:pt idx="44462"> Bedroom Lights </cx:pt>
          <cx:pt idx="44463"> Bathroom </cx:pt>
          <cx:pt idx="44464">Total</cx:pt>
          <cx:pt idx="44465">Refrigerator</cx:pt>
          <cx:pt idx="44466">Other Kitchen</cx:pt>
          <cx:pt idx="44467"> Common outlets </cx:pt>
          <cx:pt idx="44468"> Common Lights </cx:pt>
          <cx:pt idx="44469"> Bedroom Outlets </cx:pt>
          <cx:pt idx="44470"> Bedroom Lights </cx:pt>
          <cx:pt idx="44471"> Bathroom </cx:pt>
          <cx:pt idx="44472">Total</cx:pt>
          <cx:pt idx="44473">Refrigerator</cx:pt>
          <cx:pt idx="44474">Other Kitchen</cx:pt>
          <cx:pt idx="44475"> Common outlets </cx:pt>
          <cx:pt idx="44476"> Common Lights </cx:pt>
          <cx:pt idx="44477"> Bedroom Outlets </cx:pt>
          <cx:pt idx="44478"> Bedroom Lights </cx:pt>
          <cx:pt idx="44479"> Bathroom </cx:pt>
          <cx:pt idx="44480">Total</cx:pt>
          <cx:pt idx="44481">Refrigerator</cx:pt>
          <cx:pt idx="44482">Other Kitchen</cx:pt>
          <cx:pt idx="44483"> Common outlets </cx:pt>
          <cx:pt idx="44484"> Common Lights </cx:pt>
          <cx:pt idx="44485"> Bedroom Outlets </cx:pt>
          <cx:pt idx="44486"> Bedroom Lights </cx:pt>
          <cx:pt idx="44487"> Bathroom </cx:pt>
          <cx:pt idx="44488">Total</cx:pt>
          <cx:pt idx="44489">Refrigerator</cx:pt>
          <cx:pt idx="44490">Other Kitchen</cx:pt>
          <cx:pt idx="44491"> Common outlets </cx:pt>
          <cx:pt idx="44492"> Common Lights </cx:pt>
          <cx:pt idx="44493"> Bedroom Outlets </cx:pt>
          <cx:pt idx="44494"> Bedroom Lights </cx:pt>
          <cx:pt idx="44495"> Bathroom </cx:pt>
          <cx:pt idx="44496">Total</cx:pt>
          <cx:pt idx="44497">Refrigerator</cx:pt>
          <cx:pt idx="44498">Other Kitchen</cx:pt>
          <cx:pt idx="44499"> Common outlets </cx:pt>
          <cx:pt idx="44500"> Common Lights </cx:pt>
          <cx:pt idx="44501"> Bedroom Outlets </cx:pt>
          <cx:pt idx="44502"> Bedroom Lights </cx:pt>
          <cx:pt idx="44503"> Bathroom </cx:pt>
          <cx:pt idx="44504">Total</cx:pt>
          <cx:pt idx="44505">Refrigerator</cx:pt>
          <cx:pt idx="44506">Other Kitchen</cx:pt>
          <cx:pt idx="44507"> Common outlets </cx:pt>
          <cx:pt idx="44508"> Common Lights </cx:pt>
          <cx:pt idx="44509"> Bedroom Outlets </cx:pt>
          <cx:pt idx="44510"> Bedroom Lights </cx:pt>
          <cx:pt idx="44511"> Bathroom </cx:pt>
          <cx:pt idx="44512">Total</cx:pt>
          <cx:pt idx="44513">Refrigerator</cx:pt>
          <cx:pt idx="44514">Other Kitchen</cx:pt>
          <cx:pt idx="44515"> Common outlets </cx:pt>
          <cx:pt idx="44516"> Common Lights </cx:pt>
          <cx:pt idx="44517"> Bedroom Outlets </cx:pt>
          <cx:pt idx="44518"> Bedroom Lights </cx:pt>
          <cx:pt idx="44519"> Bathroom </cx:pt>
          <cx:pt idx="44520">Total</cx:pt>
          <cx:pt idx="44521">Refrigerator</cx:pt>
          <cx:pt idx="44522">Other Kitchen</cx:pt>
          <cx:pt idx="44523"> Common outlets </cx:pt>
          <cx:pt idx="44524"> Common Lights </cx:pt>
          <cx:pt idx="44525"> Bedroom Outlets </cx:pt>
          <cx:pt idx="44526"> Bedroom Lights </cx:pt>
          <cx:pt idx="44527"> Bathroom </cx:pt>
          <cx:pt idx="44528">Total</cx:pt>
          <cx:pt idx="44529">Refrigerator</cx:pt>
          <cx:pt idx="44530">Other Kitchen</cx:pt>
          <cx:pt idx="44531"> Common outlets </cx:pt>
          <cx:pt idx="44532"> Common Lights </cx:pt>
          <cx:pt idx="44533"> Bedroom Outlets </cx:pt>
          <cx:pt idx="44534"> Bedroom Lights </cx:pt>
          <cx:pt idx="44535"> Bathroom </cx:pt>
          <cx:pt idx="44536">Total</cx:pt>
          <cx:pt idx="44537">Refrigerator</cx:pt>
          <cx:pt idx="44538">Other Kitchen</cx:pt>
          <cx:pt idx="44539"> Common outlets </cx:pt>
          <cx:pt idx="44540"> Common Lights </cx:pt>
          <cx:pt idx="44541"> Bedroom Outlets </cx:pt>
          <cx:pt idx="44542"> Bedroom Lights </cx:pt>
          <cx:pt idx="44543"> Bathroom </cx:pt>
          <cx:pt idx="44544">Total</cx:pt>
          <cx:pt idx="44545">Refrigerator</cx:pt>
          <cx:pt idx="44546">Other Kitchen</cx:pt>
          <cx:pt idx="44547"> Common outlets </cx:pt>
          <cx:pt idx="44548"> Common Lights </cx:pt>
          <cx:pt idx="44549"> Bedroom Outlets </cx:pt>
          <cx:pt idx="44550"> Bedroom Lights </cx:pt>
          <cx:pt idx="44551"> Bathroom </cx:pt>
          <cx:pt idx="44552">Total</cx:pt>
          <cx:pt idx="44553">Refrigerator</cx:pt>
          <cx:pt idx="44554">Other Kitchen</cx:pt>
          <cx:pt idx="44555"> Common outlets </cx:pt>
          <cx:pt idx="44556"> Common Lights </cx:pt>
          <cx:pt idx="44557"> Bedroom Outlets </cx:pt>
          <cx:pt idx="44558"> Bedroom Lights </cx:pt>
          <cx:pt idx="44559"> Bathroom </cx:pt>
          <cx:pt idx="44560">Total</cx:pt>
          <cx:pt idx="44561">Refrigerator</cx:pt>
          <cx:pt idx="44562">Other Kitchen</cx:pt>
          <cx:pt idx="44563"> Common outlets </cx:pt>
          <cx:pt idx="44564"> Common Lights </cx:pt>
          <cx:pt idx="44565"> Bedroom Outlets </cx:pt>
          <cx:pt idx="44566"> Bedroom Lights </cx:pt>
          <cx:pt idx="44567"> Bathroom </cx:pt>
          <cx:pt idx="44568">Total</cx:pt>
          <cx:pt idx="44569">Refrigerator</cx:pt>
          <cx:pt idx="44570">Other Kitchen</cx:pt>
          <cx:pt idx="44571"> Common outlets </cx:pt>
          <cx:pt idx="44572"> Common Lights </cx:pt>
          <cx:pt idx="44573"> Bedroom Outlets </cx:pt>
          <cx:pt idx="44574"> Bedroom Lights </cx:pt>
          <cx:pt idx="44575"> Bathroom </cx:pt>
          <cx:pt idx="44576">Total</cx:pt>
          <cx:pt idx="44577">Refrigerator</cx:pt>
          <cx:pt idx="44578">Other Kitchen</cx:pt>
          <cx:pt idx="44579"> Common outlets </cx:pt>
          <cx:pt idx="44580"> Common Lights </cx:pt>
          <cx:pt idx="44581"> Bedroom Outlets </cx:pt>
          <cx:pt idx="44582"> Bedroom Lights </cx:pt>
          <cx:pt idx="44583"> Bathroom </cx:pt>
          <cx:pt idx="44584">Total</cx:pt>
          <cx:pt idx="44585">Refrigerator</cx:pt>
          <cx:pt idx="44586">Other Kitchen</cx:pt>
          <cx:pt idx="44587"> Common outlets </cx:pt>
          <cx:pt idx="44588"> Common Lights </cx:pt>
          <cx:pt idx="44589"> Bedroom Outlets </cx:pt>
          <cx:pt idx="44590"> Bedroom Lights </cx:pt>
          <cx:pt idx="44591"> Bathroom </cx:pt>
          <cx:pt idx="44592">Total</cx:pt>
          <cx:pt idx="44593">Refrigerator</cx:pt>
          <cx:pt idx="44594">Other Kitchen</cx:pt>
          <cx:pt idx="44595"> Common outlets </cx:pt>
          <cx:pt idx="44596"> Common Lights </cx:pt>
          <cx:pt idx="44597"> Bedroom Outlets </cx:pt>
          <cx:pt idx="44598"> Bedroom Lights </cx:pt>
          <cx:pt idx="44599"> Bathroom </cx:pt>
          <cx:pt idx="44600">Total</cx:pt>
          <cx:pt idx="44601">Refrigerator</cx:pt>
          <cx:pt idx="44602">Other Kitchen</cx:pt>
          <cx:pt idx="44603"> Common outlets </cx:pt>
          <cx:pt idx="44604"> Common Lights </cx:pt>
          <cx:pt idx="44605"> Bedroom Outlets </cx:pt>
          <cx:pt idx="44606"> Bedroom Lights </cx:pt>
          <cx:pt idx="44607"> Bathroom </cx:pt>
          <cx:pt idx="44608">Total</cx:pt>
          <cx:pt idx="44609">Refrigerator</cx:pt>
          <cx:pt idx="44610">Other Kitchen</cx:pt>
          <cx:pt idx="44611"> Common outlets </cx:pt>
          <cx:pt idx="44612"> Common Lights </cx:pt>
          <cx:pt idx="44613"> Bedroom Outlets </cx:pt>
          <cx:pt idx="44614"> Bedroom Lights </cx:pt>
          <cx:pt idx="44615"> Bathroom </cx:pt>
          <cx:pt idx="44616">Total</cx:pt>
          <cx:pt idx="44617">Refrigerator</cx:pt>
          <cx:pt idx="44618">Other Kitchen</cx:pt>
          <cx:pt idx="44619"> Common outlets </cx:pt>
          <cx:pt idx="44620"> Common Lights </cx:pt>
          <cx:pt idx="44621"> Bedroom Outlets </cx:pt>
          <cx:pt idx="44622"> Bedroom Lights </cx:pt>
          <cx:pt idx="44623"> Bathroom </cx:pt>
          <cx:pt idx="44624">Total</cx:pt>
          <cx:pt idx="44625">Refrigerator</cx:pt>
          <cx:pt idx="44626">Other Kitchen</cx:pt>
          <cx:pt idx="44627"> Common outlets </cx:pt>
          <cx:pt idx="44628"> Common Lights </cx:pt>
          <cx:pt idx="44629"> Bedroom Outlets </cx:pt>
          <cx:pt idx="44630"> Bedroom Lights </cx:pt>
          <cx:pt idx="44631"> Bathroom </cx:pt>
          <cx:pt idx="44632">Total</cx:pt>
          <cx:pt idx="44633">Refrigerator</cx:pt>
          <cx:pt idx="44634">Other Kitchen</cx:pt>
          <cx:pt idx="44635"> Common outlets </cx:pt>
          <cx:pt idx="44636"> Common Lights </cx:pt>
          <cx:pt idx="44637"> Bedroom Outlets </cx:pt>
          <cx:pt idx="44638"> Bedroom Lights </cx:pt>
          <cx:pt idx="44639"> Bathroom </cx:pt>
          <cx:pt idx="44640">Total</cx:pt>
          <cx:pt idx="44641">Refrigerator</cx:pt>
          <cx:pt idx="44642">Other Kitchen</cx:pt>
          <cx:pt idx="44643"> Common outlets </cx:pt>
          <cx:pt idx="44644"> Common Lights </cx:pt>
          <cx:pt idx="44645"> Bedroom Outlets </cx:pt>
          <cx:pt idx="44646"> Bedroom Lights </cx:pt>
          <cx:pt idx="44647"> Bathroom </cx:pt>
          <cx:pt idx="44648">Total</cx:pt>
          <cx:pt idx="44649">Refrigerator</cx:pt>
          <cx:pt idx="44650">Other Kitchen</cx:pt>
          <cx:pt idx="44651"> Common outlets </cx:pt>
          <cx:pt idx="44652"> Common Lights </cx:pt>
          <cx:pt idx="44653"> Bedroom Outlets </cx:pt>
          <cx:pt idx="44654"> Bedroom Lights </cx:pt>
          <cx:pt idx="44655"> Bathroom </cx:pt>
          <cx:pt idx="44656">Total</cx:pt>
          <cx:pt idx="44657">Refrigerator</cx:pt>
          <cx:pt idx="44658">Other Kitchen</cx:pt>
          <cx:pt idx="44659"> Common outlets </cx:pt>
          <cx:pt idx="44660"> Common Lights </cx:pt>
          <cx:pt idx="44661"> Bedroom Outlets </cx:pt>
          <cx:pt idx="44662"> Bedroom Lights </cx:pt>
          <cx:pt idx="44663"> Bathroom </cx:pt>
          <cx:pt idx="44664">Total</cx:pt>
          <cx:pt idx="44665">Refrigerator</cx:pt>
          <cx:pt idx="44666">Other Kitchen</cx:pt>
          <cx:pt idx="44667"> Common outlets </cx:pt>
          <cx:pt idx="44668"> Common Lights </cx:pt>
          <cx:pt idx="44669"> Bedroom Outlets </cx:pt>
          <cx:pt idx="44670"> Bedroom Lights </cx:pt>
          <cx:pt idx="44671"> Bathroom </cx:pt>
          <cx:pt idx="44672">Total</cx:pt>
          <cx:pt idx="44673">Refrigerator</cx:pt>
          <cx:pt idx="44674">Other Kitchen</cx:pt>
          <cx:pt idx="44675"> Common outlets </cx:pt>
          <cx:pt idx="44676"> Common Lights </cx:pt>
          <cx:pt idx="44677"> Bedroom Outlets </cx:pt>
          <cx:pt idx="44678"> Bedroom Lights </cx:pt>
          <cx:pt idx="44679"> Bathroom </cx:pt>
          <cx:pt idx="44680">Total</cx:pt>
          <cx:pt idx="44681">Refrigerator</cx:pt>
          <cx:pt idx="44682">Other Kitchen</cx:pt>
          <cx:pt idx="44683"> Common outlets </cx:pt>
          <cx:pt idx="44684"> Common Lights </cx:pt>
          <cx:pt idx="44685"> Bedroom Outlets </cx:pt>
          <cx:pt idx="44686"> Bedroom Lights </cx:pt>
          <cx:pt idx="44687"> Bathroom </cx:pt>
          <cx:pt idx="44688">Total</cx:pt>
          <cx:pt idx="44689">Refrigerator</cx:pt>
          <cx:pt idx="44690">Other Kitchen</cx:pt>
          <cx:pt idx="44691"> Common outlets </cx:pt>
          <cx:pt idx="44692"> Common Lights </cx:pt>
          <cx:pt idx="44693"> Bedroom Outlets </cx:pt>
          <cx:pt idx="44694"> Bedroom Lights </cx:pt>
          <cx:pt idx="44695"> Bathroom </cx:pt>
          <cx:pt idx="44696">Total</cx:pt>
          <cx:pt idx="44697">Refrigerator</cx:pt>
          <cx:pt idx="44698">Other Kitchen</cx:pt>
          <cx:pt idx="44699"> Common outlets </cx:pt>
          <cx:pt idx="44700"> Common Lights </cx:pt>
          <cx:pt idx="44701"> Bedroom Outlets </cx:pt>
          <cx:pt idx="44702"> Bedroom Lights </cx:pt>
          <cx:pt idx="44703"> Bathroom </cx:pt>
          <cx:pt idx="44704">Total</cx:pt>
          <cx:pt idx="44705">Refrigerator</cx:pt>
          <cx:pt idx="44706">Other Kitchen</cx:pt>
          <cx:pt idx="44707"> Common outlets </cx:pt>
          <cx:pt idx="44708"> Common Lights </cx:pt>
          <cx:pt idx="44709"> Bedroom Outlets </cx:pt>
          <cx:pt idx="44710"> Bedroom Lights </cx:pt>
          <cx:pt idx="44711"> Bathroom </cx:pt>
          <cx:pt idx="44712">Total</cx:pt>
          <cx:pt idx="44713">Refrigerator</cx:pt>
          <cx:pt idx="44714">Other Kitchen</cx:pt>
          <cx:pt idx="44715"> Common outlets </cx:pt>
          <cx:pt idx="44716"> Common Lights </cx:pt>
          <cx:pt idx="44717"> Bedroom Outlets </cx:pt>
          <cx:pt idx="44718"> Bedroom Lights </cx:pt>
          <cx:pt idx="44719"> Bathroom </cx:pt>
          <cx:pt idx="44720">Total</cx:pt>
          <cx:pt idx="44721">Refrigerator</cx:pt>
          <cx:pt idx="44722">Other Kitchen</cx:pt>
          <cx:pt idx="44723"> Common outlets </cx:pt>
          <cx:pt idx="44724"> Common Lights </cx:pt>
          <cx:pt idx="44725"> Bedroom Outlets </cx:pt>
          <cx:pt idx="44726"> Bedroom Lights </cx:pt>
          <cx:pt idx="44727"> Bathroom </cx:pt>
          <cx:pt idx="44728">Total</cx:pt>
          <cx:pt idx="44729">Refrigerator</cx:pt>
          <cx:pt idx="44730">Other Kitchen</cx:pt>
          <cx:pt idx="44731"> Common outlets </cx:pt>
          <cx:pt idx="44732"> Common Lights </cx:pt>
          <cx:pt idx="44733"> Bedroom Outlets </cx:pt>
          <cx:pt idx="44734"> Bedroom Lights </cx:pt>
          <cx:pt idx="44735"> Bathroom </cx:pt>
          <cx:pt idx="44736">Total</cx:pt>
          <cx:pt idx="44737">Refrigerator</cx:pt>
          <cx:pt idx="44738">Other Kitchen</cx:pt>
          <cx:pt idx="44739"> Common outlets </cx:pt>
          <cx:pt idx="44740"> Common Lights </cx:pt>
          <cx:pt idx="44741"> Bedroom Outlets </cx:pt>
          <cx:pt idx="44742"> Bedroom Lights </cx:pt>
          <cx:pt idx="44743"> Bathroom </cx:pt>
          <cx:pt idx="44744">Total</cx:pt>
          <cx:pt idx="44745">Refrigerator</cx:pt>
          <cx:pt idx="44746">Other Kitchen</cx:pt>
          <cx:pt idx="44747"> Common outlets </cx:pt>
          <cx:pt idx="44748"> Common Lights </cx:pt>
          <cx:pt idx="44749"> Bedroom Outlets </cx:pt>
          <cx:pt idx="44750"> Bedroom Lights </cx:pt>
          <cx:pt idx="44751"> Bathroom </cx:pt>
          <cx:pt idx="44752">Total</cx:pt>
          <cx:pt idx="44753">Refrigerator</cx:pt>
          <cx:pt idx="44754">Other Kitchen</cx:pt>
          <cx:pt idx="44755"> Common outlets </cx:pt>
          <cx:pt idx="44756"> Common Lights </cx:pt>
          <cx:pt idx="44757"> Bedroom Outlets </cx:pt>
          <cx:pt idx="44758"> Bedroom Lights </cx:pt>
          <cx:pt idx="44759"> Bathroom </cx:pt>
          <cx:pt idx="44760">Total</cx:pt>
          <cx:pt idx="44761">Refrigerator</cx:pt>
          <cx:pt idx="44762">Other Kitchen</cx:pt>
          <cx:pt idx="44763"> Common outlets </cx:pt>
          <cx:pt idx="44764"> Common Lights </cx:pt>
          <cx:pt idx="44765"> Bedroom Outlets </cx:pt>
          <cx:pt idx="44766"> Bedroom Lights </cx:pt>
          <cx:pt idx="44767"> Bathroom </cx:pt>
          <cx:pt idx="44768">Total</cx:pt>
          <cx:pt idx="44769">Refrigerator</cx:pt>
          <cx:pt idx="44770">Other Kitchen</cx:pt>
          <cx:pt idx="44771"> Common outlets </cx:pt>
          <cx:pt idx="44772"> Common Lights </cx:pt>
          <cx:pt idx="44773"> Bedroom Outlets </cx:pt>
          <cx:pt idx="44774"> Bedroom Lights </cx:pt>
          <cx:pt idx="44775"> Bathroom </cx:pt>
          <cx:pt idx="44776">Total</cx:pt>
          <cx:pt idx="44777">Refrigerator</cx:pt>
          <cx:pt idx="44778">Other Kitchen</cx:pt>
          <cx:pt idx="44779"> Common outlets </cx:pt>
          <cx:pt idx="44780"> Common Lights </cx:pt>
          <cx:pt idx="44781"> Bedroom Outlets </cx:pt>
          <cx:pt idx="44782"> Bedroom Lights </cx:pt>
          <cx:pt idx="44783"> Bathroom </cx:pt>
          <cx:pt idx="44784">Total</cx:pt>
          <cx:pt idx="44785">Refrigerator</cx:pt>
          <cx:pt idx="44786">Other Kitchen</cx:pt>
          <cx:pt idx="44787"> Common outlets </cx:pt>
          <cx:pt idx="44788"> Common Lights </cx:pt>
          <cx:pt idx="44789"> Bedroom Outlets </cx:pt>
          <cx:pt idx="44790"> Bedroom Lights </cx:pt>
          <cx:pt idx="44791"> Bathroom </cx:pt>
          <cx:pt idx="44792">Total</cx:pt>
          <cx:pt idx="44793">Refrigerator</cx:pt>
          <cx:pt idx="44794">Other Kitchen</cx:pt>
          <cx:pt idx="44795"> Common outlets </cx:pt>
          <cx:pt idx="44796"> Common Lights </cx:pt>
          <cx:pt idx="44797"> Bedroom Outlets </cx:pt>
          <cx:pt idx="44798"> Bedroom Lights </cx:pt>
          <cx:pt idx="44799"> Bathroom </cx:pt>
          <cx:pt idx="44800">Total</cx:pt>
          <cx:pt idx="44801">Refrigerator</cx:pt>
          <cx:pt idx="44802">Other Kitchen</cx:pt>
          <cx:pt idx="44803"> Common outlets </cx:pt>
          <cx:pt idx="44804"> Common Lights </cx:pt>
          <cx:pt idx="44805"> Bedroom Outlets </cx:pt>
          <cx:pt idx="44806"> Bedroom Lights </cx:pt>
          <cx:pt idx="44807"> Bathroom </cx:pt>
          <cx:pt idx="44808">Total</cx:pt>
          <cx:pt idx="44809">Refrigerator</cx:pt>
          <cx:pt idx="44810">Other Kitchen</cx:pt>
          <cx:pt idx="44811"> Common outlets </cx:pt>
          <cx:pt idx="44812"> Common Lights </cx:pt>
          <cx:pt idx="44813"> Bedroom Outlets </cx:pt>
          <cx:pt idx="44814"> Bedroom Lights </cx:pt>
          <cx:pt idx="44815"> Bathroom </cx:pt>
          <cx:pt idx="44816">Total</cx:pt>
          <cx:pt idx="44817">Refrigerator</cx:pt>
          <cx:pt idx="44818">Other Kitchen</cx:pt>
          <cx:pt idx="44819"> Common outlets </cx:pt>
          <cx:pt idx="44820"> Common Lights </cx:pt>
          <cx:pt idx="44821"> Bedroom Outlets </cx:pt>
          <cx:pt idx="44822"> Bedroom Lights </cx:pt>
          <cx:pt idx="44823"> Bathroom </cx:pt>
          <cx:pt idx="44824">Total</cx:pt>
          <cx:pt idx="44825">Refrigerator</cx:pt>
          <cx:pt idx="44826">Other Kitchen</cx:pt>
          <cx:pt idx="44827"> Common outlets </cx:pt>
          <cx:pt idx="44828"> Common Lights </cx:pt>
          <cx:pt idx="44829"> Bedroom Outlets </cx:pt>
          <cx:pt idx="44830"> Bedroom Lights </cx:pt>
          <cx:pt idx="44831"> Bathroom </cx:pt>
          <cx:pt idx="44832">Total</cx:pt>
          <cx:pt idx="44833">Refrigerator</cx:pt>
          <cx:pt idx="44834">Other Kitchen</cx:pt>
          <cx:pt idx="44835"> Common outlets </cx:pt>
          <cx:pt idx="44836"> Common Lights </cx:pt>
          <cx:pt idx="44837"> Bedroom Outlets </cx:pt>
          <cx:pt idx="44838"> Bedroom Lights </cx:pt>
          <cx:pt idx="44839"> Bathroom </cx:pt>
          <cx:pt idx="44840">Total</cx:pt>
          <cx:pt idx="44841">Refrigerator</cx:pt>
          <cx:pt idx="44842">Other Kitchen</cx:pt>
          <cx:pt idx="44843"> Common outlets </cx:pt>
          <cx:pt idx="44844"> Common Lights </cx:pt>
          <cx:pt idx="44845"> Bedroom Outlets </cx:pt>
          <cx:pt idx="44846"> Bedroom Lights </cx:pt>
          <cx:pt idx="44847"> Bathroom </cx:pt>
          <cx:pt idx="44848">Total</cx:pt>
          <cx:pt idx="44849">Refrigerator</cx:pt>
          <cx:pt idx="44850">Other Kitchen</cx:pt>
          <cx:pt idx="44851"> Common outlets </cx:pt>
          <cx:pt idx="44852"> Common Lights </cx:pt>
          <cx:pt idx="44853"> Bedroom Outlets </cx:pt>
          <cx:pt idx="44854"> Bedroom Lights </cx:pt>
          <cx:pt idx="44855"> Bathroom </cx:pt>
          <cx:pt idx="44856">Total</cx:pt>
          <cx:pt idx="44857">Refrigerator</cx:pt>
          <cx:pt idx="44858">Other Kitchen</cx:pt>
          <cx:pt idx="44859"> Common outlets </cx:pt>
          <cx:pt idx="44860"> Common Lights </cx:pt>
          <cx:pt idx="44861"> Bedroom Outlets </cx:pt>
          <cx:pt idx="44862"> Bedroom Lights </cx:pt>
          <cx:pt idx="44863"> Bathroom </cx:pt>
          <cx:pt idx="44864">Total</cx:pt>
          <cx:pt idx="44865">Refrigerator</cx:pt>
          <cx:pt idx="44866">Other Kitchen</cx:pt>
          <cx:pt idx="44867"> Common outlets </cx:pt>
          <cx:pt idx="44868"> Common Lights </cx:pt>
          <cx:pt idx="44869"> Bedroom Outlets </cx:pt>
          <cx:pt idx="44870"> Bedroom Lights </cx:pt>
          <cx:pt idx="44871"> Bathroom </cx:pt>
          <cx:pt idx="44872">Total</cx:pt>
          <cx:pt idx="44873">Refrigerator</cx:pt>
          <cx:pt idx="44874">Other Kitchen</cx:pt>
          <cx:pt idx="44875"> Common outlets </cx:pt>
          <cx:pt idx="44876"> Common Lights </cx:pt>
          <cx:pt idx="44877"> Bedroom Outlets </cx:pt>
          <cx:pt idx="44878"> Bedroom Lights </cx:pt>
          <cx:pt idx="44879"> Bathroom </cx:pt>
          <cx:pt idx="44880">Total</cx:pt>
          <cx:pt idx="44881">Refrigerator</cx:pt>
          <cx:pt idx="44882">Other Kitchen</cx:pt>
          <cx:pt idx="44883"> Common outlets </cx:pt>
          <cx:pt idx="44884"> Common Lights </cx:pt>
          <cx:pt idx="44885"> Bedroom Outlets </cx:pt>
          <cx:pt idx="44886"> Bedroom Lights </cx:pt>
          <cx:pt idx="44887"> Bathroom </cx:pt>
          <cx:pt idx="44888">Total</cx:pt>
          <cx:pt idx="44889">Refrigerator</cx:pt>
          <cx:pt idx="44890">Other Kitchen</cx:pt>
          <cx:pt idx="44891"> Common outlets </cx:pt>
          <cx:pt idx="44892"> Common Lights </cx:pt>
          <cx:pt idx="44893"> Bedroom Outlets </cx:pt>
          <cx:pt idx="44894"> Bedroom Lights </cx:pt>
          <cx:pt idx="44895"> Bathroom </cx:pt>
          <cx:pt idx="44896">Total</cx:pt>
          <cx:pt idx="44897">Refrigerator</cx:pt>
          <cx:pt idx="44898">Other Kitchen</cx:pt>
          <cx:pt idx="44899"> Common outlets </cx:pt>
          <cx:pt idx="44900"> Common Lights </cx:pt>
          <cx:pt idx="44901"> Bedroom Outlets </cx:pt>
          <cx:pt idx="44902"> Bedroom Lights </cx:pt>
          <cx:pt idx="44903"> Bathroom </cx:pt>
          <cx:pt idx="44904">Total</cx:pt>
          <cx:pt idx="44905">Refrigerator</cx:pt>
          <cx:pt idx="44906">Other Kitchen</cx:pt>
          <cx:pt idx="44907"> Common outlets </cx:pt>
          <cx:pt idx="44908"> Common Lights </cx:pt>
          <cx:pt idx="44909"> Bedroom Outlets </cx:pt>
          <cx:pt idx="44910"> Bedroom Lights </cx:pt>
          <cx:pt idx="44911"> Bathroom </cx:pt>
          <cx:pt idx="44912">Total</cx:pt>
          <cx:pt idx="44913">Refrigerator</cx:pt>
          <cx:pt idx="44914">Other Kitchen</cx:pt>
          <cx:pt idx="44915"> Common outlets </cx:pt>
          <cx:pt idx="44916"> Common Lights </cx:pt>
          <cx:pt idx="44917"> Bedroom Outlets </cx:pt>
          <cx:pt idx="44918"> Bedroom Lights </cx:pt>
          <cx:pt idx="44919"> Bathroom </cx:pt>
          <cx:pt idx="44920">Total</cx:pt>
          <cx:pt idx="44921">Refrigerator</cx:pt>
          <cx:pt idx="44922">Other Kitchen</cx:pt>
          <cx:pt idx="44923"> Common outlets </cx:pt>
          <cx:pt idx="44924"> Common Lights </cx:pt>
          <cx:pt idx="44925"> Bedroom Outlets </cx:pt>
          <cx:pt idx="44926"> Bedroom Lights </cx:pt>
          <cx:pt idx="44927"> Bathroom </cx:pt>
          <cx:pt idx="44928">Total</cx:pt>
          <cx:pt idx="44929">Refrigerator</cx:pt>
          <cx:pt idx="44930">Other Kitchen</cx:pt>
          <cx:pt idx="44931"> Common outlets </cx:pt>
          <cx:pt idx="44932"> Common Lights </cx:pt>
          <cx:pt idx="44933"> Bedroom Outlets </cx:pt>
          <cx:pt idx="44934"> Bedroom Lights </cx:pt>
          <cx:pt idx="44935"> Bathroom </cx:pt>
          <cx:pt idx="44936">Total</cx:pt>
          <cx:pt idx="44937">Refrigerator</cx:pt>
          <cx:pt idx="44938">Other Kitchen</cx:pt>
          <cx:pt idx="44939"> Common outlets </cx:pt>
          <cx:pt idx="44940"> Common Lights </cx:pt>
          <cx:pt idx="44941"> Bedroom Outlets </cx:pt>
          <cx:pt idx="44942"> Bedroom Lights </cx:pt>
          <cx:pt idx="44943"> Bathroom </cx:pt>
          <cx:pt idx="44944">Total</cx:pt>
          <cx:pt idx="44945">Refrigerator</cx:pt>
          <cx:pt idx="44946">Other Kitchen</cx:pt>
          <cx:pt idx="44947"> Common outlets </cx:pt>
          <cx:pt idx="44948"> Common Lights </cx:pt>
          <cx:pt idx="44949"> Bedroom Outlets </cx:pt>
          <cx:pt idx="44950"> Bedroom Lights </cx:pt>
          <cx:pt idx="44951"> Bathroom </cx:pt>
          <cx:pt idx="44952">Total</cx:pt>
          <cx:pt idx="44953">Refrigerator</cx:pt>
          <cx:pt idx="44954">Other Kitchen</cx:pt>
          <cx:pt idx="44955"> Common outlets </cx:pt>
          <cx:pt idx="44956"> Common Lights </cx:pt>
          <cx:pt idx="44957"> Bedroom Outlets </cx:pt>
          <cx:pt idx="44958"> Bedroom Lights </cx:pt>
          <cx:pt idx="44959"> Bathroom </cx:pt>
          <cx:pt idx="44960">Total</cx:pt>
          <cx:pt idx="44961">Refrigerator</cx:pt>
          <cx:pt idx="44962">Other Kitchen</cx:pt>
          <cx:pt idx="44963"> Common outlets </cx:pt>
          <cx:pt idx="44964"> Common Lights </cx:pt>
          <cx:pt idx="44965"> Bedroom Outlets </cx:pt>
          <cx:pt idx="44966"> Bedroom Lights </cx:pt>
          <cx:pt idx="44967"> Bathroom </cx:pt>
          <cx:pt idx="44968">Total</cx:pt>
          <cx:pt idx="44969">Refrigerator</cx:pt>
          <cx:pt idx="44970">Other Kitchen</cx:pt>
          <cx:pt idx="44971"> Common outlets </cx:pt>
          <cx:pt idx="44972"> Common Lights </cx:pt>
          <cx:pt idx="44973"> Bedroom Outlets </cx:pt>
          <cx:pt idx="44974"> Bedroom Lights </cx:pt>
          <cx:pt idx="44975"> Bathroom </cx:pt>
          <cx:pt idx="44976">Total</cx:pt>
          <cx:pt idx="44977">Refrigerator</cx:pt>
          <cx:pt idx="44978">Other Kitchen</cx:pt>
          <cx:pt idx="44979"> Common outlets </cx:pt>
          <cx:pt idx="44980"> Common Lights </cx:pt>
          <cx:pt idx="44981"> Bedroom Outlets </cx:pt>
          <cx:pt idx="44982"> Bedroom Lights </cx:pt>
          <cx:pt idx="44983"> Bathroom </cx:pt>
          <cx:pt idx="44984">Total</cx:pt>
          <cx:pt idx="44985">Refrigerator</cx:pt>
          <cx:pt idx="44986">Other Kitchen</cx:pt>
          <cx:pt idx="44987"> Common outlets </cx:pt>
          <cx:pt idx="44988"> Common Lights </cx:pt>
          <cx:pt idx="44989"> Bedroom Outlets </cx:pt>
          <cx:pt idx="44990"> Bedroom Lights </cx:pt>
          <cx:pt idx="44991"> Bathroom </cx:pt>
          <cx:pt idx="44992">Total</cx:pt>
          <cx:pt idx="44993">Refrigerator</cx:pt>
          <cx:pt idx="44994">Other Kitchen</cx:pt>
          <cx:pt idx="44995"> Common outlets </cx:pt>
          <cx:pt idx="44996"> Common Lights </cx:pt>
          <cx:pt idx="44997"> Bedroom Outlets </cx:pt>
          <cx:pt idx="44998"> Bedroom Lights </cx:pt>
          <cx:pt idx="44999"> Bathroom </cx:pt>
          <cx:pt idx="45000">Total</cx:pt>
          <cx:pt idx="45001">Refrigerator</cx:pt>
          <cx:pt idx="45002">Other Kitchen</cx:pt>
          <cx:pt idx="45003"> Common outlets </cx:pt>
          <cx:pt idx="45004"> Common Lights </cx:pt>
          <cx:pt idx="45005"> Bedroom Outlets </cx:pt>
          <cx:pt idx="45006"> Bedroom Lights </cx:pt>
          <cx:pt idx="45007"> Bathroom </cx:pt>
          <cx:pt idx="45008">Total</cx:pt>
          <cx:pt idx="45009">Refrigerator</cx:pt>
          <cx:pt idx="45010">Other Kitchen</cx:pt>
          <cx:pt idx="45011"> Common outlets </cx:pt>
          <cx:pt idx="45012"> Common Lights </cx:pt>
          <cx:pt idx="45013"> Bedroom Outlets </cx:pt>
          <cx:pt idx="45014"> Bedroom Lights </cx:pt>
          <cx:pt idx="45015"> Bathroom </cx:pt>
          <cx:pt idx="45016">Total</cx:pt>
          <cx:pt idx="45017">Refrigerator</cx:pt>
          <cx:pt idx="45018">Other Kitchen</cx:pt>
          <cx:pt idx="45019"> Common outlets </cx:pt>
          <cx:pt idx="45020"> Common Lights </cx:pt>
          <cx:pt idx="45021"> Bedroom Outlets </cx:pt>
          <cx:pt idx="45022"> Bedroom Lights </cx:pt>
          <cx:pt idx="45023"> Bathroom </cx:pt>
          <cx:pt idx="45024">Total</cx:pt>
          <cx:pt idx="45025">Refrigerator</cx:pt>
          <cx:pt idx="45026">Other Kitchen</cx:pt>
          <cx:pt idx="45027"> Common outlets </cx:pt>
          <cx:pt idx="45028"> Common Lights </cx:pt>
          <cx:pt idx="45029"> Bedroom Outlets </cx:pt>
          <cx:pt idx="45030"> Bedroom Lights </cx:pt>
          <cx:pt idx="45031"> Bathroom </cx:pt>
          <cx:pt idx="45032">Total</cx:pt>
          <cx:pt idx="45033">Refrigerator</cx:pt>
          <cx:pt idx="45034">Other Kitchen</cx:pt>
          <cx:pt idx="45035"> Common outlets </cx:pt>
          <cx:pt idx="45036"> Common Lights </cx:pt>
          <cx:pt idx="45037"> Bedroom Outlets </cx:pt>
          <cx:pt idx="45038"> Bedroom Lights </cx:pt>
          <cx:pt idx="45039"> Bathroom </cx:pt>
          <cx:pt idx="45040">Total</cx:pt>
          <cx:pt idx="45041">Refrigerator</cx:pt>
          <cx:pt idx="45042">Other Kitchen</cx:pt>
          <cx:pt idx="45043"> Common outlets </cx:pt>
          <cx:pt idx="45044"> Common Lights </cx:pt>
          <cx:pt idx="45045"> Bedroom Outlets </cx:pt>
          <cx:pt idx="45046"> Bedroom Lights </cx:pt>
          <cx:pt idx="45047"> Bathroom </cx:pt>
          <cx:pt idx="45048">Total</cx:pt>
          <cx:pt idx="45049">Refrigerator</cx:pt>
          <cx:pt idx="45050">Other Kitchen</cx:pt>
          <cx:pt idx="45051"> Common outlets </cx:pt>
          <cx:pt idx="45052"> Common Lights </cx:pt>
          <cx:pt idx="45053"> Bedroom Outlets </cx:pt>
          <cx:pt idx="45054"> Bedroom Lights </cx:pt>
          <cx:pt idx="45055"> Bathroom </cx:pt>
          <cx:pt idx="45056">Total</cx:pt>
          <cx:pt idx="45057">Refrigerator</cx:pt>
          <cx:pt idx="45058">Other Kitchen</cx:pt>
          <cx:pt idx="45059"> Common outlets </cx:pt>
          <cx:pt idx="45060"> Common Lights </cx:pt>
          <cx:pt idx="45061"> Bedroom Outlets </cx:pt>
          <cx:pt idx="45062"> Bedroom Lights </cx:pt>
          <cx:pt idx="45063"> Bathroom </cx:pt>
          <cx:pt idx="45064">Total</cx:pt>
          <cx:pt idx="45065">Refrigerator</cx:pt>
          <cx:pt idx="45066">Other Kitchen</cx:pt>
          <cx:pt idx="45067"> Common outlets </cx:pt>
          <cx:pt idx="45068"> Common Lights </cx:pt>
          <cx:pt idx="45069"> Bedroom Outlets </cx:pt>
          <cx:pt idx="45070"> Bedroom Lights </cx:pt>
          <cx:pt idx="45071"> Bathroom </cx:pt>
          <cx:pt idx="45072">Total</cx:pt>
          <cx:pt idx="45073">Refrigerator</cx:pt>
          <cx:pt idx="45074">Other Kitchen</cx:pt>
          <cx:pt idx="45075"> Common outlets </cx:pt>
          <cx:pt idx="45076"> Common Lights </cx:pt>
          <cx:pt idx="45077"> Bedroom Outlets </cx:pt>
          <cx:pt idx="45078"> Bedroom Lights </cx:pt>
          <cx:pt idx="45079"> Bathroom </cx:pt>
          <cx:pt idx="45080">Total</cx:pt>
          <cx:pt idx="45081">Refrigerator</cx:pt>
          <cx:pt idx="45082">Other Kitchen</cx:pt>
          <cx:pt idx="45083"> Common outlets </cx:pt>
          <cx:pt idx="45084"> Common Lights </cx:pt>
          <cx:pt idx="45085"> Bedroom Outlets </cx:pt>
          <cx:pt idx="45086"> Bedroom Lights </cx:pt>
          <cx:pt idx="45087"> Bathroom </cx:pt>
          <cx:pt idx="45088">Total</cx:pt>
          <cx:pt idx="45089">Refrigerator</cx:pt>
          <cx:pt idx="45090">Other Kitchen</cx:pt>
          <cx:pt idx="45091"> Common outlets </cx:pt>
          <cx:pt idx="45092"> Common Lights </cx:pt>
          <cx:pt idx="45093"> Bedroom Outlets </cx:pt>
          <cx:pt idx="45094"> Bedroom Lights </cx:pt>
          <cx:pt idx="45095"> Bathroom </cx:pt>
          <cx:pt idx="45096">Total</cx:pt>
          <cx:pt idx="45097">Refrigerator</cx:pt>
          <cx:pt idx="45098">Other Kitchen</cx:pt>
          <cx:pt idx="45099"> Common outlets </cx:pt>
          <cx:pt idx="45100"> Common Lights </cx:pt>
          <cx:pt idx="45101"> Bedroom Outlets </cx:pt>
          <cx:pt idx="45102"> Bedroom Lights </cx:pt>
          <cx:pt idx="45103"> Bathroom </cx:pt>
          <cx:pt idx="45104">Total</cx:pt>
          <cx:pt idx="45105">Refrigerator</cx:pt>
          <cx:pt idx="45106">Other Kitchen</cx:pt>
          <cx:pt idx="45107"> Common outlets </cx:pt>
          <cx:pt idx="45108"> Common Lights </cx:pt>
          <cx:pt idx="45109"> Bedroom Outlets </cx:pt>
          <cx:pt idx="45110"> Bedroom Lights </cx:pt>
          <cx:pt idx="45111"> Bathroom </cx:pt>
          <cx:pt idx="45112">Total</cx:pt>
          <cx:pt idx="45113">Refrigerator</cx:pt>
          <cx:pt idx="45114">Other Kitchen</cx:pt>
          <cx:pt idx="45115"> Common outlets </cx:pt>
          <cx:pt idx="45116"> Common Lights </cx:pt>
          <cx:pt idx="45117"> Bedroom Outlets </cx:pt>
          <cx:pt idx="45118"> Bedroom Lights </cx:pt>
          <cx:pt idx="45119"> Bathroom </cx:pt>
          <cx:pt idx="45120">Total</cx:pt>
          <cx:pt idx="45121">Refrigerator</cx:pt>
          <cx:pt idx="45122">Other Kitchen</cx:pt>
          <cx:pt idx="45123"> Common outlets </cx:pt>
          <cx:pt idx="45124"> Common Lights </cx:pt>
          <cx:pt idx="45125"> Bedroom Outlets </cx:pt>
          <cx:pt idx="45126"> Bedroom Lights </cx:pt>
          <cx:pt idx="45127"> Bathroom </cx:pt>
          <cx:pt idx="45128">Total</cx:pt>
          <cx:pt idx="45129">Refrigerator</cx:pt>
          <cx:pt idx="45130">Other Kitchen</cx:pt>
          <cx:pt idx="45131"> Common outlets </cx:pt>
          <cx:pt idx="45132"> Common Lights </cx:pt>
          <cx:pt idx="45133"> Bedroom Outlets </cx:pt>
          <cx:pt idx="45134"> Bedroom Lights </cx:pt>
          <cx:pt idx="45135"> Bathroom </cx:pt>
          <cx:pt idx="45136">Total</cx:pt>
          <cx:pt idx="45137">Refrigerator</cx:pt>
          <cx:pt idx="45138">Other Kitchen</cx:pt>
          <cx:pt idx="45139"> Common outlets </cx:pt>
          <cx:pt idx="45140"> Common Lights </cx:pt>
          <cx:pt idx="45141"> Bedroom Outlets </cx:pt>
          <cx:pt idx="45142"> Bedroom Lights </cx:pt>
          <cx:pt idx="45143"> Bathroom </cx:pt>
          <cx:pt idx="45144">Total</cx:pt>
          <cx:pt idx="45145">Refrigerator</cx:pt>
          <cx:pt idx="45146">Other Kitchen</cx:pt>
          <cx:pt idx="45147"> Common outlets </cx:pt>
          <cx:pt idx="45148"> Common Lights </cx:pt>
          <cx:pt idx="45149"> Bedroom Outlets </cx:pt>
          <cx:pt idx="45150"> Bedroom Lights </cx:pt>
          <cx:pt idx="45151"> Bathroom </cx:pt>
          <cx:pt idx="45152">Total</cx:pt>
          <cx:pt idx="45153">Refrigerator</cx:pt>
          <cx:pt idx="45154">Other Kitchen</cx:pt>
          <cx:pt idx="45155"> Common outlets </cx:pt>
          <cx:pt idx="45156"> Common Lights </cx:pt>
          <cx:pt idx="45157"> Bedroom Outlets </cx:pt>
          <cx:pt idx="45158"> Bedroom Lights </cx:pt>
          <cx:pt idx="45159"> Bathroom </cx:pt>
          <cx:pt idx="45160">Total</cx:pt>
          <cx:pt idx="45161">Refrigerator</cx:pt>
          <cx:pt idx="45162">Other Kitchen</cx:pt>
          <cx:pt idx="45163"> Common outlets </cx:pt>
          <cx:pt idx="45164"> Common Lights </cx:pt>
          <cx:pt idx="45165"> Bedroom Outlets </cx:pt>
          <cx:pt idx="45166"> Bedroom Lights </cx:pt>
          <cx:pt idx="45167"> Bathroom </cx:pt>
          <cx:pt idx="45168">Total</cx:pt>
          <cx:pt idx="45169">Refrigerator</cx:pt>
          <cx:pt idx="45170">Other Kitchen</cx:pt>
          <cx:pt idx="45171"> Common outlets </cx:pt>
          <cx:pt idx="45172"> Common Lights </cx:pt>
          <cx:pt idx="45173"> Bedroom Outlets </cx:pt>
          <cx:pt idx="45174"> Bedroom Lights </cx:pt>
          <cx:pt idx="45175"> Bathroom </cx:pt>
          <cx:pt idx="45176">Total</cx:pt>
          <cx:pt idx="45177">Refrigerator</cx:pt>
          <cx:pt idx="45178">Other Kitchen</cx:pt>
          <cx:pt idx="45179"> Common outlets </cx:pt>
          <cx:pt idx="45180"> Common Lights </cx:pt>
          <cx:pt idx="45181"> Bedroom Outlets </cx:pt>
          <cx:pt idx="45182"> Bedroom Lights </cx:pt>
          <cx:pt idx="45183"> Bathroom </cx:pt>
          <cx:pt idx="45184">Total</cx:pt>
          <cx:pt idx="45185">Refrigerator</cx:pt>
          <cx:pt idx="45186">Other Kitchen</cx:pt>
          <cx:pt idx="45187"> Common outlets </cx:pt>
          <cx:pt idx="45188"> Common Lights </cx:pt>
          <cx:pt idx="45189"> Bedroom Outlets </cx:pt>
          <cx:pt idx="45190"> Bedroom Lights </cx:pt>
          <cx:pt idx="45191"> Bathroom </cx:pt>
          <cx:pt idx="45192">Total</cx:pt>
          <cx:pt idx="45193">Refrigerator</cx:pt>
          <cx:pt idx="45194">Other Kitchen</cx:pt>
          <cx:pt idx="45195"> Common outlets </cx:pt>
          <cx:pt idx="45196"> Common Lights </cx:pt>
          <cx:pt idx="45197"> Bedroom Outlets </cx:pt>
          <cx:pt idx="45198"> Bedroom Lights </cx:pt>
          <cx:pt idx="45199"> Bathroom </cx:pt>
          <cx:pt idx="45200">Total</cx:pt>
          <cx:pt idx="45201">Refrigerator</cx:pt>
          <cx:pt idx="45202">Other Kitchen</cx:pt>
          <cx:pt idx="45203"> Common outlets </cx:pt>
          <cx:pt idx="45204"> Common Lights </cx:pt>
          <cx:pt idx="45205"> Bedroom Outlets </cx:pt>
          <cx:pt idx="45206"> Bedroom Lights </cx:pt>
          <cx:pt idx="45207"> Bathroom </cx:pt>
          <cx:pt idx="45208">Total</cx:pt>
          <cx:pt idx="45209">Refrigerator</cx:pt>
          <cx:pt idx="45210">Other Kitchen</cx:pt>
          <cx:pt idx="45211"> Common outlets </cx:pt>
          <cx:pt idx="45212"> Common Lights </cx:pt>
          <cx:pt idx="45213"> Bedroom Outlets </cx:pt>
          <cx:pt idx="45214"> Bedroom Lights </cx:pt>
          <cx:pt idx="45215"> Bathroom </cx:pt>
          <cx:pt idx="45216">Total</cx:pt>
          <cx:pt idx="45217">Refrigerator</cx:pt>
          <cx:pt idx="45218">Other Kitchen</cx:pt>
          <cx:pt idx="45219"> Common outlets </cx:pt>
          <cx:pt idx="45220"> Common Lights </cx:pt>
          <cx:pt idx="45221"> Bedroom Outlets </cx:pt>
          <cx:pt idx="45222"> Bedroom Lights </cx:pt>
          <cx:pt idx="45223"> Bathroom </cx:pt>
          <cx:pt idx="45224">Total</cx:pt>
          <cx:pt idx="45225">Refrigerator</cx:pt>
          <cx:pt idx="45226">Other Kitchen</cx:pt>
          <cx:pt idx="45227"> Common outlets </cx:pt>
          <cx:pt idx="45228"> Common Lights </cx:pt>
          <cx:pt idx="45229"> Bedroom Outlets </cx:pt>
          <cx:pt idx="45230"> Bedroom Lights </cx:pt>
          <cx:pt idx="45231"> Bathroom </cx:pt>
          <cx:pt idx="45232">Total</cx:pt>
          <cx:pt idx="45233">Refrigerator</cx:pt>
          <cx:pt idx="45234">Other Kitchen</cx:pt>
          <cx:pt idx="45235"> Common outlets </cx:pt>
          <cx:pt idx="45236"> Common Lights </cx:pt>
          <cx:pt idx="45237"> Bedroom Outlets </cx:pt>
          <cx:pt idx="45238"> Bedroom Lights </cx:pt>
          <cx:pt idx="45239"> Bathroom </cx:pt>
          <cx:pt idx="45240">Total</cx:pt>
          <cx:pt idx="45241">Refrigerator</cx:pt>
          <cx:pt idx="45242">Other Kitchen</cx:pt>
          <cx:pt idx="45243"> Common outlets </cx:pt>
          <cx:pt idx="45244"> Common Lights </cx:pt>
          <cx:pt idx="45245"> Bedroom Outlets </cx:pt>
          <cx:pt idx="45246"> Bedroom Lights </cx:pt>
          <cx:pt idx="45247"> Bathroom </cx:pt>
          <cx:pt idx="45248">Total</cx:pt>
          <cx:pt idx="45249">Refrigerator</cx:pt>
          <cx:pt idx="45250">Other Kitchen</cx:pt>
          <cx:pt idx="45251"> Common outlets </cx:pt>
          <cx:pt idx="45252"> Common Lights </cx:pt>
          <cx:pt idx="45253"> Bedroom Outlets </cx:pt>
          <cx:pt idx="45254"> Bedroom Lights </cx:pt>
          <cx:pt idx="45255"> Bathroom </cx:pt>
          <cx:pt idx="45256">Total</cx:pt>
          <cx:pt idx="45257">Refrigerator</cx:pt>
          <cx:pt idx="45258">Other Kitchen</cx:pt>
          <cx:pt idx="45259"> Common outlets </cx:pt>
          <cx:pt idx="45260"> Common Lights </cx:pt>
          <cx:pt idx="45261"> Bedroom Outlets </cx:pt>
          <cx:pt idx="45262"> Bedroom Lights </cx:pt>
          <cx:pt idx="45263"> Bathroom </cx:pt>
          <cx:pt idx="45264">Total</cx:pt>
          <cx:pt idx="45265">Refrigerator</cx:pt>
          <cx:pt idx="45266">Other Kitchen</cx:pt>
          <cx:pt idx="45267"> Common outlets </cx:pt>
          <cx:pt idx="45268"> Common Lights </cx:pt>
          <cx:pt idx="45269"> Bedroom Outlets </cx:pt>
          <cx:pt idx="45270"> Bedroom Lights </cx:pt>
          <cx:pt idx="45271"> Bathroom </cx:pt>
          <cx:pt idx="45272">Total</cx:pt>
          <cx:pt idx="45273">Refrigerator</cx:pt>
          <cx:pt idx="45274">Other Kitchen</cx:pt>
          <cx:pt idx="45275"> Common outlets </cx:pt>
          <cx:pt idx="45276"> Common Lights </cx:pt>
          <cx:pt idx="45277"> Bedroom Outlets </cx:pt>
          <cx:pt idx="45278"> Bedroom Lights </cx:pt>
          <cx:pt idx="45279"> Bathroom </cx:pt>
          <cx:pt idx="45280">Total</cx:pt>
          <cx:pt idx="45281">Refrigerator</cx:pt>
          <cx:pt idx="45282">Other Kitchen</cx:pt>
          <cx:pt idx="45283"> Common outlets </cx:pt>
          <cx:pt idx="45284"> Common Lights </cx:pt>
          <cx:pt idx="45285"> Bedroom Outlets </cx:pt>
          <cx:pt idx="45286"> Bedroom Lights </cx:pt>
          <cx:pt idx="45287"> Bathroom </cx:pt>
          <cx:pt idx="45288">Total</cx:pt>
          <cx:pt idx="45289">Refrigerator</cx:pt>
          <cx:pt idx="45290">Other Kitchen</cx:pt>
          <cx:pt idx="45291"> Common outlets </cx:pt>
          <cx:pt idx="45292"> Common Lights </cx:pt>
          <cx:pt idx="45293"> Bedroom Outlets </cx:pt>
          <cx:pt idx="45294"> Bedroom Lights </cx:pt>
          <cx:pt idx="45295"> Bathroom </cx:pt>
          <cx:pt idx="45296">Total</cx:pt>
          <cx:pt idx="45297">Refrigerator</cx:pt>
          <cx:pt idx="45298">Other Kitchen</cx:pt>
          <cx:pt idx="45299"> Common outlets </cx:pt>
          <cx:pt idx="45300"> Common Lights </cx:pt>
          <cx:pt idx="45301"> Bedroom Outlets </cx:pt>
          <cx:pt idx="45302"> Bedroom Lights </cx:pt>
          <cx:pt idx="45303"> Bathroom </cx:pt>
          <cx:pt idx="45304">Total</cx:pt>
          <cx:pt idx="45305">Refrigerator</cx:pt>
          <cx:pt idx="45306">Other Kitchen</cx:pt>
          <cx:pt idx="45307"> Common outlets </cx:pt>
          <cx:pt idx="45308"> Common Lights </cx:pt>
          <cx:pt idx="45309"> Bedroom Outlets </cx:pt>
          <cx:pt idx="45310"> Bedroom Lights </cx:pt>
          <cx:pt idx="45311"> Bathroom </cx:pt>
          <cx:pt idx="45312">Total</cx:pt>
          <cx:pt idx="45313">Refrigerator</cx:pt>
          <cx:pt idx="45314">Other Kitchen</cx:pt>
          <cx:pt idx="45315"> Common outlets </cx:pt>
          <cx:pt idx="45316"> Common Lights </cx:pt>
          <cx:pt idx="45317"> Bedroom Outlets </cx:pt>
          <cx:pt idx="45318"> Bedroom Lights </cx:pt>
          <cx:pt idx="45319"> Bathroom </cx:pt>
          <cx:pt idx="45320">Total</cx:pt>
          <cx:pt idx="45321">Refrigerator</cx:pt>
          <cx:pt idx="45322">Other Kitchen</cx:pt>
          <cx:pt idx="45323"> Common outlets </cx:pt>
          <cx:pt idx="45324"> Common Lights </cx:pt>
          <cx:pt idx="45325"> Bedroom Outlets </cx:pt>
          <cx:pt idx="45326"> Bedroom Lights </cx:pt>
          <cx:pt idx="45327"> Bathroom </cx:pt>
          <cx:pt idx="45328">Total</cx:pt>
          <cx:pt idx="45329">Refrigerator</cx:pt>
          <cx:pt idx="45330">Other Kitchen</cx:pt>
          <cx:pt idx="45331"> Common outlets </cx:pt>
          <cx:pt idx="45332"> Common Lights </cx:pt>
          <cx:pt idx="45333"> Bedroom Outlets </cx:pt>
          <cx:pt idx="45334"> Bedroom Lights </cx:pt>
          <cx:pt idx="45335"> Bathroom </cx:pt>
          <cx:pt idx="45336">Total</cx:pt>
          <cx:pt idx="45337">Refrigerator</cx:pt>
          <cx:pt idx="45338">Other Kitchen</cx:pt>
          <cx:pt idx="45339"> Common outlets </cx:pt>
          <cx:pt idx="45340"> Common Lights </cx:pt>
          <cx:pt idx="45341"> Bedroom Outlets </cx:pt>
          <cx:pt idx="45342"> Bedroom Lights </cx:pt>
          <cx:pt idx="45343"> Bathroom </cx:pt>
          <cx:pt idx="45344">Total</cx:pt>
          <cx:pt idx="45345">Refrigerator</cx:pt>
          <cx:pt idx="45346">Other Kitchen</cx:pt>
          <cx:pt idx="45347"> Common outlets </cx:pt>
          <cx:pt idx="45348"> Common Lights </cx:pt>
          <cx:pt idx="45349"> Bedroom Outlets </cx:pt>
          <cx:pt idx="45350"> Bedroom Lights </cx:pt>
          <cx:pt idx="45351"> Bathroom </cx:pt>
          <cx:pt idx="45352">Total</cx:pt>
          <cx:pt idx="45353">Refrigerator</cx:pt>
          <cx:pt idx="45354">Other Kitchen</cx:pt>
          <cx:pt idx="45355"> Common outlets </cx:pt>
          <cx:pt idx="45356"> Common Lights </cx:pt>
          <cx:pt idx="45357"> Bedroom Outlets </cx:pt>
          <cx:pt idx="45358"> Bedroom Lights </cx:pt>
          <cx:pt idx="45359"> Bathroom </cx:pt>
          <cx:pt idx="45360">Total</cx:pt>
          <cx:pt idx="45361">Refrigerator</cx:pt>
          <cx:pt idx="45362">Other Kitchen</cx:pt>
          <cx:pt idx="45363"> Common outlets </cx:pt>
          <cx:pt idx="45364"> Common Lights </cx:pt>
          <cx:pt idx="45365"> Bedroom Outlets </cx:pt>
          <cx:pt idx="45366"> Bedroom Lights </cx:pt>
          <cx:pt idx="45367"> Bathroom </cx:pt>
          <cx:pt idx="45368">Total</cx:pt>
          <cx:pt idx="45369">Refrigerator</cx:pt>
          <cx:pt idx="45370">Other Kitchen</cx:pt>
          <cx:pt idx="45371"> Common outlets </cx:pt>
          <cx:pt idx="45372"> Common Lights </cx:pt>
          <cx:pt idx="45373"> Bedroom Outlets </cx:pt>
          <cx:pt idx="45374"> Bedroom Lights </cx:pt>
          <cx:pt idx="45375"> Bathroom </cx:pt>
          <cx:pt idx="45376">Total</cx:pt>
          <cx:pt idx="45377">Refrigerator</cx:pt>
          <cx:pt idx="45378">Other Kitchen</cx:pt>
          <cx:pt idx="45379"> Common outlets </cx:pt>
          <cx:pt idx="45380"> Common Lights </cx:pt>
          <cx:pt idx="45381"> Bedroom Outlets </cx:pt>
          <cx:pt idx="45382"> Bedroom Lights </cx:pt>
          <cx:pt idx="45383"> Bathroom </cx:pt>
          <cx:pt idx="45384">Total</cx:pt>
          <cx:pt idx="45385">Refrigerator</cx:pt>
          <cx:pt idx="45386">Other Kitchen</cx:pt>
          <cx:pt idx="45387"> Common outlets </cx:pt>
          <cx:pt idx="45388"> Common Lights </cx:pt>
          <cx:pt idx="45389"> Bedroom Outlets </cx:pt>
          <cx:pt idx="45390"> Bedroom Lights </cx:pt>
          <cx:pt idx="45391"> Bathroom </cx:pt>
          <cx:pt idx="45392">Total</cx:pt>
          <cx:pt idx="45393">Refrigerator</cx:pt>
          <cx:pt idx="45394">Other Kitchen</cx:pt>
          <cx:pt idx="45395"> Common outlets </cx:pt>
          <cx:pt idx="45396"> Common Lights </cx:pt>
          <cx:pt idx="45397"> Bedroom Outlets </cx:pt>
          <cx:pt idx="45398"> Bedroom Lights </cx:pt>
          <cx:pt idx="45399"> Bathroom </cx:pt>
          <cx:pt idx="45400">Total</cx:pt>
          <cx:pt idx="45401">Refrigerator</cx:pt>
          <cx:pt idx="45402">Other Kitchen</cx:pt>
          <cx:pt idx="45403"> Common outlets </cx:pt>
          <cx:pt idx="45404"> Common Lights </cx:pt>
          <cx:pt idx="45405"> Bedroom Outlets </cx:pt>
          <cx:pt idx="45406"> Bedroom Lights </cx:pt>
          <cx:pt idx="45407"> Bathroom </cx:pt>
          <cx:pt idx="45408">Total</cx:pt>
          <cx:pt idx="45409">Refrigerator</cx:pt>
          <cx:pt idx="45410">Other Kitchen</cx:pt>
          <cx:pt idx="45411"> Common outlets </cx:pt>
          <cx:pt idx="45412"> Common Lights </cx:pt>
          <cx:pt idx="45413"> Bedroom Outlets </cx:pt>
          <cx:pt idx="45414"> Bedroom Lights </cx:pt>
          <cx:pt idx="45415"> Bathroom </cx:pt>
          <cx:pt idx="45416">Total</cx:pt>
          <cx:pt idx="45417">Refrigerator</cx:pt>
          <cx:pt idx="45418">Other Kitchen</cx:pt>
          <cx:pt idx="45419"> Common outlets </cx:pt>
          <cx:pt idx="45420"> Common Lights </cx:pt>
          <cx:pt idx="45421"> Bedroom Outlets </cx:pt>
          <cx:pt idx="45422"> Bedroom Lights </cx:pt>
          <cx:pt idx="45423"> Bathroom </cx:pt>
          <cx:pt idx="45424">Total</cx:pt>
          <cx:pt idx="45425">Refrigerator</cx:pt>
          <cx:pt idx="45426">Other Kitchen</cx:pt>
          <cx:pt idx="45427"> Common outlets </cx:pt>
          <cx:pt idx="45428"> Common Lights </cx:pt>
          <cx:pt idx="45429"> Bedroom Outlets </cx:pt>
          <cx:pt idx="45430"> Bedroom Lights </cx:pt>
          <cx:pt idx="45431"> Bathroom </cx:pt>
          <cx:pt idx="45432">Total</cx:pt>
          <cx:pt idx="45433">Refrigerator</cx:pt>
          <cx:pt idx="45434">Other Kitchen</cx:pt>
          <cx:pt idx="45435"> Common outlets </cx:pt>
          <cx:pt idx="45436"> Common Lights </cx:pt>
          <cx:pt idx="45437"> Bedroom Outlets </cx:pt>
          <cx:pt idx="45438"> Bedroom Lights </cx:pt>
          <cx:pt idx="45439"> Bathroom </cx:pt>
          <cx:pt idx="45440">Total</cx:pt>
          <cx:pt idx="45441">Refrigerator</cx:pt>
          <cx:pt idx="45442">Other Kitchen</cx:pt>
          <cx:pt idx="45443"> Common outlets </cx:pt>
          <cx:pt idx="45444"> Common Lights </cx:pt>
          <cx:pt idx="45445"> Bedroom Outlets </cx:pt>
          <cx:pt idx="45446"> Bedroom Lights </cx:pt>
          <cx:pt idx="45447"> Bathroom </cx:pt>
          <cx:pt idx="45448">Total</cx:pt>
          <cx:pt idx="45449">Refrigerator</cx:pt>
          <cx:pt idx="45450">Other Kitchen</cx:pt>
          <cx:pt idx="45451"> Common outlets </cx:pt>
          <cx:pt idx="45452"> Common Lights </cx:pt>
          <cx:pt idx="45453"> Bedroom Outlets </cx:pt>
          <cx:pt idx="45454"> Bedroom Lights </cx:pt>
          <cx:pt idx="45455"> Bathroom </cx:pt>
          <cx:pt idx="45456">Total</cx:pt>
          <cx:pt idx="45457">Refrigerator</cx:pt>
          <cx:pt idx="45458">Other Kitchen</cx:pt>
          <cx:pt idx="45459"> Common outlets </cx:pt>
          <cx:pt idx="45460"> Common Lights </cx:pt>
          <cx:pt idx="45461"> Bedroom Outlets </cx:pt>
          <cx:pt idx="45462"> Bedroom Lights </cx:pt>
          <cx:pt idx="45463"> Bathroom </cx:pt>
          <cx:pt idx="45464">Total</cx:pt>
          <cx:pt idx="45465">Refrigerator</cx:pt>
          <cx:pt idx="45466">Other Kitchen</cx:pt>
          <cx:pt idx="45467"> Common outlets </cx:pt>
          <cx:pt idx="45468"> Common Lights </cx:pt>
          <cx:pt idx="45469"> Bedroom Outlets </cx:pt>
          <cx:pt idx="45470"> Bedroom Lights </cx:pt>
          <cx:pt idx="45471"> Bathroom </cx:pt>
          <cx:pt idx="45472">Total</cx:pt>
          <cx:pt idx="45473">Refrigerator</cx:pt>
          <cx:pt idx="45474">Other Kitchen</cx:pt>
          <cx:pt idx="45475"> Common outlets </cx:pt>
          <cx:pt idx="45476"> Common Lights </cx:pt>
          <cx:pt idx="45477"> Bedroom Outlets </cx:pt>
          <cx:pt idx="45478"> Bedroom Lights </cx:pt>
          <cx:pt idx="45479"> Bathroom </cx:pt>
          <cx:pt idx="45480">Total</cx:pt>
          <cx:pt idx="45481">Refrigerator</cx:pt>
          <cx:pt idx="45482">Other Kitchen</cx:pt>
          <cx:pt idx="45483"> Common outlets </cx:pt>
          <cx:pt idx="45484"> Common Lights </cx:pt>
          <cx:pt idx="45485"> Bedroom Outlets </cx:pt>
          <cx:pt idx="45486"> Bedroom Lights </cx:pt>
          <cx:pt idx="45487"> Bathroom </cx:pt>
          <cx:pt idx="45488">Total</cx:pt>
          <cx:pt idx="45489">Refrigerator</cx:pt>
          <cx:pt idx="45490">Other Kitchen</cx:pt>
          <cx:pt idx="45491"> Common outlets </cx:pt>
          <cx:pt idx="45492"> Common Lights </cx:pt>
          <cx:pt idx="45493"> Bedroom Outlets </cx:pt>
          <cx:pt idx="45494"> Bedroom Lights </cx:pt>
          <cx:pt idx="45495"> Bathroom </cx:pt>
          <cx:pt idx="45496">Total</cx:pt>
          <cx:pt idx="45497">Refrigerator</cx:pt>
          <cx:pt idx="45498">Other Kitchen</cx:pt>
          <cx:pt idx="45499"> Common outlets </cx:pt>
          <cx:pt idx="45500"> Common Lights </cx:pt>
          <cx:pt idx="45501"> Bedroom Outlets </cx:pt>
          <cx:pt idx="45502"> Bedroom Lights </cx:pt>
          <cx:pt idx="45503"> Bathroom </cx:pt>
          <cx:pt idx="45504">Total</cx:pt>
          <cx:pt idx="45505">Refrigerator</cx:pt>
          <cx:pt idx="45506">Other Kitchen</cx:pt>
          <cx:pt idx="45507"> Common outlets </cx:pt>
          <cx:pt idx="45508"> Common Lights </cx:pt>
          <cx:pt idx="45509"> Bedroom Outlets </cx:pt>
          <cx:pt idx="45510"> Bedroom Lights </cx:pt>
          <cx:pt idx="45511"> Bathroom </cx:pt>
          <cx:pt idx="45512">Total</cx:pt>
          <cx:pt idx="45513">Refrigerator</cx:pt>
          <cx:pt idx="45514">Other Kitchen</cx:pt>
          <cx:pt idx="45515"> Common outlets </cx:pt>
          <cx:pt idx="45516"> Common Lights </cx:pt>
          <cx:pt idx="45517"> Bedroom Outlets </cx:pt>
          <cx:pt idx="45518"> Bedroom Lights </cx:pt>
          <cx:pt idx="45519"> Bathroom </cx:pt>
          <cx:pt idx="45520">Total</cx:pt>
          <cx:pt idx="45521">Refrigerator</cx:pt>
          <cx:pt idx="45522">Other Kitchen</cx:pt>
          <cx:pt idx="45523"> Common outlets </cx:pt>
          <cx:pt idx="45524"> Common Lights </cx:pt>
          <cx:pt idx="45525"> Bedroom Outlets </cx:pt>
          <cx:pt idx="45526"> Bedroom Lights </cx:pt>
          <cx:pt idx="45527"> Bathroom </cx:pt>
          <cx:pt idx="45528">Total</cx:pt>
          <cx:pt idx="45529">Refrigerator</cx:pt>
          <cx:pt idx="45530">Other Kitchen</cx:pt>
          <cx:pt idx="45531"> Common outlets </cx:pt>
          <cx:pt idx="45532"> Common Lights </cx:pt>
          <cx:pt idx="45533"> Bedroom Outlets </cx:pt>
          <cx:pt idx="45534"> Bedroom Lights </cx:pt>
          <cx:pt idx="45535"> Bathroom </cx:pt>
          <cx:pt idx="45536">Total</cx:pt>
          <cx:pt idx="45537">Refrigerator</cx:pt>
          <cx:pt idx="45538">Other Kitchen</cx:pt>
          <cx:pt idx="45539"> Common outlets </cx:pt>
          <cx:pt idx="45540"> Common Lights </cx:pt>
          <cx:pt idx="45541"> Bedroom Outlets </cx:pt>
          <cx:pt idx="45542"> Bedroom Lights </cx:pt>
          <cx:pt idx="45543"> Bathroom </cx:pt>
          <cx:pt idx="45544">Total</cx:pt>
          <cx:pt idx="45545">Refrigerator</cx:pt>
          <cx:pt idx="45546">Other Kitchen</cx:pt>
          <cx:pt idx="45547"> Common outlets </cx:pt>
          <cx:pt idx="45548"> Common Lights </cx:pt>
          <cx:pt idx="45549"> Bedroom Outlets </cx:pt>
          <cx:pt idx="45550"> Bedroom Lights </cx:pt>
          <cx:pt idx="45551"> Bathroom </cx:pt>
          <cx:pt idx="45552">Total</cx:pt>
          <cx:pt idx="45553">Refrigerator</cx:pt>
          <cx:pt idx="45554">Other Kitchen</cx:pt>
          <cx:pt idx="45555"> Common outlets </cx:pt>
          <cx:pt idx="45556"> Common Lights </cx:pt>
          <cx:pt idx="45557"> Bedroom Outlets </cx:pt>
          <cx:pt idx="45558"> Bedroom Lights </cx:pt>
          <cx:pt idx="45559"> Bathroom </cx:pt>
          <cx:pt idx="45560">Total</cx:pt>
          <cx:pt idx="45561">Refrigerator</cx:pt>
          <cx:pt idx="45562">Other Kitchen</cx:pt>
          <cx:pt idx="45563"> Common outlets </cx:pt>
          <cx:pt idx="45564"> Common Lights </cx:pt>
          <cx:pt idx="45565"> Bedroom Outlets </cx:pt>
          <cx:pt idx="45566"> Bedroom Lights </cx:pt>
          <cx:pt idx="45567"> Bathroom </cx:pt>
          <cx:pt idx="45568">Total</cx:pt>
          <cx:pt idx="45569">Refrigerator</cx:pt>
          <cx:pt idx="45570">Other Kitchen</cx:pt>
          <cx:pt idx="45571"> Common outlets </cx:pt>
          <cx:pt idx="45572"> Common Lights </cx:pt>
          <cx:pt idx="45573"> Bedroom Outlets </cx:pt>
          <cx:pt idx="45574"> Bedroom Lights </cx:pt>
          <cx:pt idx="45575"> Bathroom </cx:pt>
          <cx:pt idx="45576">Total</cx:pt>
          <cx:pt idx="45577">Refrigerator</cx:pt>
          <cx:pt idx="45578">Other Kitchen</cx:pt>
          <cx:pt idx="45579"> Common outlets </cx:pt>
          <cx:pt idx="45580"> Common Lights </cx:pt>
          <cx:pt idx="45581"> Bedroom Outlets </cx:pt>
          <cx:pt idx="45582"> Bedroom Lights </cx:pt>
          <cx:pt idx="45583"> Bathroom </cx:pt>
          <cx:pt idx="45584">Total</cx:pt>
          <cx:pt idx="45585">Refrigerator</cx:pt>
          <cx:pt idx="45586">Other Kitchen</cx:pt>
          <cx:pt idx="45587"> Common outlets </cx:pt>
          <cx:pt idx="45588"> Common Lights </cx:pt>
          <cx:pt idx="45589"> Bedroom Outlets </cx:pt>
          <cx:pt idx="45590"> Bedroom Lights </cx:pt>
          <cx:pt idx="45591"> Bathroom </cx:pt>
          <cx:pt idx="45592">Total</cx:pt>
          <cx:pt idx="45593">Refrigerator</cx:pt>
          <cx:pt idx="45594">Other Kitchen</cx:pt>
          <cx:pt idx="45595"> Common outlets </cx:pt>
          <cx:pt idx="45596"> Common Lights </cx:pt>
          <cx:pt idx="45597"> Bedroom Outlets </cx:pt>
          <cx:pt idx="45598"> Bedroom Lights </cx:pt>
          <cx:pt idx="45599"> Bathroom </cx:pt>
          <cx:pt idx="45600">Total</cx:pt>
          <cx:pt idx="45601">Refrigerator</cx:pt>
          <cx:pt idx="45602">Other Kitchen</cx:pt>
          <cx:pt idx="45603"> Common outlets </cx:pt>
          <cx:pt idx="45604"> Common Lights </cx:pt>
          <cx:pt idx="45605"> Bedroom Outlets </cx:pt>
          <cx:pt idx="45606"> Bedroom Lights </cx:pt>
          <cx:pt idx="45607"> Bathroom </cx:pt>
          <cx:pt idx="45608">Total</cx:pt>
          <cx:pt idx="45609">Refrigerator</cx:pt>
          <cx:pt idx="45610">Other Kitchen</cx:pt>
          <cx:pt idx="45611"> Common outlets </cx:pt>
          <cx:pt idx="45612"> Common Lights </cx:pt>
          <cx:pt idx="45613"> Bedroom Outlets </cx:pt>
          <cx:pt idx="45614"> Bedroom Lights </cx:pt>
          <cx:pt idx="45615"> Bathroom </cx:pt>
          <cx:pt idx="45616">Total</cx:pt>
          <cx:pt idx="45617">Refrigerator</cx:pt>
          <cx:pt idx="45618">Other Kitchen</cx:pt>
          <cx:pt idx="45619"> Common outlets </cx:pt>
          <cx:pt idx="45620"> Common Lights </cx:pt>
          <cx:pt idx="45621"> Bedroom Outlets </cx:pt>
          <cx:pt idx="45622"> Bedroom Lights </cx:pt>
          <cx:pt idx="45623"> Bathroom </cx:pt>
          <cx:pt idx="45624">Total</cx:pt>
          <cx:pt idx="45625">Refrigerator</cx:pt>
          <cx:pt idx="45626">Other Kitchen</cx:pt>
          <cx:pt idx="45627"> Common outlets </cx:pt>
          <cx:pt idx="45628"> Common Lights </cx:pt>
          <cx:pt idx="45629"> Bedroom Outlets </cx:pt>
          <cx:pt idx="45630"> Bedroom Lights </cx:pt>
          <cx:pt idx="45631"> Bathroom </cx:pt>
          <cx:pt idx="45632">Total</cx:pt>
          <cx:pt idx="45633">Refrigerator</cx:pt>
          <cx:pt idx="45634">Other Kitchen</cx:pt>
          <cx:pt idx="45635"> Common outlets </cx:pt>
          <cx:pt idx="45636"> Common Lights </cx:pt>
          <cx:pt idx="45637"> Bedroom Outlets </cx:pt>
          <cx:pt idx="45638"> Bedroom Lights </cx:pt>
          <cx:pt idx="45639"> Bathroom </cx:pt>
          <cx:pt idx="45640">Total</cx:pt>
          <cx:pt idx="45641">Refrigerator</cx:pt>
          <cx:pt idx="45642">Other Kitchen</cx:pt>
          <cx:pt idx="45643"> Common outlets </cx:pt>
          <cx:pt idx="45644"> Common Lights </cx:pt>
          <cx:pt idx="45645"> Bedroom Outlets </cx:pt>
          <cx:pt idx="45646"> Bedroom Lights </cx:pt>
          <cx:pt idx="45647"> Bathroom </cx:pt>
          <cx:pt idx="45648">Total</cx:pt>
          <cx:pt idx="45649">Refrigerator</cx:pt>
          <cx:pt idx="45650">Other Kitchen</cx:pt>
          <cx:pt idx="45651"> Common outlets </cx:pt>
          <cx:pt idx="45652"> Common Lights </cx:pt>
          <cx:pt idx="45653"> Bedroom Outlets </cx:pt>
          <cx:pt idx="45654"> Bedroom Lights </cx:pt>
          <cx:pt idx="45655"> Bathroom </cx:pt>
          <cx:pt idx="45656">Total</cx:pt>
          <cx:pt idx="45657">Refrigerator</cx:pt>
          <cx:pt idx="45658">Other Kitchen</cx:pt>
          <cx:pt idx="45659"> Common outlets </cx:pt>
          <cx:pt idx="45660"> Common Lights </cx:pt>
          <cx:pt idx="45661"> Bedroom Outlets </cx:pt>
          <cx:pt idx="45662"> Bedroom Lights </cx:pt>
          <cx:pt idx="45663"> Bathroom </cx:pt>
          <cx:pt idx="45664">Total</cx:pt>
          <cx:pt idx="45665">Refrigerator</cx:pt>
          <cx:pt idx="45666">Other Kitchen</cx:pt>
          <cx:pt idx="45667"> Common outlets </cx:pt>
          <cx:pt idx="45668"> Common Lights </cx:pt>
          <cx:pt idx="45669"> Bedroom Outlets </cx:pt>
          <cx:pt idx="45670"> Bedroom Lights </cx:pt>
          <cx:pt idx="45671"> Bathroom </cx:pt>
          <cx:pt idx="45672">Total</cx:pt>
          <cx:pt idx="45673">Refrigerator</cx:pt>
          <cx:pt idx="45674">Other Kitchen</cx:pt>
          <cx:pt idx="45675"> Common outlets </cx:pt>
          <cx:pt idx="45676"> Common Lights </cx:pt>
          <cx:pt idx="45677"> Bedroom Outlets </cx:pt>
          <cx:pt idx="45678"> Bedroom Lights </cx:pt>
          <cx:pt idx="45679"> Bathroom </cx:pt>
          <cx:pt idx="45680">Total</cx:pt>
          <cx:pt idx="45681">Refrigerator</cx:pt>
          <cx:pt idx="45682">Other Kitchen</cx:pt>
          <cx:pt idx="45683"> Common outlets </cx:pt>
          <cx:pt idx="45684"> Common Lights </cx:pt>
          <cx:pt idx="45685"> Bedroom Outlets </cx:pt>
          <cx:pt idx="45686"> Bedroom Lights </cx:pt>
          <cx:pt idx="45687"> Bathroom </cx:pt>
          <cx:pt idx="45688">Total</cx:pt>
          <cx:pt idx="45689">Refrigerator</cx:pt>
          <cx:pt idx="45690">Other Kitchen</cx:pt>
          <cx:pt idx="45691"> Common outlets </cx:pt>
          <cx:pt idx="45692"> Common Lights </cx:pt>
          <cx:pt idx="45693"> Bedroom Outlets </cx:pt>
          <cx:pt idx="45694"> Bedroom Lights </cx:pt>
          <cx:pt idx="45695"> Bathroom </cx:pt>
          <cx:pt idx="45696">Total</cx:pt>
          <cx:pt idx="45697">Refrigerator</cx:pt>
          <cx:pt idx="45698">Other Kitchen</cx:pt>
          <cx:pt idx="45699"> Common outlets </cx:pt>
          <cx:pt idx="45700"> Common Lights </cx:pt>
          <cx:pt idx="45701"> Bedroom Outlets </cx:pt>
          <cx:pt idx="45702"> Bedroom Lights </cx:pt>
          <cx:pt idx="45703"> Bathroom </cx:pt>
          <cx:pt idx="45704">Total</cx:pt>
          <cx:pt idx="45705">Refrigerator</cx:pt>
          <cx:pt idx="45706">Other Kitchen</cx:pt>
          <cx:pt idx="45707"> Common outlets </cx:pt>
          <cx:pt idx="45708"> Common Lights </cx:pt>
          <cx:pt idx="45709"> Bedroom Outlets </cx:pt>
          <cx:pt idx="45710"> Bedroom Lights </cx:pt>
          <cx:pt idx="45711"> Bathroom </cx:pt>
          <cx:pt idx="45712">Total</cx:pt>
          <cx:pt idx="45713">Refrigerator</cx:pt>
          <cx:pt idx="45714">Other Kitchen</cx:pt>
          <cx:pt idx="45715"> Common outlets </cx:pt>
          <cx:pt idx="45716"> Common Lights </cx:pt>
          <cx:pt idx="45717"> Bedroom Outlets </cx:pt>
          <cx:pt idx="45718"> Bedroom Lights </cx:pt>
          <cx:pt idx="45719"> Bathroom </cx:pt>
          <cx:pt idx="45720">Total</cx:pt>
          <cx:pt idx="45721">Refrigerator</cx:pt>
          <cx:pt idx="45722">Other Kitchen</cx:pt>
          <cx:pt idx="45723"> Common outlets </cx:pt>
          <cx:pt idx="45724"> Common Lights </cx:pt>
          <cx:pt idx="45725"> Bedroom Outlets </cx:pt>
          <cx:pt idx="45726"> Bedroom Lights </cx:pt>
          <cx:pt idx="45727"> Bathroom </cx:pt>
          <cx:pt idx="45728">Total</cx:pt>
          <cx:pt idx="45729">Refrigerator</cx:pt>
          <cx:pt idx="45730">Other Kitchen</cx:pt>
          <cx:pt idx="45731"> Common outlets </cx:pt>
          <cx:pt idx="45732"> Common Lights </cx:pt>
          <cx:pt idx="45733"> Bedroom Outlets </cx:pt>
          <cx:pt idx="45734"> Bedroom Lights </cx:pt>
          <cx:pt idx="45735"> Bathroom </cx:pt>
          <cx:pt idx="45736">Total</cx:pt>
          <cx:pt idx="45737">Refrigerator</cx:pt>
          <cx:pt idx="45738">Other Kitchen</cx:pt>
          <cx:pt idx="45739"> Common outlets </cx:pt>
          <cx:pt idx="45740"> Common Lights </cx:pt>
          <cx:pt idx="45741"> Bedroom Outlets </cx:pt>
          <cx:pt idx="45742"> Bedroom Lights </cx:pt>
          <cx:pt idx="45743"> Bathroom </cx:pt>
          <cx:pt idx="45744">Total</cx:pt>
          <cx:pt idx="45745">Refrigerator</cx:pt>
          <cx:pt idx="45746">Other Kitchen</cx:pt>
          <cx:pt idx="45747"> Common outlets </cx:pt>
          <cx:pt idx="45748"> Common Lights </cx:pt>
          <cx:pt idx="45749"> Bedroom Outlets </cx:pt>
          <cx:pt idx="45750"> Bedroom Lights </cx:pt>
          <cx:pt idx="45751"> Bathroom </cx:pt>
          <cx:pt idx="45752">Total</cx:pt>
          <cx:pt idx="45753">Refrigerator</cx:pt>
          <cx:pt idx="45754">Other Kitchen</cx:pt>
          <cx:pt idx="45755"> Common outlets </cx:pt>
          <cx:pt idx="45756"> Common Lights </cx:pt>
          <cx:pt idx="45757"> Bedroom Outlets </cx:pt>
          <cx:pt idx="45758"> Bedroom Lights </cx:pt>
          <cx:pt idx="45759"> Bathroom </cx:pt>
          <cx:pt idx="45760">Total</cx:pt>
          <cx:pt idx="45761">Refrigerator</cx:pt>
          <cx:pt idx="45762">Other Kitchen</cx:pt>
          <cx:pt idx="45763"> Common outlets </cx:pt>
          <cx:pt idx="45764"> Common Lights </cx:pt>
          <cx:pt idx="45765"> Bedroom Outlets </cx:pt>
          <cx:pt idx="45766"> Bedroom Lights </cx:pt>
          <cx:pt idx="45767"> Bathroom </cx:pt>
          <cx:pt idx="45768">Total</cx:pt>
          <cx:pt idx="45769">Refrigerator</cx:pt>
          <cx:pt idx="45770">Other Kitchen</cx:pt>
          <cx:pt idx="45771"> Common outlets </cx:pt>
          <cx:pt idx="45772"> Common Lights </cx:pt>
          <cx:pt idx="45773"> Bedroom Outlets </cx:pt>
          <cx:pt idx="45774"> Bedroom Lights </cx:pt>
          <cx:pt idx="45775"> Bathroom </cx:pt>
          <cx:pt idx="45776">Total</cx:pt>
          <cx:pt idx="45777">Refrigerator</cx:pt>
          <cx:pt idx="45778">Other Kitchen</cx:pt>
          <cx:pt idx="45779"> Common outlets </cx:pt>
          <cx:pt idx="45780"> Common Lights </cx:pt>
          <cx:pt idx="45781"> Bedroom Outlets </cx:pt>
          <cx:pt idx="45782"> Bedroom Lights </cx:pt>
          <cx:pt idx="45783"> Bathroom </cx:pt>
          <cx:pt idx="45784">Total</cx:pt>
          <cx:pt idx="45785">Refrigerator</cx:pt>
          <cx:pt idx="45786">Other Kitchen</cx:pt>
          <cx:pt idx="45787"> Common outlets </cx:pt>
          <cx:pt idx="45788"> Common Lights </cx:pt>
          <cx:pt idx="45789"> Bedroom Outlets </cx:pt>
          <cx:pt idx="45790"> Bedroom Lights </cx:pt>
          <cx:pt idx="45791"> Bathroom </cx:pt>
          <cx:pt idx="45792">Total</cx:pt>
          <cx:pt idx="45793">Refrigerator</cx:pt>
          <cx:pt idx="45794">Other Kitchen</cx:pt>
          <cx:pt idx="45795"> Common outlets </cx:pt>
          <cx:pt idx="45796"> Common Lights </cx:pt>
          <cx:pt idx="45797"> Bedroom Outlets </cx:pt>
          <cx:pt idx="45798"> Bedroom Lights </cx:pt>
          <cx:pt idx="45799"> Bathroom </cx:pt>
          <cx:pt idx="45800">Total</cx:pt>
          <cx:pt idx="45801">Refrigerator</cx:pt>
          <cx:pt idx="45802">Other Kitchen</cx:pt>
          <cx:pt idx="45803"> Common outlets </cx:pt>
          <cx:pt idx="45804"> Common Lights </cx:pt>
          <cx:pt idx="45805"> Bedroom Outlets </cx:pt>
          <cx:pt idx="45806"> Bedroom Lights </cx:pt>
          <cx:pt idx="45807"> Bathroom </cx:pt>
          <cx:pt idx="45808">Total</cx:pt>
          <cx:pt idx="45809">Refrigerator</cx:pt>
          <cx:pt idx="45810">Other Kitchen</cx:pt>
          <cx:pt idx="45811"> Common outlets </cx:pt>
          <cx:pt idx="45812"> Common Lights </cx:pt>
          <cx:pt idx="45813"> Bedroom Outlets </cx:pt>
          <cx:pt idx="45814"> Bedroom Lights </cx:pt>
          <cx:pt idx="45815"> Bathroom </cx:pt>
          <cx:pt idx="45816">Total</cx:pt>
          <cx:pt idx="45817">Refrigerator</cx:pt>
          <cx:pt idx="45818">Other Kitchen</cx:pt>
          <cx:pt idx="45819"> Common outlets </cx:pt>
          <cx:pt idx="45820"> Common Lights </cx:pt>
          <cx:pt idx="45821"> Bedroom Outlets </cx:pt>
          <cx:pt idx="45822"> Bedroom Lights </cx:pt>
          <cx:pt idx="45823"> Bathroom </cx:pt>
          <cx:pt idx="45824">Total</cx:pt>
          <cx:pt idx="45825">Refrigerator</cx:pt>
          <cx:pt idx="45826">Other Kitchen</cx:pt>
          <cx:pt idx="45827"> Common outlets </cx:pt>
          <cx:pt idx="45828"> Common Lights </cx:pt>
          <cx:pt idx="45829"> Bedroom Outlets </cx:pt>
          <cx:pt idx="45830"> Bedroom Lights </cx:pt>
          <cx:pt idx="45831"> Bathroom </cx:pt>
          <cx:pt idx="45832">Total</cx:pt>
          <cx:pt idx="45833">Refrigerator</cx:pt>
          <cx:pt idx="45834">Other Kitchen</cx:pt>
          <cx:pt idx="45835"> Common outlets </cx:pt>
          <cx:pt idx="45836"> Common Lights </cx:pt>
          <cx:pt idx="45837"> Bedroom Outlets </cx:pt>
          <cx:pt idx="45838"> Bedroom Lights </cx:pt>
          <cx:pt idx="45839"> Bathroom </cx:pt>
          <cx:pt idx="45840">Total</cx:pt>
          <cx:pt idx="45841">Refrigerator</cx:pt>
          <cx:pt idx="45842">Other Kitchen</cx:pt>
          <cx:pt idx="45843"> Common outlets </cx:pt>
          <cx:pt idx="45844"> Common Lights </cx:pt>
          <cx:pt idx="45845"> Bedroom Outlets </cx:pt>
          <cx:pt idx="45846"> Bedroom Lights </cx:pt>
          <cx:pt idx="45847"> Bathroom </cx:pt>
          <cx:pt idx="45848">Total</cx:pt>
          <cx:pt idx="45849">Refrigerator</cx:pt>
          <cx:pt idx="45850">Other Kitchen</cx:pt>
          <cx:pt idx="45851"> Common outlets </cx:pt>
          <cx:pt idx="45852"> Common Lights </cx:pt>
          <cx:pt idx="45853"> Bedroom Outlets </cx:pt>
          <cx:pt idx="45854"> Bedroom Lights </cx:pt>
          <cx:pt idx="45855"> Bathroom </cx:pt>
          <cx:pt idx="45856">Total</cx:pt>
          <cx:pt idx="45857">Refrigerator</cx:pt>
          <cx:pt idx="45858">Other Kitchen</cx:pt>
          <cx:pt idx="45859"> Common outlets </cx:pt>
          <cx:pt idx="45860"> Common Lights </cx:pt>
          <cx:pt idx="45861"> Bedroom Outlets </cx:pt>
          <cx:pt idx="45862"> Bedroom Lights </cx:pt>
          <cx:pt idx="45863"> Bathroom </cx:pt>
          <cx:pt idx="45864">Total</cx:pt>
          <cx:pt idx="45865">Refrigerator</cx:pt>
          <cx:pt idx="45866">Other Kitchen</cx:pt>
          <cx:pt idx="45867"> Common outlets </cx:pt>
          <cx:pt idx="45868"> Common Lights </cx:pt>
          <cx:pt idx="45869"> Bedroom Outlets </cx:pt>
          <cx:pt idx="45870"> Bedroom Lights </cx:pt>
          <cx:pt idx="45871"> Bathroom </cx:pt>
          <cx:pt idx="45872">Total</cx:pt>
          <cx:pt idx="45873">Refrigerator</cx:pt>
          <cx:pt idx="45874">Other Kitchen</cx:pt>
          <cx:pt idx="45875"> Common outlets </cx:pt>
          <cx:pt idx="45876"> Common Lights </cx:pt>
          <cx:pt idx="45877"> Bedroom Outlets </cx:pt>
          <cx:pt idx="45878"> Bedroom Lights </cx:pt>
          <cx:pt idx="45879"> Bathroom </cx:pt>
          <cx:pt idx="45880">Total</cx:pt>
          <cx:pt idx="45881">Refrigerator</cx:pt>
          <cx:pt idx="45882">Other Kitchen</cx:pt>
          <cx:pt idx="45883"> Common outlets </cx:pt>
          <cx:pt idx="45884"> Common Lights </cx:pt>
          <cx:pt idx="45885"> Bedroom Outlets </cx:pt>
          <cx:pt idx="45886"> Bedroom Lights </cx:pt>
          <cx:pt idx="45887"> Bathroom </cx:pt>
          <cx:pt idx="45888">Total</cx:pt>
          <cx:pt idx="45889">Refrigerator</cx:pt>
          <cx:pt idx="45890">Other Kitchen</cx:pt>
          <cx:pt idx="45891"> Common outlets </cx:pt>
          <cx:pt idx="45892"> Common Lights </cx:pt>
          <cx:pt idx="45893"> Bedroom Outlets </cx:pt>
          <cx:pt idx="45894"> Bedroom Lights </cx:pt>
          <cx:pt idx="45895"> Bathroom </cx:pt>
          <cx:pt idx="45896">Total</cx:pt>
          <cx:pt idx="45897">Refrigerator</cx:pt>
          <cx:pt idx="45898">Other Kitchen</cx:pt>
          <cx:pt idx="45899"> Common outlets </cx:pt>
          <cx:pt idx="45900"> Common Lights </cx:pt>
          <cx:pt idx="45901"> Bedroom Outlets </cx:pt>
          <cx:pt idx="45902"> Bedroom Lights </cx:pt>
          <cx:pt idx="45903"> Bathroom </cx:pt>
          <cx:pt idx="45904">Total</cx:pt>
          <cx:pt idx="45905">Refrigerator</cx:pt>
          <cx:pt idx="45906">Other Kitchen</cx:pt>
          <cx:pt idx="45907"> Common outlets </cx:pt>
          <cx:pt idx="45908"> Common Lights </cx:pt>
          <cx:pt idx="45909"> Bedroom Outlets </cx:pt>
          <cx:pt idx="45910"> Bedroom Lights </cx:pt>
          <cx:pt idx="45911"> Bathroom </cx:pt>
          <cx:pt idx="45912">Total</cx:pt>
          <cx:pt idx="45913">Refrigerator</cx:pt>
          <cx:pt idx="45914">Other Kitchen</cx:pt>
          <cx:pt idx="45915"> Common outlets </cx:pt>
          <cx:pt idx="45916"> Common Lights </cx:pt>
          <cx:pt idx="45917"> Bedroom Outlets </cx:pt>
          <cx:pt idx="45918"> Bedroom Lights </cx:pt>
          <cx:pt idx="45919"> Bathroom </cx:pt>
          <cx:pt idx="45920">Total</cx:pt>
          <cx:pt idx="45921">Refrigerator</cx:pt>
          <cx:pt idx="45922">Other Kitchen</cx:pt>
          <cx:pt idx="45923"> Common outlets </cx:pt>
          <cx:pt idx="45924"> Common Lights </cx:pt>
          <cx:pt idx="45925"> Bedroom Outlets </cx:pt>
          <cx:pt idx="45926"> Bedroom Lights </cx:pt>
          <cx:pt idx="45927"> Bathroom </cx:pt>
          <cx:pt idx="45928">Total</cx:pt>
          <cx:pt idx="45929">Refrigerator</cx:pt>
          <cx:pt idx="45930">Other Kitchen</cx:pt>
          <cx:pt idx="45931"> Common outlets </cx:pt>
          <cx:pt idx="45932"> Common Lights </cx:pt>
          <cx:pt idx="45933"> Bedroom Outlets </cx:pt>
          <cx:pt idx="45934"> Bedroom Lights </cx:pt>
          <cx:pt idx="45935"> Bathroom </cx:pt>
          <cx:pt idx="45936">Total</cx:pt>
          <cx:pt idx="45937">Refrigerator</cx:pt>
          <cx:pt idx="45938">Other Kitchen</cx:pt>
          <cx:pt idx="45939"> Common outlets </cx:pt>
          <cx:pt idx="45940"> Common Lights </cx:pt>
          <cx:pt idx="45941"> Bedroom Outlets </cx:pt>
          <cx:pt idx="45942"> Bedroom Lights </cx:pt>
          <cx:pt idx="45943"> Bathroom </cx:pt>
          <cx:pt idx="45944">Total</cx:pt>
          <cx:pt idx="45945">Refrigerator</cx:pt>
          <cx:pt idx="45946">Other Kitchen</cx:pt>
          <cx:pt idx="45947"> Common outlets </cx:pt>
          <cx:pt idx="45948"> Common Lights </cx:pt>
          <cx:pt idx="45949"> Bedroom Outlets </cx:pt>
          <cx:pt idx="45950"> Bedroom Lights </cx:pt>
          <cx:pt idx="45951"> Bathroom </cx:pt>
          <cx:pt idx="45952">Total</cx:pt>
          <cx:pt idx="45953">Refrigerator</cx:pt>
          <cx:pt idx="45954">Other Kitchen</cx:pt>
          <cx:pt idx="45955"> Common outlets </cx:pt>
          <cx:pt idx="45956"> Common Lights </cx:pt>
          <cx:pt idx="45957"> Bedroom Outlets </cx:pt>
          <cx:pt idx="45958"> Bedroom Lights </cx:pt>
          <cx:pt idx="45959"> Bathroom </cx:pt>
          <cx:pt idx="45960">Total</cx:pt>
          <cx:pt idx="45961">Refrigerator</cx:pt>
          <cx:pt idx="45962">Other Kitchen</cx:pt>
          <cx:pt idx="45963"> Common outlets </cx:pt>
          <cx:pt idx="45964"> Common Lights </cx:pt>
          <cx:pt idx="45965"> Bedroom Outlets </cx:pt>
          <cx:pt idx="45966"> Bedroom Lights </cx:pt>
          <cx:pt idx="45967"> Bathroom </cx:pt>
          <cx:pt idx="45968">Total</cx:pt>
          <cx:pt idx="45969">Refrigerator</cx:pt>
          <cx:pt idx="45970">Other Kitchen</cx:pt>
          <cx:pt idx="45971"> Common outlets </cx:pt>
          <cx:pt idx="45972"> Common Lights </cx:pt>
          <cx:pt idx="45973"> Bedroom Outlets </cx:pt>
          <cx:pt idx="45974"> Bedroom Lights </cx:pt>
          <cx:pt idx="45975"> Bathroom </cx:pt>
          <cx:pt idx="45976">Total</cx:pt>
          <cx:pt idx="45977">Refrigerator</cx:pt>
          <cx:pt idx="45978">Other Kitchen</cx:pt>
          <cx:pt idx="45979"> Common outlets </cx:pt>
          <cx:pt idx="45980"> Common Lights </cx:pt>
          <cx:pt idx="45981"> Bedroom Outlets </cx:pt>
          <cx:pt idx="45982"> Bedroom Lights </cx:pt>
          <cx:pt idx="45983"> Bathroom </cx:pt>
          <cx:pt idx="45984">Total</cx:pt>
          <cx:pt idx="45985">Refrigerator</cx:pt>
          <cx:pt idx="45986">Other Kitchen</cx:pt>
          <cx:pt idx="45987"> Common outlets </cx:pt>
          <cx:pt idx="45988"> Common Lights </cx:pt>
          <cx:pt idx="45989"> Bedroom Outlets </cx:pt>
          <cx:pt idx="45990"> Bedroom Lights </cx:pt>
          <cx:pt idx="45991"> Bathroom </cx:pt>
          <cx:pt idx="45992">Total</cx:pt>
          <cx:pt idx="45993">Refrigerator</cx:pt>
          <cx:pt idx="45994">Other Kitchen</cx:pt>
          <cx:pt idx="45995"> Common outlets </cx:pt>
          <cx:pt idx="45996"> Common Lights </cx:pt>
          <cx:pt idx="45997"> Bedroom Outlets </cx:pt>
          <cx:pt idx="45998"> Bedroom Lights </cx:pt>
          <cx:pt idx="45999"> Bathroom </cx:pt>
          <cx:pt idx="46000">Total</cx:pt>
          <cx:pt idx="46001">Refrigerator</cx:pt>
          <cx:pt idx="46002">Other Kitchen</cx:pt>
          <cx:pt idx="46003"> Common outlets </cx:pt>
          <cx:pt idx="46004"> Common Lights </cx:pt>
          <cx:pt idx="46005"> Bedroom Outlets </cx:pt>
          <cx:pt idx="46006"> Bedroom Lights </cx:pt>
          <cx:pt idx="46007"> Bathroom </cx:pt>
          <cx:pt idx="46008">Total</cx:pt>
          <cx:pt idx="46009">Refrigerator</cx:pt>
          <cx:pt idx="46010">Other Kitchen</cx:pt>
          <cx:pt idx="46011"> Common outlets </cx:pt>
          <cx:pt idx="46012"> Common Lights </cx:pt>
          <cx:pt idx="46013"> Bedroom Outlets </cx:pt>
          <cx:pt idx="46014"> Bedroom Lights </cx:pt>
          <cx:pt idx="46015"> Bathroom </cx:pt>
          <cx:pt idx="46016">Total</cx:pt>
          <cx:pt idx="46017">Refrigerator</cx:pt>
          <cx:pt idx="46018">Other Kitchen</cx:pt>
          <cx:pt idx="46019"> Common outlets </cx:pt>
          <cx:pt idx="46020"> Common Lights </cx:pt>
          <cx:pt idx="46021"> Bedroom Outlets </cx:pt>
          <cx:pt idx="46022"> Bedroom Lights </cx:pt>
          <cx:pt idx="46023"> Bathroom </cx:pt>
          <cx:pt idx="46024">Total</cx:pt>
          <cx:pt idx="46025">Refrigerator</cx:pt>
          <cx:pt idx="46026">Other Kitchen</cx:pt>
          <cx:pt idx="46027"> Common outlets </cx:pt>
          <cx:pt idx="46028"> Common Lights </cx:pt>
          <cx:pt idx="46029"> Bedroom Outlets </cx:pt>
          <cx:pt idx="46030"> Bedroom Lights </cx:pt>
          <cx:pt idx="46031"> Bathroom </cx:pt>
          <cx:pt idx="46032">Total</cx:pt>
          <cx:pt idx="46033">Refrigerator</cx:pt>
          <cx:pt idx="46034">Other Kitchen</cx:pt>
          <cx:pt idx="46035"> Common outlets </cx:pt>
          <cx:pt idx="46036"> Common Lights </cx:pt>
          <cx:pt idx="46037"> Bedroom Outlets </cx:pt>
          <cx:pt idx="46038"> Bedroom Lights </cx:pt>
          <cx:pt idx="46039"> Bathroom </cx:pt>
          <cx:pt idx="46040">Total</cx:pt>
          <cx:pt idx="46041">Refrigerator</cx:pt>
          <cx:pt idx="46042">Other Kitchen</cx:pt>
          <cx:pt idx="46043"> Common outlets </cx:pt>
          <cx:pt idx="46044"> Common Lights </cx:pt>
          <cx:pt idx="46045"> Bedroom Outlets </cx:pt>
          <cx:pt idx="46046"> Bedroom Lights </cx:pt>
          <cx:pt idx="46047"> Bathroom </cx:pt>
          <cx:pt idx="46048">Total</cx:pt>
          <cx:pt idx="46049">Refrigerator</cx:pt>
          <cx:pt idx="46050">Other Kitchen</cx:pt>
          <cx:pt idx="46051"> Common outlets </cx:pt>
          <cx:pt idx="46052"> Common Lights </cx:pt>
          <cx:pt idx="46053"> Bedroom Outlets </cx:pt>
          <cx:pt idx="46054"> Bedroom Lights </cx:pt>
          <cx:pt idx="46055"> Bathroom </cx:pt>
          <cx:pt idx="46056">Total</cx:pt>
          <cx:pt idx="46057">Refrigerator</cx:pt>
          <cx:pt idx="46058">Other Kitchen</cx:pt>
          <cx:pt idx="46059"> Common outlets </cx:pt>
          <cx:pt idx="46060"> Common Lights </cx:pt>
          <cx:pt idx="46061"> Bedroom Outlets </cx:pt>
          <cx:pt idx="46062"> Bedroom Lights </cx:pt>
          <cx:pt idx="46063"> Bathroom </cx:pt>
          <cx:pt idx="46064">Total</cx:pt>
          <cx:pt idx="46065">Refrigerator</cx:pt>
          <cx:pt idx="46066">Other Kitchen</cx:pt>
          <cx:pt idx="46067"> Common outlets </cx:pt>
          <cx:pt idx="46068"> Common Lights </cx:pt>
          <cx:pt idx="46069"> Bedroom Outlets </cx:pt>
          <cx:pt idx="46070"> Bedroom Lights </cx:pt>
          <cx:pt idx="46071"> Bathroom </cx:pt>
          <cx:pt idx="46072">Total</cx:pt>
          <cx:pt idx="46073">Refrigerator</cx:pt>
          <cx:pt idx="46074">Other Kitchen</cx:pt>
          <cx:pt idx="46075"> Common outlets </cx:pt>
          <cx:pt idx="46076"> Common Lights </cx:pt>
          <cx:pt idx="46077"> Bedroom Outlets </cx:pt>
          <cx:pt idx="46078"> Bedroom Lights </cx:pt>
          <cx:pt idx="46079"> Bathroom </cx:pt>
          <cx:pt idx="46080">Total</cx:pt>
          <cx:pt idx="46081">Refrigerator</cx:pt>
          <cx:pt idx="46082">Other Kitchen</cx:pt>
          <cx:pt idx="46083"> Common outlets </cx:pt>
          <cx:pt idx="46084"> Common Lights </cx:pt>
          <cx:pt idx="46085"> Bedroom Outlets </cx:pt>
          <cx:pt idx="46086"> Bedroom Lights </cx:pt>
          <cx:pt idx="46087"> Bathroom </cx:pt>
          <cx:pt idx="46088">Total</cx:pt>
          <cx:pt idx="46089">Refrigerator</cx:pt>
          <cx:pt idx="46090">Other Kitchen</cx:pt>
          <cx:pt idx="46091"> Common outlets </cx:pt>
          <cx:pt idx="46092"> Common Lights </cx:pt>
          <cx:pt idx="46093"> Bedroom Outlets </cx:pt>
          <cx:pt idx="46094"> Bedroom Lights </cx:pt>
          <cx:pt idx="46095"> Bathroom </cx:pt>
          <cx:pt idx="46096">Total</cx:pt>
          <cx:pt idx="46097">Refrigerator</cx:pt>
          <cx:pt idx="46098">Other Kitchen</cx:pt>
          <cx:pt idx="46099"> Common outlets </cx:pt>
          <cx:pt idx="46100"> Common Lights </cx:pt>
          <cx:pt idx="46101"> Bedroom Outlets </cx:pt>
          <cx:pt idx="46102"> Bedroom Lights </cx:pt>
          <cx:pt idx="46103"> Bathroom </cx:pt>
          <cx:pt idx="46104">Total</cx:pt>
          <cx:pt idx="46105">Refrigerator</cx:pt>
          <cx:pt idx="46106">Other Kitchen</cx:pt>
          <cx:pt idx="46107"> Common outlets </cx:pt>
          <cx:pt idx="46108"> Common Lights </cx:pt>
          <cx:pt idx="46109"> Bedroom Outlets </cx:pt>
          <cx:pt idx="46110"> Bedroom Lights </cx:pt>
          <cx:pt idx="46111"> Bathroom </cx:pt>
          <cx:pt idx="46112">Total</cx:pt>
          <cx:pt idx="46113">Refrigerator</cx:pt>
          <cx:pt idx="46114">Other Kitchen</cx:pt>
          <cx:pt idx="46115"> Common outlets </cx:pt>
          <cx:pt idx="46116"> Common Lights </cx:pt>
          <cx:pt idx="46117"> Bedroom Outlets </cx:pt>
          <cx:pt idx="46118"> Bedroom Lights </cx:pt>
          <cx:pt idx="46119"> Bathroom </cx:pt>
          <cx:pt idx="46120">Total</cx:pt>
          <cx:pt idx="46121">Refrigerator</cx:pt>
          <cx:pt idx="46122">Other Kitchen</cx:pt>
          <cx:pt idx="46123"> Common outlets </cx:pt>
          <cx:pt idx="46124"> Common Lights </cx:pt>
          <cx:pt idx="46125"> Bedroom Outlets </cx:pt>
          <cx:pt idx="46126"> Bedroom Lights </cx:pt>
          <cx:pt idx="46127"> Bathroom </cx:pt>
          <cx:pt idx="46128">Total</cx:pt>
          <cx:pt idx="46129">Refrigerator</cx:pt>
          <cx:pt idx="46130">Other Kitchen</cx:pt>
          <cx:pt idx="46131"> Common outlets </cx:pt>
          <cx:pt idx="46132"> Common Lights </cx:pt>
          <cx:pt idx="46133"> Bedroom Outlets </cx:pt>
          <cx:pt idx="46134"> Bedroom Lights </cx:pt>
          <cx:pt idx="46135"> Bathroom </cx:pt>
          <cx:pt idx="46136">Total</cx:pt>
          <cx:pt idx="46137">Refrigerator</cx:pt>
          <cx:pt idx="46138">Other Kitchen</cx:pt>
          <cx:pt idx="46139"> Common outlets </cx:pt>
          <cx:pt idx="46140"> Common Lights </cx:pt>
          <cx:pt idx="46141"> Bedroom Outlets </cx:pt>
          <cx:pt idx="46142"> Bedroom Lights </cx:pt>
          <cx:pt idx="46143"> Bathroom </cx:pt>
          <cx:pt idx="46144">Total</cx:pt>
          <cx:pt idx="46145">Refrigerator</cx:pt>
          <cx:pt idx="46146">Other Kitchen</cx:pt>
          <cx:pt idx="46147"> Common outlets </cx:pt>
          <cx:pt idx="46148"> Common Lights </cx:pt>
          <cx:pt idx="46149"> Bedroom Outlets </cx:pt>
          <cx:pt idx="46150"> Bedroom Lights </cx:pt>
          <cx:pt idx="46151"> Bathroom </cx:pt>
          <cx:pt idx="46152">Total</cx:pt>
          <cx:pt idx="46153">Refrigerator</cx:pt>
          <cx:pt idx="46154">Other Kitchen</cx:pt>
          <cx:pt idx="46155"> Common outlets </cx:pt>
          <cx:pt idx="46156"> Common Lights </cx:pt>
          <cx:pt idx="46157"> Bedroom Outlets </cx:pt>
          <cx:pt idx="46158"> Bedroom Lights </cx:pt>
          <cx:pt idx="46159"> Bathroom </cx:pt>
          <cx:pt idx="46160">Total</cx:pt>
          <cx:pt idx="46161">Refrigerator</cx:pt>
          <cx:pt idx="46162">Other Kitchen</cx:pt>
          <cx:pt idx="46163"> Common outlets </cx:pt>
          <cx:pt idx="46164"> Common Lights </cx:pt>
          <cx:pt idx="46165"> Bedroom Outlets </cx:pt>
          <cx:pt idx="46166"> Bedroom Lights </cx:pt>
          <cx:pt idx="46167"> Bathroom </cx:pt>
          <cx:pt idx="46168">Total</cx:pt>
          <cx:pt idx="46169">Refrigerator</cx:pt>
          <cx:pt idx="46170">Other Kitchen</cx:pt>
          <cx:pt idx="46171"> Common outlets </cx:pt>
          <cx:pt idx="46172"> Common Lights </cx:pt>
          <cx:pt idx="46173"> Bedroom Outlets </cx:pt>
          <cx:pt idx="46174"> Bedroom Lights </cx:pt>
          <cx:pt idx="46175"> Bathroom </cx:pt>
          <cx:pt idx="46176">Total</cx:pt>
          <cx:pt idx="46177">Refrigerator</cx:pt>
          <cx:pt idx="46178">Other Kitchen</cx:pt>
          <cx:pt idx="46179"> Common outlets </cx:pt>
          <cx:pt idx="46180"> Common Lights </cx:pt>
          <cx:pt idx="46181"> Bedroom Outlets </cx:pt>
          <cx:pt idx="46182"> Bedroom Lights </cx:pt>
          <cx:pt idx="46183"> Bathroom </cx:pt>
          <cx:pt idx="46184">Total</cx:pt>
          <cx:pt idx="46185">Refrigerator</cx:pt>
          <cx:pt idx="46186">Other Kitchen</cx:pt>
          <cx:pt idx="46187"> Common outlets </cx:pt>
          <cx:pt idx="46188"> Common Lights </cx:pt>
          <cx:pt idx="46189"> Bedroom Outlets </cx:pt>
          <cx:pt idx="46190"> Bedroom Lights </cx:pt>
          <cx:pt idx="46191"> Bathroom </cx:pt>
          <cx:pt idx="46192">Total</cx:pt>
          <cx:pt idx="46193">Refrigerator</cx:pt>
          <cx:pt idx="46194">Other Kitchen</cx:pt>
          <cx:pt idx="46195"> Common outlets </cx:pt>
          <cx:pt idx="46196"> Common Lights </cx:pt>
          <cx:pt idx="46197"> Bedroom Outlets </cx:pt>
          <cx:pt idx="46198"> Bedroom Lights </cx:pt>
          <cx:pt idx="46199"> Bathroom </cx:pt>
          <cx:pt idx="46200">Total</cx:pt>
          <cx:pt idx="46201">Refrigerator</cx:pt>
          <cx:pt idx="46202">Other Kitchen</cx:pt>
          <cx:pt idx="46203"> Common outlets </cx:pt>
          <cx:pt idx="46204"> Common Lights </cx:pt>
          <cx:pt idx="46205"> Bedroom Outlets </cx:pt>
          <cx:pt idx="46206"> Bedroom Lights </cx:pt>
          <cx:pt idx="46207"> Bathroom </cx:pt>
          <cx:pt idx="46208">Total</cx:pt>
          <cx:pt idx="46209">Refrigerator</cx:pt>
          <cx:pt idx="46210">Other Kitchen</cx:pt>
          <cx:pt idx="46211"> Common outlets </cx:pt>
          <cx:pt idx="46212"> Common Lights </cx:pt>
          <cx:pt idx="46213"> Bedroom Outlets </cx:pt>
          <cx:pt idx="46214"> Bedroom Lights </cx:pt>
          <cx:pt idx="46215"> Bathroom </cx:pt>
          <cx:pt idx="46216">Total</cx:pt>
          <cx:pt idx="46217">Refrigerator</cx:pt>
          <cx:pt idx="46218">Other Kitchen</cx:pt>
          <cx:pt idx="46219"> Common outlets </cx:pt>
          <cx:pt idx="46220"> Common Lights </cx:pt>
          <cx:pt idx="46221"> Bedroom Outlets </cx:pt>
          <cx:pt idx="46222"> Bedroom Lights </cx:pt>
          <cx:pt idx="46223"> Bathroom </cx:pt>
          <cx:pt idx="46224">Total</cx:pt>
          <cx:pt idx="46225">Refrigerator</cx:pt>
          <cx:pt idx="46226">Other Kitchen</cx:pt>
          <cx:pt idx="46227"> Common outlets </cx:pt>
          <cx:pt idx="46228"> Common Lights </cx:pt>
          <cx:pt idx="46229"> Bedroom Outlets </cx:pt>
          <cx:pt idx="46230"> Bedroom Lights </cx:pt>
          <cx:pt idx="46231"> Bathroom </cx:pt>
          <cx:pt idx="46232">Total</cx:pt>
          <cx:pt idx="46233">Refrigerator</cx:pt>
          <cx:pt idx="46234">Other Kitchen</cx:pt>
          <cx:pt idx="46235"> Common outlets </cx:pt>
          <cx:pt idx="46236"> Common Lights </cx:pt>
          <cx:pt idx="46237"> Bedroom Outlets </cx:pt>
          <cx:pt idx="46238"> Bedroom Lights </cx:pt>
          <cx:pt idx="46239"> Bathroom </cx:pt>
          <cx:pt idx="46240">Total</cx:pt>
          <cx:pt idx="46241">Refrigerator</cx:pt>
          <cx:pt idx="46242">Other Kitchen</cx:pt>
          <cx:pt idx="46243"> Common outlets </cx:pt>
          <cx:pt idx="46244"> Common Lights </cx:pt>
          <cx:pt idx="46245"> Bedroom Outlets </cx:pt>
          <cx:pt idx="46246"> Bedroom Lights </cx:pt>
          <cx:pt idx="46247"> Bathroom </cx:pt>
          <cx:pt idx="46248">Total</cx:pt>
          <cx:pt idx="46249">Refrigerator</cx:pt>
          <cx:pt idx="46250">Other Kitchen</cx:pt>
          <cx:pt idx="46251"> Common outlets </cx:pt>
          <cx:pt idx="46252"> Common Lights </cx:pt>
          <cx:pt idx="46253"> Bedroom Outlets </cx:pt>
          <cx:pt idx="46254"> Bedroom Lights </cx:pt>
          <cx:pt idx="46255"> Bathroom </cx:pt>
          <cx:pt idx="46256">Total</cx:pt>
          <cx:pt idx="46257">Refrigerator</cx:pt>
          <cx:pt idx="46258">Other Kitchen</cx:pt>
          <cx:pt idx="46259"> Common outlets </cx:pt>
          <cx:pt idx="46260"> Common Lights </cx:pt>
          <cx:pt idx="46261"> Bedroom Outlets </cx:pt>
          <cx:pt idx="46262"> Bedroom Lights </cx:pt>
          <cx:pt idx="46263"> Bathroom </cx:pt>
          <cx:pt idx="46264">Total</cx:pt>
          <cx:pt idx="46265">Refrigerator</cx:pt>
          <cx:pt idx="46266">Other Kitchen</cx:pt>
          <cx:pt idx="46267"> Common outlets </cx:pt>
          <cx:pt idx="46268"> Common Lights </cx:pt>
          <cx:pt idx="46269"> Bedroom Outlets </cx:pt>
          <cx:pt idx="46270"> Bedroom Lights </cx:pt>
          <cx:pt idx="46271"> Bathroom </cx:pt>
          <cx:pt idx="46272">Total</cx:pt>
          <cx:pt idx="46273">Refrigerator</cx:pt>
          <cx:pt idx="46274">Other Kitchen</cx:pt>
          <cx:pt idx="46275"> Common outlets </cx:pt>
          <cx:pt idx="46276"> Common Lights </cx:pt>
          <cx:pt idx="46277"> Bedroom Outlets </cx:pt>
          <cx:pt idx="46278"> Bedroom Lights </cx:pt>
          <cx:pt idx="46279"> Bathroom </cx:pt>
          <cx:pt idx="46280">Total</cx:pt>
          <cx:pt idx="46281">Refrigerator</cx:pt>
          <cx:pt idx="46282">Other Kitchen</cx:pt>
          <cx:pt idx="46283"> Common outlets </cx:pt>
          <cx:pt idx="46284"> Common Lights </cx:pt>
          <cx:pt idx="46285"> Bedroom Outlets </cx:pt>
          <cx:pt idx="46286"> Bedroom Lights </cx:pt>
          <cx:pt idx="46287"> Bathroom </cx:pt>
          <cx:pt idx="46288">Total</cx:pt>
          <cx:pt idx="46289">Refrigerator</cx:pt>
          <cx:pt idx="46290">Other Kitchen</cx:pt>
          <cx:pt idx="46291"> Common outlets </cx:pt>
          <cx:pt idx="46292"> Common Lights </cx:pt>
          <cx:pt idx="46293"> Bedroom Outlets </cx:pt>
          <cx:pt idx="46294"> Bedroom Lights </cx:pt>
          <cx:pt idx="46295"> Bathroom </cx:pt>
          <cx:pt idx="46296">Total</cx:pt>
          <cx:pt idx="46297">Refrigerator</cx:pt>
          <cx:pt idx="46298">Other Kitchen</cx:pt>
          <cx:pt idx="46299"> Common outlets </cx:pt>
          <cx:pt idx="46300"> Common Lights </cx:pt>
          <cx:pt idx="46301"> Bedroom Outlets </cx:pt>
          <cx:pt idx="46302"> Bedroom Lights </cx:pt>
          <cx:pt idx="46303"> Bathroom </cx:pt>
          <cx:pt idx="46304">Total</cx:pt>
          <cx:pt idx="46305">Refrigerator</cx:pt>
          <cx:pt idx="46306">Other Kitchen</cx:pt>
          <cx:pt idx="46307"> Common outlets </cx:pt>
          <cx:pt idx="46308"> Common Lights </cx:pt>
          <cx:pt idx="46309"> Bedroom Outlets </cx:pt>
          <cx:pt idx="46310"> Bedroom Lights </cx:pt>
          <cx:pt idx="46311"> Bathroom </cx:pt>
          <cx:pt idx="46312">Total</cx:pt>
          <cx:pt idx="46313">Refrigerator</cx:pt>
          <cx:pt idx="46314">Other Kitchen</cx:pt>
          <cx:pt idx="46315"> Common outlets </cx:pt>
          <cx:pt idx="46316"> Common Lights </cx:pt>
          <cx:pt idx="46317"> Bedroom Outlets </cx:pt>
          <cx:pt idx="46318"> Bedroom Lights </cx:pt>
          <cx:pt idx="46319"> Bathroom </cx:pt>
          <cx:pt idx="46320">Total</cx:pt>
          <cx:pt idx="46321">Refrigerator</cx:pt>
          <cx:pt idx="46322">Other Kitchen</cx:pt>
          <cx:pt idx="46323"> Common outlets </cx:pt>
          <cx:pt idx="46324"> Common Lights </cx:pt>
          <cx:pt idx="46325"> Bedroom Outlets </cx:pt>
          <cx:pt idx="46326"> Bedroom Lights </cx:pt>
          <cx:pt idx="46327"> Bathroom </cx:pt>
          <cx:pt idx="46328">Total</cx:pt>
          <cx:pt idx="46329">Refrigerator</cx:pt>
          <cx:pt idx="46330">Other Kitchen</cx:pt>
          <cx:pt idx="46331"> Common outlets </cx:pt>
          <cx:pt idx="46332"> Common Lights </cx:pt>
          <cx:pt idx="46333"> Bedroom Outlets </cx:pt>
          <cx:pt idx="46334"> Bedroom Lights </cx:pt>
          <cx:pt idx="46335"> Bathroom </cx:pt>
          <cx:pt idx="46336">Total</cx:pt>
          <cx:pt idx="46337">Refrigerator</cx:pt>
          <cx:pt idx="46338">Other Kitchen</cx:pt>
          <cx:pt idx="46339"> Common outlets </cx:pt>
          <cx:pt idx="46340"> Common Lights </cx:pt>
          <cx:pt idx="46341"> Bedroom Outlets </cx:pt>
          <cx:pt idx="46342"> Bedroom Lights </cx:pt>
          <cx:pt idx="46343"> Bathroom </cx:pt>
          <cx:pt idx="46344">Total</cx:pt>
          <cx:pt idx="46345">Refrigerator</cx:pt>
          <cx:pt idx="46346">Other Kitchen</cx:pt>
          <cx:pt idx="46347"> Common outlets </cx:pt>
          <cx:pt idx="46348"> Common Lights </cx:pt>
          <cx:pt idx="46349"> Bedroom Outlets </cx:pt>
          <cx:pt idx="46350"> Bedroom Lights </cx:pt>
          <cx:pt idx="46351"> Bathroom </cx:pt>
          <cx:pt idx="46352">Total</cx:pt>
          <cx:pt idx="46353">Refrigerator</cx:pt>
          <cx:pt idx="46354">Other Kitchen</cx:pt>
          <cx:pt idx="46355"> Common outlets </cx:pt>
          <cx:pt idx="46356"> Common Lights </cx:pt>
          <cx:pt idx="46357"> Bedroom Outlets </cx:pt>
          <cx:pt idx="46358"> Bedroom Lights </cx:pt>
          <cx:pt idx="46359"> Bathroom </cx:pt>
          <cx:pt idx="46360">Total</cx:pt>
          <cx:pt idx="46361">Refrigerator</cx:pt>
          <cx:pt idx="46362">Other Kitchen</cx:pt>
          <cx:pt idx="46363"> Common outlets </cx:pt>
          <cx:pt idx="46364"> Common Lights </cx:pt>
          <cx:pt idx="46365"> Bedroom Outlets </cx:pt>
          <cx:pt idx="46366"> Bedroom Lights </cx:pt>
          <cx:pt idx="46367"> Bathroom </cx:pt>
          <cx:pt idx="46368">Total</cx:pt>
          <cx:pt idx="46369">Refrigerator</cx:pt>
          <cx:pt idx="46370">Other Kitchen</cx:pt>
          <cx:pt idx="46371"> Common outlets </cx:pt>
          <cx:pt idx="46372"> Common Lights </cx:pt>
          <cx:pt idx="46373"> Bedroom Outlets </cx:pt>
          <cx:pt idx="46374"> Bedroom Lights </cx:pt>
          <cx:pt idx="46375"> Bathroom </cx:pt>
          <cx:pt idx="46376">Total</cx:pt>
          <cx:pt idx="46377">Refrigerator</cx:pt>
          <cx:pt idx="46378">Other Kitchen</cx:pt>
          <cx:pt idx="46379"> Common outlets </cx:pt>
          <cx:pt idx="46380"> Common Lights </cx:pt>
          <cx:pt idx="46381"> Bedroom Outlets </cx:pt>
          <cx:pt idx="46382"> Bedroom Lights </cx:pt>
          <cx:pt idx="46383"> Bathroom </cx:pt>
          <cx:pt idx="46384">Total</cx:pt>
          <cx:pt idx="46385">Refrigerator</cx:pt>
          <cx:pt idx="46386">Other Kitchen</cx:pt>
          <cx:pt idx="46387"> Common outlets </cx:pt>
          <cx:pt idx="46388"> Common Lights </cx:pt>
          <cx:pt idx="46389"> Bedroom Outlets </cx:pt>
          <cx:pt idx="46390"> Bedroom Lights </cx:pt>
          <cx:pt idx="46391"> Bathroom </cx:pt>
          <cx:pt idx="46392">Total</cx:pt>
          <cx:pt idx="46393">Refrigerator</cx:pt>
          <cx:pt idx="46394">Other Kitchen</cx:pt>
          <cx:pt idx="46395"> Common outlets </cx:pt>
          <cx:pt idx="46396"> Common Lights </cx:pt>
          <cx:pt idx="46397"> Bedroom Outlets </cx:pt>
          <cx:pt idx="46398"> Bedroom Lights </cx:pt>
          <cx:pt idx="46399"> Bathroom </cx:pt>
          <cx:pt idx="46400">Total</cx:pt>
          <cx:pt idx="46401">Refrigerator</cx:pt>
          <cx:pt idx="46402">Other Kitchen</cx:pt>
          <cx:pt idx="46403"> Common outlets </cx:pt>
          <cx:pt idx="46404"> Common Lights </cx:pt>
          <cx:pt idx="46405"> Bedroom Outlets </cx:pt>
          <cx:pt idx="46406"> Bedroom Lights </cx:pt>
          <cx:pt idx="46407"> Bathroom </cx:pt>
          <cx:pt idx="46408">Total</cx:pt>
          <cx:pt idx="46409">Refrigerator</cx:pt>
          <cx:pt idx="46410">Other Kitchen</cx:pt>
          <cx:pt idx="46411"> Common outlets </cx:pt>
          <cx:pt idx="46412"> Common Lights </cx:pt>
          <cx:pt idx="46413"> Bedroom Outlets </cx:pt>
          <cx:pt idx="46414"> Bedroom Lights </cx:pt>
          <cx:pt idx="46415"> Bathroom </cx:pt>
          <cx:pt idx="46416">Total</cx:pt>
          <cx:pt idx="46417">Refrigerator</cx:pt>
          <cx:pt idx="46418">Other Kitchen</cx:pt>
          <cx:pt idx="46419"> Common outlets </cx:pt>
          <cx:pt idx="46420"> Common Lights </cx:pt>
          <cx:pt idx="46421"> Bedroom Outlets </cx:pt>
          <cx:pt idx="46422"> Bedroom Lights </cx:pt>
          <cx:pt idx="46423"> Bathroom </cx:pt>
          <cx:pt idx="46424">Total</cx:pt>
          <cx:pt idx="46425">Refrigerator</cx:pt>
          <cx:pt idx="46426">Other Kitchen</cx:pt>
          <cx:pt idx="46427"> Common outlets </cx:pt>
          <cx:pt idx="46428"> Common Lights </cx:pt>
          <cx:pt idx="46429"> Bedroom Outlets </cx:pt>
          <cx:pt idx="46430"> Bedroom Lights </cx:pt>
          <cx:pt idx="46431"> Bathroom </cx:pt>
          <cx:pt idx="46432">Total</cx:pt>
          <cx:pt idx="46433">Refrigerator</cx:pt>
          <cx:pt idx="46434">Other Kitchen</cx:pt>
          <cx:pt idx="46435"> Common outlets </cx:pt>
          <cx:pt idx="46436"> Common Lights </cx:pt>
          <cx:pt idx="46437"> Bedroom Outlets </cx:pt>
          <cx:pt idx="46438"> Bedroom Lights </cx:pt>
          <cx:pt idx="46439"> Bathroom </cx:pt>
          <cx:pt idx="46440">Total</cx:pt>
          <cx:pt idx="46441">Refrigerator</cx:pt>
          <cx:pt idx="46442">Other Kitchen</cx:pt>
          <cx:pt idx="46443"> Common outlets </cx:pt>
          <cx:pt idx="46444"> Common Lights </cx:pt>
          <cx:pt idx="46445"> Bedroom Outlets </cx:pt>
          <cx:pt idx="46446"> Bedroom Lights </cx:pt>
          <cx:pt idx="46447"> Bathroom </cx:pt>
          <cx:pt idx="46448">Total</cx:pt>
          <cx:pt idx="46449">Refrigerator</cx:pt>
          <cx:pt idx="46450">Other Kitchen</cx:pt>
          <cx:pt idx="46451"> Common outlets </cx:pt>
          <cx:pt idx="46452"> Common Lights </cx:pt>
          <cx:pt idx="46453"> Bedroom Outlets </cx:pt>
          <cx:pt idx="46454"> Bedroom Lights </cx:pt>
          <cx:pt idx="46455"> Bathroom </cx:pt>
          <cx:pt idx="46456">Total</cx:pt>
          <cx:pt idx="46457">Refrigerator</cx:pt>
          <cx:pt idx="46458">Other Kitchen</cx:pt>
          <cx:pt idx="46459"> Common outlets </cx:pt>
          <cx:pt idx="46460"> Common Lights </cx:pt>
          <cx:pt idx="46461"> Bedroom Outlets </cx:pt>
          <cx:pt idx="46462"> Bedroom Lights </cx:pt>
          <cx:pt idx="46463"> Bathroom </cx:pt>
          <cx:pt idx="46464">Total</cx:pt>
          <cx:pt idx="46465">Refrigerator</cx:pt>
          <cx:pt idx="46466">Other Kitchen</cx:pt>
          <cx:pt idx="46467"> Common outlets </cx:pt>
          <cx:pt idx="46468"> Common Lights </cx:pt>
          <cx:pt idx="46469"> Bedroom Outlets </cx:pt>
          <cx:pt idx="46470"> Bedroom Lights </cx:pt>
          <cx:pt idx="46471"> Bathroom </cx:pt>
          <cx:pt idx="46472">Total</cx:pt>
          <cx:pt idx="46473">Refrigerator</cx:pt>
          <cx:pt idx="46474">Other Kitchen</cx:pt>
          <cx:pt idx="46475"> Common outlets </cx:pt>
          <cx:pt idx="46476"> Common Lights </cx:pt>
          <cx:pt idx="46477"> Bedroom Outlets </cx:pt>
          <cx:pt idx="46478"> Bedroom Lights </cx:pt>
          <cx:pt idx="46479"> Bathroom </cx:pt>
          <cx:pt idx="46480">Total</cx:pt>
          <cx:pt idx="46481">Refrigerator</cx:pt>
          <cx:pt idx="46482">Other Kitchen</cx:pt>
          <cx:pt idx="46483"> Common outlets </cx:pt>
          <cx:pt idx="46484"> Common Lights </cx:pt>
          <cx:pt idx="46485"> Bedroom Outlets </cx:pt>
          <cx:pt idx="46486"> Bedroom Lights </cx:pt>
          <cx:pt idx="46487"> Bathroom </cx:pt>
          <cx:pt idx="46488">Total</cx:pt>
          <cx:pt idx="46489">Refrigerator</cx:pt>
          <cx:pt idx="46490">Other Kitchen</cx:pt>
          <cx:pt idx="46491"> Common outlets </cx:pt>
          <cx:pt idx="46492"> Common Lights </cx:pt>
          <cx:pt idx="46493"> Bedroom Outlets </cx:pt>
          <cx:pt idx="46494"> Bedroom Lights </cx:pt>
          <cx:pt idx="46495"> Bathroom </cx:pt>
          <cx:pt idx="46496">Total</cx:pt>
          <cx:pt idx="46497">Refrigerator</cx:pt>
          <cx:pt idx="46498">Other Kitchen</cx:pt>
          <cx:pt idx="46499"> Common outlets </cx:pt>
          <cx:pt idx="46500"> Common Lights </cx:pt>
          <cx:pt idx="46501"> Bedroom Outlets </cx:pt>
          <cx:pt idx="46502"> Bedroom Lights </cx:pt>
          <cx:pt idx="46503"> Bathroom </cx:pt>
          <cx:pt idx="46504">Total</cx:pt>
          <cx:pt idx="46505">Refrigerator</cx:pt>
          <cx:pt idx="46506">Other Kitchen</cx:pt>
          <cx:pt idx="46507"> Common outlets </cx:pt>
          <cx:pt idx="46508"> Common Lights </cx:pt>
          <cx:pt idx="46509"> Bedroom Outlets </cx:pt>
          <cx:pt idx="46510"> Bedroom Lights </cx:pt>
          <cx:pt idx="46511"> Bathroom </cx:pt>
          <cx:pt idx="46512">Total</cx:pt>
          <cx:pt idx="46513">Refrigerator</cx:pt>
          <cx:pt idx="46514">Other Kitchen</cx:pt>
          <cx:pt idx="46515"> Common outlets </cx:pt>
          <cx:pt idx="46516"> Common Lights </cx:pt>
          <cx:pt idx="46517"> Bedroom Outlets </cx:pt>
          <cx:pt idx="46518"> Bedroom Lights </cx:pt>
          <cx:pt idx="46519"> Bathroom </cx:pt>
          <cx:pt idx="46520">Total</cx:pt>
          <cx:pt idx="46521">Refrigerator</cx:pt>
          <cx:pt idx="46522">Other Kitchen</cx:pt>
          <cx:pt idx="46523"> Common outlets </cx:pt>
          <cx:pt idx="46524"> Common Lights </cx:pt>
          <cx:pt idx="46525"> Bedroom Outlets </cx:pt>
          <cx:pt idx="46526"> Bedroom Lights </cx:pt>
          <cx:pt idx="46527"> Bathroom </cx:pt>
          <cx:pt idx="46528">Total</cx:pt>
          <cx:pt idx="46529">Refrigerator</cx:pt>
          <cx:pt idx="46530">Other Kitchen</cx:pt>
          <cx:pt idx="46531"> Common outlets </cx:pt>
          <cx:pt idx="46532"> Common Lights </cx:pt>
          <cx:pt idx="46533"> Bedroom Outlets </cx:pt>
          <cx:pt idx="46534"> Bedroom Lights </cx:pt>
          <cx:pt idx="46535"> Bathroom </cx:pt>
          <cx:pt idx="46536">Total</cx:pt>
          <cx:pt idx="46537">Refrigerator</cx:pt>
          <cx:pt idx="46538">Other Kitchen</cx:pt>
          <cx:pt idx="46539"> Common outlets </cx:pt>
          <cx:pt idx="46540"> Common Lights </cx:pt>
          <cx:pt idx="46541"> Bedroom Outlets </cx:pt>
          <cx:pt idx="46542"> Bedroom Lights </cx:pt>
          <cx:pt idx="46543"> Bathroom </cx:pt>
          <cx:pt idx="46544">Total</cx:pt>
          <cx:pt idx="46545">Refrigerator</cx:pt>
          <cx:pt idx="46546">Other Kitchen</cx:pt>
          <cx:pt idx="46547"> Common outlets </cx:pt>
          <cx:pt idx="46548"> Common Lights </cx:pt>
          <cx:pt idx="46549"> Bedroom Outlets </cx:pt>
          <cx:pt idx="46550"> Bedroom Lights </cx:pt>
          <cx:pt idx="46551"> Bathroom </cx:pt>
          <cx:pt idx="46552">Total</cx:pt>
          <cx:pt idx="46553">Refrigerator</cx:pt>
          <cx:pt idx="46554">Other Kitchen</cx:pt>
          <cx:pt idx="46555"> Common outlets </cx:pt>
          <cx:pt idx="46556"> Common Lights </cx:pt>
          <cx:pt idx="46557"> Bedroom Outlets </cx:pt>
          <cx:pt idx="46558"> Bedroom Lights </cx:pt>
          <cx:pt idx="46559"> Bathroom </cx:pt>
          <cx:pt idx="46560">Total</cx:pt>
          <cx:pt idx="46561">Refrigerator</cx:pt>
          <cx:pt idx="46562">Other Kitchen</cx:pt>
          <cx:pt idx="46563"> Common outlets </cx:pt>
          <cx:pt idx="46564"> Common Lights </cx:pt>
          <cx:pt idx="46565"> Bedroom Outlets </cx:pt>
          <cx:pt idx="46566"> Bedroom Lights </cx:pt>
          <cx:pt idx="46567"> Bathroom </cx:pt>
          <cx:pt idx="46568">Total</cx:pt>
          <cx:pt idx="46569">Refrigerator</cx:pt>
          <cx:pt idx="46570">Other Kitchen</cx:pt>
          <cx:pt idx="46571"> Common outlets </cx:pt>
          <cx:pt idx="46572"> Common Lights </cx:pt>
          <cx:pt idx="46573"> Bedroom Outlets </cx:pt>
          <cx:pt idx="46574"> Bedroom Lights </cx:pt>
          <cx:pt idx="46575"> Bathroom </cx:pt>
          <cx:pt idx="46576">Total</cx:pt>
          <cx:pt idx="46577">Refrigerator</cx:pt>
          <cx:pt idx="46578">Other Kitchen</cx:pt>
          <cx:pt idx="46579"> Common outlets </cx:pt>
          <cx:pt idx="46580"> Common Lights </cx:pt>
          <cx:pt idx="46581"> Bedroom Outlets </cx:pt>
          <cx:pt idx="46582"> Bedroom Lights </cx:pt>
          <cx:pt idx="46583"> Bathroom </cx:pt>
          <cx:pt idx="46584">Total</cx:pt>
          <cx:pt idx="46585">Refrigerator</cx:pt>
          <cx:pt idx="46586">Other Kitchen</cx:pt>
          <cx:pt idx="46587"> Common outlets </cx:pt>
          <cx:pt idx="46588"> Common Lights </cx:pt>
          <cx:pt idx="46589"> Bedroom Outlets </cx:pt>
          <cx:pt idx="46590"> Bedroom Lights </cx:pt>
          <cx:pt idx="46591"> Bathroom </cx:pt>
          <cx:pt idx="46592">Total</cx:pt>
          <cx:pt idx="46593">Refrigerator</cx:pt>
          <cx:pt idx="46594">Other Kitchen</cx:pt>
          <cx:pt idx="46595"> Common outlets </cx:pt>
          <cx:pt idx="46596"> Common Lights </cx:pt>
          <cx:pt idx="46597"> Bedroom Outlets </cx:pt>
          <cx:pt idx="46598"> Bedroom Lights </cx:pt>
          <cx:pt idx="46599"> Bathroom </cx:pt>
          <cx:pt idx="46600">Total</cx:pt>
          <cx:pt idx="46601">Refrigerator</cx:pt>
          <cx:pt idx="46602">Other Kitchen</cx:pt>
          <cx:pt idx="46603"> Common outlets </cx:pt>
          <cx:pt idx="46604"> Common Lights </cx:pt>
          <cx:pt idx="46605"> Bedroom Outlets </cx:pt>
          <cx:pt idx="46606"> Bedroom Lights </cx:pt>
          <cx:pt idx="46607"> Bathroom </cx:pt>
          <cx:pt idx="46608">Total</cx:pt>
          <cx:pt idx="46609">Refrigerator</cx:pt>
          <cx:pt idx="46610">Other Kitchen</cx:pt>
          <cx:pt idx="46611"> Common outlets </cx:pt>
          <cx:pt idx="46612"> Common Lights </cx:pt>
          <cx:pt idx="46613"> Bedroom Outlets </cx:pt>
          <cx:pt idx="46614"> Bedroom Lights </cx:pt>
          <cx:pt idx="46615"> Bathroom </cx:pt>
          <cx:pt idx="46616">Total</cx:pt>
          <cx:pt idx="46617">Refrigerator</cx:pt>
          <cx:pt idx="46618">Other Kitchen</cx:pt>
          <cx:pt idx="46619"> Common outlets </cx:pt>
          <cx:pt idx="46620"> Common Lights </cx:pt>
          <cx:pt idx="46621"> Bedroom Outlets </cx:pt>
          <cx:pt idx="46622"> Bedroom Lights </cx:pt>
          <cx:pt idx="46623"> Bathroom </cx:pt>
          <cx:pt idx="46624">Total</cx:pt>
          <cx:pt idx="46625">Refrigerator</cx:pt>
          <cx:pt idx="46626">Other Kitchen</cx:pt>
          <cx:pt idx="46627"> Common outlets </cx:pt>
          <cx:pt idx="46628"> Common Lights </cx:pt>
          <cx:pt idx="46629"> Bedroom Outlets </cx:pt>
          <cx:pt idx="46630"> Bedroom Lights </cx:pt>
          <cx:pt idx="46631"> Bathroom </cx:pt>
          <cx:pt idx="46632">Total</cx:pt>
          <cx:pt idx="46633">Refrigerator</cx:pt>
          <cx:pt idx="46634">Other Kitchen</cx:pt>
          <cx:pt idx="46635"> Common outlets </cx:pt>
          <cx:pt idx="46636"> Common Lights </cx:pt>
          <cx:pt idx="46637"> Bedroom Outlets </cx:pt>
          <cx:pt idx="46638"> Bedroom Lights </cx:pt>
          <cx:pt idx="46639"> Bathroom </cx:pt>
          <cx:pt idx="46640">Total</cx:pt>
          <cx:pt idx="46641">Refrigerator</cx:pt>
          <cx:pt idx="46642">Other Kitchen</cx:pt>
          <cx:pt idx="46643"> Common outlets </cx:pt>
          <cx:pt idx="46644"> Common Lights </cx:pt>
          <cx:pt idx="46645"> Bedroom Outlets </cx:pt>
          <cx:pt idx="46646"> Bedroom Lights </cx:pt>
          <cx:pt idx="46647"> Bathroom </cx:pt>
          <cx:pt idx="46648">Total</cx:pt>
          <cx:pt idx="46649">Refrigerator</cx:pt>
          <cx:pt idx="46650">Other Kitchen</cx:pt>
          <cx:pt idx="46651"> Common outlets </cx:pt>
          <cx:pt idx="46652"> Common Lights </cx:pt>
          <cx:pt idx="46653"> Bedroom Outlets </cx:pt>
          <cx:pt idx="46654"> Bedroom Lights </cx:pt>
          <cx:pt idx="46655"> Bathroom </cx:pt>
          <cx:pt idx="46656">Total</cx:pt>
          <cx:pt idx="46657">Refrigerator</cx:pt>
          <cx:pt idx="46658">Other Kitchen</cx:pt>
          <cx:pt idx="46659"> Common outlets </cx:pt>
          <cx:pt idx="46660"> Common Lights </cx:pt>
          <cx:pt idx="46661"> Bedroom Outlets </cx:pt>
          <cx:pt idx="46662"> Bedroom Lights </cx:pt>
          <cx:pt idx="46663"> Bathroom </cx:pt>
          <cx:pt idx="46664">Total</cx:pt>
          <cx:pt idx="46665">Refrigerator</cx:pt>
          <cx:pt idx="46666">Other Kitchen</cx:pt>
          <cx:pt idx="46667"> Common outlets </cx:pt>
          <cx:pt idx="46668"> Common Lights </cx:pt>
          <cx:pt idx="46669"> Bedroom Outlets </cx:pt>
          <cx:pt idx="46670"> Bedroom Lights </cx:pt>
          <cx:pt idx="46671"> Bathroom </cx:pt>
          <cx:pt idx="46672">Total</cx:pt>
          <cx:pt idx="46673">Refrigerator</cx:pt>
          <cx:pt idx="46674">Other Kitchen</cx:pt>
          <cx:pt idx="46675"> Common outlets </cx:pt>
          <cx:pt idx="46676"> Common Lights </cx:pt>
          <cx:pt idx="46677"> Bedroom Outlets </cx:pt>
          <cx:pt idx="46678"> Bedroom Lights </cx:pt>
          <cx:pt idx="46679"> Bathroom </cx:pt>
          <cx:pt idx="46680">Total</cx:pt>
          <cx:pt idx="46681">Refrigerator</cx:pt>
          <cx:pt idx="46682">Other Kitchen</cx:pt>
          <cx:pt idx="46683"> Common outlets </cx:pt>
          <cx:pt idx="46684"> Common Lights </cx:pt>
          <cx:pt idx="46685"> Bedroom Outlets </cx:pt>
          <cx:pt idx="46686"> Bedroom Lights </cx:pt>
          <cx:pt idx="46687"> Bathroom </cx:pt>
          <cx:pt idx="46688">Total</cx:pt>
          <cx:pt idx="46689">Refrigerator</cx:pt>
          <cx:pt idx="46690">Other Kitchen</cx:pt>
          <cx:pt idx="46691"> Common outlets </cx:pt>
          <cx:pt idx="46692"> Common Lights </cx:pt>
          <cx:pt idx="46693"> Bedroom Outlets </cx:pt>
          <cx:pt idx="46694"> Bedroom Lights </cx:pt>
          <cx:pt idx="46695"> Bathroom </cx:pt>
          <cx:pt idx="46696">Total</cx:pt>
          <cx:pt idx="46697">Refrigerator</cx:pt>
          <cx:pt idx="46698">Other Kitchen</cx:pt>
          <cx:pt idx="46699"> Common outlets </cx:pt>
          <cx:pt idx="46700"> Common Lights </cx:pt>
          <cx:pt idx="46701"> Bedroom Outlets </cx:pt>
          <cx:pt idx="46702"> Bedroom Lights </cx:pt>
          <cx:pt idx="46703"> Bathroom </cx:pt>
          <cx:pt idx="46704">Total</cx:pt>
          <cx:pt idx="46705">Refrigerator</cx:pt>
          <cx:pt idx="46706">Other Kitchen</cx:pt>
          <cx:pt idx="46707"> Common outlets </cx:pt>
          <cx:pt idx="46708"> Common Lights </cx:pt>
          <cx:pt idx="46709"> Bedroom Outlets </cx:pt>
          <cx:pt idx="46710"> Bedroom Lights </cx:pt>
          <cx:pt idx="46711"> Bathroom </cx:pt>
          <cx:pt idx="46712">Total</cx:pt>
          <cx:pt idx="46713">Refrigerator</cx:pt>
          <cx:pt idx="46714">Other Kitchen</cx:pt>
          <cx:pt idx="46715"> Common outlets </cx:pt>
          <cx:pt idx="46716"> Common Lights </cx:pt>
          <cx:pt idx="46717"> Bedroom Outlets </cx:pt>
          <cx:pt idx="46718"> Bedroom Lights </cx:pt>
          <cx:pt idx="46719"> Bathroom </cx:pt>
          <cx:pt idx="46720">Total</cx:pt>
          <cx:pt idx="46721">Refrigerator</cx:pt>
          <cx:pt idx="46722">Other Kitchen</cx:pt>
          <cx:pt idx="46723"> Common outlets </cx:pt>
          <cx:pt idx="46724"> Common Lights </cx:pt>
          <cx:pt idx="46725"> Bedroom Outlets </cx:pt>
          <cx:pt idx="46726"> Bedroom Lights </cx:pt>
          <cx:pt idx="46727"> Bathroom </cx:pt>
          <cx:pt idx="46728">Total</cx:pt>
          <cx:pt idx="46729">Refrigerator</cx:pt>
          <cx:pt idx="46730">Other Kitchen</cx:pt>
          <cx:pt idx="46731"> Common outlets </cx:pt>
          <cx:pt idx="46732"> Common Lights </cx:pt>
          <cx:pt idx="46733"> Bedroom Outlets </cx:pt>
          <cx:pt idx="46734"> Bedroom Lights </cx:pt>
          <cx:pt idx="46735"> Bathroom </cx:pt>
          <cx:pt idx="46736">Total</cx:pt>
          <cx:pt idx="46737">Refrigerator</cx:pt>
          <cx:pt idx="46738">Other Kitchen</cx:pt>
          <cx:pt idx="46739"> Common outlets </cx:pt>
          <cx:pt idx="46740"> Common Lights </cx:pt>
          <cx:pt idx="46741"> Bedroom Outlets </cx:pt>
          <cx:pt idx="46742"> Bedroom Lights </cx:pt>
          <cx:pt idx="46743"> Bathroom </cx:pt>
          <cx:pt idx="46744">Total</cx:pt>
          <cx:pt idx="46745">Refrigerator</cx:pt>
          <cx:pt idx="46746">Other Kitchen</cx:pt>
          <cx:pt idx="46747"> Common outlets </cx:pt>
          <cx:pt idx="46748"> Common Lights </cx:pt>
          <cx:pt idx="46749"> Bedroom Outlets </cx:pt>
          <cx:pt idx="46750"> Bedroom Lights </cx:pt>
          <cx:pt idx="46751"> Bathroom </cx:pt>
          <cx:pt idx="46752">Total</cx:pt>
          <cx:pt idx="46753">Refrigerator</cx:pt>
          <cx:pt idx="46754">Other Kitchen</cx:pt>
          <cx:pt idx="46755"> Common outlets </cx:pt>
          <cx:pt idx="46756"> Common Lights </cx:pt>
          <cx:pt idx="46757"> Bedroom Outlets </cx:pt>
          <cx:pt idx="46758"> Bedroom Lights </cx:pt>
          <cx:pt idx="46759"> Bathroom </cx:pt>
          <cx:pt idx="46760">Total</cx:pt>
          <cx:pt idx="46761">Refrigerator</cx:pt>
          <cx:pt idx="46762">Other Kitchen</cx:pt>
          <cx:pt idx="46763"> Common outlets </cx:pt>
          <cx:pt idx="46764"> Common Lights </cx:pt>
          <cx:pt idx="46765"> Bedroom Outlets </cx:pt>
          <cx:pt idx="46766"> Bedroom Lights </cx:pt>
          <cx:pt idx="46767"> Bathroom </cx:pt>
          <cx:pt idx="46768">Total</cx:pt>
          <cx:pt idx="46769">Refrigerator</cx:pt>
          <cx:pt idx="46770">Other Kitchen</cx:pt>
          <cx:pt idx="46771"> Common outlets </cx:pt>
          <cx:pt idx="46772"> Common Lights </cx:pt>
          <cx:pt idx="46773"> Bedroom Outlets </cx:pt>
          <cx:pt idx="46774"> Bedroom Lights </cx:pt>
          <cx:pt idx="46775"> Bathroom </cx:pt>
          <cx:pt idx="46776">Total</cx:pt>
          <cx:pt idx="46777">Refrigerator</cx:pt>
          <cx:pt idx="46778">Other Kitchen</cx:pt>
          <cx:pt idx="46779"> Common outlets </cx:pt>
          <cx:pt idx="46780"> Common Lights </cx:pt>
          <cx:pt idx="46781"> Bedroom Outlets </cx:pt>
          <cx:pt idx="46782"> Bedroom Lights </cx:pt>
          <cx:pt idx="46783"> Bathroom </cx:pt>
          <cx:pt idx="46784">Total</cx:pt>
          <cx:pt idx="46785">Refrigerator</cx:pt>
          <cx:pt idx="46786">Other Kitchen</cx:pt>
          <cx:pt idx="46787"> Common outlets </cx:pt>
          <cx:pt idx="46788"> Common Lights </cx:pt>
          <cx:pt idx="46789"> Bedroom Outlets </cx:pt>
          <cx:pt idx="46790"> Bedroom Lights </cx:pt>
          <cx:pt idx="46791"> Bathroom </cx:pt>
          <cx:pt idx="46792">Total</cx:pt>
          <cx:pt idx="46793">Refrigerator</cx:pt>
          <cx:pt idx="46794">Other Kitchen</cx:pt>
          <cx:pt idx="46795"> Common outlets </cx:pt>
          <cx:pt idx="46796"> Common Lights </cx:pt>
          <cx:pt idx="46797"> Bedroom Outlets </cx:pt>
          <cx:pt idx="46798"> Bedroom Lights </cx:pt>
          <cx:pt idx="46799"> Bathroom </cx:pt>
          <cx:pt idx="46800">Total</cx:pt>
          <cx:pt idx="46801">Refrigerator</cx:pt>
          <cx:pt idx="46802">Other Kitchen</cx:pt>
          <cx:pt idx="46803"> Common outlets </cx:pt>
          <cx:pt idx="46804"> Common Lights </cx:pt>
          <cx:pt idx="46805"> Bedroom Outlets </cx:pt>
          <cx:pt idx="46806"> Bedroom Lights </cx:pt>
          <cx:pt idx="46807"> Bathroom </cx:pt>
          <cx:pt idx="46808">Total</cx:pt>
          <cx:pt idx="46809">Refrigerator</cx:pt>
          <cx:pt idx="46810">Other Kitchen</cx:pt>
          <cx:pt idx="46811"> Common outlets </cx:pt>
          <cx:pt idx="46812"> Common Lights </cx:pt>
          <cx:pt idx="46813"> Bedroom Outlets </cx:pt>
          <cx:pt idx="46814"> Bedroom Lights </cx:pt>
          <cx:pt idx="46815"> Bathroom </cx:pt>
          <cx:pt idx="46816">Total</cx:pt>
          <cx:pt idx="46817">Refrigerator</cx:pt>
          <cx:pt idx="46818">Other Kitchen</cx:pt>
          <cx:pt idx="46819"> Common outlets </cx:pt>
          <cx:pt idx="46820"> Common Lights </cx:pt>
          <cx:pt idx="46821"> Bedroom Outlets </cx:pt>
          <cx:pt idx="46822"> Bedroom Lights </cx:pt>
          <cx:pt idx="46823"> Bathroom </cx:pt>
          <cx:pt idx="46824">Total</cx:pt>
          <cx:pt idx="46825">Refrigerator</cx:pt>
          <cx:pt idx="46826">Other Kitchen</cx:pt>
          <cx:pt idx="46827"> Common outlets </cx:pt>
          <cx:pt idx="46828"> Common Lights </cx:pt>
          <cx:pt idx="46829"> Bedroom Outlets </cx:pt>
          <cx:pt idx="46830"> Bedroom Lights </cx:pt>
          <cx:pt idx="46831"> Bathroom </cx:pt>
          <cx:pt idx="46832">Total</cx:pt>
          <cx:pt idx="46833">Refrigerator</cx:pt>
          <cx:pt idx="46834">Other Kitchen</cx:pt>
          <cx:pt idx="46835"> Common outlets </cx:pt>
          <cx:pt idx="46836"> Common Lights </cx:pt>
          <cx:pt idx="46837"> Bedroom Outlets </cx:pt>
          <cx:pt idx="46838"> Bedroom Lights </cx:pt>
          <cx:pt idx="46839"> Bathroom </cx:pt>
          <cx:pt idx="46840">Total</cx:pt>
          <cx:pt idx="46841">Refrigerator</cx:pt>
          <cx:pt idx="46842">Other Kitchen</cx:pt>
          <cx:pt idx="46843"> Common outlets </cx:pt>
          <cx:pt idx="46844"> Common Lights </cx:pt>
          <cx:pt idx="46845"> Bedroom Outlets </cx:pt>
          <cx:pt idx="46846"> Bedroom Lights </cx:pt>
          <cx:pt idx="46847"> Bathroom </cx:pt>
          <cx:pt idx="46848">Total</cx:pt>
          <cx:pt idx="46849">Refrigerator</cx:pt>
          <cx:pt idx="46850">Other Kitchen</cx:pt>
          <cx:pt idx="46851"> Common outlets </cx:pt>
          <cx:pt idx="46852"> Common Lights </cx:pt>
          <cx:pt idx="46853"> Bedroom Outlets </cx:pt>
          <cx:pt idx="46854"> Bedroom Lights </cx:pt>
          <cx:pt idx="46855"> Bathroom </cx:pt>
          <cx:pt idx="46856">Total</cx:pt>
          <cx:pt idx="46857">Refrigerator</cx:pt>
          <cx:pt idx="46858">Other Kitchen</cx:pt>
          <cx:pt idx="46859"> Common outlets </cx:pt>
          <cx:pt idx="46860"> Common Lights </cx:pt>
          <cx:pt idx="46861"> Bedroom Outlets </cx:pt>
          <cx:pt idx="46862"> Bedroom Lights </cx:pt>
          <cx:pt idx="46863"> Bathroom </cx:pt>
          <cx:pt idx="46864">Total</cx:pt>
          <cx:pt idx="46865">Refrigerator</cx:pt>
          <cx:pt idx="46866">Other Kitchen</cx:pt>
          <cx:pt idx="46867"> Common outlets </cx:pt>
          <cx:pt idx="46868"> Common Lights </cx:pt>
          <cx:pt idx="46869"> Bedroom Outlets </cx:pt>
          <cx:pt idx="46870"> Bedroom Lights </cx:pt>
          <cx:pt idx="46871"> Bathroom </cx:pt>
          <cx:pt idx="46872">Total</cx:pt>
          <cx:pt idx="46873">Refrigerator</cx:pt>
          <cx:pt idx="46874">Other Kitchen</cx:pt>
          <cx:pt idx="46875"> Common outlets </cx:pt>
          <cx:pt idx="46876"> Common Lights </cx:pt>
          <cx:pt idx="46877"> Bedroom Outlets </cx:pt>
          <cx:pt idx="46878"> Bedroom Lights </cx:pt>
          <cx:pt idx="46879"> Bathroom </cx:pt>
          <cx:pt idx="46880">Total</cx:pt>
          <cx:pt idx="46881">Refrigerator</cx:pt>
          <cx:pt idx="46882">Other Kitchen</cx:pt>
          <cx:pt idx="46883"> Common outlets </cx:pt>
          <cx:pt idx="46884"> Common Lights </cx:pt>
          <cx:pt idx="46885"> Bedroom Outlets </cx:pt>
          <cx:pt idx="46886"> Bedroom Lights </cx:pt>
          <cx:pt idx="46887"> Bathroom </cx:pt>
          <cx:pt idx="46888">Total</cx:pt>
          <cx:pt idx="46889">Refrigerator</cx:pt>
          <cx:pt idx="46890">Other Kitchen</cx:pt>
          <cx:pt idx="46891"> Common outlets </cx:pt>
          <cx:pt idx="46892"> Common Lights </cx:pt>
          <cx:pt idx="46893"> Bedroom Outlets </cx:pt>
          <cx:pt idx="46894"> Bedroom Lights </cx:pt>
          <cx:pt idx="46895"> Bathroom </cx:pt>
          <cx:pt idx="46896">Total</cx:pt>
          <cx:pt idx="46897">Refrigerator</cx:pt>
          <cx:pt idx="46898">Other Kitchen</cx:pt>
          <cx:pt idx="46899"> Common outlets </cx:pt>
          <cx:pt idx="46900"> Common Lights </cx:pt>
          <cx:pt idx="46901"> Bedroom Outlets </cx:pt>
          <cx:pt idx="46902"> Bedroom Lights </cx:pt>
          <cx:pt idx="46903"> Bathroom </cx:pt>
          <cx:pt idx="46904">Total</cx:pt>
          <cx:pt idx="46905">Refrigerator</cx:pt>
          <cx:pt idx="46906">Other Kitchen</cx:pt>
          <cx:pt idx="46907"> Common outlets </cx:pt>
          <cx:pt idx="46908"> Common Lights </cx:pt>
          <cx:pt idx="46909"> Bedroom Outlets </cx:pt>
          <cx:pt idx="46910"> Bedroom Lights </cx:pt>
          <cx:pt idx="46911"> Bathroom </cx:pt>
          <cx:pt idx="46912">Total</cx:pt>
          <cx:pt idx="46913">Refrigerator</cx:pt>
          <cx:pt idx="46914">Other Kitchen</cx:pt>
          <cx:pt idx="46915"> Common outlets </cx:pt>
          <cx:pt idx="46916"> Common Lights </cx:pt>
          <cx:pt idx="46917"> Bedroom Outlets </cx:pt>
          <cx:pt idx="46918"> Bedroom Lights </cx:pt>
          <cx:pt idx="46919"> Bathroom </cx:pt>
          <cx:pt idx="46920">Total</cx:pt>
          <cx:pt idx="46921">Refrigerator</cx:pt>
          <cx:pt idx="46922">Other Kitchen</cx:pt>
          <cx:pt idx="46923"> Common outlets </cx:pt>
          <cx:pt idx="46924"> Common Lights </cx:pt>
          <cx:pt idx="46925"> Bedroom Outlets </cx:pt>
          <cx:pt idx="46926"> Bedroom Lights </cx:pt>
          <cx:pt idx="46927"> Bathroom </cx:pt>
          <cx:pt idx="46928">Total</cx:pt>
          <cx:pt idx="46929">Refrigerator</cx:pt>
          <cx:pt idx="46930">Other Kitchen</cx:pt>
          <cx:pt idx="46931"> Common outlets </cx:pt>
          <cx:pt idx="46932"> Common Lights </cx:pt>
          <cx:pt idx="46933"> Bedroom Outlets </cx:pt>
          <cx:pt idx="46934"> Bedroom Lights </cx:pt>
          <cx:pt idx="46935"> Bathroom </cx:pt>
          <cx:pt idx="46936">Total</cx:pt>
          <cx:pt idx="46937">Refrigerator</cx:pt>
          <cx:pt idx="46938">Other Kitchen</cx:pt>
          <cx:pt idx="46939"> Common outlets </cx:pt>
          <cx:pt idx="46940"> Common Lights </cx:pt>
          <cx:pt idx="46941"> Bedroom Outlets </cx:pt>
          <cx:pt idx="46942"> Bedroom Lights </cx:pt>
          <cx:pt idx="46943"> Bathroom </cx:pt>
          <cx:pt idx="46944">Total</cx:pt>
          <cx:pt idx="46945">Refrigerator</cx:pt>
          <cx:pt idx="46946">Other Kitchen</cx:pt>
          <cx:pt idx="46947"> Common outlets </cx:pt>
          <cx:pt idx="46948"> Common Lights </cx:pt>
          <cx:pt idx="46949"> Bedroom Outlets </cx:pt>
          <cx:pt idx="46950"> Bedroom Lights </cx:pt>
          <cx:pt idx="46951"> Bathroom </cx:pt>
          <cx:pt idx="46952">Total</cx:pt>
          <cx:pt idx="46953">Refrigerator</cx:pt>
          <cx:pt idx="46954">Other Kitchen</cx:pt>
          <cx:pt idx="46955"> Common outlets </cx:pt>
          <cx:pt idx="46956"> Common Lights </cx:pt>
          <cx:pt idx="46957"> Bedroom Outlets </cx:pt>
          <cx:pt idx="46958"> Bedroom Lights </cx:pt>
          <cx:pt idx="46959"> Bathroom </cx:pt>
          <cx:pt idx="46960">Total</cx:pt>
          <cx:pt idx="46961">Refrigerator</cx:pt>
          <cx:pt idx="46962">Other Kitchen</cx:pt>
          <cx:pt idx="46963"> Common outlets </cx:pt>
          <cx:pt idx="46964"> Common Lights </cx:pt>
          <cx:pt idx="46965"> Bedroom Outlets </cx:pt>
          <cx:pt idx="46966"> Bedroom Lights </cx:pt>
          <cx:pt idx="46967"> Bathroom </cx:pt>
          <cx:pt idx="46968">Total</cx:pt>
          <cx:pt idx="46969">Refrigerator</cx:pt>
          <cx:pt idx="46970">Other Kitchen</cx:pt>
          <cx:pt idx="46971"> Common outlets </cx:pt>
          <cx:pt idx="46972"> Common Lights </cx:pt>
          <cx:pt idx="46973"> Bedroom Outlets </cx:pt>
          <cx:pt idx="46974"> Bedroom Lights </cx:pt>
          <cx:pt idx="46975"> Bathroom </cx:pt>
          <cx:pt idx="46976">Total</cx:pt>
          <cx:pt idx="46977">Refrigerator</cx:pt>
          <cx:pt idx="46978">Other Kitchen</cx:pt>
          <cx:pt idx="46979"> Common outlets </cx:pt>
          <cx:pt idx="46980"> Common Lights </cx:pt>
          <cx:pt idx="46981"> Bedroom Outlets </cx:pt>
          <cx:pt idx="46982"> Bedroom Lights </cx:pt>
          <cx:pt idx="46983"> Bathroom </cx:pt>
          <cx:pt idx="46984">Total</cx:pt>
          <cx:pt idx="46985">Refrigerator</cx:pt>
          <cx:pt idx="46986">Other Kitchen</cx:pt>
          <cx:pt idx="46987"> Common outlets </cx:pt>
          <cx:pt idx="46988"> Common Lights </cx:pt>
          <cx:pt idx="46989"> Bedroom Outlets </cx:pt>
          <cx:pt idx="46990"> Bedroom Lights </cx:pt>
          <cx:pt idx="46991"> Bathroom </cx:pt>
          <cx:pt idx="46992">Total</cx:pt>
          <cx:pt idx="46993">Refrigerator</cx:pt>
          <cx:pt idx="46994">Other Kitchen</cx:pt>
          <cx:pt idx="46995"> Common outlets </cx:pt>
          <cx:pt idx="46996"> Common Lights </cx:pt>
          <cx:pt idx="46997"> Bedroom Outlets </cx:pt>
          <cx:pt idx="46998"> Bedroom Lights </cx:pt>
          <cx:pt idx="46999"> Bathroom </cx:pt>
          <cx:pt idx="47000">Total</cx:pt>
          <cx:pt idx="47001">Refrigerator</cx:pt>
          <cx:pt idx="47002">Other Kitchen</cx:pt>
          <cx:pt idx="47003"> Common outlets </cx:pt>
          <cx:pt idx="47004"> Common Lights </cx:pt>
          <cx:pt idx="47005"> Bedroom Outlets </cx:pt>
          <cx:pt idx="47006"> Bedroom Lights </cx:pt>
          <cx:pt idx="47007"> Bathroom </cx:pt>
          <cx:pt idx="47008">Total</cx:pt>
          <cx:pt idx="47009">Refrigerator</cx:pt>
          <cx:pt idx="47010">Other Kitchen</cx:pt>
          <cx:pt idx="47011"> Common outlets </cx:pt>
          <cx:pt idx="47012"> Common Lights </cx:pt>
          <cx:pt idx="47013"> Bedroom Outlets </cx:pt>
          <cx:pt idx="47014"> Bedroom Lights </cx:pt>
          <cx:pt idx="47015"> Bathroom </cx:pt>
          <cx:pt idx="47016">Total</cx:pt>
          <cx:pt idx="47017">Refrigerator</cx:pt>
          <cx:pt idx="47018">Other Kitchen</cx:pt>
          <cx:pt idx="47019"> Common outlets </cx:pt>
          <cx:pt idx="47020"> Common Lights </cx:pt>
          <cx:pt idx="47021"> Bedroom Outlets </cx:pt>
          <cx:pt idx="47022"> Bedroom Lights </cx:pt>
          <cx:pt idx="47023"> Bathroom </cx:pt>
          <cx:pt idx="47024">Total</cx:pt>
          <cx:pt idx="47025">Refrigerator</cx:pt>
          <cx:pt idx="47026">Other Kitchen</cx:pt>
          <cx:pt idx="47027"> Common outlets </cx:pt>
          <cx:pt idx="47028"> Common Lights </cx:pt>
          <cx:pt idx="47029"> Bedroom Outlets </cx:pt>
          <cx:pt idx="47030"> Bedroom Lights </cx:pt>
          <cx:pt idx="47031"> Bathroom </cx:pt>
          <cx:pt idx="47032">Total</cx:pt>
          <cx:pt idx="47033">Refrigerator</cx:pt>
          <cx:pt idx="47034">Other Kitchen</cx:pt>
          <cx:pt idx="47035"> Common outlets </cx:pt>
          <cx:pt idx="47036"> Common Lights </cx:pt>
          <cx:pt idx="47037"> Bedroom Outlets </cx:pt>
          <cx:pt idx="47038"> Bedroom Lights </cx:pt>
          <cx:pt idx="47039"> Bathroom </cx:pt>
          <cx:pt idx="47040">Total</cx:pt>
          <cx:pt idx="47041">Refrigerator</cx:pt>
          <cx:pt idx="47042">Other Kitchen</cx:pt>
          <cx:pt idx="47043"> Common outlets </cx:pt>
          <cx:pt idx="47044"> Common Lights </cx:pt>
          <cx:pt idx="47045"> Bedroom Outlets </cx:pt>
          <cx:pt idx="47046"> Bedroom Lights </cx:pt>
          <cx:pt idx="47047"> Bathroom </cx:pt>
          <cx:pt idx="47048">Total</cx:pt>
          <cx:pt idx="47049">Refrigerator</cx:pt>
          <cx:pt idx="47050">Other Kitchen</cx:pt>
          <cx:pt idx="47051"> Common outlets </cx:pt>
          <cx:pt idx="47052"> Common Lights </cx:pt>
          <cx:pt idx="47053"> Bedroom Outlets </cx:pt>
          <cx:pt idx="47054"> Bedroom Lights </cx:pt>
          <cx:pt idx="47055"> Bathroom </cx:pt>
          <cx:pt idx="47056">Total</cx:pt>
          <cx:pt idx="47057">Refrigerator</cx:pt>
          <cx:pt idx="47058">Other Kitchen</cx:pt>
          <cx:pt idx="47059"> Common outlets </cx:pt>
          <cx:pt idx="47060"> Common Lights </cx:pt>
          <cx:pt idx="47061"> Bedroom Outlets </cx:pt>
          <cx:pt idx="47062"> Bedroom Lights </cx:pt>
          <cx:pt idx="47063"> Bathroom </cx:pt>
          <cx:pt idx="47064">Total</cx:pt>
          <cx:pt idx="47065">Refrigerator</cx:pt>
          <cx:pt idx="47066">Other Kitchen</cx:pt>
          <cx:pt idx="47067"> Common outlets </cx:pt>
          <cx:pt idx="47068"> Common Lights </cx:pt>
          <cx:pt idx="47069"> Bedroom Outlets </cx:pt>
          <cx:pt idx="47070"> Bedroom Lights </cx:pt>
          <cx:pt idx="47071"> Bathroom </cx:pt>
          <cx:pt idx="47072">Total</cx:pt>
          <cx:pt idx="47073">Refrigerator</cx:pt>
          <cx:pt idx="47074">Other Kitchen</cx:pt>
          <cx:pt idx="47075"> Common outlets </cx:pt>
          <cx:pt idx="47076"> Common Lights </cx:pt>
          <cx:pt idx="47077"> Bedroom Outlets </cx:pt>
          <cx:pt idx="47078"> Bedroom Lights </cx:pt>
          <cx:pt idx="47079"> Bathroom </cx:pt>
          <cx:pt idx="47080">Total</cx:pt>
          <cx:pt idx="47081">Refrigerator</cx:pt>
          <cx:pt idx="47082">Other Kitchen</cx:pt>
          <cx:pt idx="47083"> Common outlets </cx:pt>
          <cx:pt idx="47084"> Common Lights </cx:pt>
          <cx:pt idx="47085"> Bedroom Outlets </cx:pt>
          <cx:pt idx="47086"> Bedroom Lights </cx:pt>
          <cx:pt idx="47087"> Bathroom </cx:pt>
          <cx:pt idx="47088">Total</cx:pt>
          <cx:pt idx="47089">Refrigerator</cx:pt>
          <cx:pt idx="47090">Other Kitchen</cx:pt>
          <cx:pt idx="47091"> Common outlets </cx:pt>
          <cx:pt idx="47092"> Common Lights </cx:pt>
          <cx:pt idx="47093"> Bedroom Outlets </cx:pt>
          <cx:pt idx="47094"> Bedroom Lights </cx:pt>
          <cx:pt idx="47095"> Bathroom </cx:pt>
          <cx:pt idx="47096">Total</cx:pt>
          <cx:pt idx="47097">Refrigerator</cx:pt>
          <cx:pt idx="47098">Other Kitchen</cx:pt>
          <cx:pt idx="47099"> Common outlets </cx:pt>
          <cx:pt idx="47100"> Common Lights </cx:pt>
          <cx:pt idx="47101"> Bedroom Outlets </cx:pt>
          <cx:pt idx="47102"> Bedroom Lights </cx:pt>
          <cx:pt idx="47103"> Bathroom </cx:pt>
          <cx:pt idx="47104">Total</cx:pt>
          <cx:pt idx="47105">Refrigerator</cx:pt>
          <cx:pt idx="47106">Other Kitchen</cx:pt>
          <cx:pt idx="47107"> Common outlets </cx:pt>
          <cx:pt idx="47108"> Common Lights </cx:pt>
          <cx:pt idx="47109"> Bedroom Outlets </cx:pt>
          <cx:pt idx="47110"> Bedroom Lights </cx:pt>
          <cx:pt idx="47111"> Bathroom </cx:pt>
          <cx:pt idx="47112">Total</cx:pt>
          <cx:pt idx="47113">Refrigerator</cx:pt>
          <cx:pt idx="47114">Other Kitchen</cx:pt>
          <cx:pt idx="47115"> Common outlets </cx:pt>
          <cx:pt idx="47116"> Common Lights </cx:pt>
          <cx:pt idx="47117"> Bedroom Outlets </cx:pt>
          <cx:pt idx="47118"> Bedroom Lights </cx:pt>
          <cx:pt idx="47119"> Bathroom </cx:pt>
          <cx:pt idx="47120">Total</cx:pt>
          <cx:pt idx="47121">Refrigerator</cx:pt>
          <cx:pt idx="47122">Other Kitchen</cx:pt>
          <cx:pt idx="47123"> Common outlets </cx:pt>
          <cx:pt idx="47124"> Common Lights </cx:pt>
          <cx:pt idx="47125"> Bedroom Outlets </cx:pt>
          <cx:pt idx="47126"> Bedroom Lights </cx:pt>
          <cx:pt idx="47127"> Bathroom </cx:pt>
          <cx:pt idx="47128">Total</cx:pt>
          <cx:pt idx="47129">Refrigerator</cx:pt>
          <cx:pt idx="47130">Other Kitchen</cx:pt>
          <cx:pt idx="47131"> Common outlets </cx:pt>
          <cx:pt idx="47132"> Common Lights </cx:pt>
          <cx:pt idx="47133"> Bedroom Outlets </cx:pt>
          <cx:pt idx="47134"> Bedroom Lights </cx:pt>
          <cx:pt idx="47135"> Bathroom </cx:pt>
          <cx:pt idx="47136">Total</cx:pt>
          <cx:pt idx="47137">Refrigerator</cx:pt>
          <cx:pt idx="47138">Other Kitchen</cx:pt>
          <cx:pt idx="47139"> Common outlets </cx:pt>
          <cx:pt idx="47140"> Common Lights </cx:pt>
          <cx:pt idx="47141"> Bedroom Outlets </cx:pt>
          <cx:pt idx="47142"> Bedroom Lights </cx:pt>
          <cx:pt idx="47143"> Bathroom </cx:pt>
          <cx:pt idx="47144">Total</cx:pt>
          <cx:pt idx="47145">Refrigerator</cx:pt>
          <cx:pt idx="47146">Other Kitchen</cx:pt>
          <cx:pt idx="47147"> Common outlets </cx:pt>
          <cx:pt idx="47148"> Common Lights </cx:pt>
          <cx:pt idx="47149"> Bedroom Outlets </cx:pt>
          <cx:pt idx="47150"> Bedroom Lights </cx:pt>
          <cx:pt idx="47151"> Bathroom </cx:pt>
          <cx:pt idx="47152">Total</cx:pt>
          <cx:pt idx="47153">Refrigerator</cx:pt>
          <cx:pt idx="47154">Other Kitchen</cx:pt>
          <cx:pt idx="47155"> Common outlets </cx:pt>
          <cx:pt idx="47156"> Common Lights </cx:pt>
          <cx:pt idx="47157"> Bedroom Outlets </cx:pt>
          <cx:pt idx="47158"> Bedroom Lights </cx:pt>
          <cx:pt idx="47159"> Bathroom </cx:pt>
          <cx:pt idx="47160">Total</cx:pt>
          <cx:pt idx="47161">Refrigerator</cx:pt>
          <cx:pt idx="47162">Other Kitchen</cx:pt>
          <cx:pt idx="47163"> Common outlets </cx:pt>
          <cx:pt idx="47164"> Common Lights </cx:pt>
          <cx:pt idx="47165"> Bedroom Outlets </cx:pt>
          <cx:pt idx="47166"> Bedroom Lights </cx:pt>
          <cx:pt idx="47167"> Bathroom </cx:pt>
          <cx:pt idx="47168">Total</cx:pt>
          <cx:pt idx="47169">Refrigerator</cx:pt>
          <cx:pt idx="47170">Other Kitchen</cx:pt>
          <cx:pt idx="47171"> Common outlets </cx:pt>
          <cx:pt idx="47172"> Common Lights </cx:pt>
          <cx:pt idx="47173"> Bedroom Outlets </cx:pt>
          <cx:pt idx="47174"> Bedroom Lights </cx:pt>
          <cx:pt idx="47175"> Bathroom </cx:pt>
          <cx:pt idx="47176">Total</cx:pt>
          <cx:pt idx="47177">Refrigerator</cx:pt>
          <cx:pt idx="47178">Other Kitchen</cx:pt>
          <cx:pt idx="47179"> Common outlets </cx:pt>
          <cx:pt idx="47180"> Common Lights </cx:pt>
          <cx:pt idx="47181"> Bedroom Outlets </cx:pt>
          <cx:pt idx="47182"> Bedroom Lights </cx:pt>
          <cx:pt idx="47183"> Bathroom </cx:pt>
          <cx:pt idx="47184">Total</cx:pt>
          <cx:pt idx="47185">Refrigerator</cx:pt>
          <cx:pt idx="47186">Other Kitchen</cx:pt>
          <cx:pt idx="47187"> Common outlets </cx:pt>
          <cx:pt idx="47188"> Common Lights </cx:pt>
          <cx:pt idx="47189"> Bedroom Outlets </cx:pt>
          <cx:pt idx="47190"> Bedroom Lights </cx:pt>
          <cx:pt idx="47191"> Bathroom </cx:pt>
          <cx:pt idx="47192">Total</cx:pt>
          <cx:pt idx="47193">Refrigerator</cx:pt>
          <cx:pt idx="47194">Other Kitchen</cx:pt>
          <cx:pt idx="47195"> Common outlets </cx:pt>
          <cx:pt idx="47196"> Common Lights </cx:pt>
          <cx:pt idx="47197"> Bedroom Outlets </cx:pt>
          <cx:pt idx="47198"> Bedroom Lights </cx:pt>
          <cx:pt idx="47199"> Bathroom </cx:pt>
          <cx:pt idx="47200">Total</cx:pt>
          <cx:pt idx="47201">Refrigerator</cx:pt>
          <cx:pt idx="47202">Other Kitchen</cx:pt>
          <cx:pt idx="47203"> Common outlets </cx:pt>
          <cx:pt idx="47204"> Common Lights </cx:pt>
          <cx:pt idx="47205"> Bedroom Outlets </cx:pt>
          <cx:pt idx="47206"> Bedroom Lights </cx:pt>
          <cx:pt idx="47207"> Bathroom </cx:pt>
          <cx:pt idx="47208">Total</cx:pt>
          <cx:pt idx="47209">Refrigerator</cx:pt>
          <cx:pt idx="47210">Other Kitchen</cx:pt>
          <cx:pt idx="47211"> Common outlets </cx:pt>
          <cx:pt idx="47212"> Common Lights </cx:pt>
          <cx:pt idx="47213"> Bedroom Outlets </cx:pt>
          <cx:pt idx="47214"> Bedroom Lights </cx:pt>
          <cx:pt idx="47215"> Bathroom </cx:pt>
          <cx:pt idx="47216">Total</cx:pt>
          <cx:pt idx="47217">Refrigerator</cx:pt>
          <cx:pt idx="47218">Other Kitchen</cx:pt>
          <cx:pt idx="47219"> Common outlets </cx:pt>
          <cx:pt idx="47220"> Common Lights </cx:pt>
          <cx:pt idx="47221"> Bedroom Outlets </cx:pt>
          <cx:pt idx="47222"> Bedroom Lights </cx:pt>
          <cx:pt idx="47223"> Bathroom </cx:pt>
          <cx:pt idx="47224">Total</cx:pt>
          <cx:pt idx="47225">Refrigerator</cx:pt>
          <cx:pt idx="47226">Other Kitchen</cx:pt>
          <cx:pt idx="47227"> Common outlets </cx:pt>
          <cx:pt idx="47228"> Common Lights </cx:pt>
          <cx:pt idx="47229"> Bedroom Outlets </cx:pt>
          <cx:pt idx="47230"> Bedroom Lights </cx:pt>
          <cx:pt idx="47231"> Bathroom </cx:pt>
          <cx:pt idx="47232">Total</cx:pt>
          <cx:pt idx="47233">Refrigerator</cx:pt>
          <cx:pt idx="47234">Other Kitchen</cx:pt>
          <cx:pt idx="47235"> Common outlets </cx:pt>
          <cx:pt idx="47236"> Common Lights </cx:pt>
          <cx:pt idx="47237"> Bedroom Outlets </cx:pt>
          <cx:pt idx="47238"> Bedroom Lights </cx:pt>
          <cx:pt idx="47239"> Bathroom </cx:pt>
          <cx:pt idx="47240">Total</cx:pt>
          <cx:pt idx="47241">Refrigerator</cx:pt>
          <cx:pt idx="47242">Other Kitchen</cx:pt>
          <cx:pt idx="47243"> Common outlets </cx:pt>
          <cx:pt idx="47244"> Common Lights </cx:pt>
          <cx:pt idx="47245"> Bedroom Outlets </cx:pt>
          <cx:pt idx="47246"> Bedroom Lights </cx:pt>
          <cx:pt idx="47247"> Bathroom </cx:pt>
          <cx:pt idx="47248">Total</cx:pt>
          <cx:pt idx="47249">Refrigerator</cx:pt>
          <cx:pt idx="47250">Other Kitchen</cx:pt>
          <cx:pt idx="47251"> Common outlets </cx:pt>
          <cx:pt idx="47252"> Common Lights </cx:pt>
          <cx:pt idx="47253"> Bedroom Outlets </cx:pt>
          <cx:pt idx="47254"> Bedroom Lights </cx:pt>
          <cx:pt idx="47255"> Bathroom </cx:pt>
          <cx:pt idx="47256">Total</cx:pt>
          <cx:pt idx="47257">Refrigerator</cx:pt>
          <cx:pt idx="47258">Other Kitchen</cx:pt>
          <cx:pt idx="47259"> Common outlets </cx:pt>
          <cx:pt idx="47260"> Common Lights </cx:pt>
          <cx:pt idx="47261"> Bedroom Outlets </cx:pt>
          <cx:pt idx="47262"> Bedroom Lights </cx:pt>
          <cx:pt idx="47263"> Bathroom </cx:pt>
          <cx:pt idx="47264">Total</cx:pt>
          <cx:pt idx="47265">Refrigerator</cx:pt>
          <cx:pt idx="47266">Other Kitchen</cx:pt>
          <cx:pt idx="47267"> Common outlets </cx:pt>
          <cx:pt idx="47268"> Common Lights </cx:pt>
          <cx:pt idx="47269"> Bedroom Outlets </cx:pt>
          <cx:pt idx="47270"> Bedroom Lights </cx:pt>
          <cx:pt idx="47271"> Bathroom </cx:pt>
          <cx:pt idx="47272">Total</cx:pt>
          <cx:pt idx="47273">Refrigerator</cx:pt>
          <cx:pt idx="47274">Other Kitchen</cx:pt>
          <cx:pt idx="47275"> Common outlets </cx:pt>
          <cx:pt idx="47276"> Common Lights </cx:pt>
          <cx:pt idx="47277"> Bedroom Outlets </cx:pt>
          <cx:pt idx="47278"> Bedroom Lights </cx:pt>
          <cx:pt idx="47279"> Bathroom </cx:pt>
          <cx:pt idx="47280">Total</cx:pt>
          <cx:pt idx="47281">Refrigerator</cx:pt>
          <cx:pt idx="47282">Other Kitchen</cx:pt>
          <cx:pt idx="47283"> Common outlets </cx:pt>
          <cx:pt idx="47284"> Common Lights </cx:pt>
          <cx:pt idx="47285"> Bedroom Outlets </cx:pt>
          <cx:pt idx="47286"> Bedroom Lights </cx:pt>
          <cx:pt idx="47287"> Bathroom </cx:pt>
          <cx:pt idx="47288">Total</cx:pt>
          <cx:pt idx="47289">Refrigerator</cx:pt>
          <cx:pt idx="47290">Other Kitchen</cx:pt>
          <cx:pt idx="47291"> Common outlets </cx:pt>
          <cx:pt idx="47292"> Common Lights </cx:pt>
          <cx:pt idx="47293"> Bedroom Outlets </cx:pt>
          <cx:pt idx="47294"> Bedroom Lights </cx:pt>
          <cx:pt idx="47295"> Bathroom </cx:pt>
          <cx:pt idx="47296">Total</cx:pt>
          <cx:pt idx="47297">Refrigerator</cx:pt>
          <cx:pt idx="47298">Other Kitchen</cx:pt>
          <cx:pt idx="47299"> Common outlets </cx:pt>
          <cx:pt idx="47300"> Common Lights </cx:pt>
          <cx:pt idx="47301"> Bedroom Outlets </cx:pt>
          <cx:pt idx="47302"> Bedroom Lights </cx:pt>
          <cx:pt idx="47303"> Bathroom </cx:pt>
          <cx:pt idx="47304">Total</cx:pt>
          <cx:pt idx="47305">Refrigerator</cx:pt>
          <cx:pt idx="47306">Other Kitchen</cx:pt>
          <cx:pt idx="47307"> Common outlets </cx:pt>
          <cx:pt idx="47308"> Common Lights </cx:pt>
          <cx:pt idx="47309"> Bedroom Outlets </cx:pt>
          <cx:pt idx="47310"> Bedroom Lights </cx:pt>
          <cx:pt idx="47311"> Bathroom </cx:pt>
          <cx:pt idx="47312">Total</cx:pt>
          <cx:pt idx="47313">Refrigerator</cx:pt>
          <cx:pt idx="47314">Other Kitchen</cx:pt>
          <cx:pt idx="47315"> Common outlets </cx:pt>
          <cx:pt idx="47316"> Common Lights </cx:pt>
          <cx:pt idx="47317"> Bedroom Outlets </cx:pt>
          <cx:pt idx="47318"> Bedroom Lights </cx:pt>
          <cx:pt idx="47319"> Bathroom </cx:pt>
          <cx:pt idx="47320">Total</cx:pt>
          <cx:pt idx="47321">Refrigerator</cx:pt>
          <cx:pt idx="47322">Other Kitchen</cx:pt>
          <cx:pt idx="47323"> Common outlets </cx:pt>
          <cx:pt idx="47324"> Common Lights </cx:pt>
          <cx:pt idx="47325"> Bedroom Outlets </cx:pt>
          <cx:pt idx="47326"> Bedroom Lights </cx:pt>
          <cx:pt idx="47327"> Bathroom </cx:pt>
          <cx:pt idx="47328">Total</cx:pt>
          <cx:pt idx="47329">Refrigerator</cx:pt>
          <cx:pt idx="47330">Other Kitchen</cx:pt>
          <cx:pt idx="47331"> Common outlets </cx:pt>
          <cx:pt idx="47332"> Common Lights </cx:pt>
          <cx:pt idx="47333"> Bedroom Outlets </cx:pt>
          <cx:pt idx="47334"> Bedroom Lights </cx:pt>
          <cx:pt idx="47335"> Bathroom </cx:pt>
          <cx:pt idx="47336">Total</cx:pt>
          <cx:pt idx="47337">Refrigerator</cx:pt>
          <cx:pt idx="47338">Other Kitchen</cx:pt>
          <cx:pt idx="47339"> Common outlets </cx:pt>
          <cx:pt idx="47340"> Common Lights </cx:pt>
          <cx:pt idx="47341"> Bedroom Outlets </cx:pt>
          <cx:pt idx="47342"> Bedroom Lights </cx:pt>
          <cx:pt idx="47343"> Bathroom </cx:pt>
          <cx:pt idx="47344">Total</cx:pt>
          <cx:pt idx="47345">Refrigerator</cx:pt>
          <cx:pt idx="47346">Other Kitchen</cx:pt>
          <cx:pt idx="47347"> Common outlets </cx:pt>
          <cx:pt idx="47348"> Common Lights </cx:pt>
          <cx:pt idx="47349"> Bedroom Outlets </cx:pt>
          <cx:pt idx="47350"> Bedroom Lights </cx:pt>
          <cx:pt idx="47351"> Bathroom </cx:pt>
          <cx:pt idx="47352">Total</cx:pt>
          <cx:pt idx="47353">Refrigerator</cx:pt>
          <cx:pt idx="47354">Other Kitchen</cx:pt>
          <cx:pt idx="47355"> Common outlets </cx:pt>
          <cx:pt idx="47356"> Common Lights </cx:pt>
          <cx:pt idx="47357"> Bedroom Outlets </cx:pt>
          <cx:pt idx="47358"> Bedroom Lights </cx:pt>
          <cx:pt idx="47359"> Bathroom </cx:pt>
          <cx:pt idx="47360">Total</cx:pt>
          <cx:pt idx="47361">Refrigerator</cx:pt>
          <cx:pt idx="47362">Other Kitchen</cx:pt>
          <cx:pt idx="47363"> Common outlets </cx:pt>
          <cx:pt idx="47364"> Common Lights </cx:pt>
          <cx:pt idx="47365"> Bedroom Outlets </cx:pt>
          <cx:pt idx="47366"> Bedroom Lights </cx:pt>
          <cx:pt idx="47367"> Bathroom </cx:pt>
          <cx:pt idx="47368">Total</cx:pt>
          <cx:pt idx="47369">Refrigerator</cx:pt>
          <cx:pt idx="47370">Other Kitchen</cx:pt>
          <cx:pt idx="47371"> Common outlets </cx:pt>
          <cx:pt idx="47372"> Common Lights </cx:pt>
          <cx:pt idx="47373"> Bedroom Outlets </cx:pt>
          <cx:pt idx="47374"> Bedroom Lights </cx:pt>
          <cx:pt idx="47375"> Bathroom </cx:pt>
          <cx:pt idx="47376">Total</cx:pt>
          <cx:pt idx="47377">Refrigerator</cx:pt>
          <cx:pt idx="47378">Other Kitchen</cx:pt>
          <cx:pt idx="47379"> Common outlets </cx:pt>
          <cx:pt idx="47380"> Common Lights </cx:pt>
          <cx:pt idx="47381"> Bedroom Outlets </cx:pt>
          <cx:pt idx="47382"> Bedroom Lights </cx:pt>
          <cx:pt idx="47383"> Bathroom </cx:pt>
          <cx:pt idx="47384">Total</cx:pt>
          <cx:pt idx="47385">Refrigerator</cx:pt>
          <cx:pt idx="47386">Other Kitchen</cx:pt>
          <cx:pt idx="47387"> Common outlets </cx:pt>
          <cx:pt idx="47388"> Common Lights </cx:pt>
          <cx:pt idx="47389"> Bedroom Outlets </cx:pt>
          <cx:pt idx="47390"> Bedroom Lights </cx:pt>
          <cx:pt idx="47391"> Bathroom </cx:pt>
          <cx:pt idx="47392">Total</cx:pt>
          <cx:pt idx="47393">Refrigerator</cx:pt>
          <cx:pt idx="47394">Other Kitchen</cx:pt>
          <cx:pt idx="47395"> Common outlets </cx:pt>
          <cx:pt idx="47396"> Common Lights </cx:pt>
          <cx:pt idx="47397"> Bedroom Outlets </cx:pt>
          <cx:pt idx="47398"> Bedroom Lights </cx:pt>
          <cx:pt idx="47399"> Bathroom </cx:pt>
          <cx:pt idx="47400">Total</cx:pt>
          <cx:pt idx="47401">Refrigerator</cx:pt>
          <cx:pt idx="47402">Other Kitchen</cx:pt>
          <cx:pt idx="47403"> Common outlets </cx:pt>
          <cx:pt idx="47404"> Common Lights </cx:pt>
          <cx:pt idx="47405"> Bedroom Outlets </cx:pt>
          <cx:pt idx="47406"> Bedroom Lights </cx:pt>
          <cx:pt idx="47407"> Bathroom </cx:pt>
          <cx:pt idx="47408">Total</cx:pt>
          <cx:pt idx="47409">Refrigerator</cx:pt>
          <cx:pt idx="47410">Other Kitchen</cx:pt>
          <cx:pt idx="47411"> Common outlets </cx:pt>
          <cx:pt idx="47412"> Common Lights </cx:pt>
          <cx:pt idx="47413"> Bedroom Outlets </cx:pt>
          <cx:pt idx="47414"> Bedroom Lights </cx:pt>
          <cx:pt idx="47415"> Bathroom </cx:pt>
          <cx:pt idx="47416">Total</cx:pt>
          <cx:pt idx="47417">Refrigerator</cx:pt>
          <cx:pt idx="47418">Other Kitchen</cx:pt>
          <cx:pt idx="47419"> Common outlets </cx:pt>
          <cx:pt idx="47420"> Common Lights </cx:pt>
          <cx:pt idx="47421"> Bedroom Outlets </cx:pt>
          <cx:pt idx="47422"> Bedroom Lights </cx:pt>
          <cx:pt idx="47423"> Bathroom </cx:pt>
          <cx:pt idx="47424">Total</cx:pt>
          <cx:pt idx="47425">Refrigerator</cx:pt>
          <cx:pt idx="47426">Other Kitchen</cx:pt>
          <cx:pt idx="47427"> Common outlets </cx:pt>
          <cx:pt idx="47428"> Common Lights </cx:pt>
          <cx:pt idx="47429"> Bedroom Outlets </cx:pt>
          <cx:pt idx="47430"> Bedroom Lights </cx:pt>
          <cx:pt idx="47431"> Bathroom </cx:pt>
          <cx:pt idx="47432">Total</cx:pt>
          <cx:pt idx="47433">Refrigerator</cx:pt>
          <cx:pt idx="47434">Other Kitchen</cx:pt>
          <cx:pt idx="47435"> Common outlets </cx:pt>
          <cx:pt idx="47436"> Common Lights </cx:pt>
          <cx:pt idx="47437"> Bedroom Outlets </cx:pt>
          <cx:pt idx="47438"> Bedroom Lights </cx:pt>
          <cx:pt idx="47439"> Bathroom </cx:pt>
          <cx:pt idx="47440">Total</cx:pt>
          <cx:pt idx="47441">Refrigerator</cx:pt>
          <cx:pt idx="47442">Other Kitchen</cx:pt>
          <cx:pt idx="47443"> Common outlets </cx:pt>
          <cx:pt idx="47444"> Common Lights </cx:pt>
          <cx:pt idx="47445"> Bedroom Outlets </cx:pt>
          <cx:pt idx="47446"> Bedroom Lights </cx:pt>
          <cx:pt idx="47447"> Bathroom </cx:pt>
          <cx:pt idx="47448">Total</cx:pt>
          <cx:pt idx="47449">Refrigerator</cx:pt>
          <cx:pt idx="47450">Other Kitchen</cx:pt>
          <cx:pt idx="47451"> Common outlets </cx:pt>
          <cx:pt idx="47452"> Common Lights </cx:pt>
          <cx:pt idx="47453"> Bedroom Outlets </cx:pt>
          <cx:pt idx="47454"> Bedroom Lights </cx:pt>
          <cx:pt idx="47455"> Bathroom </cx:pt>
          <cx:pt idx="47456">Total</cx:pt>
          <cx:pt idx="47457">Refrigerator</cx:pt>
          <cx:pt idx="47458">Other Kitchen</cx:pt>
          <cx:pt idx="47459"> Common outlets </cx:pt>
          <cx:pt idx="47460"> Common Lights </cx:pt>
          <cx:pt idx="47461"> Bedroom Outlets </cx:pt>
          <cx:pt idx="47462"> Bedroom Lights </cx:pt>
          <cx:pt idx="47463"> Bathroom </cx:pt>
          <cx:pt idx="47464">Total</cx:pt>
          <cx:pt idx="47465">Refrigerator</cx:pt>
          <cx:pt idx="47466">Other Kitchen</cx:pt>
          <cx:pt idx="47467"> Common outlets </cx:pt>
          <cx:pt idx="47468"> Common Lights </cx:pt>
          <cx:pt idx="47469"> Bedroom Outlets </cx:pt>
          <cx:pt idx="47470"> Bedroom Lights </cx:pt>
          <cx:pt idx="47471"> Bathroom </cx:pt>
          <cx:pt idx="47472">Total</cx:pt>
          <cx:pt idx="47473">Refrigerator</cx:pt>
          <cx:pt idx="47474">Other Kitchen</cx:pt>
          <cx:pt idx="47475"> Common outlets </cx:pt>
          <cx:pt idx="47476"> Common Lights </cx:pt>
          <cx:pt idx="47477"> Bedroom Outlets </cx:pt>
          <cx:pt idx="47478"> Bedroom Lights </cx:pt>
          <cx:pt idx="47479"> Bathroom </cx:pt>
          <cx:pt idx="47480">Total</cx:pt>
          <cx:pt idx="47481">Refrigerator</cx:pt>
          <cx:pt idx="47482">Other Kitchen</cx:pt>
          <cx:pt idx="47483"> Common outlets </cx:pt>
          <cx:pt idx="47484"> Common Lights </cx:pt>
          <cx:pt idx="47485"> Bedroom Outlets </cx:pt>
          <cx:pt idx="47486"> Bedroom Lights </cx:pt>
          <cx:pt idx="47487"> Bathroom </cx:pt>
          <cx:pt idx="47488">Total</cx:pt>
          <cx:pt idx="47489">Refrigerator</cx:pt>
          <cx:pt idx="47490">Other Kitchen</cx:pt>
          <cx:pt idx="47491"> Common outlets </cx:pt>
          <cx:pt idx="47492"> Common Lights </cx:pt>
          <cx:pt idx="47493"> Bedroom Outlets </cx:pt>
          <cx:pt idx="47494"> Bedroom Lights </cx:pt>
          <cx:pt idx="47495"> Bathroom </cx:pt>
          <cx:pt idx="47496">Total</cx:pt>
          <cx:pt idx="47497">Refrigerator</cx:pt>
          <cx:pt idx="47498">Other Kitchen</cx:pt>
          <cx:pt idx="47499"> Common outlets </cx:pt>
          <cx:pt idx="47500"> Common Lights </cx:pt>
          <cx:pt idx="47501"> Bedroom Outlets </cx:pt>
          <cx:pt idx="47502"> Bedroom Lights </cx:pt>
          <cx:pt idx="47503"> Bathroom </cx:pt>
          <cx:pt idx="47504">Total</cx:pt>
          <cx:pt idx="47505">Refrigerator</cx:pt>
          <cx:pt idx="47506">Other Kitchen</cx:pt>
          <cx:pt idx="47507"> Common outlets </cx:pt>
          <cx:pt idx="47508"> Common Lights </cx:pt>
          <cx:pt idx="47509"> Bedroom Outlets </cx:pt>
          <cx:pt idx="47510"> Bedroom Lights </cx:pt>
          <cx:pt idx="47511"> Bathroom </cx:pt>
          <cx:pt idx="47512">Total</cx:pt>
          <cx:pt idx="47513">Refrigerator</cx:pt>
          <cx:pt idx="47514">Other Kitchen</cx:pt>
          <cx:pt idx="47515"> Common outlets </cx:pt>
          <cx:pt idx="47516"> Common Lights </cx:pt>
          <cx:pt idx="47517"> Bedroom Outlets </cx:pt>
          <cx:pt idx="47518"> Bedroom Lights </cx:pt>
          <cx:pt idx="47519"> Bathroom </cx:pt>
          <cx:pt idx="47520">Total</cx:pt>
          <cx:pt idx="47521">Refrigerator</cx:pt>
          <cx:pt idx="47522">Other Kitchen</cx:pt>
          <cx:pt idx="47523"> Common outlets </cx:pt>
          <cx:pt idx="47524"> Common Lights </cx:pt>
          <cx:pt idx="47525"> Bedroom Outlets </cx:pt>
          <cx:pt idx="47526"> Bedroom Lights </cx:pt>
          <cx:pt idx="47527"> Bathroom </cx:pt>
          <cx:pt idx="47528">Total</cx:pt>
          <cx:pt idx="47529">Refrigerator</cx:pt>
          <cx:pt idx="47530">Other Kitchen</cx:pt>
          <cx:pt idx="47531"> Common outlets </cx:pt>
          <cx:pt idx="47532"> Common Lights </cx:pt>
          <cx:pt idx="47533"> Bedroom Outlets </cx:pt>
          <cx:pt idx="47534"> Bedroom Lights </cx:pt>
          <cx:pt idx="47535"> Bathroom </cx:pt>
          <cx:pt idx="47536">Total</cx:pt>
          <cx:pt idx="47537">Refrigerator</cx:pt>
          <cx:pt idx="47538">Other Kitchen</cx:pt>
          <cx:pt idx="47539"> Common outlets </cx:pt>
          <cx:pt idx="47540"> Common Lights </cx:pt>
          <cx:pt idx="47541"> Bedroom Outlets </cx:pt>
          <cx:pt idx="47542"> Bedroom Lights </cx:pt>
          <cx:pt idx="47543"> Bathroom </cx:pt>
          <cx:pt idx="47544">Total</cx:pt>
          <cx:pt idx="47545">Refrigerator</cx:pt>
          <cx:pt idx="47546">Other Kitchen</cx:pt>
          <cx:pt idx="47547"> Common outlets </cx:pt>
          <cx:pt idx="47548"> Common Lights </cx:pt>
          <cx:pt idx="47549"> Bedroom Outlets </cx:pt>
          <cx:pt idx="47550"> Bedroom Lights </cx:pt>
          <cx:pt idx="47551"> Bathroom </cx:pt>
          <cx:pt idx="47552">Total</cx:pt>
          <cx:pt idx="47553">Refrigerator</cx:pt>
          <cx:pt idx="47554">Other Kitchen</cx:pt>
          <cx:pt idx="47555"> Common outlets </cx:pt>
          <cx:pt idx="47556"> Common Lights </cx:pt>
          <cx:pt idx="47557"> Bedroom Outlets </cx:pt>
          <cx:pt idx="47558"> Bedroom Lights </cx:pt>
          <cx:pt idx="47559"> Bathroom </cx:pt>
          <cx:pt idx="47560">Total</cx:pt>
          <cx:pt idx="47561">Refrigerator</cx:pt>
          <cx:pt idx="47562">Other Kitchen</cx:pt>
          <cx:pt idx="47563"> Common outlets </cx:pt>
          <cx:pt idx="47564"> Common Lights </cx:pt>
          <cx:pt idx="47565"> Bedroom Outlets </cx:pt>
          <cx:pt idx="47566"> Bedroom Lights </cx:pt>
          <cx:pt idx="47567"> Bathroom </cx:pt>
          <cx:pt idx="47568">Total</cx:pt>
          <cx:pt idx="47569">Refrigerator</cx:pt>
          <cx:pt idx="47570">Other Kitchen</cx:pt>
          <cx:pt idx="47571"> Common outlets </cx:pt>
          <cx:pt idx="47572"> Common Lights </cx:pt>
          <cx:pt idx="47573"> Bedroom Outlets </cx:pt>
          <cx:pt idx="47574"> Bedroom Lights </cx:pt>
          <cx:pt idx="47575"> Bathroom </cx:pt>
          <cx:pt idx="47576">Total</cx:pt>
          <cx:pt idx="47577">Refrigerator</cx:pt>
          <cx:pt idx="47578">Other Kitchen</cx:pt>
          <cx:pt idx="47579"> Common outlets </cx:pt>
          <cx:pt idx="47580"> Common Lights </cx:pt>
          <cx:pt idx="47581"> Bedroom Outlets </cx:pt>
          <cx:pt idx="47582"> Bedroom Lights </cx:pt>
          <cx:pt idx="47583"> Bathroom </cx:pt>
          <cx:pt idx="47584">Total</cx:pt>
          <cx:pt idx="47585">Refrigerator</cx:pt>
          <cx:pt idx="47586">Other Kitchen</cx:pt>
          <cx:pt idx="47587"> Common outlets </cx:pt>
          <cx:pt idx="47588"> Common Lights </cx:pt>
          <cx:pt idx="47589"> Bedroom Outlets </cx:pt>
          <cx:pt idx="47590"> Bedroom Lights </cx:pt>
          <cx:pt idx="47591"> Bathroom </cx:pt>
          <cx:pt idx="47592">Total</cx:pt>
          <cx:pt idx="47593">Refrigerator</cx:pt>
          <cx:pt idx="47594">Other Kitchen</cx:pt>
          <cx:pt idx="47595"> Common outlets </cx:pt>
          <cx:pt idx="47596"> Common Lights </cx:pt>
          <cx:pt idx="47597"> Bedroom Outlets </cx:pt>
          <cx:pt idx="47598"> Bedroom Lights </cx:pt>
          <cx:pt idx="47599"> Bathroom </cx:pt>
          <cx:pt idx="47600">Total</cx:pt>
          <cx:pt idx="47601">Refrigerator</cx:pt>
          <cx:pt idx="47602">Other Kitchen</cx:pt>
          <cx:pt idx="47603"> Common outlets </cx:pt>
          <cx:pt idx="47604"> Common Lights </cx:pt>
          <cx:pt idx="47605"> Bedroom Outlets </cx:pt>
          <cx:pt idx="47606"> Bedroom Lights </cx:pt>
          <cx:pt idx="47607"> Bathroom </cx:pt>
          <cx:pt idx="47608">Total</cx:pt>
          <cx:pt idx="47609">Refrigerator</cx:pt>
          <cx:pt idx="47610">Other Kitchen</cx:pt>
          <cx:pt idx="47611"> Common outlets </cx:pt>
          <cx:pt idx="47612"> Common Lights </cx:pt>
          <cx:pt idx="47613"> Bedroom Outlets </cx:pt>
          <cx:pt idx="47614"> Bedroom Lights </cx:pt>
          <cx:pt idx="47615"> Bathroom </cx:pt>
          <cx:pt idx="47616">Total</cx:pt>
          <cx:pt idx="47617">Refrigerator</cx:pt>
          <cx:pt idx="47618">Other Kitchen</cx:pt>
          <cx:pt idx="47619"> Common outlets </cx:pt>
          <cx:pt idx="47620"> Common Lights </cx:pt>
          <cx:pt idx="47621"> Bedroom Outlets </cx:pt>
          <cx:pt idx="47622"> Bedroom Lights </cx:pt>
          <cx:pt idx="47623"> Bathroom </cx:pt>
          <cx:pt idx="47624">Total</cx:pt>
          <cx:pt idx="47625">Refrigerator</cx:pt>
          <cx:pt idx="47626">Other Kitchen</cx:pt>
          <cx:pt idx="47627"> Common outlets </cx:pt>
          <cx:pt idx="47628"> Common Lights </cx:pt>
          <cx:pt idx="47629"> Bedroom Outlets </cx:pt>
          <cx:pt idx="47630"> Bedroom Lights </cx:pt>
          <cx:pt idx="47631"> Bathroom </cx:pt>
          <cx:pt idx="47632">Total</cx:pt>
          <cx:pt idx="47633">Refrigerator</cx:pt>
          <cx:pt idx="47634">Other Kitchen</cx:pt>
          <cx:pt idx="47635"> Common outlets </cx:pt>
          <cx:pt idx="47636"> Common Lights </cx:pt>
          <cx:pt idx="47637"> Bedroom Outlets </cx:pt>
          <cx:pt idx="47638"> Bedroom Lights </cx:pt>
          <cx:pt idx="47639"> Bathroom </cx:pt>
          <cx:pt idx="47640">Total</cx:pt>
          <cx:pt idx="47641">Refrigerator</cx:pt>
          <cx:pt idx="47642">Other Kitchen</cx:pt>
          <cx:pt idx="47643"> Common outlets </cx:pt>
          <cx:pt idx="47644"> Common Lights </cx:pt>
          <cx:pt idx="47645"> Bedroom Outlets </cx:pt>
          <cx:pt idx="47646"> Bedroom Lights </cx:pt>
          <cx:pt idx="47647"> Bathroom </cx:pt>
          <cx:pt idx="47648">Total</cx:pt>
          <cx:pt idx="47649">Refrigerator</cx:pt>
          <cx:pt idx="47650">Other Kitchen</cx:pt>
          <cx:pt idx="47651"> Common outlets </cx:pt>
          <cx:pt idx="47652"> Common Lights </cx:pt>
          <cx:pt idx="47653"> Bedroom Outlets </cx:pt>
          <cx:pt idx="47654"> Bedroom Lights </cx:pt>
          <cx:pt idx="47655"> Bathroom </cx:pt>
          <cx:pt idx="47656">Total</cx:pt>
          <cx:pt idx="47657">Refrigerator</cx:pt>
          <cx:pt idx="47658">Other Kitchen</cx:pt>
          <cx:pt idx="47659"> Common outlets </cx:pt>
          <cx:pt idx="47660"> Common Lights </cx:pt>
          <cx:pt idx="47661"> Bedroom Outlets </cx:pt>
          <cx:pt idx="47662"> Bedroom Lights </cx:pt>
          <cx:pt idx="47663"> Bathroom </cx:pt>
          <cx:pt idx="47664">Total</cx:pt>
          <cx:pt idx="47665">Refrigerator</cx:pt>
          <cx:pt idx="47666">Other Kitchen</cx:pt>
          <cx:pt idx="47667"> Common outlets </cx:pt>
          <cx:pt idx="47668"> Common Lights </cx:pt>
          <cx:pt idx="47669"> Bedroom Outlets </cx:pt>
          <cx:pt idx="47670"> Bedroom Lights </cx:pt>
          <cx:pt idx="47671"> Bathroom </cx:pt>
          <cx:pt idx="47672">Total</cx:pt>
          <cx:pt idx="47673">Refrigerator</cx:pt>
          <cx:pt idx="47674">Other Kitchen</cx:pt>
          <cx:pt idx="47675"> Common outlets </cx:pt>
          <cx:pt idx="47676"> Common Lights </cx:pt>
          <cx:pt idx="47677"> Bedroom Outlets </cx:pt>
          <cx:pt idx="47678"> Bedroom Lights </cx:pt>
          <cx:pt idx="47679"> Bathroom </cx:pt>
          <cx:pt idx="47680">Total</cx:pt>
          <cx:pt idx="47681">Refrigerator</cx:pt>
          <cx:pt idx="47682">Other Kitchen</cx:pt>
          <cx:pt idx="47683"> Common outlets </cx:pt>
          <cx:pt idx="47684"> Common Lights </cx:pt>
          <cx:pt idx="47685"> Bedroom Outlets </cx:pt>
          <cx:pt idx="47686"> Bedroom Lights </cx:pt>
          <cx:pt idx="47687"> Bathroom </cx:pt>
          <cx:pt idx="47688">Total</cx:pt>
          <cx:pt idx="47689">Refrigerator</cx:pt>
          <cx:pt idx="47690">Other Kitchen</cx:pt>
          <cx:pt idx="47691"> Common outlets </cx:pt>
          <cx:pt idx="47692"> Common Lights </cx:pt>
          <cx:pt idx="47693"> Bedroom Outlets </cx:pt>
          <cx:pt idx="47694"> Bedroom Lights </cx:pt>
          <cx:pt idx="47695"> Bathroom </cx:pt>
          <cx:pt idx="47696">Total</cx:pt>
          <cx:pt idx="47697">Refrigerator</cx:pt>
          <cx:pt idx="47698">Other Kitchen</cx:pt>
          <cx:pt idx="47699"> Common outlets </cx:pt>
          <cx:pt idx="47700"> Common Lights </cx:pt>
          <cx:pt idx="47701"> Bedroom Outlets </cx:pt>
          <cx:pt idx="47702"> Bedroom Lights </cx:pt>
          <cx:pt idx="47703"> Bathroom </cx:pt>
          <cx:pt idx="47704">Total</cx:pt>
          <cx:pt idx="47705">Refrigerator</cx:pt>
          <cx:pt idx="47706">Other Kitchen</cx:pt>
          <cx:pt idx="47707"> Common outlets </cx:pt>
          <cx:pt idx="47708"> Common Lights </cx:pt>
          <cx:pt idx="47709"> Bedroom Outlets </cx:pt>
          <cx:pt idx="47710"> Bedroom Lights </cx:pt>
          <cx:pt idx="47711"> Bathroom </cx:pt>
          <cx:pt idx="47712">Total</cx:pt>
          <cx:pt idx="47713">Refrigerator</cx:pt>
          <cx:pt idx="47714">Other Kitchen</cx:pt>
          <cx:pt idx="47715"> Common outlets </cx:pt>
          <cx:pt idx="47716"> Common Lights </cx:pt>
          <cx:pt idx="47717"> Bedroom Outlets </cx:pt>
          <cx:pt idx="47718"> Bedroom Lights </cx:pt>
          <cx:pt idx="47719"> Bathroom </cx:pt>
          <cx:pt idx="47720">Total</cx:pt>
          <cx:pt idx="47721">Refrigerator</cx:pt>
          <cx:pt idx="47722">Other Kitchen</cx:pt>
          <cx:pt idx="47723"> Common outlets </cx:pt>
          <cx:pt idx="47724"> Common Lights </cx:pt>
          <cx:pt idx="47725"> Bedroom Outlets </cx:pt>
          <cx:pt idx="47726"> Bedroom Lights </cx:pt>
          <cx:pt idx="47727"> Bathroom </cx:pt>
          <cx:pt idx="47728">Total</cx:pt>
          <cx:pt idx="47729">Refrigerator</cx:pt>
          <cx:pt idx="47730">Other Kitchen</cx:pt>
          <cx:pt idx="47731"> Common outlets </cx:pt>
          <cx:pt idx="47732"> Common Lights </cx:pt>
          <cx:pt idx="47733"> Bedroom Outlets </cx:pt>
          <cx:pt idx="47734"> Bedroom Lights </cx:pt>
          <cx:pt idx="47735"> Bathroom </cx:pt>
          <cx:pt idx="47736">Total</cx:pt>
          <cx:pt idx="47737">Refrigerator</cx:pt>
          <cx:pt idx="47738">Other Kitchen</cx:pt>
          <cx:pt idx="47739"> Common outlets </cx:pt>
          <cx:pt idx="47740"> Common Lights </cx:pt>
          <cx:pt idx="47741"> Bedroom Outlets </cx:pt>
          <cx:pt idx="47742"> Bedroom Lights </cx:pt>
          <cx:pt idx="47743"> Bathroom </cx:pt>
          <cx:pt idx="47744">Total</cx:pt>
          <cx:pt idx="47745">Refrigerator</cx:pt>
          <cx:pt idx="47746">Other Kitchen</cx:pt>
          <cx:pt idx="47747"> Common outlets </cx:pt>
          <cx:pt idx="47748"> Common Lights </cx:pt>
          <cx:pt idx="47749"> Bedroom Outlets </cx:pt>
          <cx:pt idx="47750"> Bedroom Lights </cx:pt>
          <cx:pt idx="47751"> Bathroom </cx:pt>
          <cx:pt idx="47752">Total</cx:pt>
          <cx:pt idx="47753">Refrigerator</cx:pt>
          <cx:pt idx="47754">Other Kitchen</cx:pt>
          <cx:pt idx="47755"> Common outlets </cx:pt>
          <cx:pt idx="47756"> Common Lights </cx:pt>
          <cx:pt idx="47757"> Bedroom Outlets </cx:pt>
          <cx:pt idx="47758"> Bedroom Lights </cx:pt>
          <cx:pt idx="47759"> Bathroom </cx:pt>
          <cx:pt idx="47760">Total</cx:pt>
          <cx:pt idx="47761">Refrigerator</cx:pt>
          <cx:pt idx="47762">Other Kitchen</cx:pt>
          <cx:pt idx="47763"> Common outlets </cx:pt>
          <cx:pt idx="47764"> Common Lights </cx:pt>
          <cx:pt idx="47765"> Bedroom Outlets </cx:pt>
          <cx:pt idx="47766"> Bedroom Lights </cx:pt>
          <cx:pt idx="47767"> Bathroom </cx:pt>
          <cx:pt idx="47768">Total</cx:pt>
          <cx:pt idx="47769">Refrigerator</cx:pt>
          <cx:pt idx="47770">Other Kitchen</cx:pt>
          <cx:pt idx="47771"> Common outlets </cx:pt>
          <cx:pt idx="47772"> Common Lights </cx:pt>
          <cx:pt idx="47773"> Bedroom Outlets </cx:pt>
          <cx:pt idx="47774"> Bedroom Lights </cx:pt>
          <cx:pt idx="47775"> Bathroom </cx:pt>
          <cx:pt idx="47776">Total</cx:pt>
          <cx:pt idx="47777">Refrigerator</cx:pt>
          <cx:pt idx="47778">Other Kitchen</cx:pt>
          <cx:pt idx="47779"> Common outlets </cx:pt>
          <cx:pt idx="47780"> Common Lights </cx:pt>
          <cx:pt idx="47781"> Bedroom Outlets </cx:pt>
          <cx:pt idx="47782"> Bedroom Lights </cx:pt>
          <cx:pt idx="47783"> Bathroom </cx:pt>
          <cx:pt idx="47784">Total</cx:pt>
          <cx:pt idx="47785">Refrigerator</cx:pt>
          <cx:pt idx="47786">Other Kitchen</cx:pt>
          <cx:pt idx="47787"> Common outlets </cx:pt>
          <cx:pt idx="47788"> Common Lights </cx:pt>
          <cx:pt idx="47789"> Bedroom Outlets </cx:pt>
          <cx:pt idx="47790"> Bedroom Lights </cx:pt>
          <cx:pt idx="47791"> Bathroom </cx:pt>
          <cx:pt idx="47792">Total</cx:pt>
          <cx:pt idx="47793">Refrigerator</cx:pt>
          <cx:pt idx="47794">Other Kitchen</cx:pt>
          <cx:pt idx="47795"> Common outlets </cx:pt>
          <cx:pt idx="47796"> Common Lights </cx:pt>
          <cx:pt idx="47797"> Bedroom Outlets </cx:pt>
          <cx:pt idx="47798"> Bedroom Lights </cx:pt>
          <cx:pt idx="47799"> Bathroom </cx:pt>
          <cx:pt idx="47800">Total</cx:pt>
          <cx:pt idx="47801">Refrigerator</cx:pt>
          <cx:pt idx="47802">Other Kitchen</cx:pt>
          <cx:pt idx="47803"> Common outlets </cx:pt>
          <cx:pt idx="47804"> Common Lights </cx:pt>
          <cx:pt idx="47805"> Bedroom Outlets </cx:pt>
          <cx:pt idx="47806"> Bedroom Lights </cx:pt>
          <cx:pt idx="47807"> Bathroom </cx:pt>
          <cx:pt idx="47808">Total</cx:pt>
          <cx:pt idx="47809">Refrigerator</cx:pt>
          <cx:pt idx="47810">Other Kitchen</cx:pt>
          <cx:pt idx="47811"> Common outlets </cx:pt>
          <cx:pt idx="47812"> Common Lights </cx:pt>
          <cx:pt idx="47813"> Bedroom Outlets </cx:pt>
          <cx:pt idx="47814"> Bedroom Lights </cx:pt>
          <cx:pt idx="47815"> Bathroom </cx:pt>
          <cx:pt idx="47816">Total</cx:pt>
          <cx:pt idx="47817">Refrigerator</cx:pt>
          <cx:pt idx="47818">Other Kitchen</cx:pt>
          <cx:pt idx="47819"> Common outlets </cx:pt>
          <cx:pt idx="47820"> Common Lights </cx:pt>
          <cx:pt idx="47821"> Bedroom Outlets </cx:pt>
          <cx:pt idx="47822"> Bedroom Lights </cx:pt>
          <cx:pt idx="47823"> Bathroom </cx:pt>
          <cx:pt idx="47824">Total</cx:pt>
          <cx:pt idx="47825">Refrigerator</cx:pt>
          <cx:pt idx="47826">Other Kitchen</cx:pt>
          <cx:pt idx="47827"> Common outlets </cx:pt>
          <cx:pt idx="47828"> Common Lights </cx:pt>
          <cx:pt idx="47829"> Bedroom Outlets </cx:pt>
          <cx:pt idx="47830"> Bedroom Lights </cx:pt>
          <cx:pt idx="47831"> Bathroom </cx:pt>
          <cx:pt idx="47832">Total</cx:pt>
          <cx:pt idx="47833">Refrigerator</cx:pt>
          <cx:pt idx="47834">Other Kitchen</cx:pt>
          <cx:pt idx="47835"> Common outlets </cx:pt>
          <cx:pt idx="47836"> Common Lights </cx:pt>
          <cx:pt idx="47837"> Bedroom Outlets </cx:pt>
          <cx:pt idx="47838"> Bedroom Lights </cx:pt>
          <cx:pt idx="47839"> Bathroom </cx:pt>
          <cx:pt idx="47840">Total</cx:pt>
          <cx:pt idx="47841">Refrigerator</cx:pt>
          <cx:pt idx="47842">Other Kitchen</cx:pt>
          <cx:pt idx="47843"> Common outlets </cx:pt>
          <cx:pt idx="47844"> Common Lights </cx:pt>
          <cx:pt idx="47845"> Bedroom Outlets </cx:pt>
          <cx:pt idx="47846"> Bedroom Lights </cx:pt>
          <cx:pt idx="47847"> Bathroom </cx:pt>
          <cx:pt idx="47848">Total</cx:pt>
          <cx:pt idx="47849">Refrigerator</cx:pt>
          <cx:pt idx="47850">Other Kitchen</cx:pt>
          <cx:pt idx="47851"> Common outlets </cx:pt>
          <cx:pt idx="47852"> Common Lights </cx:pt>
          <cx:pt idx="47853"> Bedroom Outlets </cx:pt>
          <cx:pt idx="47854"> Bedroom Lights </cx:pt>
          <cx:pt idx="47855"> Bathroom </cx:pt>
          <cx:pt idx="47856">Total</cx:pt>
          <cx:pt idx="47857">Refrigerator</cx:pt>
          <cx:pt idx="47858">Other Kitchen</cx:pt>
          <cx:pt idx="47859"> Common outlets </cx:pt>
          <cx:pt idx="47860"> Common Lights </cx:pt>
          <cx:pt idx="47861"> Bedroom Outlets </cx:pt>
          <cx:pt idx="47862"> Bedroom Lights </cx:pt>
          <cx:pt idx="47863"> Bathroom </cx:pt>
          <cx:pt idx="47864">Total</cx:pt>
          <cx:pt idx="47865">Refrigerator</cx:pt>
          <cx:pt idx="47866">Other Kitchen</cx:pt>
          <cx:pt idx="47867"> Common outlets </cx:pt>
          <cx:pt idx="47868"> Common Lights </cx:pt>
          <cx:pt idx="47869"> Bedroom Outlets </cx:pt>
          <cx:pt idx="47870"> Bedroom Lights </cx:pt>
          <cx:pt idx="47871"> Bathroom </cx:pt>
          <cx:pt idx="47872">Total</cx:pt>
          <cx:pt idx="47873">Refrigerator</cx:pt>
          <cx:pt idx="47874">Other Kitchen</cx:pt>
          <cx:pt idx="47875"> Common outlets </cx:pt>
          <cx:pt idx="47876"> Common Lights </cx:pt>
          <cx:pt idx="47877"> Bedroom Outlets </cx:pt>
          <cx:pt idx="47878"> Bedroom Lights </cx:pt>
          <cx:pt idx="47879"> Bathroom </cx:pt>
          <cx:pt idx="47880">Total</cx:pt>
          <cx:pt idx="47881">Refrigerator</cx:pt>
          <cx:pt idx="47882">Other Kitchen</cx:pt>
          <cx:pt idx="47883"> Common outlets </cx:pt>
          <cx:pt idx="47884"> Common Lights </cx:pt>
          <cx:pt idx="47885"> Bedroom Outlets </cx:pt>
          <cx:pt idx="47886"> Bedroom Lights </cx:pt>
          <cx:pt idx="47887"> Bathroom </cx:pt>
          <cx:pt idx="47888">Total</cx:pt>
          <cx:pt idx="47889">Refrigerator</cx:pt>
          <cx:pt idx="47890">Other Kitchen</cx:pt>
          <cx:pt idx="47891"> Common outlets </cx:pt>
          <cx:pt idx="47892"> Common Lights </cx:pt>
          <cx:pt idx="47893"> Bedroom Outlets </cx:pt>
          <cx:pt idx="47894"> Bedroom Lights </cx:pt>
          <cx:pt idx="47895"> Bathroom </cx:pt>
          <cx:pt idx="47896">Total</cx:pt>
          <cx:pt idx="47897">Refrigerator</cx:pt>
          <cx:pt idx="47898">Other Kitchen</cx:pt>
          <cx:pt idx="47899"> Common outlets </cx:pt>
          <cx:pt idx="47900"> Common Lights </cx:pt>
          <cx:pt idx="47901"> Bedroom Outlets </cx:pt>
          <cx:pt idx="47902"> Bedroom Lights </cx:pt>
          <cx:pt idx="47903"> Bathroom </cx:pt>
          <cx:pt idx="47904">Total</cx:pt>
          <cx:pt idx="47905">Refrigerator</cx:pt>
          <cx:pt idx="47906">Other Kitchen</cx:pt>
          <cx:pt idx="47907"> Common outlets </cx:pt>
          <cx:pt idx="47908"> Common Lights </cx:pt>
          <cx:pt idx="47909"> Bedroom Outlets </cx:pt>
          <cx:pt idx="47910"> Bedroom Lights </cx:pt>
          <cx:pt idx="47911"> Bathroom </cx:pt>
          <cx:pt idx="47912">Total</cx:pt>
          <cx:pt idx="47913">Refrigerator</cx:pt>
          <cx:pt idx="47914">Other Kitchen</cx:pt>
          <cx:pt idx="47915"> Common outlets </cx:pt>
          <cx:pt idx="47916"> Common Lights </cx:pt>
          <cx:pt idx="47917"> Bedroom Outlets </cx:pt>
          <cx:pt idx="47918"> Bedroom Lights </cx:pt>
          <cx:pt idx="47919"> Bathroom </cx:pt>
          <cx:pt idx="47920">Total</cx:pt>
          <cx:pt idx="47921">Refrigerator</cx:pt>
          <cx:pt idx="47922">Other Kitchen</cx:pt>
          <cx:pt idx="47923"> Common outlets </cx:pt>
          <cx:pt idx="47924"> Common Lights </cx:pt>
          <cx:pt idx="47925"> Bedroom Outlets </cx:pt>
          <cx:pt idx="47926"> Bedroom Lights </cx:pt>
          <cx:pt idx="47927"> Bathroom </cx:pt>
          <cx:pt idx="47928">Total</cx:pt>
          <cx:pt idx="47929">Refrigerator</cx:pt>
          <cx:pt idx="47930">Other Kitchen</cx:pt>
          <cx:pt idx="47931"> Common outlets </cx:pt>
          <cx:pt idx="47932"> Common Lights </cx:pt>
          <cx:pt idx="47933"> Bedroom Outlets </cx:pt>
          <cx:pt idx="47934"> Bedroom Lights </cx:pt>
          <cx:pt idx="47935"> Bathroom </cx:pt>
          <cx:pt idx="47936">Total</cx:pt>
          <cx:pt idx="47937">Refrigerator</cx:pt>
          <cx:pt idx="47938">Other Kitchen</cx:pt>
          <cx:pt idx="47939"> Common outlets </cx:pt>
          <cx:pt idx="47940"> Common Lights </cx:pt>
          <cx:pt idx="47941"> Bedroom Outlets </cx:pt>
          <cx:pt idx="47942"> Bedroom Lights </cx:pt>
          <cx:pt idx="47943"> Bathroom </cx:pt>
          <cx:pt idx="47944">Total</cx:pt>
          <cx:pt idx="47945">Refrigerator</cx:pt>
          <cx:pt idx="47946">Other Kitchen</cx:pt>
          <cx:pt idx="47947"> Common outlets </cx:pt>
          <cx:pt idx="47948"> Common Lights </cx:pt>
          <cx:pt idx="47949"> Bedroom Outlets </cx:pt>
          <cx:pt idx="47950"> Bedroom Lights </cx:pt>
          <cx:pt idx="47951"> Bathroom </cx:pt>
          <cx:pt idx="47952">Total</cx:pt>
          <cx:pt idx="47953">Refrigerator</cx:pt>
          <cx:pt idx="47954">Other Kitchen</cx:pt>
          <cx:pt idx="47955"> Common outlets </cx:pt>
          <cx:pt idx="47956"> Common Lights </cx:pt>
          <cx:pt idx="47957"> Bedroom Outlets </cx:pt>
          <cx:pt idx="47958"> Bedroom Lights </cx:pt>
          <cx:pt idx="47959"> Bathroom </cx:pt>
          <cx:pt idx="47960">Total</cx:pt>
          <cx:pt idx="47961">Refrigerator</cx:pt>
          <cx:pt idx="47962">Other Kitchen</cx:pt>
          <cx:pt idx="47963"> Common outlets </cx:pt>
          <cx:pt idx="47964"> Common Lights </cx:pt>
          <cx:pt idx="47965"> Bedroom Outlets </cx:pt>
          <cx:pt idx="47966"> Bedroom Lights </cx:pt>
          <cx:pt idx="47967"> Bathroom </cx:pt>
          <cx:pt idx="47968">Total</cx:pt>
          <cx:pt idx="47969">Refrigerator</cx:pt>
          <cx:pt idx="47970">Other Kitchen</cx:pt>
          <cx:pt idx="47971"> Common outlets </cx:pt>
          <cx:pt idx="47972"> Common Lights </cx:pt>
          <cx:pt idx="47973"> Bedroom Outlets </cx:pt>
          <cx:pt idx="47974"> Bedroom Lights </cx:pt>
          <cx:pt idx="47975"> Bathroom </cx:pt>
          <cx:pt idx="47976">Total</cx:pt>
          <cx:pt idx="47977">Refrigerator</cx:pt>
          <cx:pt idx="47978">Other Kitchen</cx:pt>
          <cx:pt idx="47979"> Common outlets </cx:pt>
          <cx:pt idx="47980"> Common Lights </cx:pt>
          <cx:pt idx="47981"> Bedroom Outlets </cx:pt>
          <cx:pt idx="47982"> Bedroom Lights </cx:pt>
          <cx:pt idx="47983"> Bathroom </cx:pt>
          <cx:pt idx="47984">Total</cx:pt>
          <cx:pt idx="47985">Refrigerator</cx:pt>
          <cx:pt idx="47986">Other Kitchen</cx:pt>
          <cx:pt idx="47987"> Common outlets </cx:pt>
          <cx:pt idx="47988"> Common Lights </cx:pt>
          <cx:pt idx="47989"> Bedroom Outlets </cx:pt>
          <cx:pt idx="47990"> Bedroom Lights </cx:pt>
          <cx:pt idx="47991"> Bathroom </cx:pt>
          <cx:pt idx="47992">Total</cx:pt>
          <cx:pt idx="47993">Refrigerator</cx:pt>
          <cx:pt idx="47994">Other Kitchen</cx:pt>
          <cx:pt idx="47995"> Common outlets </cx:pt>
          <cx:pt idx="47996"> Common Lights </cx:pt>
          <cx:pt idx="47997"> Bedroom Outlets </cx:pt>
          <cx:pt idx="47998"> Bedroom Lights </cx:pt>
          <cx:pt idx="47999"> Bathroom </cx:pt>
          <cx:pt idx="48000">Total</cx:pt>
          <cx:pt idx="48001">Refrigerator</cx:pt>
          <cx:pt idx="48002">Other Kitchen</cx:pt>
          <cx:pt idx="48003"> Common outlets </cx:pt>
          <cx:pt idx="48004"> Common Lights </cx:pt>
          <cx:pt idx="48005"> Bedroom Outlets </cx:pt>
          <cx:pt idx="48006"> Bedroom Lights </cx:pt>
          <cx:pt idx="48007"> Bathroom </cx:pt>
          <cx:pt idx="48008">Total</cx:pt>
          <cx:pt idx="48009">Refrigerator</cx:pt>
          <cx:pt idx="48010">Other Kitchen</cx:pt>
          <cx:pt idx="48011"> Common outlets </cx:pt>
          <cx:pt idx="48012"> Common Lights </cx:pt>
          <cx:pt idx="48013"> Bedroom Outlets </cx:pt>
          <cx:pt idx="48014"> Bedroom Lights </cx:pt>
          <cx:pt idx="48015"> Bathroom </cx:pt>
          <cx:pt idx="48016">Total</cx:pt>
          <cx:pt idx="48017">Refrigerator</cx:pt>
          <cx:pt idx="48018">Other Kitchen</cx:pt>
          <cx:pt idx="48019"> Common outlets </cx:pt>
          <cx:pt idx="48020"> Common Lights </cx:pt>
          <cx:pt idx="48021"> Bedroom Outlets </cx:pt>
          <cx:pt idx="48022"> Bedroom Lights </cx:pt>
          <cx:pt idx="48023"> Bathroom </cx:pt>
          <cx:pt idx="48024">Total</cx:pt>
          <cx:pt idx="48025">Refrigerator</cx:pt>
          <cx:pt idx="48026">Other Kitchen</cx:pt>
          <cx:pt idx="48027"> Common outlets </cx:pt>
          <cx:pt idx="48028"> Common Lights </cx:pt>
          <cx:pt idx="48029"> Bedroom Outlets </cx:pt>
          <cx:pt idx="48030"> Bedroom Lights </cx:pt>
          <cx:pt idx="48031"> Bathroom </cx:pt>
          <cx:pt idx="48032">Total</cx:pt>
          <cx:pt idx="48033">Refrigerator</cx:pt>
          <cx:pt idx="48034">Other Kitchen</cx:pt>
          <cx:pt idx="48035"> Common outlets </cx:pt>
          <cx:pt idx="48036"> Common Lights </cx:pt>
          <cx:pt idx="48037"> Bedroom Outlets </cx:pt>
          <cx:pt idx="48038"> Bedroom Lights </cx:pt>
          <cx:pt idx="48039"> Bathroom </cx:pt>
          <cx:pt idx="48040">Total</cx:pt>
          <cx:pt idx="48041">Refrigerator</cx:pt>
          <cx:pt idx="48042">Other Kitchen</cx:pt>
          <cx:pt idx="48043"> Common outlets </cx:pt>
          <cx:pt idx="48044"> Common Lights </cx:pt>
          <cx:pt idx="48045"> Bedroom Outlets </cx:pt>
          <cx:pt idx="48046"> Bedroom Lights </cx:pt>
          <cx:pt idx="48047"> Bathroom </cx:pt>
          <cx:pt idx="48048">Total</cx:pt>
          <cx:pt idx="48049">Refrigerator</cx:pt>
          <cx:pt idx="48050">Other Kitchen</cx:pt>
          <cx:pt idx="48051"> Common outlets </cx:pt>
          <cx:pt idx="48052"> Common Lights </cx:pt>
          <cx:pt idx="48053"> Bedroom Outlets </cx:pt>
          <cx:pt idx="48054"> Bedroom Lights </cx:pt>
          <cx:pt idx="48055"> Bathroom </cx:pt>
          <cx:pt idx="48056">Total</cx:pt>
          <cx:pt idx="48057">Refrigerator</cx:pt>
          <cx:pt idx="48058">Other Kitchen</cx:pt>
          <cx:pt idx="48059"> Common outlets </cx:pt>
          <cx:pt idx="48060"> Common Lights </cx:pt>
          <cx:pt idx="48061"> Bedroom Outlets </cx:pt>
          <cx:pt idx="48062"> Bedroom Lights </cx:pt>
          <cx:pt idx="48063"> Bathroom </cx:pt>
          <cx:pt idx="48064">Total</cx:pt>
          <cx:pt idx="48065">Refrigerator</cx:pt>
          <cx:pt idx="48066">Other Kitchen</cx:pt>
          <cx:pt idx="48067"> Common outlets </cx:pt>
          <cx:pt idx="48068"> Common Lights </cx:pt>
          <cx:pt idx="48069"> Bedroom Outlets </cx:pt>
          <cx:pt idx="48070"> Bedroom Lights </cx:pt>
          <cx:pt idx="48071"> Bathroom </cx:pt>
          <cx:pt idx="48072">Total</cx:pt>
          <cx:pt idx="48073">Refrigerator</cx:pt>
          <cx:pt idx="48074">Other Kitchen</cx:pt>
          <cx:pt idx="48075"> Common outlets </cx:pt>
          <cx:pt idx="48076"> Common Lights </cx:pt>
          <cx:pt idx="48077"> Bedroom Outlets </cx:pt>
          <cx:pt idx="48078"> Bedroom Lights </cx:pt>
          <cx:pt idx="48079"> Bathroom </cx:pt>
          <cx:pt idx="48080">Total</cx:pt>
          <cx:pt idx="48081">Refrigerator</cx:pt>
          <cx:pt idx="48082">Other Kitchen</cx:pt>
          <cx:pt idx="48083"> Common outlets </cx:pt>
          <cx:pt idx="48084"> Common Lights </cx:pt>
          <cx:pt idx="48085"> Bedroom Outlets </cx:pt>
          <cx:pt idx="48086"> Bedroom Lights </cx:pt>
          <cx:pt idx="48087"> Bathroom </cx:pt>
          <cx:pt idx="48088">Total</cx:pt>
          <cx:pt idx="48089">Refrigerator</cx:pt>
          <cx:pt idx="48090">Other Kitchen</cx:pt>
          <cx:pt idx="48091"> Common outlets </cx:pt>
          <cx:pt idx="48092"> Common Lights </cx:pt>
          <cx:pt idx="48093"> Bedroom Outlets </cx:pt>
          <cx:pt idx="48094"> Bedroom Lights </cx:pt>
          <cx:pt idx="48095"> Bathroom </cx:pt>
          <cx:pt idx="48096">Total</cx:pt>
          <cx:pt idx="48097">Refrigerator</cx:pt>
          <cx:pt idx="48098">Other Kitchen</cx:pt>
          <cx:pt idx="48099"> Common outlets </cx:pt>
          <cx:pt idx="48100"> Common Lights </cx:pt>
          <cx:pt idx="48101"> Bedroom Outlets </cx:pt>
          <cx:pt idx="48102"> Bedroom Lights </cx:pt>
          <cx:pt idx="48103"> Bathroom </cx:pt>
          <cx:pt idx="48104">Total</cx:pt>
          <cx:pt idx="48105">Refrigerator</cx:pt>
          <cx:pt idx="48106">Other Kitchen</cx:pt>
          <cx:pt idx="48107"> Common outlets </cx:pt>
          <cx:pt idx="48108"> Common Lights </cx:pt>
          <cx:pt idx="48109"> Bedroom Outlets </cx:pt>
          <cx:pt idx="48110"> Bedroom Lights </cx:pt>
          <cx:pt idx="48111"> Bathroom </cx:pt>
          <cx:pt idx="48112">Total</cx:pt>
          <cx:pt idx="48113">Refrigerator</cx:pt>
          <cx:pt idx="48114">Other Kitchen</cx:pt>
          <cx:pt idx="48115"> Common outlets </cx:pt>
          <cx:pt idx="48116"> Common Lights </cx:pt>
          <cx:pt idx="48117"> Bedroom Outlets </cx:pt>
          <cx:pt idx="48118"> Bedroom Lights </cx:pt>
          <cx:pt idx="48119"> Bathroom </cx:pt>
          <cx:pt idx="48120">Total</cx:pt>
          <cx:pt idx="48121">Refrigerator</cx:pt>
          <cx:pt idx="48122">Other Kitchen</cx:pt>
          <cx:pt idx="48123"> Common outlets </cx:pt>
          <cx:pt idx="48124"> Common Lights </cx:pt>
          <cx:pt idx="48125"> Bedroom Outlets </cx:pt>
          <cx:pt idx="48126"> Bedroom Lights </cx:pt>
          <cx:pt idx="48127"> Bathroom </cx:pt>
          <cx:pt idx="48128">Total</cx:pt>
          <cx:pt idx="48129">Refrigerator</cx:pt>
          <cx:pt idx="48130">Other Kitchen</cx:pt>
          <cx:pt idx="48131"> Common outlets </cx:pt>
          <cx:pt idx="48132"> Common Lights </cx:pt>
          <cx:pt idx="48133"> Bedroom Outlets </cx:pt>
          <cx:pt idx="48134"> Bedroom Lights </cx:pt>
          <cx:pt idx="48135"> Bathroom </cx:pt>
          <cx:pt idx="48136">Total</cx:pt>
          <cx:pt idx="48137">Refrigerator</cx:pt>
          <cx:pt idx="48138">Other Kitchen</cx:pt>
          <cx:pt idx="48139"> Common outlets </cx:pt>
          <cx:pt idx="48140"> Common Lights </cx:pt>
          <cx:pt idx="48141"> Bedroom Outlets </cx:pt>
          <cx:pt idx="48142"> Bedroom Lights </cx:pt>
          <cx:pt idx="48143"> Bathroom </cx:pt>
          <cx:pt idx="48144">Total</cx:pt>
          <cx:pt idx="48145">Refrigerator</cx:pt>
          <cx:pt idx="48146">Other Kitchen</cx:pt>
          <cx:pt idx="48147"> Common outlets </cx:pt>
          <cx:pt idx="48148"> Common Lights </cx:pt>
          <cx:pt idx="48149"> Bedroom Outlets </cx:pt>
          <cx:pt idx="48150"> Bedroom Lights </cx:pt>
          <cx:pt idx="48151"> Bathroom </cx:pt>
          <cx:pt idx="48152">Total</cx:pt>
          <cx:pt idx="48153">Refrigerator</cx:pt>
          <cx:pt idx="48154">Other Kitchen</cx:pt>
          <cx:pt idx="48155"> Common outlets </cx:pt>
          <cx:pt idx="48156"> Common Lights </cx:pt>
          <cx:pt idx="48157"> Bedroom Outlets </cx:pt>
          <cx:pt idx="48158"> Bedroom Lights </cx:pt>
          <cx:pt idx="48159"> Bathroom </cx:pt>
          <cx:pt idx="48160">Total</cx:pt>
          <cx:pt idx="48161">Refrigerator</cx:pt>
          <cx:pt idx="48162">Other Kitchen</cx:pt>
          <cx:pt idx="48163"> Common outlets </cx:pt>
          <cx:pt idx="48164"> Common Lights </cx:pt>
          <cx:pt idx="48165"> Bedroom Outlets </cx:pt>
          <cx:pt idx="48166"> Bedroom Lights </cx:pt>
          <cx:pt idx="48167"> Bathroom </cx:pt>
          <cx:pt idx="48168">Total</cx:pt>
          <cx:pt idx="48169">Refrigerator</cx:pt>
          <cx:pt idx="48170">Other Kitchen</cx:pt>
          <cx:pt idx="48171"> Common outlets </cx:pt>
          <cx:pt idx="48172"> Common Lights </cx:pt>
          <cx:pt idx="48173"> Bedroom Outlets </cx:pt>
          <cx:pt idx="48174"> Bedroom Lights </cx:pt>
          <cx:pt idx="48175"> Bathroom </cx:pt>
          <cx:pt idx="48176">Total</cx:pt>
          <cx:pt idx="48177">Refrigerator</cx:pt>
          <cx:pt idx="48178">Other Kitchen</cx:pt>
          <cx:pt idx="48179"> Common outlets </cx:pt>
          <cx:pt idx="48180"> Common Lights </cx:pt>
          <cx:pt idx="48181"> Bedroom Outlets </cx:pt>
          <cx:pt idx="48182"> Bedroom Lights </cx:pt>
          <cx:pt idx="48183"> Bathroom </cx:pt>
          <cx:pt idx="48184">Total</cx:pt>
          <cx:pt idx="48185">Refrigerator</cx:pt>
          <cx:pt idx="48186">Other Kitchen</cx:pt>
          <cx:pt idx="48187"> Common outlets </cx:pt>
          <cx:pt idx="48188"> Common Lights </cx:pt>
          <cx:pt idx="48189"> Bedroom Outlets </cx:pt>
          <cx:pt idx="48190"> Bedroom Lights </cx:pt>
          <cx:pt idx="48191"> Bathroom </cx:pt>
          <cx:pt idx="48192">Total</cx:pt>
          <cx:pt idx="48193">Refrigerator</cx:pt>
          <cx:pt idx="48194">Other Kitchen</cx:pt>
          <cx:pt idx="48195"> Common outlets </cx:pt>
          <cx:pt idx="48196"> Common Lights </cx:pt>
          <cx:pt idx="48197"> Bedroom Outlets </cx:pt>
          <cx:pt idx="48198"> Bedroom Lights </cx:pt>
          <cx:pt idx="48199"> Bathroom </cx:pt>
          <cx:pt idx="48200">Total</cx:pt>
          <cx:pt idx="48201">Refrigerator</cx:pt>
          <cx:pt idx="48202">Other Kitchen</cx:pt>
          <cx:pt idx="48203"> Common outlets </cx:pt>
          <cx:pt idx="48204"> Common Lights </cx:pt>
          <cx:pt idx="48205"> Bedroom Outlets </cx:pt>
          <cx:pt idx="48206"> Bedroom Lights </cx:pt>
          <cx:pt idx="48207"> Bathroom </cx:pt>
          <cx:pt idx="48208">Total</cx:pt>
          <cx:pt idx="48209">Refrigerator</cx:pt>
          <cx:pt idx="48210">Other Kitchen</cx:pt>
          <cx:pt idx="48211"> Common outlets </cx:pt>
          <cx:pt idx="48212"> Common Lights </cx:pt>
          <cx:pt idx="48213"> Bedroom Outlets </cx:pt>
          <cx:pt idx="48214"> Bedroom Lights </cx:pt>
          <cx:pt idx="48215"> Bathroom </cx:pt>
          <cx:pt idx="48216">Total</cx:pt>
          <cx:pt idx="48217">Refrigerator</cx:pt>
          <cx:pt idx="48218">Other Kitchen</cx:pt>
          <cx:pt idx="48219"> Common outlets </cx:pt>
          <cx:pt idx="48220"> Common Lights </cx:pt>
          <cx:pt idx="48221"> Bedroom Outlets </cx:pt>
          <cx:pt idx="48222"> Bedroom Lights </cx:pt>
          <cx:pt idx="48223"> Bathroom </cx:pt>
          <cx:pt idx="48224">Total</cx:pt>
          <cx:pt idx="48225">Refrigerator</cx:pt>
          <cx:pt idx="48226">Other Kitchen</cx:pt>
          <cx:pt idx="48227"> Common outlets </cx:pt>
          <cx:pt idx="48228"> Common Lights </cx:pt>
          <cx:pt idx="48229"> Bedroom Outlets </cx:pt>
          <cx:pt idx="48230"> Bedroom Lights </cx:pt>
          <cx:pt idx="48231"> Bathroom </cx:pt>
          <cx:pt idx="48232">Total</cx:pt>
          <cx:pt idx="48233">Refrigerator</cx:pt>
          <cx:pt idx="48234">Other Kitchen</cx:pt>
          <cx:pt idx="48235"> Common outlets </cx:pt>
          <cx:pt idx="48236"> Common Lights </cx:pt>
          <cx:pt idx="48237"> Bedroom Outlets </cx:pt>
          <cx:pt idx="48238"> Bedroom Lights </cx:pt>
          <cx:pt idx="48239"> Bathroom </cx:pt>
          <cx:pt idx="48240">Total</cx:pt>
          <cx:pt idx="48241">Refrigerator</cx:pt>
          <cx:pt idx="48242">Other Kitchen</cx:pt>
          <cx:pt idx="48243"> Common outlets </cx:pt>
          <cx:pt idx="48244"> Common Lights </cx:pt>
          <cx:pt idx="48245"> Bedroom Outlets </cx:pt>
          <cx:pt idx="48246"> Bedroom Lights </cx:pt>
          <cx:pt idx="48247"> Bathroom </cx:pt>
          <cx:pt idx="48248">Total</cx:pt>
          <cx:pt idx="48249">Refrigerator</cx:pt>
          <cx:pt idx="48250">Other Kitchen</cx:pt>
          <cx:pt idx="48251"> Common outlets </cx:pt>
          <cx:pt idx="48252"> Common Lights </cx:pt>
          <cx:pt idx="48253"> Bedroom Outlets </cx:pt>
          <cx:pt idx="48254"> Bedroom Lights </cx:pt>
          <cx:pt idx="48255"> Bathroom </cx:pt>
          <cx:pt idx="48256">Total</cx:pt>
          <cx:pt idx="48257">Refrigerator</cx:pt>
          <cx:pt idx="48258">Other Kitchen</cx:pt>
          <cx:pt idx="48259"> Common outlets </cx:pt>
          <cx:pt idx="48260"> Common Lights </cx:pt>
          <cx:pt idx="48261"> Bedroom Outlets </cx:pt>
          <cx:pt idx="48262"> Bedroom Lights </cx:pt>
          <cx:pt idx="48263"> Bathroom </cx:pt>
          <cx:pt idx="48264">Total</cx:pt>
          <cx:pt idx="48265">Refrigerator</cx:pt>
          <cx:pt idx="48266">Other Kitchen</cx:pt>
          <cx:pt idx="48267"> Common outlets </cx:pt>
          <cx:pt idx="48268"> Common Lights </cx:pt>
          <cx:pt idx="48269"> Bedroom Outlets </cx:pt>
          <cx:pt idx="48270"> Bedroom Lights </cx:pt>
          <cx:pt idx="48271"> Bathroom </cx:pt>
          <cx:pt idx="48272">Total</cx:pt>
          <cx:pt idx="48273">Refrigerator</cx:pt>
          <cx:pt idx="48274">Other Kitchen</cx:pt>
          <cx:pt idx="48275"> Common outlets </cx:pt>
          <cx:pt idx="48276"> Common Lights </cx:pt>
          <cx:pt idx="48277"> Bedroom Outlets </cx:pt>
          <cx:pt idx="48278"> Bedroom Lights </cx:pt>
          <cx:pt idx="48279"> Bathroom </cx:pt>
          <cx:pt idx="48280">Total</cx:pt>
          <cx:pt idx="48281">Refrigerator</cx:pt>
          <cx:pt idx="48282">Other Kitchen</cx:pt>
          <cx:pt idx="48283"> Common outlets </cx:pt>
          <cx:pt idx="48284"> Common Lights </cx:pt>
          <cx:pt idx="48285"> Bedroom Outlets </cx:pt>
          <cx:pt idx="48286"> Bedroom Lights </cx:pt>
          <cx:pt idx="48287"> Bathroom </cx:pt>
          <cx:pt idx="48288">Total</cx:pt>
          <cx:pt idx="48289">Refrigerator</cx:pt>
          <cx:pt idx="48290">Other Kitchen</cx:pt>
          <cx:pt idx="48291"> Common outlets </cx:pt>
          <cx:pt idx="48292"> Common Lights </cx:pt>
          <cx:pt idx="48293"> Bedroom Outlets </cx:pt>
          <cx:pt idx="48294"> Bedroom Lights </cx:pt>
          <cx:pt idx="48295"> Bathroom </cx:pt>
          <cx:pt idx="48296">Total</cx:pt>
          <cx:pt idx="48297">Refrigerator</cx:pt>
          <cx:pt idx="48298">Other Kitchen</cx:pt>
          <cx:pt idx="48299"> Common outlets </cx:pt>
          <cx:pt idx="48300"> Common Lights </cx:pt>
          <cx:pt idx="48301"> Bedroom Outlets </cx:pt>
          <cx:pt idx="48302"> Bedroom Lights </cx:pt>
          <cx:pt idx="48303"> Bathroom </cx:pt>
          <cx:pt idx="48304">Total</cx:pt>
          <cx:pt idx="48305">Refrigerator</cx:pt>
          <cx:pt idx="48306">Other Kitchen</cx:pt>
          <cx:pt idx="48307"> Common outlets </cx:pt>
          <cx:pt idx="48308"> Common Lights </cx:pt>
          <cx:pt idx="48309"> Bedroom Outlets </cx:pt>
          <cx:pt idx="48310"> Bedroom Lights </cx:pt>
          <cx:pt idx="48311"> Bathroom </cx:pt>
          <cx:pt idx="48312">Total</cx:pt>
          <cx:pt idx="48313">Refrigerator</cx:pt>
          <cx:pt idx="48314">Other Kitchen</cx:pt>
          <cx:pt idx="48315"> Common outlets </cx:pt>
          <cx:pt idx="48316"> Common Lights </cx:pt>
          <cx:pt idx="48317"> Bedroom Outlets </cx:pt>
          <cx:pt idx="48318"> Bedroom Lights </cx:pt>
          <cx:pt idx="48319"> Bathroom </cx:pt>
          <cx:pt idx="48320">Total</cx:pt>
          <cx:pt idx="48321">Refrigerator</cx:pt>
          <cx:pt idx="48322">Other Kitchen</cx:pt>
          <cx:pt idx="48323"> Common outlets </cx:pt>
          <cx:pt idx="48324"> Common Lights </cx:pt>
          <cx:pt idx="48325"> Bedroom Outlets </cx:pt>
          <cx:pt idx="48326"> Bedroom Lights </cx:pt>
          <cx:pt idx="48327"> Bathroom </cx:pt>
          <cx:pt idx="48328">Total</cx:pt>
          <cx:pt idx="48329">Refrigerator</cx:pt>
          <cx:pt idx="48330">Other Kitchen</cx:pt>
          <cx:pt idx="48331"> Common outlets </cx:pt>
          <cx:pt idx="48332"> Common Lights </cx:pt>
          <cx:pt idx="48333"> Bedroom Outlets </cx:pt>
          <cx:pt idx="48334"> Bedroom Lights </cx:pt>
          <cx:pt idx="48335"> Bathroom </cx:pt>
          <cx:pt idx="48336">Total</cx:pt>
          <cx:pt idx="48337">Refrigerator</cx:pt>
          <cx:pt idx="48338">Other Kitchen</cx:pt>
          <cx:pt idx="48339"> Common outlets </cx:pt>
          <cx:pt idx="48340"> Common Lights </cx:pt>
          <cx:pt idx="48341"> Bedroom Outlets </cx:pt>
          <cx:pt idx="48342"> Bedroom Lights </cx:pt>
          <cx:pt idx="48343"> Bathroom </cx:pt>
          <cx:pt idx="48344">Total</cx:pt>
          <cx:pt idx="48345">Refrigerator</cx:pt>
          <cx:pt idx="48346">Other Kitchen</cx:pt>
          <cx:pt idx="48347"> Common outlets </cx:pt>
          <cx:pt idx="48348"> Common Lights </cx:pt>
          <cx:pt idx="48349"> Bedroom Outlets </cx:pt>
          <cx:pt idx="48350"> Bedroom Lights </cx:pt>
          <cx:pt idx="48351"> Bathroom </cx:pt>
          <cx:pt idx="48352">Total</cx:pt>
          <cx:pt idx="48353">Refrigerator</cx:pt>
          <cx:pt idx="48354">Other Kitchen</cx:pt>
          <cx:pt idx="48355"> Common outlets </cx:pt>
          <cx:pt idx="48356"> Common Lights </cx:pt>
          <cx:pt idx="48357"> Bedroom Outlets </cx:pt>
          <cx:pt idx="48358"> Bedroom Lights </cx:pt>
          <cx:pt idx="48359"> Bathroom </cx:pt>
          <cx:pt idx="48360">Total</cx:pt>
          <cx:pt idx="48361">Refrigerator</cx:pt>
          <cx:pt idx="48362">Other Kitchen</cx:pt>
          <cx:pt idx="48363"> Common outlets </cx:pt>
          <cx:pt idx="48364"> Common Lights </cx:pt>
          <cx:pt idx="48365"> Bedroom Outlets </cx:pt>
          <cx:pt idx="48366"> Bedroom Lights </cx:pt>
          <cx:pt idx="48367"> Bathroom </cx:pt>
          <cx:pt idx="48368">Total</cx:pt>
          <cx:pt idx="48369">Refrigerator</cx:pt>
          <cx:pt idx="48370">Other Kitchen</cx:pt>
          <cx:pt idx="48371"> Common outlets </cx:pt>
          <cx:pt idx="48372"> Common Lights </cx:pt>
          <cx:pt idx="48373"> Bedroom Outlets </cx:pt>
          <cx:pt idx="48374"> Bedroom Lights </cx:pt>
          <cx:pt idx="48375"> Bathroom </cx:pt>
          <cx:pt idx="48376">Total</cx:pt>
          <cx:pt idx="48377">Refrigerator</cx:pt>
          <cx:pt idx="48378">Other Kitchen</cx:pt>
          <cx:pt idx="48379"> Common outlets </cx:pt>
          <cx:pt idx="48380"> Common Lights </cx:pt>
          <cx:pt idx="48381"> Bedroom Outlets </cx:pt>
          <cx:pt idx="48382"> Bedroom Lights </cx:pt>
          <cx:pt idx="48383"> Bathroom </cx:pt>
          <cx:pt idx="48384">Total</cx:pt>
          <cx:pt idx="48385">Refrigerator</cx:pt>
          <cx:pt idx="48386">Other Kitchen</cx:pt>
          <cx:pt idx="48387"> Common outlets </cx:pt>
          <cx:pt idx="48388"> Common Lights </cx:pt>
          <cx:pt idx="48389"> Bedroom Outlets </cx:pt>
          <cx:pt idx="48390"> Bedroom Lights </cx:pt>
          <cx:pt idx="48391"> Bathroom </cx:pt>
          <cx:pt idx="48392">Total</cx:pt>
          <cx:pt idx="48393">Refrigerator</cx:pt>
          <cx:pt idx="48394">Other Kitchen</cx:pt>
          <cx:pt idx="48395"> Common outlets </cx:pt>
          <cx:pt idx="48396"> Common Lights </cx:pt>
          <cx:pt idx="48397"> Bedroom Outlets </cx:pt>
          <cx:pt idx="48398"> Bedroom Lights </cx:pt>
          <cx:pt idx="48399"> Bathroom </cx:pt>
          <cx:pt idx="48400">Total</cx:pt>
          <cx:pt idx="48401">Refrigerator</cx:pt>
          <cx:pt idx="48402">Other Kitchen</cx:pt>
          <cx:pt idx="48403"> Common outlets </cx:pt>
          <cx:pt idx="48404"> Common Lights </cx:pt>
          <cx:pt idx="48405"> Bedroom Outlets </cx:pt>
          <cx:pt idx="48406"> Bedroom Lights </cx:pt>
          <cx:pt idx="48407"> Bathroom </cx:pt>
          <cx:pt idx="48408">Total</cx:pt>
          <cx:pt idx="48409">Refrigerator</cx:pt>
          <cx:pt idx="48410">Other Kitchen</cx:pt>
          <cx:pt idx="48411"> Common outlets </cx:pt>
          <cx:pt idx="48412"> Common Lights </cx:pt>
          <cx:pt idx="48413"> Bedroom Outlets </cx:pt>
          <cx:pt idx="48414"> Bedroom Lights </cx:pt>
          <cx:pt idx="48415"> Bathroom </cx:pt>
          <cx:pt idx="48416">Total</cx:pt>
          <cx:pt idx="48417">Refrigerator</cx:pt>
          <cx:pt idx="48418">Other Kitchen</cx:pt>
          <cx:pt idx="48419"> Common outlets </cx:pt>
          <cx:pt idx="48420"> Common Lights </cx:pt>
          <cx:pt idx="48421"> Bedroom Outlets </cx:pt>
          <cx:pt idx="48422"> Bedroom Lights </cx:pt>
          <cx:pt idx="48423"> Bathroom </cx:pt>
          <cx:pt idx="48424">Total</cx:pt>
          <cx:pt idx="48425">Refrigerator</cx:pt>
          <cx:pt idx="48426">Other Kitchen</cx:pt>
          <cx:pt idx="48427"> Common outlets </cx:pt>
          <cx:pt idx="48428"> Common Lights </cx:pt>
          <cx:pt idx="48429"> Bedroom Outlets </cx:pt>
          <cx:pt idx="48430"> Bedroom Lights </cx:pt>
          <cx:pt idx="48431"> Bathroom </cx:pt>
          <cx:pt idx="48432">Total</cx:pt>
          <cx:pt idx="48433">Refrigerator</cx:pt>
          <cx:pt idx="48434">Other Kitchen</cx:pt>
          <cx:pt idx="48435"> Common outlets </cx:pt>
          <cx:pt idx="48436"> Common Lights </cx:pt>
          <cx:pt idx="48437"> Bedroom Outlets </cx:pt>
          <cx:pt idx="48438"> Bedroom Lights </cx:pt>
          <cx:pt idx="48439"> Bathroom </cx:pt>
          <cx:pt idx="48440">Total</cx:pt>
          <cx:pt idx="48441">Refrigerator</cx:pt>
          <cx:pt idx="48442">Other Kitchen</cx:pt>
          <cx:pt idx="48443"> Common outlets </cx:pt>
          <cx:pt idx="48444"> Common Lights </cx:pt>
          <cx:pt idx="48445"> Bedroom Outlets </cx:pt>
          <cx:pt idx="48446"> Bedroom Lights </cx:pt>
          <cx:pt idx="48447"> Bathroom </cx:pt>
          <cx:pt idx="48448">Total</cx:pt>
          <cx:pt idx="48449">Refrigerator</cx:pt>
          <cx:pt idx="48450">Other Kitchen</cx:pt>
          <cx:pt idx="48451"> Common outlets </cx:pt>
          <cx:pt idx="48452"> Common Lights </cx:pt>
          <cx:pt idx="48453"> Bedroom Outlets </cx:pt>
          <cx:pt idx="48454"> Bedroom Lights </cx:pt>
          <cx:pt idx="48455"> Bathroom </cx:pt>
          <cx:pt idx="48456">Total</cx:pt>
          <cx:pt idx="48457">Refrigerator</cx:pt>
          <cx:pt idx="48458">Other Kitchen</cx:pt>
          <cx:pt idx="48459"> Common outlets </cx:pt>
          <cx:pt idx="48460"> Common Lights </cx:pt>
          <cx:pt idx="48461"> Bedroom Outlets </cx:pt>
          <cx:pt idx="48462"> Bedroom Lights </cx:pt>
          <cx:pt idx="48463"> Bathroom </cx:pt>
          <cx:pt idx="48464">Total</cx:pt>
          <cx:pt idx="48465">Refrigerator</cx:pt>
          <cx:pt idx="48466">Other Kitchen</cx:pt>
          <cx:pt idx="48467"> Common outlets </cx:pt>
          <cx:pt idx="48468"> Common Lights </cx:pt>
          <cx:pt idx="48469"> Bedroom Outlets </cx:pt>
          <cx:pt idx="48470"> Bedroom Lights </cx:pt>
          <cx:pt idx="48471"> Bathroom </cx:pt>
          <cx:pt idx="48472">Total</cx:pt>
          <cx:pt idx="48473">Refrigerator</cx:pt>
          <cx:pt idx="48474">Other Kitchen</cx:pt>
          <cx:pt idx="48475"> Common outlets </cx:pt>
          <cx:pt idx="48476"> Common Lights </cx:pt>
          <cx:pt idx="48477"> Bedroom Outlets </cx:pt>
          <cx:pt idx="48478"> Bedroom Lights </cx:pt>
          <cx:pt idx="48479"> Bathroom </cx:pt>
          <cx:pt idx="48480">Total</cx:pt>
          <cx:pt idx="48481">Refrigerator</cx:pt>
          <cx:pt idx="48482">Other Kitchen</cx:pt>
          <cx:pt idx="48483"> Common outlets </cx:pt>
          <cx:pt idx="48484"> Common Lights </cx:pt>
          <cx:pt idx="48485"> Bedroom Outlets </cx:pt>
          <cx:pt idx="48486"> Bedroom Lights </cx:pt>
          <cx:pt idx="48487"> Bathroom </cx:pt>
          <cx:pt idx="48488">Total</cx:pt>
          <cx:pt idx="48489">Refrigerator</cx:pt>
          <cx:pt idx="48490">Other Kitchen</cx:pt>
          <cx:pt idx="48491"> Common outlets </cx:pt>
          <cx:pt idx="48492"> Common Lights </cx:pt>
          <cx:pt idx="48493"> Bedroom Outlets </cx:pt>
          <cx:pt idx="48494"> Bedroom Lights </cx:pt>
          <cx:pt idx="48495"> Bathroom </cx:pt>
          <cx:pt idx="48496">Total</cx:pt>
          <cx:pt idx="48497">Refrigerator</cx:pt>
          <cx:pt idx="48498">Other Kitchen</cx:pt>
          <cx:pt idx="48499"> Common outlets </cx:pt>
          <cx:pt idx="48500"> Common Lights </cx:pt>
          <cx:pt idx="48501"> Bedroom Outlets </cx:pt>
          <cx:pt idx="48502"> Bedroom Lights </cx:pt>
          <cx:pt idx="48503"> Bathroom </cx:pt>
          <cx:pt idx="48504">Total</cx:pt>
          <cx:pt idx="48505">Refrigerator</cx:pt>
          <cx:pt idx="48506">Other Kitchen</cx:pt>
          <cx:pt idx="48507"> Common outlets </cx:pt>
          <cx:pt idx="48508"> Common Lights </cx:pt>
          <cx:pt idx="48509"> Bedroom Outlets </cx:pt>
          <cx:pt idx="48510"> Bedroom Lights </cx:pt>
          <cx:pt idx="48511"> Bathroom </cx:pt>
          <cx:pt idx="48512">Total</cx:pt>
          <cx:pt idx="48513">Refrigerator</cx:pt>
          <cx:pt idx="48514">Other Kitchen</cx:pt>
          <cx:pt idx="48515"> Common outlets </cx:pt>
          <cx:pt idx="48516"> Common Lights </cx:pt>
          <cx:pt idx="48517"> Bedroom Outlets </cx:pt>
          <cx:pt idx="48518"> Bedroom Lights </cx:pt>
          <cx:pt idx="48519"> Bathroom </cx:pt>
          <cx:pt idx="48520">Total</cx:pt>
          <cx:pt idx="48521">Refrigerator</cx:pt>
          <cx:pt idx="48522">Other Kitchen</cx:pt>
          <cx:pt idx="48523"> Common outlets </cx:pt>
          <cx:pt idx="48524"> Common Lights </cx:pt>
          <cx:pt idx="48525"> Bedroom Outlets </cx:pt>
          <cx:pt idx="48526"> Bedroom Lights </cx:pt>
          <cx:pt idx="48527"> Bathroom </cx:pt>
          <cx:pt idx="48528">Total</cx:pt>
          <cx:pt idx="48529">Refrigerator</cx:pt>
          <cx:pt idx="48530">Other Kitchen</cx:pt>
          <cx:pt idx="48531"> Common outlets </cx:pt>
          <cx:pt idx="48532"> Common Lights </cx:pt>
          <cx:pt idx="48533"> Bedroom Outlets </cx:pt>
          <cx:pt idx="48534"> Bedroom Lights </cx:pt>
          <cx:pt idx="48535"> Bathroom </cx:pt>
          <cx:pt idx="48536">Total</cx:pt>
          <cx:pt idx="48537">Refrigerator</cx:pt>
          <cx:pt idx="48538">Other Kitchen</cx:pt>
          <cx:pt idx="48539"> Common outlets </cx:pt>
          <cx:pt idx="48540"> Common Lights </cx:pt>
          <cx:pt idx="48541"> Bedroom Outlets </cx:pt>
          <cx:pt idx="48542"> Bedroom Lights </cx:pt>
          <cx:pt idx="48543"> Bathroom </cx:pt>
          <cx:pt idx="48544">Total</cx:pt>
          <cx:pt idx="48545">Refrigerator</cx:pt>
          <cx:pt idx="48546">Other Kitchen</cx:pt>
          <cx:pt idx="48547"> Common outlets </cx:pt>
          <cx:pt idx="48548"> Common Lights </cx:pt>
          <cx:pt idx="48549"> Bedroom Outlets </cx:pt>
          <cx:pt idx="48550"> Bedroom Lights </cx:pt>
          <cx:pt idx="48551"> Bathroom </cx:pt>
          <cx:pt idx="48552">Total</cx:pt>
          <cx:pt idx="48553">Refrigerator</cx:pt>
          <cx:pt idx="48554">Other Kitchen</cx:pt>
          <cx:pt idx="48555"> Common outlets </cx:pt>
          <cx:pt idx="48556"> Common Lights </cx:pt>
          <cx:pt idx="48557"> Bedroom Outlets </cx:pt>
          <cx:pt idx="48558"> Bedroom Lights </cx:pt>
          <cx:pt idx="48559"> Bathroom </cx:pt>
          <cx:pt idx="48560">Total</cx:pt>
          <cx:pt idx="48561">Refrigerator</cx:pt>
          <cx:pt idx="48562">Other Kitchen</cx:pt>
          <cx:pt idx="48563"> Common outlets </cx:pt>
          <cx:pt idx="48564"> Common Lights </cx:pt>
          <cx:pt idx="48565"> Bedroom Outlets </cx:pt>
          <cx:pt idx="48566"> Bedroom Lights </cx:pt>
          <cx:pt idx="48567"> Bathroom </cx:pt>
          <cx:pt idx="48568">Total</cx:pt>
          <cx:pt idx="48569">Refrigerator</cx:pt>
          <cx:pt idx="48570">Other Kitchen</cx:pt>
          <cx:pt idx="48571"> Common outlets </cx:pt>
          <cx:pt idx="48572"> Common Lights </cx:pt>
          <cx:pt idx="48573"> Bedroom Outlets </cx:pt>
          <cx:pt idx="48574"> Bedroom Lights </cx:pt>
          <cx:pt idx="48575"> Bathroom </cx:pt>
          <cx:pt idx="48576">Total</cx:pt>
          <cx:pt idx="48577">Refrigerator</cx:pt>
          <cx:pt idx="48578">Other Kitchen</cx:pt>
          <cx:pt idx="48579"> Common outlets </cx:pt>
          <cx:pt idx="48580"> Common Lights </cx:pt>
          <cx:pt idx="48581"> Bedroom Outlets </cx:pt>
          <cx:pt idx="48582"> Bedroom Lights </cx:pt>
          <cx:pt idx="48583"> Bathroom </cx:pt>
          <cx:pt idx="48584">Total</cx:pt>
          <cx:pt idx="48585">Refrigerator</cx:pt>
          <cx:pt idx="48586">Other Kitchen</cx:pt>
          <cx:pt idx="48587"> Common outlets </cx:pt>
          <cx:pt idx="48588"> Common Lights </cx:pt>
          <cx:pt idx="48589"> Bedroom Outlets </cx:pt>
          <cx:pt idx="48590"> Bedroom Lights </cx:pt>
          <cx:pt idx="48591"> Bathroom </cx:pt>
          <cx:pt idx="48592">Total</cx:pt>
          <cx:pt idx="48593">Refrigerator</cx:pt>
          <cx:pt idx="48594">Other Kitchen</cx:pt>
          <cx:pt idx="48595"> Common outlets </cx:pt>
          <cx:pt idx="48596"> Common Lights </cx:pt>
          <cx:pt idx="48597"> Bedroom Outlets </cx:pt>
          <cx:pt idx="48598"> Bedroom Lights </cx:pt>
          <cx:pt idx="48599"> Bathroom </cx:pt>
          <cx:pt idx="48600">Total</cx:pt>
          <cx:pt idx="48601">Refrigerator</cx:pt>
          <cx:pt idx="48602">Other Kitchen</cx:pt>
          <cx:pt idx="48603"> Common outlets </cx:pt>
          <cx:pt idx="48604"> Common Lights </cx:pt>
          <cx:pt idx="48605"> Bedroom Outlets </cx:pt>
          <cx:pt idx="48606"> Bedroom Lights </cx:pt>
          <cx:pt idx="48607"> Bathroom </cx:pt>
          <cx:pt idx="48608">Total</cx:pt>
          <cx:pt idx="48609">Refrigerator</cx:pt>
          <cx:pt idx="48610">Other Kitchen</cx:pt>
          <cx:pt idx="48611"> Common outlets </cx:pt>
          <cx:pt idx="48612"> Common Lights </cx:pt>
          <cx:pt idx="48613"> Bedroom Outlets </cx:pt>
          <cx:pt idx="48614"> Bedroom Lights </cx:pt>
          <cx:pt idx="48615"> Bathroom </cx:pt>
          <cx:pt idx="48616">Total</cx:pt>
          <cx:pt idx="48617">Refrigerator</cx:pt>
          <cx:pt idx="48618">Other Kitchen</cx:pt>
          <cx:pt idx="48619"> Common outlets </cx:pt>
          <cx:pt idx="48620"> Common Lights </cx:pt>
          <cx:pt idx="48621"> Bedroom Outlets </cx:pt>
          <cx:pt idx="48622"> Bedroom Lights </cx:pt>
          <cx:pt idx="48623"> Bathroom </cx:pt>
          <cx:pt idx="48624">Total</cx:pt>
          <cx:pt idx="48625">Refrigerator</cx:pt>
          <cx:pt idx="48626">Other Kitchen</cx:pt>
          <cx:pt idx="48627"> Common outlets </cx:pt>
          <cx:pt idx="48628"> Common Lights </cx:pt>
          <cx:pt idx="48629"> Bedroom Outlets </cx:pt>
          <cx:pt idx="48630"> Bedroom Lights </cx:pt>
          <cx:pt idx="48631"> Bathroom </cx:pt>
          <cx:pt idx="48632">Total</cx:pt>
          <cx:pt idx="48633">Refrigerator</cx:pt>
          <cx:pt idx="48634">Other Kitchen</cx:pt>
          <cx:pt idx="48635"> Common outlets </cx:pt>
          <cx:pt idx="48636"> Common Lights </cx:pt>
          <cx:pt idx="48637"> Bedroom Outlets </cx:pt>
          <cx:pt idx="48638"> Bedroom Lights </cx:pt>
          <cx:pt idx="48639"> Bathroom </cx:pt>
          <cx:pt idx="48640">Total</cx:pt>
          <cx:pt idx="48641">Refrigerator</cx:pt>
          <cx:pt idx="48642">Other Kitchen</cx:pt>
          <cx:pt idx="48643"> Common outlets </cx:pt>
          <cx:pt idx="48644"> Common Lights </cx:pt>
          <cx:pt idx="48645"> Bedroom Outlets </cx:pt>
          <cx:pt idx="48646"> Bedroom Lights </cx:pt>
          <cx:pt idx="48647"> Bathroom </cx:pt>
          <cx:pt idx="48648">Total</cx:pt>
          <cx:pt idx="48649">Refrigerator</cx:pt>
          <cx:pt idx="48650">Other Kitchen</cx:pt>
          <cx:pt idx="48651"> Common outlets </cx:pt>
          <cx:pt idx="48652"> Common Lights </cx:pt>
          <cx:pt idx="48653"> Bedroom Outlets </cx:pt>
          <cx:pt idx="48654"> Bedroom Lights </cx:pt>
          <cx:pt idx="48655"> Bathroom </cx:pt>
          <cx:pt idx="48656">Total</cx:pt>
          <cx:pt idx="48657">Refrigerator</cx:pt>
          <cx:pt idx="48658">Other Kitchen</cx:pt>
          <cx:pt idx="48659"> Common outlets </cx:pt>
          <cx:pt idx="48660"> Common Lights </cx:pt>
          <cx:pt idx="48661"> Bedroom Outlets </cx:pt>
          <cx:pt idx="48662"> Bedroom Lights </cx:pt>
          <cx:pt idx="48663"> Bathroom </cx:pt>
          <cx:pt idx="48664">Total</cx:pt>
          <cx:pt idx="48665">Refrigerator</cx:pt>
          <cx:pt idx="48666">Other Kitchen</cx:pt>
          <cx:pt idx="48667"> Common outlets </cx:pt>
          <cx:pt idx="48668"> Common Lights </cx:pt>
          <cx:pt idx="48669"> Bedroom Outlets </cx:pt>
          <cx:pt idx="48670"> Bedroom Lights </cx:pt>
          <cx:pt idx="48671"> Bathroom </cx:pt>
          <cx:pt idx="48672">Total</cx:pt>
          <cx:pt idx="48673">Refrigerator</cx:pt>
          <cx:pt idx="48674">Other Kitchen</cx:pt>
          <cx:pt idx="48675"> Common outlets </cx:pt>
          <cx:pt idx="48676"> Common Lights </cx:pt>
          <cx:pt idx="48677"> Bedroom Outlets </cx:pt>
          <cx:pt idx="48678"> Bedroom Lights </cx:pt>
          <cx:pt idx="48679"> Bathroom </cx:pt>
          <cx:pt idx="48680">Total</cx:pt>
          <cx:pt idx="48681">Refrigerator</cx:pt>
          <cx:pt idx="48682">Other Kitchen</cx:pt>
          <cx:pt idx="48683"> Common outlets </cx:pt>
          <cx:pt idx="48684"> Common Lights </cx:pt>
          <cx:pt idx="48685"> Bedroom Outlets </cx:pt>
          <cx:pt idx="48686"> Bedroom Lights </cx:pt>
          <cx:pt idx="48687"> Bathroom </cx:pt>
          <cx:pt idx="48688">Total</cx:pt>
          <cx:pt idx="48689">Refrigerator</cx:pt>
          <cx:pt idx="48690">Other Kitchen</cx:pt>
          <cx:pt idx="48691"> Common outlets </cx:pt>
          <cx:pt idx="48692"> Common Lights </cx:pt>
          <cx:pt idx="48693"> Bedroom Outlets </cx:pt>
          <cx:pt idx="48694"> Bedroom Lights </cx:pt>
          <cx:pt idx="48695"> Bathroom </cx:pt>
          <cx:pt idx="48696">Total</cx:pt>
          <cx:pt idx="48697">Refrigerator</cx:pt>
          <cx:pt idx="48698">Other Kitchen</cx:pt>
          <cx:pt idx="48699"> Common outlets </cx:pt>
          <cx:pt idx="48700"> Common Lights </cx:pt>
          <cx:pt idx="48701"> Bedroom Outlets </cx:pt>
          <cx:pt idx="48702"> Bedroom Lights </cx:pt>
          <cx:pt idx="48703"> Bathroom </cx:pt>
          <cx:pt idx="48704">Total</cx:pt>
          <cx:pt idx="48705">Refrigerator</cx:pt>
          <cx:pt idx="48706">Other Kitchen</cx:pt>
          <cx:pt idx="48707"> Common outlets </cx:pt>
          <cx:pt idx="48708"> Common Lights </cx:pt>
          <cx:pt idx="48709"> Bedroom Outlets </cx:pt>
          <cx:pt idx="48710"> Bedroom Lights </cx:pt>
          <cx:pt idx="48711"> Bathroom </cx:pt>
          <cx:pt idx="48712">Total</cx:pt>
          <cx:pt idx="48713">Refrigerator</cx:pt>
          <cx:pt idx="48714">Other Kitchen</cx:pt>
          <cx:pt idx="48715"> Common outlets </cx:pt>
          <cx:pt idx="48716"> Common Lights </cx:pt>
          <cx:pt idx="48717"> Bedroom Outlets </cx:pt>
          <cx:pt idx="48718"> Bedroom Lights </cx:pt>
          <cx:pt idx="48719"> Bathroom </cx:pt>
          <cx:pt idx="48720">Total</cx:pt>
          <cx:pt idx="48721">Refrigerator</cx:pt>
          <cx:pt idx="48722">Other Kitchen</cx:pt>
          <cx:pt idx="48723"> Common outlets </cx:pt>
          <cx:pt idx="48724"> Common Lights </cx:pt>
          <cx:pt idx="48725"> Bedroom Outlets </cx:pt>
          <cx:pt idx="48726"> Bedroom Lights </cx:pt>
          <cx:pt idx="48727"> Bathroom </cx:pt>
          <cx:pt idx="48728">Total</cx:pt>
          <cx:pt idx="48729">Refrigerator</cx:pt>
          <cx:pt idx="48730">Other Kitchen</cx:pt>
          <cx:pt idx="48731"> Common outlets </cx:pt>
          <cx:pt idx="48732"> Common Lights </cx:pt>
          <cx:pt idx="48733"> Bedroom Outlets </cx:pt>
          <cx:pt idx="48734"> Bedroom Lights </cx:pt>
          <cx:pt idx="48735"> Bathroom </cx:pt>
          <cx:pt idx="48736">Total</cx:pt>
          <cx:pt idx="48737">Refrigerator</cx:pt>
          <cx:pt idx="48738">Other Kitchen</cx:pt>
          <cx:pt idx="48739"> Common outlets </cx:pt>
          <cx:pt idx="48740"> Common Lights </cx:pt>
          <cx:pt idx="48741"> Bedroom Outlets </cx:pt>
          <cx:pt idx="48742"> Bedroom Lights </cx:pt>
          <cx:pt idx="48743"> Bathroom </cx:pt>
          <cx:pt idx="48744">Total</cx:pt>
          <cx:pt idx="48745">Refrigerator</cx:pt>
          <cx:pt idx="48746">Other Kitchen</cx:pt>
          <cx:pt idx="48747"> Common outlets </cx:pt>
          <cx:pt idx="48748"> Common Lights </cx:pt>
          <cx:pt idx="48749"> Bedroom Outlets </cx:pt>
          <cx:pt idx="48750"> Bedroom Lights </cx:pt>
          <cx:pt idx="48751"> Bathroom </cx:pt>
          <cx:pt idx="48752">Total</cx:pt>
          <cx:pt idx="48753">Refrigerator</cx:pt>
          <cx:pt idx="48754">Other Kitchen</cx:pt>
          <cx:pt idx="48755"> Common outlets </cx:pt>
          <cx:pt idx="48756"> Common Lights </cx:pt>
          <cx:pt idx="48757"> Bedroom Outlets </cx:pt>
          <cx:pt idx="48758"> Bedroom Lights </cx:pt>
          <cx:pt idx="48759"> Bathroom </cx:pt>
          <cx:pt idx="48760">Total</cx:pt>
          <cx:pt idx="48761">Refrigerator</cx:pt>
          <cx:pt idx="48762">Other Kitchen</cx:pt>
          <cx:pt idx="48763"> Common outlets </cx:pt>
          <cx:pt idx="48764"> Common Lights </cx:pt>
          <cx:pt idx="48765"> Bedroom Outlets </cx:pt>
          <cx:pt idx="48766"> Bedroom Lights </cx:pt>
          <cx:pt idx="48767"> Bathroom </cx:pt>
          <cx:pt idx="48768">Total</cx:pt>
          <cx:pt idx="48769">Refrigerator</cx:pt>
          <cx:pt idx="48770">Other Kitchen</cx:pt>
          <cx:pt idx="48771"> Common outlets </cx:pt>
          <cx:pt idx="48772"> Common Lights </cx:pt>
          <cx:pt idx="48773"> Bedroom Outlets </cx:pt>
          <cx:pt idx="48774"> Bedroom Lights </cx:pt>
          <cx:pt idx="48775"> Bathroom </cx:pt>
          <cx:pt idx="48776">Total</cx:pt>
          <cx:pt idx="48777">Refrigerator</cx:pt>
          <cx:pt idx="48778">Other Kitchen</cx:pt>
          <cx:pt idx="48779"> Common outlets </cx:pt>
          <cx:pt idx="48780"> Common Lights </cx:pt>
          <cx:pt idx="48781"> Bedroom Outlets </cx:pt>
          <cx:pt idx="48782"> Bedroom Lights </cx:pt>
          <cx:pt idx="48783"> Bathroom </cx:pt>
          <cx:pt idx="48784">Total</cx:pt>
          <cx:pt idx="48785">Refrigerator</cx:pt>
          <cx:pt idx="48786">Other Kitchen</cx:pt>
          <cx:pt idx="48787"> Common outlets </cx:pt>
          <cx:pt idx="48788"> Common Lights </cx:pt>
          <cx:pt idx="48789"> Bedroom Outlets </cx:pt>
          <cx:pt idx="48790"> Bedroom Lights </cx:pt>
          <cx:pt idx="48791"> Bathroom </cx:pt>
          <cx:pt idx="48792">Total</cx:pt>
          <cx:pt idx="48793">Refrigerator</cx:pt>
          <cx:pt idx="48794">Other Kitchen</cx:pt>
          <cx:pt idx="48795"> Common outlets </cx:pt>
          <cx:pt idx="48796"> Common Lights </cx:pt>
          <cx:pt idx="48797"> Bedroom Outlets </cx:pt>
          <cx:pt idx="48798"> Bedroom Lights </cx:pt>
          <cx:pt idx="48799"> Bathroom </cx:pt>
          <cx:pt idx="48800">Total</cx:pt>
          <cx:pt idx="48801">Refrigerator</cx:pt>
          <cx:pt idx="48802">Other Kitchen</cx:pt>
          <cx:pt idx="48803"> Common outlets </cx:pt>
          <cx:pt idx="48804"> Common Lights </cx:pt>
          <cx:pt idx="48805"> Bedroom Outlets </cx:pt>
          <cx:pt idx="48806"> Bedroom Lights </cx:pt>
          <cx:pt idx="48807"> Bathroom </cx:pt>
          <cx:pt idx="48808">Total</cx:pt>
          <cx:pt idx="48809">Refrigerator</cx:pt>
          <cx:pt idx="48810">Other Kitchen</cx:pt>
          <cx:pt idx="48811"> Common outlets </cx:pt>
          <cx:pt idx="48812"> Common Lights </cx:pt>
          <cx:pt idx="48813"> Bedroom Outlets </cx:pt>
          <cx:pt idx="48814"> Bedroom Lights </cx:pt>
          <cx:pt idx="48815"> Bathroom </cx:pt>
          <cx:pt idx="48816">Total</cx:pt>
          <cx:pt idx="48817">Refrigerator</cx:pt>
          <cx:pt idx="48818">Other Kitchen</cx:pt>
          <cx:pt idx="48819"> Common outlets </cx:pt>
          <cx:pt idx="48820"> Common Lights </cx:pt>
          <cx:pt idx="48821"> Bedroom Outlets </cx:pt>
          <cx:pt idx="48822"> Bedroom Lights </cx:pt>
          <cx:pt idx="48823"> Bathroom </cx:pt>
          <cx:pt idx="48824">Total</cx:pt>
          <cx:pt idx="48825">Refrigerator</cx:pt>
          <cx:pt idx="48826">Other Kitchen</cx:pt>
          <cx:pt idx="48827"> Common outlets </cx:pt>
          <cx:pt idx="48828"> Common Lights </cx:pt>
          <cx:pt idx="48829"> Bedroom Outlets </cx:pt>
          <cx:pt idx="48830"> Bedroom Lights </cx:pt>
          <cx:pt idx="48831"> Bathroom </cx:pt>
          <cx:pt idx="48832">Total</cx:pt>
          <cx:pt idx="48833">Refrigerator</cx:pt>
          <cx:pt idx="48834">Other Kitchen</cx:pt>
          <cx:pt idx="48835"> Common outlets </cx:pt>
          <cx:pt idx="48836"> Common Lights </cx:pt>
          <cx:pt idx="48837"> Bedroom Outlets </cx:pt>
          <cx:pt idx="48838"> Bedroom Lights </cx:pt>
          <cx:pt idx="48839"> Bathroom </cx:pt>
          <cx:pt idx="48840">Total</cx:pt>
          <cx:pt idx="48841">Refrigerator</cx:pt>
          <cx:pt idx="48842">Other Kitchen</cx:pt>
          <cx:pt idx="48843"> Common outlets </cx:pt>
          <cx:pt idx="48844"> Common Lights </cx:pt>
          <cx:pt idx="48845"> Bedroom Outlets </cx:pt>
          <cx:pt idx="48846"> Bedroom Lights </cx:pt>
          <cx:pt idx="48847"> Bathroom </cx:pt>
          <cx:pt idx="48848">Total</cx:pt>
          <cx:pt idx="48849">Refrigerator</cx:pt>
          <cx:pt idx="48850">Other Kitchen</cx:pt>
          <cx:pt idx="48851"> Common outlets </cx:pt>
          <cx:pt idx="48852"> Common Lights </cx:pt>
          <cx:pt idx="48853"> Bedroom Outlets </cx:pt>
          <cx:pt idx="48854"> Bedroom Lights </cx:pt>
          <cx:pt idx="48855"> Bathroom </cx:pt>
          <cx:pt idx="48856">Total</cx:pt>
          <cx:pt idx="48857">Refrigerator</cx:pt>
          <cx:pt idx="48858">Other Kitchen</cx:pt>
          <cx:pt idx="48859"> Common outlets </cx:pt>
          <cx:pt idx="48860"> Common Lights </cx:pt>
          <cx:pt idx="48861"> Bedroom Outlets </cx:pt>
          <cx:pt idx="48862"> Bedroom Lights </cx:pt>
          <cx:pt idx="48863"> Bathroom </cx:pt>
          <cx:pt idx="48864">Total</cx:pt>
          <cx:pt idx="48865">Refrigerator</cx:pt>
          <cx:pt idx="48866">Other Kitchen</cx:pt>
          <cx:pt idx="48867"> Common outlets </cx:pt>
          <cx:pt idx="48868"> Common Lights </cx:pt>
          <cx:pt idx="48869"> Bedroom Outlets </cx:pt>
          <cx:pt idx="48870"> Bedroom Lights </cx:pt>
          <cx:pt idx="48871"> Bathroom </cx:pt>
          <cx:pt idx="48872">Total</cx:pt>
          <cx:pt idx="48873">Refrigerator</cx:pt>
          <cx:pt idx="48874">Other Kitchen</cx:pt>
          <cx:pt idx="48875"> Common outlets </cx:pt>
          <cx:pt idx="48876"> Common Lights </cx:pt>
          <cx:pt idx="48877"> Bedroom Outlets </cx:pt>
          <cx:pt idx="48878"> Bedroom Lights </cx:pt>
          <cx:pt idx="48879"> Bathroom </cx:pt>
          <cx:pt idx="48880">Total</cx:pt>
          <cx:pt idx="48881">Refrigerator</cx:pt>
          <cx:pt idx="48882">Other Kitchen</cx:pt>
          <cx:pt idx="48883"> Common outlets </cx:pt>
          <cx:pt idx="48884"> Common Lights </cx:pt>
          <cx:pt idx="48885"> Bedroom Outlets </cx:pt>
          <cx:pt idx="48886"> Bedroom Lights </cx:pt>
          <cx:pt idx="48887"> Bathroom </cx:pt>
          <cx:pt idx="48888">Total</cx:pt>
          <cx:pt idx="48889">Refrigerator</cx:pt>
          <cx:pt idx="48890">Other Kitchen</cx:pt>
          <cx:pt idx="48891"> Common outlets </cx:pt>
          <cx:pt idx="48892"> Common Lights </cx:pt>
          <cx:pt idx="48893"> Bedroom Outlets </cx:pt>
          <cx:pt idx="48894"> Bedroom Lights </cx:pt>
          <cx:pt idx="48895"> Bathroom </cx:pt>
          <cx:pt idx="48896">Total</cx:pt>
          <cx:pt idx="48897">Refrigerator</cx:pt>
          <cx:pt idx="48898">Other Kitchen</cx:pt>
          <cx:pt idx="48899"> Common outlets </cx:pt>
          <cx:pt idx="48900"> Common Lights </cx:pt>
          <cx:pt idx="48901"> Bedroom Outlets </cx:pt>
          <cx:pt idx="48902"> Bedroom Lights </cx:pt>
          <cx:pt idx="48903"> Bathroom </cx:pt>
          <cx:pt idx="48904">Total</cx:pt>
          <cx:pt idx="48905">Refrigerator</cx:pt>
          <cx:pt idx="48906">Other Kitchen</cx:pt>
          <cx:pt idx="48907"> Common outlets </cx:pt>
          <cx:pt idx="48908"> Common Lights </cx:pt>
          <cx:pt idx="48909"> Bedroom Outlets </cx:pt>
          <cx:pt idx="48910"> Bedroom Lights </cx:pt>
          <cx:pt idx="48911"> Bathroom </cx:pt>
          <cx:pt idx="48912">Total</cx:pt>
          <cx:pt idx="48913">Refrigerator</cx:pt>
          <cx:pt idx="48914">Other Kitchen</cx:pt>
          <cx:pt idx="48915"> Common outlets </cx:pt>
          <cx:pt idx="48916"> Common Lights </cx:pt>
          <cx:pt idx="48917"> Bedroom Outlets </cx:pt>
          <cx:pt idx="48918"> Bedroom Lights </cx:pt>
          <cx:pt idx="48919"> Bathroom </cx:pt>
          <cx:pt idx="48920">Total</cx:pt>
          <cx:pt idx="48921">Refrigerator</cx:pt>
          <cx:pt idx="48922">Other Kitchen</cx:pt>
          <cx:pt idx="48923"> Common outlets </cx:pt>
          <cx:pt idx="48924"> Common Lights </cx:pt>
          <cx:pt idx="48925"> Bedroom Outlets </cx:pt>
          <cx:pt idx="48926"> Bedroom Lights </cx:pt>
          <cx:pt idx="48927"> Bathroom </cx:pt>
          <cx:pt idx="48928">Total</cx:pt>
          <cx:pt idx="48929">Refrigerator</cx:pt>
          <cx:pt idx="48930">Other Kitchen</cx:pt>
          <cx:pt idx="48931"> Common outlets </cx:pt>
          <cx:pt idx="48932"> Common Lights </cx:pt>
          <cx:pt idx="48933"> Bedroom Outlets </cx:pt>
          <cx:pt idx="48934"> Bedroom Lights </cx:pt>
          <cx:pt idx="48935"> Bathroom </cx:pt>
          <cx:pt idx="48936">Total</cx:pt>
          <cx:pt idx="48937">Refrigerator</cx:pt>
          <cx:pt idx="48938">Other Kitchen</cx:pt>
          <cx:pt idx="48939"> Common outlets </cx:pt>
          <cx:pt idx="48940"> Common Lights </cx:pt>
          <cx:pt idx="48941"> Bedroom Outlets </cx:pt>
          <cx:pt idx="48942"> Bedroom Lights </cx:pt>
          <cx:pt idx="48943"> Bathroom </cx:pt>
          <cx:pt idx="48944">Total</cx:pt>
          <cx:pt idx="48945">Refrigerator</cx:pt>
          <cx:pt idx="48946">Other Kitchen</cx:pt>
          <cx:pt idx="48947"> Common outlets </cx:pt>
          <cx:pt idx="48948"> Common Lights </cx:pt>
          <cx:pt idx="48949"> Bedroom Outlets </cx:pt>
          <cx:pt idx="48950"> Bedroom Lights </cx:pt>
          <cx:pt idx="48951"> Bathroom </cx:pt>
          <cx:pt idx="48952">Total</cx:pt>
          <cx:pt idx="48953">Refrigerator</cx:pt>
          <cx:pt idx="48954">Other Kitchen</cx:pt>
          <cx:pt idx="48955"> Common outlets </cx:pt>
          <cx:pt idx="48956"> Common Lights </cx:pt>
          <cx:pt idx="48957"> Bedroom Outlets </cx:pt>
          <cx:pt idx="48958"> Bedroom Lights </cx:pt>
          <cx:pt idx="48959"> Bathroom </cx:pt>
          <cx:pt idx="48960">Total</cx:pt>
          <cx:pt idx="48961">Refrigerator</cx:pt>
          <cx:pt idx="48962">Other Kitchen</cx:pt>
          <cx:pt idx="48963"> Common outlets </cx:pt>
          <cx:pt idx="48964"> Common Lights </cx:pt>
          <cx:pt idx="48965"> Bedroom Outlets </cx:pt>
          <cx:pt idx="48966"> Bedroom Lights </cx:pt>
          <cx:pt idx="48967"> Bathroom </cx:pt>
          <cx:pt idx="48968">Total</cx:pt>
          <cx:pt idx="48969">Refrigerator</cx:pt>
          <cx:pt idx="48970">Other Kitchen</cx:pt>
          <cx:pt idx="48971"> Common outlets </cx:pt>
          <cx:pt idx="48972"> Common Lights </cx:pt>
          <cx:pt idx="48973"> Bedroom Outlets </cx:pt>
          <cx:pt idx="48974"> Bedroom Lights </cx:pt>
          <cx:pt idx="48975"> Bathroom </cx:pt>
          <cx:pt idx="48976">Total</cx:pt>
          <cx:pt idx="48977">Refrigerator</cx:pt>
          <cx:pt idx="48978">Other Kitchen</cx:pt>
          <cx:pt idx="48979"> Common outlets </cx:pt>
          <cx:pt idx="48980"> Common Lights </cx:pt>
          <cx:pt idx="48981"> Bedroom Outlets </cx:pt>
          <cx:pt idx="48982"> Bedroom Lights </cx:pt>
          <cx:pt idx="48983"> Bathroom </cx:pt>
          <cx:pt idx="48984">Total</cx:pt>
          <cx:pt idx="48985">Refrigerator</cx:pt>
          <cx:pt idx="48986">Other Kitchen</cx:pt>
          <cx:pt idx="48987"> Common outlets </cx:pt>
          <cx:pt idx="48988"> Common Lights </cx:pt>
          <cx:pt idx="48989"> Bedroom Outlets </cx:pt>
          <cx:pt idx="48990"> Bedroom Lights </cx:pt>
          <cx:pt idx="48991"> Bathroom </cx:pt>
          <cx:pt idx="48992">Total</cx:pt>
          <cx:pt idx="48993">Refrigerator</cx:pt>
          <cx:pt idx="48994">Other Kitchen</cx:pt>
          <cx:pt idx="48995"> Common outlets </cx:pt>
          <cx:pt idx="48996"> Common Lights </cx:pt>
          <cx:pt idx="48997"> Bedroom Outlets </cx:pt>
          <cx:pt idx="48998"> Bedroom Lights </cx:pt>
          <cx:pt idx="48999"> Bathroom </cx:pt>
          <cx:pt idx="49000">Total</cx:pt>
          <cx:pt idx="49001">Refrigerator</cx:pt>
          <cx:pt idx="49002">Other Kitchen</cx:pt>
          <cx:pt idx="49003"> Common outlets </cx:pt>
          <cx:pt idx="49004"> Common Lights </cx:pt>
          <cx:pt idx="49005"> Bedroom Outlets </cx:pt>
          <cx:pt idx="49006"> Bedroom Lights </cx:pt>
          <cx:pt idx="49007"> Bathroom </cx:pt>
          <cx:pt idx="49008">Total</cx:pt>
          <cx:pt idx="49009">Refrigerator</cx:pt>
          <cx:pt idx="49010">Other Kitchen</cx:pt>
          <cx:pt idx="49011"> Common outlets </cx:pt>
          <cx:pt idx="49012"> Common Lights </cx:pt>
          <cx:pt idx="49013"> Bedroom Outlets </cx:pt>
          <cx:pt idx="49014"> Bedroom Lights </cx:pt>
          <cx:pt idx="49015"> Bathroom </cx:pt>
          <cx:pt idx="49016">Total</cx:pt>
          <cx:pt idx="49017">Refrigerator</cx:pt>
          <cx:pt idx="49018">Other Kitchen</cx:pt>
          <cx:pt idx="49019"> Common outlets </cx:pt>
          <cx:pt idx="49020"> Common Lights </cx:pt>
          <cx:pt idx="49021"> Bedroom Outlets </cx:pt>
          <cx:pt idx="49022"> Bedroom Lights </cx:pt>
          <cx:pt idx="49023"> Bathroom </cx:pt>
          <cx:pt idx="49024">Total</cx:pt>
          <cx:pt idx="49025">Refrigerator</cx:pt>
          <cx:pt idx="49026">Other Kitchen</cx:pt>
          <cx:pt idx="49027"> Common outlets </cx:pt>
          <cx:pt idx="49028"> Common Lights </cx:pt>
          <cx:pt idx="49029"> Bedroom Outlets </cx:pt>
          <cx:pt idx="49030"> Bedroom Lights </cx:pt>
          <cx:pt idx="49031"> Bathroom </cx:pt>
          <cx:pt idx="49032">Total</cx:pt>
          <cx:pt idx="49033">Refrigerator</cx:pt>
          <cx:pt idx="49034">Other Kitchen</cx:pt>
          <cx:pt idx="49035"> Common outlets </cx:pt>
          <cx:pt idx="49036"> Common Lights </cx:pt>
          <cx:pt idx="49037"> Bedroom Outlets </cx:pt>
          <cx:pt idx="49038"> Bedroom Lights </cx:pt>
          <cx:pt idx="49039"> Bathroom </cx:pt>
          <cx:pt idx="49040">Total</cx:pt>
          <cx:pt idx="49041">Refrigerator</cx:pt>
          <cx:pt idx="49042">Other Kitchen</cx:pt>
          <cx:pt idx="49043"> Common outlets </cx:pt>
          <cx:pt idx="49044"> Common Lights </cx:pt>
          <cx:pt idx="49045"> Bedroom Outlets </cx:pt>
          <cx:pt idx="49046"> Bedroom Lights </cx:pt>
          <cx:pt idx="49047"> Bathroom </cx:pt>
          <cx:pt idx="49048">Total</cx:pt>
          <cx:pt idx="49049">Refrigerator</cx:pt>
          <cx:pt idx="49050">Other Kitchen</cx:pt>
          <cx:pt idx="49051"> Common outlets </cx:pt>
          <cx:pt idx="49052"> Common Lights </cx:pt>
          <cx:pt idx="49053"> Bedroom Outlets </cx:pt>
          <cx:pt idx="49054"> Bedroom Lights </cx:pt>
          <cx:pt idx="49055"> Bathroom </cx:pt>
          <cx:pt idx="49056">Total</cx:pt>
          <cx:pt idx="49057">Refrigerator</cx:pt>
          <cx:pt idx="49058">Other Kitchen</cx:pt>
          <cx:pt idx="49059"> Common outlets </cx:pt>
          <cx:pt idx="49060"> Common Lights </cx:pt>
          <cx:pt idx="49061"> Bedroom Outlets </cx:pt>
          <cx:pt idx="49062"> Bedroom Lights </cx:pt>
          <cx:pt idx="49063"> Bathroom </cx:pt>
          <cx:pt idx="49064">Total</cx:pt>
          <cx:pt idx="49065">Refrigerator</cx:pt>
          <cx:pt idx="49066">Other Kitchen</cx:pt>
          <cx:pt idx="49067"> Common outlets </cx:pt>
          <cx:pt idx="49068"> Common Lights </cx:pt>
          <cx:pt idx="49069"> Bedroom Outlets </cx:pt>
          <cx:pt idx="49070"> Bedroom Lights </cx:pt>
          <cx:pt idx="49071"> Bathroom </cx:pt>
          <cx:pt idx="49072">Total</cx:pt>
          <cx:pt idx="49073">Refrigerator</cx:pt>
          <cx:pt idx="49074">Other Kitchen</cx:pt>
          <cx:pt idx="49075"> Common outlets </cx:pt>
          <cx:pt idx="49076"> Common Lights </cx:pt>
          <cx:pt idx="49077"> Bedroom Outlets </cx:pt>
          <cx:pt idx="49078"> Bedroom Lights </cx:pt>
          <cx:pt idx="49079"> Bathroom </cx:pt>
          <cx:pt idx="49080">Total</cx:pt>
          <cx:pt idx="49081">Refrigerator</cx:pt>
          <cx:pt idx="49082">Other Kitchen</cx:pt>
          <cx:pt idx="49083"> Common outlets </cx:pt>
          <cx:pt idx="49084"> Common Lights </cx:pt>
          <cx:pt idx="49085"> Bedroom Outlets </cx:pt>
          <cx:pt idx="49086"> Bedroom Lights </cx:pt>
          <cx:pt idx="49087"> Bathroom </cx:pt>
          <cx:pt idx="49088">Total</cx:pt>
          <cx:pt idx="49089">Refrigerator</cx:pt>
          <cx:pt idx="49090">Other Kitchen</cx:pt>
          <cx:pt idx="49091"> Common outlets </cx:pt>
          <cx:pt idx="49092"> Common Lights </cx:pt>
          <cx:pt idx="49093"> Bedroom Outlets </cx:pt>
          <cx:pt idx="49094"> Bedroom Lights </cx:pt>
          <cx:pt idx="49095"> Bathroom </cx:pt>
          <cx:pt idx="49096">Total</cx:pt>
          <cx:pt idx="49097">Refrigerator</cx:pt>
          <cx:pt idx="49098">Other Kitchen</cx:pt>
          <cx:pt idx="49099"> Common outlets </cx:pt>
          <cx:pt idx="49100"> Common Lights </cx:pt>
          <cx:pt idx="49101"> Bedroom Outlets </cx:pt>
          <cx:pt idx="49102"> Bedroom Lights </cx:pt>
          <cx:pt idx="49103"> Bathroom </cx:pt>
          <cx:pt idx="49104">Total</cx:pt>
          <cx:pt idx="49105">Refrigerator</cx:pt>
          <cx:pt idx="49106">Other Kitchen</cx:pt>
          <cx:pt idx="49107"> Common outlets </cx:pt>
          <cx:pt idx="49108"> Common Lights </cx:pt>
          <cx:pt idx="49109"> Bedroom Outlets </cx:pt>
          <cx:pt idx="49110"> Bedroom Lights </cx:pt>
          <cx:pt idx="49111"> Bathroom </cx:pt>
          <cx:pt idx="49112">Total</cx:pt>
          <cx:pt idx="49113">Refrigerator</cx:pt>
          <cx:pt idx="49114">Other Kitchen</cx:pt>
          <cx:pt idx="49115"> Common outlets </cx:pt>
          <cx:pt idx="49116"> Common Lights </cx:pt>
          <cx:pt idx="49117"> Bedroom Outlets </cx:pt>
          <cx:pt idx="49118"> Bedroom Lights </cx:pt>
          <cx:pt idx="49119"> Bathroom </cx:pt>
          <cx:pt idx="49120">Total</cx:pt>
          <cx:pt idx="49121">Refrigerator</cx:pt>
          <cx:pt idx="49122">Other Kitchen</cx:pt>
          <cx:pt idx="49123"> Common outlets </cx:pt>
          <cx:pt idx="49124"> Common Lights </cx:pt>
          <cx:pt idx="49125"> Bedroom Outlets </cx:pt>
          <cx:pt idx="49126"> Bedroom Lights </cx:pt>
          <cx:pt idx="49127"> Bathroom </cx:pt>
          <cx:pt idx="49128">Total</cx:pt>
          <cx:pt idx="49129">Refrigerator</cx:pt>
          <cx:pt idx="49130">Other Kitchen</cx:pt>
          <cx:pt idx="49131"> Common outlets </cx:pt>
          <cx:pt idx="49132"> Common Lights </cx:pt>
          <cx:pt idx="49133"> Bedroom Outlets </cx:pt>
          <cx:pt idx="49134"> Bedroom Lights </cx:pt>
          <cx:pt idx="49135"> Bathroom </cx:pt>
          <cx:pt idx="49136">Total</cx:pt>
          <cx:pt idx="49137">Refrigerator</cx:pt>
          <cx:pt idx="49138">Other Kitchen</cx:pt>
          <cx:pt idx="49139"> Common outlets </cx:pt>
          <cx:pt idx="49140"> Common Lights </cx:pt>
          <cx:pt idx="49141"> Bedroom Outlets </cx:pt>
          <cx:pt idx="49142"> Bedroom Lights </cx:pt>
          <cx:pt idx="49143"> Bathroom </cx:pt>
          <cx:pt idx="49144">Total</cx:pt>
          <cx:pt idx="49145">Refrigerator</cx:pt>
          <cx:pt idx="49146">Other Kitchen</cx:pt>
          <cx:pt idx="49147"> Common outlets </cx:pt>
          <cx:pt idx="49148"> Common Lights </cx:pt>
          <cx:pt idx="49149"> Bedroom Outlets </cx:pt>
          <cx:pt idx="49150"> Bedroom Lights </cx:pt>
          <cx:pt idx="49151"> Bathroom </cx:pt>
          <cx:pt idx="49152">Total</cx:pt>
          <cx:pt idx="49153">Refrigerator</cx:pt>
          <cx:pt idx="49154">Other Kitchen</cx:pt>
          <cx:pt idx="49155"> Common outlets </cx:pt>
          <cx:pt idx="49156"> Common Lights </cx:pt>
          <cx:pt idx="49157"> Bedroom Outlets </cx:pt>
          <cx:pt idx="49158"> Bedroom Lights </cx:pt>
          <cx:pt idx="49159"> Bathroom </cx:pt>
          <cx:pt idx="49160">Total</cx:pt>
          <cx:pt idx="49161">Refrigerator</cx:pt>
          <cx:pt idx="49162">Other Kitchen</cx:pt>
          <cx:pt idx="49163"> Common outlets </cx:pt>
          <cx:pt idx="49164"> Common Lights </cx:pt>
          <cx:pt idx="49165"> Bedroom Outlets </cx:pt>
          <cx:pt idx="49166"> Bedroom Lights </cx:pt>
          <cx:pt idx="49167"> Bathroom </cx:pt>
          <cx:pt idx="49168">Total</cx:pt>
          <cx:pt idx="49169">Refrigerator</cx:pt>
          <cx:pt idx="49170">Other Kitchen</cx:pt>
          <cx:pt idx="49171"> Common outlets </cx:pt>
          <cx:pt idx="49172"> Common Lights </cx:pt>
          <cx:pt idx="49173"> Bedroom Outlets </cx:pt>
          <cx:pt idx="49174"> Bedroom Lights </cx:pt>
          <cx:pt idx="49175"> Bathroom </cx:pt>
          <cx:pt idx="49176">Total</cx:pt>
          <cx:pt idx="49177">Refrigerator</cx:pt>
          <cx:pt idx="49178">Other Kitchen</cx:pt>
          <cx:pt idx="49179"> Common outlets </cx:pt>
          <cx:pt idx="49180"> Common Lights </cx:pt>
          <cx:pt idx="49181"> Bedroom Outlets </cx:pt>
          <cx:pt idx="49182"> Bedroom Lights </cx:pt>
          <cx:pt idx="49183"> Bathroom </cx:pt>
          <cx:pt idx="49184">Total</cx:pt>
          <cx:pt idx="49185">Refrigerator</cx:pt>
          <cx:pt idx="49186">Other Kitchen</cx:pt>
          <cx:pt idx="49187"> Common outlets </cx:pt>
          <cx:pt idx="49188"> Common Lights </cx:pt>
          <cx:pt idx="49189"> Bedroom Outlets </cx:pt>
          <cx:pt idx="49190"> Bedroom Lights </cx:pt>
          <cx:pt idx="49191"> Bathroom </cx:pt>
          <cx:pt idx="49192">Total</cx:pt>
          <cx:pt idx="49193">Refrigerator</cx:pt>
          <cx:pt idx="49194">Other Kitchen</cx:pt>
          <cx:pt idx="49195"> Common outlets </cx:pt>
          <cx:pt idx="49196"> Common Lights </cx:pt>
          <cx:pt idx="49197"> Bedroom Outlets </cx:pt>
          <cx:pt idx="49198"> Bedroom Lights </cx:pt>
          <cx:pt idx="49199"> Bathroom </cx:pt>
          <cx:pt idx="49200">Total</cx:pt>
          <cx:pt idx="49201">Refrigerator</cx:pt>
          <cx:pt idx="49202">Other Kitchen</cx:pt>
          <cx:pt idx="49203"> Common outlets </cx:pt>
          <cx:pt idx="49204"> Common Lights </cx:pt>
          <cx:pt idx="49205"> Bedroom Outlets </cx:pt>
          <cx:pt idx="49206"> Bedroom Lights </cx:pt>
          <cx:pt idx="49207"> Bathroom </cx:pt>
          <cx:pt idx="49208">Total</cx:pt>
          <cx:pt idx="49209">Refrigerator</cx:pt>
          <cx:pt idx="49210">Other Kitchen</cx:pt>
          <cx:pt idx="49211"> Common outlets </cx:pt>
          <cx:pt idx="49212"> Common Lights </cx:pt>
          <cx:pt idx="49213"> Bedroom Outlets </cx:pt>
          <cx:pt idx="49214"> Bedroom Lights </cx:pt>
          <cx:pt idx="49215"> Bathroom </cx:pt>
          <cx:pt idx="49216">Total</cx:pt>
          <cx:pt idx="49217">Refrigerator</cx:pt>
          <cx:pt idx="49218">Other Kitchen</cx:pt>
          <cx:pt idx="49219"> Common outlets </cx:pt>
          <cx:pt idx="49220"> Common Lights </cx:pt>
          <cx:pt idx="49221"> Bedroom Outlets </cx:pt>
          <cx:pt idx="49222"> Bedroom Lights </cx:pt>
          <cx:pt idx="49223"> Bathroom </cx:pt>
          <cx:pt idx="49224">Total</cx:pt>
          <cx:pt idx="49225">Refrigerator</cx:pt>
          <cx:pt idx="49226">Other Kitchen</cx:pt>
          <cx:pt idx="49227"> Common outlets </cx:pt>
          <cx:pt idx="49228"> Common Lights </cx:pt>
          <cx:pt idx="49229"> Bedroom Outlets </cx:pt>
          <cx:pt idx="49230"> Bedroom Lights </cx:pt>
          <cx:pt idx="49231"> Bathroom </cx:pt>
          <cx:pt idx="49232">Total</cx:pt>
          <cx:pt idx="49233">Refrigerator</cx:pt>
          <cx:pt idx="49234">Other Kitchen</cx:pt>
          <cx:pt idx="49235"> Common outlets </cx:pt>
          <cx:pt idx="49236"> Common Lights </cx:pt>
          <cx:pt idx="49237"> Bedroom Outlets </cx:pt>
          <cx:pt idx="49238"> Bedroom Lights </cx:pt>
          <cx:pt idx="49239"> Bathroom </cx:pt>
          <cx:pt idx="49240">Total</cx:pt>
          <cx:pt idx="49241">Refrigerator</cx:pt>
          <cx:pt idx="49242">Other Kitchen</cx:pt>
          <cx:pt idx="49243"> Common outlets </cx:pt>
          <cx:pt idx="49244"> Common Lights </cx:pt>
          <cx:pt idx="49245"> Bedroom Outlets </cx:pt>
          <cx:pt idx="49246"> Bedroom Lights </cx:pt>
          <cx:pt idx="49247"> Bathroom </cx:pt>
          <cx:pt idx="49248">Total</cx:pt>
          <cx:pt idx="49249">Refrigerator</cx:pt>
          <cx:pt idx="49250">Other Kitchen</cx:pt>
          <cx:pt idx="49251"> Common outlets </cx:pt>
          <cx:pt idx="49252"> Common Lights </cx:pt>
          <cx:pt idx="49253"> Bedroom Outlets </cx:pt>
          <cx:pt idx="49254"> Bedroom Lights </cx:pt>
          <cx:pt idx="49255"> Bathroom </cx:pt>
          <cx:pt idx="49256">Total</cx:pt>
          <cx:pt idx="49257">Refrigerator</cx:pt>
          <cx:pt idx="49258">Other Kitchen</cx:pt>
          <cx:pt idx="49259"> Common outlets </cx:pt>
          <cx:pt idx="49260"> Common Lights </cx:pt>
          <cx:pt idx="49261"> Bedroom Outlets </cx:pt>
          <cx:pt idx="49262"> Bedroom Lights </cx:pt>
          <cx:pt idx="49263"> Bathroom </cx:pt>
          <cx:pt idx="49264">Total</cx:pt>
          <cx:pt idx="49265">Refrigerator</cx:pt>
          <cx:pt idx="49266">Other Kitchen</cx:pt>
          <cx:pt idx="49267"> Common outlets </cx:pt>
          <cx:pt idx="49268"> Common Lights </cx:pt>
          <cx:pt idx="49269"> Bedroom Outlets </cx:pt>
          <cx:pt idx="49270"> Bedroom Lights </cx:pt>
          <cx:pt idx="49271"> Bathroom </cx:pt>
          <cx:pt idx="49272">Total</cx:pt>
          <cx:pt idx="49273">Refrigerator</cx:pt>
          <cx:pt idx="49274">Other Kitchen</cx:pt>
          <cx:pt idx="49275"> Common outlets </cx:pt>
          <cx:pt idx="49276"> Common Lights </cx:pt>
          <cx:pt idx="49277"> Bedroom Outlets </cx:pt>
          <cx:pt idx="49278"> Bedroom Lights </cx:pt>
          <cx:pt idx="49279"> Bathroom </cx:pt>
          <cx:pt idx="49280">Total</cx:pt>
          <cx:pt idx="49281">Refrigerator</cx:pt>
          <cx:pt idx="49282">Other Kitchen</cx:pt>
          <cx:pt idx="49283"> Common outlets </cx:pt>
          <cx:pt idx="49284"> Common Lights </cx:pt>
          <cx:pt idx="49285"> Bedroom Outlets </cx:pt>
          <cx:pt idx="49286"> Bedroom Lights </cx:pt>
          <cx:pt idx="49287"> Bathroom </cx:pt>
          <cx:pt idx="49288">Total</cx:pt>
          <cx:pt idx="49289">Refrigerator</cx:pt>
          <cx:pt idx="49290">Other Kitchen</cx:pt>
          <cx:pt idx="49291"> Common outlets </cx:pt>
          <cx:pt idx="49292"> Common Lights </cx:pt>
          <cx:pt idx="49293"> Bedroom Outlets </cx:pt>
          <cx:pt idx="49294"> Bedroom Lights </cx:pt>
          <cx:pt idx="49295"> Bathroom </cx:pt>
          <cx:pt idx="49296">Total</cx:pt>
          <cx:pt idx="49297">Refrigerator</cx:pt>
          <cx:pt idx="49298">Other Kitchen</cx:pt>
          <cx:pt idx="49299"> Common outlets </cx:pt>
          <cx:pt idx="49300"> Common Lights </cx:pt>
          <cx:pt idx="49301"> Bedroom Outlets </cx:pt>
          <cx:pt idx="49302"> Bedroom Lights </cx:pt>
          <cx:pt idx="49303"> Bathroom </cx:pt>
          <cx:pt idx="49304">Total</cx:pt>
          <cx:pt idx="49305">Refrigerator</cx:pt>
          <cx:pt idx="49306">Other Kitchen</cx:pt>
          <cx:pt idx="49307"> Common outlets </cx:pt>
          <cx:pt idx="49308"> Common Lights </cx:pt>
          <cx:pt idx="49309"> Bedroom Outlets </cx:pt>
          <cx:pt idx="49310"> Bedroom Lights </cx:pt>
          <cx:pt idx="49311"> Bathroom </cx:pt>
          <cx:pt idx="49312">Total</cx:pt>
          <cx:pt idx="49313">Refrigerator</cx:pt>
          <cx:pt idx="49314">Other Kitchen</cx:pt>
          <cx:pt idx="49315"> Common outlets </cx:pt>
          <cx:pt idx="49316"> Common Lights </cx:pt>
          <cx:pt idx="49317"> Bedroom Outlets </cx:pt>
          <cx:pt idx="49318"> Bedroom Lights </cx:pt>
          <cx:pt idx="49319"> Bathroom </cx:pt>
          <cx:pt idx="49320">Total</cx:pt>
          <cx:pt idx="49321">Refrigerator</cx:pt>
          <cx:pt idx="49322">Other Kitchen</cx:pt>
          <cx:pt idx="49323"> Common outlets </cx:pt>
          <cx:pt idx="49324"> Common Lights </cx:pt>
          <cx:pt idx="49325"> Bedroom Outlets </cx:pt>
          <cx:pt idx="49326"> Bedroom Lights </cx:pt>
          <cx:pt idx="49327"> Bathroom </cx:pt>
          <cx:pt idx="49328">Total</cx:pt>
          <cx:pt idx="49329">Refrigerator</cx:pt>
          <cx:pt idx="49330">Other Kitchen</cx:pt>
          <cx:pt idx="49331"> Common outlets </cx:pt>
          <cx:pt idx="49332"> Common Lights </cx:pt>
          <cx:pt idx="49333"> Bedroom Outlets </cx:pt>
          <cx:pt idx="49334"> Bedroom Lights </cx:pt>
          <cx:pt idx="49335"> Bathroom </cx:pt>
          <cx:pt idx="49336">Total</cx:pt>
          <cx:pt idx="49337">Refrigerator</cx:pt>
          <cx:pt idx="49338">Other Kitchen</cx:pt>
          <cx:pt idx="49339"> Common outlets </cx:pt>
          <cx:pt idx="49340"> Common Lights </cx:pt>
          <cx:pt idx="49341"> Bedroom Outlets </cx:pt>
          <cx:pt idx="49342"> Bedroom Lights </cx:pt>
          <cx:pt idx="49343"> Bathroom </cx:pt>
          <cx:pt idx="49344">Total</cx:pt>
          <cx:pt idx="49345">Refrigerator</cx:pt>
          <cx:pt idx="49346">Other Kitchen</cx:pt>
          <cx:pt idx="49347"> Common outlets </cx:pt>
          <cx:pt idx="49348"> Common Lights </cx:pt>
          <cx:pt idx="49349"> Bedroom Outlets </cx:pt>
          <cx:pt idx="49350"> Bedroom Lights </cx:pt>
          <cx:pt idx="49351"> Bathroom </cx:pt>
          <cx:pt idx="49352">Total</cx:pt>
          <cx:pt idx="49353">Refrigerator</cx:pt>
          <cx:pt idx="49354">Other Kitchen</cx:pt>
          <cx:pt idx="49355"> Common outlets </cx:pt>
          <cx:pt idx="49356"> Common Lights </cx:pt>
          <cx:pt idx="49357"> Bedroom Outlets </cx:pt>
          <cx:pt idx="49358"> Bedroom Lights </cx:pt>
          <cx:pt idx="49359"> Bathroom </cx:pt>
          <cx:pt idx="49360">Total</cx:pt>
          <cx:pt idx="49361">Refrigerator</cx:pt>
          <cx:pt idx="49362">Other Kitchen</cx:pt>
          <cx:pt idx="49363"> Common outlets </cx:pt>
          <cx:pt idx="49364"> Common Lights </cx:pt>
          <cx:pt idx="49365"> Bedroom Outlets </cx:pt>
          <cx:pt idx="49366"> Bedroom Lights </cx:pt>
          <cx:pt idx="49367"> Bathroom </cx:pt>
          <cx:pt idx="49368">Total</cx:pt>
          <cx:pt idx="49369">Refrigerator</cx:pt>
          <cx:pt idx="49370">Other Kitchen</cx:pt>
          <cx:pt idx="49371"> Common outlets </cx:pt>
          <cx:pt idx="49372"> Common Lights </cx:pt>
          <cx:pt idx="49373"> Bedroom Outlets </cx:pt>
          <cx:pt idx="49374"> Bedroom Lights </cx:pt>
          <cx:pt idx="49375"> Bathroom </cx:pt>
          <cx:pt idx="49376">Total</cx:pt>
          <cx:pt idx="49377">Refrigerator</cx:pt>
          <cx:pt idx="49378">Other Kitchen</cx:pt>
          <cx:pt idx="49379"> Common outlets </cx:pt>
          <cx:pt idx="49380"> Common Lights </cx:pt>
          <cx:pt idx="49381"> Bedroom Outlets </cx:pt>
          <cx:pt idx="49382"> Bedroom Lights </cx:pt>
          <cx:pt idx="49383"> Bathroom </cx:pt>
          <cx:pt idx="49384">Total</cx:pt>
          <cx:pt idx="49385">Refrigerator</cx:pt>
          <cx:pt idx="49386">Other Kitchen</cx:pt>
          <cx:pt idx="49387"> Common outlets </cx:pt>
          <cx:pt idx="49388"> Common Lights </cx:pt>
          <cx:pt idx="49389"> Bedroom Outlets </cx:pt>
          <cx:pt idx="49390"> Bedroom Lights </cx:pt>
          <cx:pt idx="49391"> Bathroom </cx:pt>
          <cx:pt idx="49392">Total</cx:pt>
          <cx:pt idx="49393">Refrigerator</cx:pt>
          <cx:pt idx="49394">Other Kitchen</cx:pt>
          <cx:pt idx="49395"> Common outlets </cx:pt>
          <cx:pt idx="49396"> Common Lights </cx:pt>
          <cx:pt idx="49397"> Bedroom Outlets </cx:pt>
          <cx:pt idx="49398"> Bedroom Lights </cx:pt>
          <cx:pt idx="49399"> Bathroom </cx:pt>
          <cx:pt idx="49400">Total</cx:pt>
          <cx:pt idx="49401">Refrigerator</cx:pt>
          <cx:pt idx="49402">Other Kitchen</cx:pt>
          <cx:pt idx="49403"> Common outlets </cx:pt>
          <cx:pt idx="49404"> Common Lights </cx:pt>
          <cx:pt idx="49405"> Bedroom Outlets </cx:pt>
          <cx:pt idx="49406"> Bedroom Lights </cx:pt>
          <cx:pt idx="49407"> Bathroom </cx:pt>
          <cx:pt idx="49408">Total</cx:pt>
          <cx:pt idx="49409">Refrigerator</cx:pt>
          <cx:pt idx="49410">Other Kitchen</cx:pt>
          <cx:pt idx="49411"> Common outlets </cx:pt>
          <cx:pt idx="49412"> Common Lights </cx:pt>
          <cx:pt idx="49413"> Bedroom Outlets </cx:pt>
          <cx:pt idx="49414"> Bedroom Lights </cx:pt>
          <cx:pt idx="49415"> Bathroom </cx:pt>
          <cx:pt idx="49416">Total</cx:pt>
          <cx:pt idx="49417">Refrigerator</cx:pt>
          <cx:pt idx="49418">Other Kitchen</cx:pt>
          <cx:pt idx="49419"> Common outlets </cx:pt>
          <cx:pt idx="49420"> Common Lights </cx:pt>
          <cx:pt idx="49421"> Bedroom Outlets </cx:pt>
          <cx:pt idx="49422"> Bedroom Lights </cx:pt>
          <cx:pt idx="49423"> Bathroom </cx:pt>
          <cx:pt idx="49424">Total</cx:pt>
          <cx:pt idx="49425">Refrigerator</cx:pt>
          <cx:pt idx="49426">Other Kitchen</cx:pt>
          <cx:pt idx="49427"> Common outlets </cx:pt>
          <cx:pt idx="49428"> Common Lights </cx:pt>
          <cx:pt idx="49429"> Bedroom Outlets </cx:pt>
          <cx:pt idx="49430"> Bedroom Lights </cx:pt>
          <cx:pt idx="49431"> Bathroom </cx:pt>
          <cx:pt idx="49432">Total</cx:pt>
          <cx:pt idx="49433">Refrigerator</cx:pt>
          <cx:pt idx="49434">Other Kitchen</cx:pt>
          <cx:pt idx="49435"> Common outlets </cx:pt>
          <cx:pt idx="49436"> Common Lights </cx:pt>
          <cx:pt idx="49437"> Bedroom Outlets </cx:pt>
          <cx:pt idx="49438"> Bedroom Lights </cx:pt>
          <cx:pt idx="49439"> Bathroom </cx:pt>
          <cx:pt idx="49440">Total</cx:pt>
          <cx:pt idx="49441">Refrigerator</cx:pt>
          <cx:pt idx="49442">Other Kitchen</cx:pt>
          <cx:pt idx="49443"> Common outlets </cx:pt>
          <cx:pt idx="49444"> Common Lights </cx:pt>
          <cx:pt idx="49445"> Bedroom Outlets </cx:pt>
          <cx:pt idx="49446"> Bedroom Lights </cx:pt>
          <cx:pt idx="49447"> Bathroom </cx:pt>
          <cx:pt idx="49448">Total</cx:pt>
          <cx:pt idx="49449">Refrigerator</cx:pt>
          <cx:pt idx="49450">Other Kitchen</cx:pt>
          <cx:pt idx="49451"> Common outlets </cx:pt>
          <cx:pt idx="49452"> Common Lights </cx:pt>
          <cx:pt idx="49453"> Bedroom Outlets </cx:pt>
          <cx:pt idx="49454"> Bedroom Lights </cx:pt>
          <cx:pt idx="49455"> Bathroom </cx:pt>
          <cx:pt idx="49456">Total</cx:pt>
          <cx:pt idx="49457">Refrigerator</cx:pt>
          <cx:pt idx="49458">Other Kitchen</cx:pt>
          <cx:pt idx="49459"> Common outlets </cx:pt>
          <cx:pt idx="49460"> Common Lights </cx:pt>
          <cx:pt idx="49461"> Bedroom Outlets </cx:pt>
          <cx:pt idx="49462"> Bedroom Lights </cx:pt>
          <cx:pt idx="49463"> Bathroom </cx:pt>
          <cx:pt idx="49464">Total</cx:pt>
          <cx:pt idx="49465">Refrigerator</cx:pt>
          <cx:pt idx="49466">Other Kitchen</cx:pt>
          <cx:pt idx="49467"> Common outlets </cx:pt>
          <cx:pt idx="49468"> Common Lights </cx:pt>
          <cx:pt idx="49469"> Bedroom Outlets </cx:pt>
          <cx:pt idx="49470"> Bedroom Lights </cx:pt>
          <cx:pt idx="49471"> Bathroom </cx:pt>
          <cx:pt idx="49472">Total</cx:pt>
          <cx:pt idx="49473">Refrigerator</cx:pt>
          <cx:pt idx="49474">Other Kitchen</cx:pt>
          <cx:pt idx="49475"> Common outlets </cx:pt>
          <cx:pt idx="49476"> Common Lights </cx:pt>
          <cx:pt idx="49477"> Bedroom Outlets </cx:pt>
          <cx:pt idx="49478"> Bedroom Lights </cx:pt>
          <cx:pt idx="49479"> Bathroom </cx:pt>
          <cx:pt idx="49480">Total</cx:pt>
          <cx:pt idx="49481">Refrigerator</cx:pt>
          <cx:pt idx="49482">Other Kitchen</cx:pt>
          <cx:pt idx="49483"> Common outlets </cx:pt>
          <cx:pt idx="49484"> Common Lights </cx:pt>
          <cx:pt idx="49485"> Bedroom Outlets </cx:pt>
          <cx:pt idx="49486"> Bedroom Lights </cx:pt>
          <cx:pt idx="49487"> Bathroom </cx:pt>
          <cx:pt idx="49488">Total</cx:pt>
          <cx:pt idx="49489">Refrigerator</cx:pt>
          <cx:pt idx="49490">Other Kitchen</cx:pt>
          <cx:pt idx="49491"> Common outlets </cx:pt>
          <cx:pt idx="49492"> Common Lights </cx:pt>
          <cx:pt idx="49493"> Bedroom Outlets </cx:pt>
          <cx:pt idx="49494"> Bedroom Lights </cx:pt>
          <cx:pt idx="49495"> Bathroom </cx:pt>
          <cx:pt idx="49496">Total</cx:pt>
          <cx:pt idx="49497">Refrigerator</cx:pt>
          <cx:pt idx="49498">Other Kitchen</cx:pt>
          <cx:pt idx="49499"> Common outlets </cx:pt>
          <cx:pt idx="49500"> Common Lights </cx:pt>
          <cx:pt idx="49501"> Bedroom Outlets </cx:pt>
          <cx:pt idx="49502"> Bedroom Lights </cx:pt>
          <cx:pt idx="49503"> Bathroom </cx:pt>
          <cx:pt idx="49504">Total</cx:pt>
          <cx:pt idx="49505">Refrigerator</cx:pt>
          <cx:pt idx="49506">Other Kitchen</cx:pt>
          <cx:pt idx="49507"> Common outlets </cx:pt>
          <cx:pt idx="49508"> Common Lights </cx:pt>
          <cx:pt idx="49509"> Bedroom Outlets </cx:pt>
          <cx:pt idx="49510"> Bedroom Lights </cx:pt>
          <cx:pt idx="49511"> Bathroom </cx:pt>
          <cx:pt idx="49512">Total</cx:pt>
          <cx:pt idx="49513">Refrigerator</cx:pt>
          <cx:pt idx="49514">Other Kitchen</cx:pt>
          <cx:pt idx="49515"> Common outlets </cx:pt>
          <cx:pt idx="49516"> Common Lights </cx:pt>
          <cx:pt idx="49517"> Bedroom Outlets </cx:pt>
          <cx:pt idx="49518"> Bedroom Lights </cx:pt>
          <cx:pt idx="49519"> Bathroom </cx:pt>
          <cx:pt idx="49520">Total</cx:pt>
          <cx:pt idx="49521">Refrigerator</cx:pt>
          <cx:pt idx="49522">Other Kitchen</cx:pt>
          <cx:pt idx="49523"> Common outlets </cx:pt>
          <cx:pt idx="49524"> Common Lights </cx:pt>
          <cx:pt idx="49525"> Bedroom Outlets </cx:pt>
          <cx:pt idx="49526"> Bedroom Lights </cx:pt>
          <cx:pt idx="49527"> Bathroom </cx:pt>
          <cx:pt idx="49528">Total</cx:pt>
          <cx:pt idx="49529">Refrigerator</cx:pt>
          <cx:pt idx="49530">Other Kitchen</cx:pt>
          <cx:pt idx="49531"> Common outlets </cx:pt>
          <cx:pt idx="49532"> Common Lights </cx:pt>
          <cx:pt idx="49533"> Bedroom Outlets </cx:pt>
          <cx:pt idx="49534"> Bedroom Lights </cx:pt>
          <cx:pt idx="49535"> Bathroom </cx:pt>
          <cx:pt idx="49536">Total</cx:pt>
          <cx:pt idx="49537">Refrigerator</cx:pt>
          <cx:pt idx="49538">Other Kitchen</cx:pt>
          <cx:pt idx="49539"> Common outlets </cx:pt>
          <cx:pt idx="49540"> Common Lights </cx:pt>
          <cx:pt idx="49541"> Bedroom Outlets </cx:pt>
          <cx:pt idx="49542"> Bedroom Lights </cx:pt>
          <cx:pt idx="49543"> Bathroom </cx:pt>
          <cx:pt idx="49544">Total</cx:pt>
          <cx:pt idx="49545">Refrigerator</cx:pt>
          <cx:pt idx="49546">Other Kitchen</cx:pt>
          <cx:pt idx="49547"> Common outlets </cx:pt>
          <cx:pt idx="49548"> Common Lights </cx:pt>
          <cx:pt idx="49549"> Bedroom Outlets </cx:pt>
          <cx:pt idx="49550"> Bedroom Lights </cx:pt>
          <cx:pt idx="49551"> Bathroom </cx:pt>
          <cx:pt idx="49552">Total</cx:pt>
          <cx:pt idx="49553">Refrigerator</cx:pt>
          <cx:pt idx="49554">Other Kitchen</cx:pt>
          <cx:pt idx="49555"> Common outlets </cx:pt>
          <cx:pt idx="49556"> Common Lights </cx:pt>
          <cx:pt idx="49557"> Bedroom Outlets </cx:pt>
          <cx:pt idx="49558"> Bedroom Lights </cx:pt>
          <cx:pt idx="49559"> Bathroom </cx:pt>
          <cx:pt idx="49560">Total</cx:pt>
          <cx:pt idx="49561">Refrigerator</cx:pt>
          <cx:pt idx="49562">Other Kitchen</cx:pt>
          <cx:pt idx="49563"> Common outlets </cx:pt>
          <cx:pt idx="49564"> Common Lights </cx:pt>
          <cx:pt idx="49565"> Bedroom Outlets </cx:pt>
          <cx:pt idx="49566"> Bedroom Lights </cx:pt>
          <cx:pt idx="49567"> Bathroom </cx:pt>
          <cx:pt idx="49568">Total</cx:pt>
          <cx:pt idx="49569">Refrigerator</cx:pt>
          <cx:pt idx="49570">Other Kitchen</cx:pt>
          <cx:pt idx="49571"> Common outlets </cx:pt>
          <cx:pt idx="49572"> Common Lights </cx:pt>
          <cx:pt idx="49573"> Bedroom Outlets </cx:pt>
          <cx:pt idx="49574"> Bedroom Lights </cx:pt>
          <cx:pt idx="49575"> Bathroom </cx:pt>
          <cx:pt idx="49576">Total</cx:pt>
          <cx:pt idx="49577">Refrigerator</cx:pt>
          <cx:pt idx="49578">Other Kitchen</cx:pt>
          <cx:pt idx="49579"> Common outlets </cx:pt>
          <cx:pt idx="49580"> Common Lights </cx:pt>
          <cx:pt idx="49581"> Bedroom Outlets </cx:pt>
          <cx:pt idx="49582"> Bedroom Lights </cx:pt>
          <cx:pt idx="49583"> Bathroom </cx:pt>
          <cx:pt idx="49584">Total</cx:pt>
          <cx:pt idx="49585">Refrigerator</cx:pt>
          <cx:pt idx="49586">Other Kitchen</cx:pt>
          <cx:pt idx="49587"> Common outlets </cx:pt>
          <cx:pt idx="49588"> Common Lights </cx:pt>
          <cx:pt idx="49589"> Bedroom Outlets </cx:pt>
          <cx:pt idx="49590"> Bedroom Lights </cx:pt>
          <cx:pt idx="49591"> Bathroom </cx:pt>
          <cx:pt idx="49592">Total</cx:pt>
          <cx:pt idx="49593">Refrigerator</cx:pt>
          <cx:pt idx="49594">Other Kitchen</cx:pt>
          <cx:pt idx="49595"> Common outlets </cx:pt>
          <cx:pt idx="49596"> Common Lights </cx:pt>
          <cx:pt idx="49597"> Bedroom Outlets </cx:pt>
          <cx:pt idx="49598"> Bedroom Lights </cx:pt>
          <cx:pt idx="49599"> Bathroom </cx:pt>
          <cx:pt idx="49600">Total</cx:pt>
          <cx:pt idx="49601">Refrigerator</cx:pt>
          <cx:pt idx="49602">Other Kitchen</cx:pt>
          <cx:pt idx="49603"> Common outlets </cx:pt>
          <cx:pt idx="49604"> Common Lights </cx:pt>
          <cx:pt idx="49605"> Bedroom Outlets </cx:pt>
          <cx:pt idx="49606"> Bedroom Lights </cx:pt>
          <cx:pt idx="49607"> Bathroom </cx:pt>
          <cx:pt idx="49608">Total</cx:pt>
          <cx:pt idx="49609">Refrigerator</cx:pt>
          <cx:pt idx="49610">Other Kitchen</cx:pt>
          <cx:pt idx="49611"> Common outlets </cx:pt>
          <cx:pt idx="49612"> Common Lights </cx:pt>
          <cx:pt idx="49613"> Bedroom Outlets </cx:pt>
          <cx:pt idx="49614"> Bedroom Lights </cx:pt>
          <cx:pt idx="49615"> Bathroom </cx:pt>
          <cx:pt idx="49616">Total</cx:pt>
          <cx:pt idx="49617">Refrigerator</cx:pt>
          <cx:pt idx="49618">Other Kitchen</cx:pt>
          <cx:pt idx="49619"> Common outlets </cx:pt>
          <cx:pt idx="49620"> Common Lights </cx:pt>
          <cx:pt idx="49621"> Bedroom Outlets </cx:pt>
          <cx:pt idx="49622"> Bedroom Lights </cx:pt>
          <cx:pt idx="49623"> Bathroom </cx:pt>
          <cx:pt idx="49624">Total</cx:pt>
          <cx:pt idx="49625">Refrigerator</cx:pt>
          <cx:pt idx="49626">Other Kitchen</cx:pt>
          <cx:pt idx="49627"> Common outlets </cx:pt>
          <cx:pt idx="49628"> Common Lights </cx:pt>
          <cx:pt idx="49629"> Bedroom Outlets </cx:pt>
          <cx:pt idx="49630"> Bedroom Lights </cx:pt>
          <cx:pt idx="49631"> Bathroom </cx:pt>
          <cx:pt idx="49632">Total</cx:pt>
          <cx:pt idx="49633">Refrigerator</cx:pt>
          <cx:pt idx="49634">Other Kitchen</cx:pt>
          <cx:pt idx="49635"> Common outlets </cx:pt>
          <cx:pt idx="49636"> Common Lights </cx:pt>
          <cx:pt idx="49637"> Bedroom Outlets </cx:pt>
          <cx:pt idx="49638"> Bedroom Lights </cx:pt>
          <cx:pt idx="49639"> Bathroom </cx:pt>
          <cx:pt idx="49640">Total</cx:pt>
          <cx:pt idx="49641">Refrigerator</cx:pt>
          <cx:pt idx="49642">Other Kitchen</cx:pt>
          <cx:pt idx="49643"> Common outlets </cx:pt>
          <cx:pt idx="49644"> Common Lights </cx:pt>
          <cx:pt idx="49645"> Bedroom Outlets </cx:pt>
          <cx:pt idx="49646"> Bedroom Lights </cx:pt>
          <cx:pt idx="49647"> Bathroom </cx:pt>
          <cx:pt idx="49648">Total</cx:pt>
          <cx:pt idx="49649">Refrigerator</cx:pt>
          <cx:pt idx="49650">Other Kitchen</cx:pt>
          <cx:pt idx="49651"> Common outlets </cx:pt>
          <cx:pt idx="49652"> Common Lights </cx:pt>
          <cx:pt idx="49653"> Bedroom Outlets </cx:pt>
          <cx:pt idx="49654"> Bedroom Lights </cx:pt>
          <cx:pt idx="49655"> Bathroom </cx:pt>
          <cx:pt idx="49656">Total</cx:pt>
          <cx:pt idx="49657">Refrigerator</cx:pt>
          <cx:pt idx="49658">Other Kitchen</cx:pt>
          <cx:pt idx="49659"> Common outlets </cx:pt>
          <cx:pt idx="49660"> Common Lights </cx:pt>
          <cx:pt idx="49661"> Bedroom Outlets </cx:pt>
          <cx:pt idx="49662"> Bedroom Lights </cx:pt>
          <cx:pt idx="49663"> Bathroom </cx:pt>
          <cx:pt idx="49664">Total</cx:pt>
          <cx:pt idx="49665">Refrigerator</cx:pt>
          <cx:pt idx="49666">Other Kitchen</cx:pt>
          <cx:pt idx="49667"> Common outlets </cx:pt>
          <cx:pt idx="49668"> Common Lights </cx:pt>
          <cx:pt idx="49669"> Bedroom Outlets </cx:pt>
          <cx:pt idx="49670"> Bedroom Lights </cx:pt>
          <cx:pt idx="49671"> Bathroom </cx:pt>
          <cx:pt idx="49672">Total</cx:pt>
          <cx:pt idx="49673">Refrigerator</cx:pt>
          <cx:pt idx="49674">Other Kitchen</cx:pt>
          <cx:pt idx="49675"> Common outlets </cx:pt>
          <cx:pt idx="49676"> Common Lights </cx:pt>
          <cx:pt idx="49677"> Bedroom Outlets </cx:pt>
          <cx:pt idx="49678"> Bedroom Lights </cx:pt>
          <cx:pt idx="49679"> Bathroom </cx:pt>
          <cx:pt idx="49680">Total</cx:pt>
          <cx:pt idx="49681">Refrigerator</cx:pt>
          <cx:pt idx="49682">Other Kitchen</cx:pt>
          <cx:pt idx="49683"> Common outlets </cx:pt>
          <cx:pt idx="49684"> Common Lights </cx:pt>
          <cx:pt idx="49685"> Bedroom Outlets </cx:pt>
          <cx:pt idx="49686"> Bedroom Lights </cx:pt>
          <cx:pt idx="49687"> Bathroom </cx:pt>
          <cx:pt idx="49688">Total</cx:pt>
          <cx:pt idx="49689">Refrigerator</cx:pt>
          <cx:pt idx="49690">Other Kitchen</cx:pt>
          <cx:pt idx="49691"> Common outlets </cx:pt>
          <cx:pt idx="49692"> Common Lights </cx:pt>
          <cx:pt idx="49693"> Bedroom Outlets </cx:pt>
          <cx:pt idx="49694"> Bedroom Lights </cx:pt>
          <cx:pt idx="49695"> Bathroom </cx:pt>
          <cx:pt idx="49696">Total</cx:pt>
          <cx:pt idx="49697">Refrigerator</cx:pt>
          <cx:pt idx="49698">Other Kitchen</cx:pt>
          <cx:pt idx="49699"> Common outlets </cx:pt>
          <cx:pt idx="49700"> Common Lights </cx:pt>
          <cx:pt idx="49701"> Bedroom Outlets </cx:pt>
          <cx:pt idx="49702"> Bedroom Lights </cx:pt>
          <cx:pt idx="49703"> Bathroom </cx:pt>
          <cx:pt idx="49704">Total</cx:pt>
          <cx:pt idx="49705">Refrigerator</cx:pt>
          <cx:pt idx="49706">Other Kitchen</cx:pt>
          <cx:pt idx="49707"> Common outlets </cx:pt>
          <cx:pt idx="49708"> Common Lights </cx:pt>
          <cx:pt idx="49709"> Bedroom Outlets </cx:pt>
          <cx:pt idx="49710"> Bedroom Lights </cx:pt>
          <cx:pt idx="49711"> Bathroom </cx:pt>
          <cx:pt idx="49712">Total</cx:pt>
          <cx:pt idx="49713">Refrigerator</cx:pt>
          <cx:pt idx="49714">Other Kitchen</cx:pt>
          <cx:pt idx="49715"> Common outlets </cx:pt>
          <cx:pt idx="49716"> Common Lights </cx:pt>
          <cx:pt idx="49717"> Bedroom Outlets </cx:pt>
          <cx:pt idx="49718"> Bedroom Lights </cx:pt>
          <cx:pt idx="49719"> Bathroom </cx:pt>
          <cx:pt idx="49720">Total</cx:pt>
          <cx:pt idx="49721">Refrigerator</cx:pt>
          <cx:pt idx="49722">Other Kitchen</cx:pt>
          <cx:pt idx="49723"> Common outlets </cx:pt>
          <cx:pt idx="49724"> Common Lights </cx:pt>
          <cx:pt idx="49725"> Bedroom Outlets </cx:pt>
          <cx:pt idx="49726"> Bedroom Lights </cx:pt>
          <cx:pt idx="49727"> Bathroom </cx:pt>
          <cx:pt idx="49728">Total</cx:pt>
          <cx:pt idx="49729">Refrigerator</cx:pt>
          <cx:pt idx="49730">Other Kitchen</cx:pt>
          <cx:pt idx="49731"> Common outlets </cx:pt>
          <cx:pt idx="49732"> Common Lights </cx:pt>
          <cx:pt idx="49733"> Bedroom Outlets </cx:pt>
          <cx:pt idx="49734"> Bedroom Lights </cx:pt>
          <cx:pt idx="49735"> Bathroom </cx:pt>
          <cx:pt idx="49736">Total</cx:pt>
          <cx:pt idx="49737">Refrigerator</cx:pt>
          <cx:pt idx="49738">Other Kitchen</cx:pt>
          <cx:pt idx="49739"> Common outlets </cx:pt>
          <cx:pt idx="49740"> Common Lights </cx:pt>
          <cx:pt idx="49741"> Bedroom Outlets </cx:pt>
          <cx:pt idx="49742"> Bedroom Lights </cx:pt>
          <cx:pt idx="49743"> Bathroom </cx:pt>
          <cx:pt idx="49744">Total</cx:pt>
          <cx:pt idx="49745">Refrigerator</cx:pt>
          <cx:pt idx="49746">Other Kitchen</cx:pt>
          <cx:pt idx="49747"> Common outlets </cx:pt>
          <cx:pt idx="49748"> Common Lights </cx:pt>
          <cx:pt idx="49749"> Bedroom Outlets </cx:pt>
          <cx:pt idx="49750"> Bedroom Lights </cx:pt>
          <cx:pt idx="49751"> Bathroom </cx:pt>
          <cx:pt idx="49752">Total</cx:pt>
          <cx:pt idx="49753">Refrigerator</cx:pt>
          <cx:pt idx="49754">Other Kitchen</cx:pt>
          <cx:pt idx="49755"> Common outlets </cx:pt>
          <cx:pt idx="49756"> Common Lights </cx:pt>
          <cx:pt idx="49757"> Bedroom Outlets </cx:pt>
          <cx:pt idx="49758"> Bedroom Lights </cx:pt>
          <cx:pt idx="49759"> Bathroom </cx:pt>
          <cx:pt idx="49760">Total</cx:pt>
          <cx:pt idx="49761">Refrigerator</cx:pt>
          <cx:pt idx="49762">Other Kitchen</cx:pt>
          <cx:pt idx="49763"> Common outlets </cx:pt>
          <cx:pt idx="49764"> Common Lights </cx:pt>
          <cx:pt idx="49765"> Bedroom Outlets </cx:pt>
          <cx:pt idx="49766"> Bedroom Lights </cx:pt>
          <cx:pt idx="49767"> Bathroom </cx:pt>
          <cx:pt idx="49768">Total</cx:pt>
          <cx:pt idx="49769">Refrigerator</cx:pt>
          <cx:pt idx="49770">Other Kitchen</cx:pt>
          <cx:pt idx="49771"> Common outlets </cx:pt>
          <cx:pt idx="49772"> Common Lights </cx:pt>
          <cx:pt idx="49773"> Bedroom Outlets </cx:pt>
          <cx:pt idx="49774"> Bedroom Lights </cx:pt>
          <cx:pt idx="49775"> Bathroom </cx:pt>
          <cx:pt idx="49776">Total</cx:pt>
          <cx:pt idx="49777">Refrigerator</cx:pt>
          <cx:pt idx="49778">Other Kitchen</cx:pt>
          <cx:pt idx="49779"> Common outlets </cx:pt>
          <cx:pt idx="49780"> Common Lights </cx:pt>
          <cx:pt idx="49781"> Bedroom Outlets </cx:pt>
          <cx:pt idx="49782"> Bedroom Lights </cx:pt>
          <cx:pt idx="49783"> Bathroom </cx:pt>
          <cx:pt idx="49784">Total</cx:pt>
          <cx:pt idx="49785">Refrigerator</cx:pt>
          <cx:pt idx="49786">Other Kitchen</cx:pt>
          <cx:pt idx="49787"> Common outlets </cx:pt>
          <cx:pt idx="49788"> Common Lights </cx:pt>
          <cx:pt idx="49789"> Bedroom Outlets </cx:pt>
          <cx:pt idx="49790"> Bedroom Lights </cx:pt>
          <cx:pt idx="49791"> Bathroom </cx:pt>
          <cx:pt idx="49792">Total</cx:pt>
          <cx:pt idx="49793">Refrigerator</cx:pt>
          <cx:pt idx="49794">Other Kitchen</cx:pt>
          <cx:pt idx="49795"> Common outlets </cx:pt>
          <cx:pt idx="49796"> Common Lights </cx:pt>
          <cx:pt idx="49797"> Bedroom Outlets </cx:pt>
          <cx:pt idx="49798"> Bedroom Lights </cx:pt>
          <cx:pt idx="49799"> Bathroom </cx:pt>
          <cx:pt idx="49800">Total</cx:pt>
          <cx:pt idx="49801">Refrigerator</cx:pt>
          <cx:pt idx="49802">Other Kitchen</cx:pt>
          <cx:pt idx="49803"> Common outlets </cx:pt>
          <cx:pt idx="49804"> Common Lights </cx:pt>
          <cx:pt idx="49805"> Bedroom Outlets </cx:pt>
          <cx:pt idx="49806"> Bedroom Lights </cx:pt>
          <cx:pt idx="49807"> Bathroom </cx:pt>
          <cx:pt idx="49808">Total</cx:pt>
          <cx:pt idx="49809">Refrigerator</cx:pt>
          <cx:pt idx="49810">Other Kitchen</cx:pt>
          <cx:pt idx="49811"> Common outlets </cx:pt>
          <cx:pt idx="49812"> Common Lights </cx:pt>
          <cx:pt idx="49813"> Bedroom Outlets </cx:pt>
          <cx:pt idx="49814"> Bedroom Lights </cx:pt>
          <cx:pt idx="49815"> Bathroom </cx:pt>
          <cx:pt idx="49816">Total</cx:pt>
          <cx:pt idx="49817">Refrigerator</cx:pt>
          <cx:pt idx="49818">Other Kitchen</cx:pt>
          <cx:pt idx="49819"> Common outlets </cx:pt>
          <cx:pt idx="49820"> Common Lights </cx:pt>
          <cx:pt idx="49821"> Bedroom Outlets </cx:pt>
          <cx:pt idx="49822"> Bedroom Lights </cx:pt>
          <cx:pt idx="49823"> Bathroom </cx:pt>
          <cx:pt idx="49824">Total</cx:pt>
          <cx:pt idx="49825">Refrigerator</cx:pt>
          <cx:pt idx="49826">Other Kitchen</cx:pt>
          <cx:pt idx="49827"> Common outlets </cx:pt>
          <cx:pt idx="49828"> Common Lights </cx:pt>
          <cx:pt idx="49829"> Bedroom Outlets </cx:pt>
          <cx:pt idx="49830"> Bedroom Lights </cx:pt>
          <cx:pt idx="49831"> Bathroom </cx:pt>
          <cx:pt idx="49832">Total</cx:pt>
          <cx:pt idx="49833">Refrigerator</cx:pt>
          <cx:pt idx="49834">Other Kitchen</cx:pt>
          <cx:pt idx="49835"> Common outlets </cx:pt>
          <cx:pt idx="49836"> Common Lights </cx:pt>
          <cx:pt idx="49837"> Bedroom Outlets </cx:pt>
          <cx:pt idx="49838"> Bedroom Lights </cx:pt>
          <cx:pt idx="49839"> Bathroom </cx:pt>
          <cx:pt idx="49840">Total</cx:pt>
          <cx:pt idx="49841">Refrigerator</cx:pt>
          <cx:pt idx="49842">Other Kitchen</cx:pt>
          <cx:pt idx="49843"> Common outlets </cx:pt>
          <cx:pt idx="49844"> Common Lights </cx:pt>
          <cx:pt idx="49845"> Bedroom Outlets </cx:pt>
          <cx:pt idx="49846"> Bedroom Lights </cx:pt>
          <cx:pt idx="49847"> Bathroom </cx:pt>
          <cx:pt idx="49848">Total</cx:pt>
          <cx:pt idx="49849">Refrigerator</cx:pt>
          <cx:pt idx="49850">Other Kitchen</cx:pt>
          <cx:pt idx="49851"> Common outlets </cx:pt>
          <cx:pt idx="49852"> Common Lights </cx:pt>
          <cx:pt idx="49853"> Bedroom Outlets </cx:pt>
          <cx:pt idx="49854"> Bedroom Lights </cx:pt>
          <cx:pt idx="49855"> Bathroom </cx:pt>
          <cx:pt idx="49856">Total</cx:pt>
          <cx:pt idx="49857">Refrigerator</cx:pt>
          <cx:pt idx="49858">Other Kitchen</cx:pt>
          <cx:pt idx="49859"> Common outlets </cx:pt>
          <cx:pt idx="49860"> Common Lights </cx:pt>
          <cx:pt idx="49861"> Bedroom Outlets </cx:pt>
          <cx:pt idx="49862"> Bedroom Lights </cx:pt>
          <cx:pt idx="49863"> Bathroom </cx:pt>
          <cx:pt idx="49864">Total</cx:pt>
          <cx:pt idx="49865">Refrigerator</cx:pt>
          <cx:pt idx="49866">Other Kitchen</cx:pt>
          <cx:pt idx="49867"> Common outlets </cx:pt>
          <cx:pt idx="49868"> Common Lights </cx:pt>
          <cx:pt idx="49869"> Bedroom Outlets </cx:pt>
          <cx:pt idx="49870"> Bedroom Lights </cx:pt>
          <cx:pt idx="49871"> Bathroom </cx:pt>
          <cx:pt idx="49872">Total</cx:pt>
          <cx:pt idx="49873">Refrigerator</cx:pt>
          <cx:pt idx="49874">Other Kitchen</cx:pt>
          <cx:pt idx="49875"> Common outlets </cx:pt>
          <cx:pt idx="49876"> Common Lights </cx:pt>
          <cx:pt idx="49877"> Bedroom Outlets </cx:pt>
          <cx:pt idx="49878"> Bedroom Lights </cx:pt>
          <cx:pt idx="49879"> Bathroom </cx:pt>
          <cx:pt idx="49880">Total</cx:pt>
          <cx:pt idx="49881">Refrigerator</cx:pt>
          <cx:pt idx="49882">Other Kitchen</cx:pt>
          <cx:pt idx="49883"> Common outlets </cx:pt>
          <cx:pt idx="49884"> Common Lights </cx:pt>
          <cx:pt idx="49885"> Bedroom Outlets </cx:pt>
          <cx:pt idx="49886"> Bedroom Lights </cx:pt>
          <cx:pt idx="49887"> Bathroom </cx:pt>
          <cx:pt idx="49888">Total</cx:pt>
          <cx:pt idx="49889">Refrigerator</cx:pt>
          <cx:pt idx="49890">Other Kitchen</cx:pt>
          <cx:pt idx="49891"> Common outlets </cx:pt>
          <cx:pt idx="49892"> Common Lights </cx:pt>
          <cx:pt idx="49893"> Bedroom Outlets </cx:pt>
          <cx:pt idx="49894"> Bedroom Lights </cx:pt>
          <cx:pt idx="49895"> Bathroom </cx:pt>
          <cx:pt idx="49896">Total</cx:pt>
          <cx:pt idx="49897">Refrigerator</cx:pt>
          <cx:pt idx="49898">Other Kitchen</cx:pt>
          <cx:pt idx="49899"> Common outlets </cx:pt>
          <cx:pt idx="49900"> Common Lights </cx:pt>
          <cx:pt idx="49901"> Bedroom Outlets </cx:pt>
          <cx:pt idx="49902"> Bedroom Lights </cx:pt>
          <cx:pt idx="49903"> Bathroom </cx:pt>
          <cx:pt idx="49904">Total</cx:pt>
          <cx:pt idx="49905">Refrigerator</cx:pt>
          <cx:pt idx="49906">Other Kitchen</cx:pt>
          <cx:pt idx="49907"> Common outlets </cx:pt>
          <cx:pt idx="49908"> Common Lights </cx:pt>
          <cx:pt idx="49909"> Bedroom Outlets </cx:pt>
          <cx:pt idx="49910"> Bedroom Lights </cx:pt>
          <cx:pt idx="49911"> Bathroom </cx:pt>
          <cx:pt idx="49912">Total</cx:pt>
          <cx:pt idx="49913">Refrigerator</cx:pt>
          <cx:pt idx="49914">Other Kitchen</cx:pt>
          <cx:pt idx="49915"> Common outlets </cx:pt>
          <cx:pt idx="49916"> Common Lights </cx:pt>
          <cx:pt idx="49917"> Bedroom Outlets </cx:pt>
          <cx:pt idx="49918"> Bedroom Lights </cx:pt>
          <cx:pt idx="49919"> Bathroom </cx:pt>
          <cx:pt idx="49920">Total</cx:pt>
          <cx:pt idx="49921">Refrigerator</cx:pt>
          <cx:pt idx="49922">Other Kitchen</cx:pt>
          <cx:pt idx="49923"> Common outlets </cx:pt>
          <cx:pt idx="49924"> Common Lights </cx:pt>
          <cx:pt idx="49925"> Bedroom Outlets </cx:pt>
          <cx:pt idx="49926"> Bedroom Lights </cx:pt>
          <cx:pt idx="49927"> Bathroom </cx:pt>
          <cx:pt idx="49928">Total</cx:pt>
          <cx:pt idx="49929">Refrigerator</cx:pt>
          <cx:pt idx="49930">Other Kitchen</cx:pt>
          <cx:pt idx="49931"> Common outlets </cx:pt>
          <cx:pt idx="49932"> Common Lights </cx:pt>
          <cx:pt idx="49933"> Bedroom Outlets </cx:pt>
          <cx:pt idx="49934"> Bedroom Lights </cx:pt>
          <cx:pt idx="49935"> Bathroom </cx:pt>
          <cx:pt idx="49936">Total</cx:pt>
          <cx:pt idx="49937">Refrigerator</cx:pt>
          <cx:pt idx="49938">Other Kitchen</cx:pt>
          <cx:pt idx="49939"> Common outlets </cx:pt>
          <cx:pt idx="49940"> Common Lights </cx:pt>
          <cx:pt idx="49941"> Bedroom Outlets </cx:pt>
          <cx:pt idx="49942"> Bedroom Lights </cx:pt>
          <cx:pt idx="49943"> Bathroom </cx:pt>
          <cx:pt idx="49944">Total</cx:pt>
          <cx:pt idx="49945">Refrigerator</cx:pt>
          <cx:pt idx="49946">Other Kitchen</cx:pt>
          <cx:pt idx="49947"> Common outlets </cx:pt>
          <cx:pt idx="49948"> Common Lights </cx:pt>
          <cx:pt idx="49949"> Bedroom Outlets </cx:pt>
          <cx:pt idx="49950"> Bedroom Lights </cx:pt>
          <cx:pt idx="49951"> Bathroom </cx:pt>
          <cx:pt idx="49952">Total</cx:pt>
          <cx:pt idx="49953">Refrigerator</cx:pt>
          <cx:pt idx="49954">Other Kitchen</cx:pt>
          <cx:pt idx="49955"> Common outlets </cx:pt>
          <cx:pt idx="49956"> Common Lights </cx:pt>
          <cx:pt idx="49957"> Bedroom Outlets </cx:pt>
          <cx:pt idx="49958"> Bedroom Lights </cx:pt>
          <cx:pt idx="49959"> Bathroom </cx:pt>
          <cx:pt idx="49960">Total</cx:pt>
          <cx:pt idx="49961">Refrigerator</cx:pt>
          <cx:pt idx="49962">Other Kitchen</cx:pt>
          <cx:pt idx="49963"> Common outlets </cx:pt>
          <cx:pt idx="49964"> Common Lights </cx:pt>
          <cx:pt idx="49965"> Bedroom Outlets </cx:pt>
          <cx:pt idx="49966"> Bedroom Lights </cx:pt>
          <cx:pt idx="49967"> Bathroom </cx:pt>
          <cx:pt idx="49968">Total</cx:pt>
          <cx:pt idx="49969">Refrigerator</cx:pt>
          <cx:pt idx="49970">Other Kitchen</cx:pt>
          <cx:pt idx="49971"> Common outlets </cx:pt>
          <cx:pt idx="49972"> Common Lights </cx:pt>
          <cx:pt idx="49973"> Bedroom Outlets </cx:pt>
          <cx:pt idx="49974"> Bedroom Lights </cx:pt>
          <cx:pt idx="49975"> Bathroom </cx:pt>
          <cx:pt idx="49976">Total</cx:pt>
          <cx:pt idx="49977">Refrigerator</cx:pt>
          <cx:pt idx="49978">Other Kitchen</cx:pt>
          <cx:pt idx="49979"> Common outlets </cx:pt>
          <cx:pt idx="49980"> Common Lights </cx:pt>
          <cx:pt idx="49981"> Bedroom Outlets </cx:pt>
          <cx:pt idx="49982"> Bedroom Lights </cx:pt>
          <cx:pt idx="49983"> Bathroom </cx:pt>
          <cx:pt idx="49984">Total</cx:pt>
          <cx:pt idx="49985">Refrigerator</cx:pt>
          <cx:pt idx="49986">Other Kitchen</cx:pt>
          <cx:pt idx="49987"> Common outlets </cx:pt>
          <cx:pt idx="49988"> Common Lights </cx:pt>
          <cx:pt idx="49989"> Bedroom Outlets </cx:pt>
          <cx:pt idx="49990"> Bedroom Lights </cx:pt>
          <cx:pt idx="49991"> Bathroom </cx:pt>
          <cx:pt idx="49992">Total</cx:pt>
          <cx:pt idx="49993">Refrigerator</cx:pt>
          <cx:pt idx="49994">Other Kitchen</cx:pt>
          <cx:pt idx="49995"> Common outlets </cx:pt>
          <cx:pt idx="49996"> Common Lights </cx:pt>
          <cx:pt idx="49997"> Bedroom Outlets </cx:pt>
          <cx:pt idx="49998"> Bedroom Lights </cx:pt>
          <cx:pt idx="49999"> Bathroom </cx:pt>
          <cx:pt idx="50000">Total</cx:pt>
          <cx:pt idx="50001">Refrigerator</cx:pt>
          <cx:pt idx="50002">Other Kitchen</cx:pt>
          <cx:pt idx="50003"> Common outlets </cx:pt>
          <cx:pt idx="50004"> Common Lights </cx:pt>
          <cx:pt idx="50005"> Bedroom Outlets </cx:pt>
          <cx:pt idx="50006"> Bedroom Lights </cx:pt>
          <cx:pt idx="50007"> Bathroom </cx:pt>
          <cx:pt idx="50008">Total</cx:pt>
          <cx:pt idx="50009">Refrigerator</cx:pt>
          <cx:pt idx="50010">Other Kitchen</cx:pt>
          <cx:pt idx="50011"> Common outlets </cx:pt>
          <cx:pt idx="50012"> Common Lights </cx:pt>
          <cx:pt idx="50013"> Bedroom Outlets </cx:pt>
          <cx:pt idx="50014"> Bedroom Lights </cx:pt>
          <cx:pt idx="50015"> Bathroom </cx:pt>
          <cx:pt idx="50016">Total</cx:pt>
          <cx:pt idx="50017">Refrigerator</cx:pt>
          <cx:pt idx="50018">Other Kitchen</cx:pt>
          <cx:pt idx="50019"> Common outlets </cx:pt>
          <cx:pt idx="50020"> Common Lights </cx:pt>
          <cx:pt idx="50021"> Bedroom Outlets </cx:pt>
          <cx:pt idx="50022"> Bedroom Lights </cx:pt>
          <cx:pt idx="50023"> Bathroom </cx:pt>
          <cx:pt idx="50024">Total</cx:pt>
          <cx:pt idx="50025">Refrigerator</cx:pt>
          <cx:pt idx="50026">Other Kitchen</cx:pt>
          <cx:pt idx="50027"> Common outlets </cx:pt>
          <cx:pt idx="50028"> Common Lights </cx:pt>
          <cx:pt idx="50029"> Bedroom Outlets </cx:pt>
          <cx:pt idx="50030"> Bedroom Lights </cx:pt>
          <cx:pt idx="50031"> Bathroom </cx:pt>
          <cx:pt idx="50032">Total</cx:pt>
          <cx:pt idx="50033">Refrigerator</cx:pt>
          <cx:pt idx="50034">Other Kitchen</cx:pt>
          <cx:pt idx="50035"> Common outlets </cx:pt>
          <cx:pt idx="50036"> Common Lights </cx:pt>
          <cx:pt idx="50037"> Bedroom Outlets </cx:pt>
          <cx:pt idx="50038"> Bedroom Lights </cx:pt>
          <cx:pt idx="50039"> Bathroom </cx:pt>
          <cx:pt idx="50040">Total</cx:pt>
          <cx:pt idx="50041">Refrigerator</cx:pt>
          <cx:pt idx="50042">Other Kitchen</cx:pt>
          <cx:pt idx="50043"> Common outlets </cx:pt>
          <cx:pt idx="50044"> Common Lights </cx:pt>
          <cx:pt idx="50045"> Bedroom Outlets </cx:pt>
          <cx:pt idx="50046"> Bedroom Lights </cx:pt>
          <cx:pt idx="50047"> Bathroom </cx:pt>
          <cx:pt idx="50048">Total</cx:pt>
          <cx:pt idx="50049">Refrigerator</cx:pt>
          <cx:pt idx="50050">Other Kitchen</cx:pt>
          <cx:pt idx="50051"> Common outlets </cx:pt>
          <cx:pt idx="50052"> Common Lights </cx:pt>
          <cx:pt idx="50053"> Bedroom Outlets </cx:pt>
          <cx:pt idx="50054"> Bedroom Lights </cx:pt>
          <cx:pt idx="50055"> Bathroom </cx:pt>
          <cx:pt idx="50056">Total</cx:pt>
          <cx:pt idx="50057">Refrigerator</cx:pt>
          <cx:pt idx="50058">Other Kitchen</cx:pt>
          <cx:pt idx="50059"> Common outlets </cx:pt>
          <cx:pt idx="50060"> Common Lights </cx:pt>
          <cx:pt idx="50061"> Bedroom Outlets </cx:pt>
          <cx:pt idx="50062"> Bedroom Lights </cx:pt>
          <cx:pt idx="50063"> Bathroom </cx:pt>
          <cx:pt idx="50064">Total</cx:pt>
          <cx:pt idx="50065">Refrigerator</cx:pt>
          <cx:pt idx="50066">Other Kitchen</cx:pt>
          <cx:pt idx="50067"> Common outlets </cx:pt>
          <cx:pt idx="50068"> Common Lights </cx:pt>
          <cx:pt idx="50069"> Bedroom Outlets </cx:pt>
          <cx:pt idx="50070"> Bedroom Lights </cx:pt>
          <cx:pt idx="50071"> Bathroom </cx:pt>
          <cx:pt idx="50072">Total</cx:pt>
          <cx:pt idx="50073">Refrigerator</cx:pt>
          <cx:pt idx="50074">Other Kitchen</cx:pt>
          <cx:pt idx="50075"> Common outlets </cx:pt>
          <cx:pt idx="50076"> Common Lights </cx:pt>
          <cx:pt idx="50077"> Bedroom Outlets </cx:pt>
          <cx:pt idx="50078"> Bedroom Lights </cx:pt>
          <cx:pt idx="50079"> Bathroom </cx:pt>
          <cx:pt idx="50080">Total</cx:pt>
          <cx:pt idx="50081">Refrigerator</cx:pt>
          <cx:pt idx="50082">Other Kitchen</cx:pt>
          <cx:pt idx="50083"> Common outlets </cx:pt>
          <cx:pt idx="50084"> Common Lights </cx:pt>
          <cx:pt idx="50085"> Bedroom Outlets </cx:pt>
          <cx:pt idx="50086"> Bedroom Lights </cx:pt>
          <cx:pt idx="50087"> Bathroom </cx:pt>
          <cx:pt idx="50088">Total</cx:pt>
          <cx:pt idx="50089">Refrigerator</cx:pt>
          <cx:pt idx="50090">Other Kitchen</cx:pt>
          <cx:pt idx="50091"> Common outlets </cx:pt>
          <cx:pt idx="50092"> Common Lights </cx:pt>
          <cx:pt idx="50093"> Bedroom Outlets </cx:pt>
          <cx:pt idx="50094"> Bedroom Lights </cx:pt>
          <cx:pt idx="50095"> Bathroom </cx:pt>
          <cx:pt idx="50096">Total</cx:pt>
          <cx:pt idx="50097">Refrigerator</cx:pt>
          <cx:pt idx="50098">Other Kitchen</cx:pt>
          <cx:pt idx="50099"> Common outlets </cx:pt>
          <cx:pt idx="50100"> Common Lights </cx:pt>
          <cx:pt idx="50101"> Bedroom Outlets </cx:pt>
          <cx:pt idx="50102"> Bedroom Lights </cx:pt>
          <cx:pt idx="50103"> Bathroom </cx:pt>
          <cx:pt idx="50104">Total</cx:pt>
          <cx:pt idx="50105">Refrigerator</cx:pt>
          <cx:pt idx="50106">Other Kitchen</cx:pt>
          <cx:pt idx="50107"> Common outlets </cx:pt>
          <cx:pt idx="50108"> Common Lights </cx:pt>
          <cx:pt idx="50109"> Bedroom Outlets </cx:pt>
          <cx:pt idx="50110"> Bedroom Lights </cx:pt>
          <cx:pt idx="50111"> Bathroom </cx:pt>
          <cx:pt idx="50112">Total</cx:pt>
          <cx:pt idx="50113">Refrigerator</cx:pt>
          <cx:pt idx="50114">Other Kitchen</cx:pt>
          <cx:pt idx="50115"> Common outlets </cx:pt>
          <cx:pt idx="50116"> Common Lights </cx:pt>
          <cx:pt idx="50117"> Bedroom Outlets </cx:pt>
          <cx:pt idx="50118"> Bedroom Lights </cx:pt>
          <cx:pt idx="50119"> Bathroom </cx:pt>
          <cx:pt idx="50120">Total</cx:pt>
          <cx:pt idx="50121">Refrigerator</cx:pt>
          <cx:pt idx="50122">Other Kitchen</cx:pt>
          <cx:pt idx="50123"> Common outlets </cx:pt>
          <cx:pt idx="50124"> Common Lights </cx:pt>
          <cx:pt idx="50125"> Bedroom Outlets </cx:pt>
          <cx:pt idx="50126"> Bedroom Lights </cx:pt>
          <cx:pt idx="50127"> Bathroom </cx:pt>
          <cx:pt idx="50128">Total</cx:pt>
          <cx:pt idx="50129">Refrigerator</cx:pt>
          <cx:pt idx="50130">Other Kitchen</cx:pt>
          <cx:pt idx="50131"> Common outlets </cx:pt>
          <cx:pt idx="50132"> Common Lights </cx:pt>
          <cx:pt idx="50133"> Bedroom Outlets </cx:pt>
          <cx:pt idx="50134"> Bedroom Lights </cx:pt>
          <cx:pt idx="50135"> Bathroom </cx:pt>
          <cx:pt idx="50136">Total</cx:pt>
          <cx:pt idx="50137">Refrigerator</cx:pt>
          <cx:pt idx="50138">Other Kitchen</cx:pt>
          <cx:pt idx="50139"> Common outlets </cx:pt>
          <cx:pt idx="50140"> Common Lights </cx:pt>
          <cx:pt idx="50141"> Bedroom Outlets </cx:pt>
          <cx:pt idx="50142"> Bedroom Lights </cx:pt>
          <cx:pt idx="50143"> Bathroom </cx:pt>
          <cx:pt idx="50144">Total</cx:pt>
          <cx:pt idx="50145">Refrigerator</cx:pt>
          <cx:pt idx="50146">Other Kitchen</cx:pt>
          <cx:pt idx="50147"> Common outlets </cx:pt>
          <cx:pt idx="50148"> Common Lights </cx:pt>
          <cx:pt idx="50149"> Bedroom Outlets </cx:pt>
          <cx:pt idx="50150"> Bedroom Lights </cx:pt>
          <cx:pt idx="50151"> Bathroom </cx:pt>
          <cx:pt idx="50152">Total</cx:pt>
          <cx:pt idx="50153">Refrigerator</cx:pt>
          <cx:pt idx="50154">Other Kitchen</cx:pt>
          <cx:pt idx="50155"> Common outlets </cx:pt>
          <cx:pt idx="50156"> Common Lights </cx:pt>
          <cx:pt idx="50157"> Bedroom Outlets </cx:pt>
          <cx:pt idx="50158"> Bedroom Lights </cx:pt>
          <cx:pt idx="50159"> Bathroom </cx:pt>
          <cx:pt idx="50160">Total</cx:pt>
          <cx:pt idx="50161">Refrigerator</cx:pt>
          <cx:pt idx="50162">Other Kitchen</cx:pt>
          <cx:pt idx="50163"> Common outlets </cx:pt>
          <cx:pt idx="50164"> Common Lights </cx:pt>
          <cx:pt idx="50165"> Bedroom Outlets </cx:pt>
          <cx:pt idx="50166"> Bedroom Lights </cx:pt>
          <cx:pt idx="50167"> Bathroom </cx:pt>
          <cx:pt idx="50168">Total</cx:pt>
          <cx:pt idx="50169">Refrigerator</cx:pt>
          <cx:pt idx="50170">Other Kitchen</cx:pt>
          <cx:pt idx="50171"> Common outlets </cx:pt>
          <cx:pt idx="50172"> Common Lights </cx:pt>
          <cx:pt idx="50173"> Bedroom Outlets </cx:pt>
          <cx:pt idx="50174"> Bedroom Lights </cx:pt>
          <cx:pt idx="50175"> Bathroom </cx:pt>
          <cx:pt idx="50176">Total</cx:pt>
          <cx:pt idx="50177">Refrigerator</cx:pt>
          <cx:pt idx="50178">Other Kitchen</cx:pt>
          <cx:pt idx="50179"> Common outlets </cx:pt>
          <cx:pt idx="50180"> Common Lights </cx:pt>
          <cx:pt idx="50181"> Bedroom Outlets </cx:pt>
          <cx:pt idx="50182"> Bedroom Lights </cx:pt>
          <cx:pt idx="50183"> Bathroom </cx:pt>
          <cx:pt idx="50184">Total</cx:pt>
          <cx:pt idx="50185">Refrigerator</cx:pt>
          <cx:pt idx="50186">Other Kitchen</cx:pt>
          <cx:pt idx="50187"> Common outlets </cx:pt>
          <cx:pt idx="50188"> Common Lights </cx:pt>
          <cx:pt idx="50189"> Bedroom Outlets </cx:pt>
          <cx:pt idx="50190"> Bedroom Lights </cx:pt>
          <cx:pt idx="50191"> Bathroom </cx:pt>
          <cx:pt idx="50192">Total</cx:pt>
          <cx:pt idx="50193">Refrigerator</cx:pt>
          <cx:pt idx="50194">Other Kitchen</cx:pt>
          <cx:pt idx="50195"> Common outlets </cx:pt>
          <cx:pt idx="50196"> Common Lights </cx:pt>
          <cx:pt idx="50197"> Bedroom Outlets </cx:pt>
          <cx:pt idx="50198"> Bedroom Lights </cx:pt>
          <cx:pt idx="50199"> Bathroom </cx:pt>
          <cx:pt idx="50200">Total</cx:pt>
          <cx:pt idx="50201">Refrigerator</cx:pt>
          <cx:pt idx="50202">Other Kitchen</cx:pt>
          <cx:pt idx="50203"> Common outlets </cx:pt>
          <cx:pt idx="50204"> Common Lights </cx:pt>
          <cx:pt idx="50205"> Bedroom Outlets </cx:pt>
          <cx:pt idx="50206"> Bedroom Lights </cx:pt>
          <cx:pt idx="50207"> Bathroom </cx:pt>
          <cx:pt idx="50208">Total</cx:pt>
          <cx:pt idx="50209">Refrigerator</cx:pt>
          <cx:pt idx="50210">Other Kitchen</cx:pt>
          <cx:pt idx="50211"> Common outlets </cx:pt>
          <cx:pt idx="50212"> Common Lights </cx:pt>
          <cx:pt idx="50213"> Bedroom Outlets </cx:pt>
          <cx:pt idx="50214"> Bedroom Lights </cx:pt>
          <cx:pt idx="50215"> Bathroom </cx:pt>
          <cx:pt idx="50216">Total</cx:pt>
          <cx:pt idx="50217">Refrigerator</cx:pt>
          <cx:pt idx="50218">Other Kitchen</cx:pt>
          <cx:pt idx="50219"> Common outlets </cx:pt>
          <cx:pt idx="50220"> Common Lights </cx:pt>
          <cx:pt idx="50221"> Bedroom Outlets </cx:pt>
          <cx:pt idx="50222"> Bedroom Lights </cx:pt>
          <cx:pt idx="50223"> Bathroom </cx:pt>
          <cx:pt idx="50224">Total</cx:pt>
          <cx:pt idx="50225">Refrigerator</cx:pt>
          <cx:pt idx="50226">Other Kitchen</cx:pt>
          <cx:pt idx="50227"> Common outlets </cx:pt>
          <cx:pt idx="50228"> Common Lights </cx:pt>
          <cx:pt idx="50229"> Bedroom Outlets </cx:pt>
          <cx:pt idx="50230"> Bedroom Lights </cx:pt>
          <cx:pt idx="50231"> Bathroom </cx:pt>
          <cx:pt idx="50232">Total</cx:pt>
          <cx:pt idx="50233">Refrigerator</cx:pt>
          <cx:pt idx="50234">Other Kitchen</cx:pt>
          <cx:pt idx="50235"> Common outlets </cx:pt>
          <cx:pt idx="50236"> Common Lights </cx:pt>
          <cx:pt idx="50237"> Bedroom Outlets </cx:pt>
          <cx:pt idx="50238"> Bedroom Lights </cx:pt>
          <cx:pt idx="50239"> Bathroom </cx:pt>
          <cx:pt idx="50240">Total</cx:pt>
          <cx:pt idx="50241">Refrigerator</cx:pt>
          <cx:pt idx="50242">Other Kitchen</cx:pt>
          <cx:pt idx="50243"> Common outlets </cx:pt>
          <cx:pt idx="50244"> Common Lights </cx:pt>
          <cx:pt idx="50245"> Bedroom Outlets </cx:pt>
          <cx:pt idx="50246"> Bedroom Lights </cx:pt>
          <cx:pt idx="50247"> Bathroom </cx:pt>
          <cx:pt idx="50248">Total</cx:pt>
          <cx:pt idx="50249">Refrigerator</cx:pt>
          <cx:pt idx="50250">Other Kitchen</cx:pt>
          <cx:pt idx="50251"> Common outlets </cx:pt>
          <cx:pt idx="50252"> Common Lights </cx:pt>
          <cx:pt idx="50253"> Bedroom Outlets </cx:pt>
          <cx:pt idx="50254"> Bedroom Lights </cx:pt>
          <cx:pt idx="50255"> Bathroom </cx:pt>
          <cx:pt idx="50256">Total</cx:pt>
          <cx:pt idx="50257">Refrigerator</cx:pt>
          <cx:pt idx="50258">Other Kitchen</cx:pt>
          <cx:pt idx="50259"> Common outlets </cx:pt>
          <cx:pt idx="50260"> Common Lights </cx:pt>
          <cx:pt idx="50261"> Bedroom Outlets </cx:pt>
          <cx:pt idx="50262"> Bedroom Lights </cx:pt>
          <cx:pt idx="50263"> Bathroom </cx:pt>
          <cx:pt idx="50264">Total</cx:pt>
          <cx:pt idx="50265">Refrigerator</cx:pt>
          <cx:pt idx="50266">Other Kitchen</cx:pt>
          <cx:pt idx="50267"> Common outlets </cx:pt>
          <cx:pt idx="50268"> Common Lights </cx:pt>
          <cx:pt idx="50269"> Bedroom Outlets </cx:pt>
          <cx:pt idx="50270"> Bedroom Lights </cx:pt>
          <cx:pt idx="50271"> Bathroom </cx:pt>
          <cx:pt idx="50272">Total</cx:pt>
          <cx:pt idx="50273">Refrigerator</cx:pt>
          <cx:pt idx="50274">Other Kitchen</cx:pt>
          <cx:pt idx="50275"> Common outlets </cx:pt>
          <cx:pt idx="50276"> Common Lights </cx:pt>
          <cx:pt idx="50277"> Bedroom Outlets </cx:pt>
          <cx:pt idx="50278"> Bedroom Lights </cx:pt>
          <cx:pt idx="50279"> Bathroom </cx:pt>
          <cx:pt idx="50280">Total</cx:pt>
          <cx:pt idx="50281">Refrigerator</cx:pt>
          <cx:pt idx="50282">Other Kitchen</cx:pt>
          <cx:pt idx="50283"> Common outlets </cx:pt>
          <cx:pt idx="50284"> Common Lights </cx:pt>
          <cx:pt idx="50285"> Bedroom Outlets </cx:pt>
          <cx:pt idx="50286"> Bedroom Lights </cx:pt>
          <cx:pt idx="50287"> Bathroom </cx:pt>
          <cx:pt idx="50288">Total</cx:pt>
          <cx:pt idx="50289">Refrigerator</cx:pt>
          <cx:pt idx="50290">Other Kitchen</cx:pt>
          <cx:pt idx="50291"> Common outlets </cx:pt>
          <cx:pt idx="50292"> Common Lights </cx:pt>
          <cx:pt idx="50293"> Bedroom Outlets </cx:pt>
          <cx:pt idx="50294"> Bedroom Lights </cx:pt>
          <cx:pt idx="50295"> Bathroom </cx:pt>
          <cx:pt idx="50296">Total</cx:pt>
          <cx:pt idx="50297">Refrigerator</cx:pt>
          <cx:pt idx="50298">Other Kitchen</cx:pt>
          <cx:pt idx="50299"> Common outlets </cx:pt>
          <cx:pt idx="50300"> Common Lights </cx:pt>
          <cx:pt idx="50301"> Bedroom Outlets </cx:pt>
          <cx:pt idx="50302"> Bedroom Lights </cx:pt>
          <cx:pt idx="50303"> Bathroom </cx:pt>
          <cx:pt idx="50304">Total</cx:pt>
          <cx:pt idx="50305">Refrigerator</cx:pt>
          <cx:pt idx="50306">Other Kitchen</cx:pt>
          <cx:pt idx="50307"> Common outlets </cx:pt>
          <cx:pt idx="50308"> Common Lights </cx:pt>
          <cx:pt idx="50309"> Bedroom Outlets </cx:pt>
          <cx:pt idx="50310"> Bedroom Lights </cx:pt>
          <cx:pt idx="50311"> Bathroom </cx:pt>
          <cx:pt idx="50312">Total</cx:pt>
          <cx:pt idx="50313">Refrigerator</cx:pt>
          <cx:pt idx="50314">Other Kitchen</cx:pt>
          <cx:pt idx="50315"> Common outlets </cx:pt>
          <cx:pt idx="50316"> Common Lights </cx:pt>
          <cx:pt idx="50317"> Bedroom Outlets </cx:pt>
          <cx:pt idx="50318"> Bedroom Lights </cx:pt>
          <cx:pt idx="50319"> Bathroom </cx:pt>
          <cx:pt idx="50320">Total</cx:pt>
          <cx:pt idx="50321">Refrigerator</cx:pt>
          <cx:pt idx="50322">Other Kitchen</cx:pt>
          <cx:pt idx="50323"> Common outlets </cx:pt>
          <cx:pt idx="50324"> Common Lights </cx:pt>
          <cx:pt idx="50325"> Bedroom Outlets </cx:pt>
          <cx:pt idx="50326"> Bedroom Lights </cx:pt>
          <cx:pt idx="50327"> Bathroom </cx:pt>
          <cx:pt idx="50328">Total</cx:pt>
          <cx:pt idx="50329">Refrigerator</cx:pt>
          <cx:pt idx="50330">Other Kitchen</cx:pt>
          <cx:pt idx="50331"> Common outlets </cx:pt>
          <cx:pt idx="50332"> Common Lights </cx:pt>
          <cx:pt idx="50333"> Bedroom Outlets </cx:pt>
          <cx:pt idx="50334"> Bedroom Lights </cx:pt>
          <cx:pt idx="50335"> Bathroom </cx:pt>
          <cx:pt idx="50336">Total</cx:pt>
          <cx:pt idx="50337">Refrigerator</cx:pt>
          <cx:pt idx="50338">Other Kitchen</cx:pt>
          <cx:pt idx="50339"> Common outlets </cx:pt>
          <cx:pt idx="50340"> Common Lights </cx:pt>
          <cx:pt idx="50341"> Bedroom Outlets </cx:pt>
          <cx:pt idx="50342"> Bedroom Lights </cx:pt>
          <cx:pt idx="50343"> Bathroom </cx:pt>
          <cx:pt idx="50344">Total</cx:pt>
          <cx:pt idx="50345">Refrigerator</cx:pt>
          <cx:pt idx="50346">Other Kitchen</cx:pt>
          <cx:pt idx="50347"> Common outlets </cx:pt>
          <cx:pt idx="50348"> Common Lights </cx:pt>
          <cx:pt idx="50349"> Bedroom Outlets </cx:pt>
          <cx:pt idx="50350"> Bedroom Lights </cx:pt>
          <cx:pt idx="50351"> Bathroom </cx:pt>
          <cx:pt idx="50352">Total</cx:pt>
          <cx:pt idx="50353">Refrigerator</cx:pt>
          <cx:pt idx="50354">Other Kitchen</cx:pt>
          <cx:pt idx="50355"> Common outlets </cx:pt>
          <cx:pt idx="50356"> Common Lights </cx:pt>
          <cx:pt idx="50357"> Bedroom Outlets </cx:pt>
          <cx:pt idx="50358"> Bedroom Lights </cx:pt>
          <cx:pt idx="50359"> Bathroom </cx:pt>
          <cx:pt idx="50360">Total</cx:pt>
          <cx:pt idx="50361">Refrigerator</cx:pt>
          <cx:pt idx="50362">Other Kitchen</cx:pt>
          <cx:pt idx="50363"> Common outlets </cx:pt>
          <cx:pt idx="50364"> Common Lights </cx:pt>
          <cx:pt idx="50365"> Bedroom Outlets </cx:pt>
          <cx:pt idx="50366"> Bedroom Lights </cx:pt>
          <cx:pt idx="50367"> Bathroom </cx:pt>
          <cx:pt idx="50368">Total</cx:pt>
          <cx:pt idx="50369">Refrigerator</cx:pt>
          <cx:pt idx="50370">Other Kitchen</cx:pt>
          <cx:pt idx="50371"> Common outlets </cx:pt>
          <cx:pt idx="50372"> Common Lights </cx:pt>
          <cx:pt idx="50373"> Bedroom Outlets </cx:pt>
          <cx:pt idx="50374"> Bedroom Lights </cx:pt>
          <cx:pt idx="50375"> Bathroom </cx:pt>
          <cx:pt idx="50376">Total</cx:pt>
          <cx:pt idx="50377">Refrigerator</cx:pt>
          <cx:pt idx="50378">Other Kitchen</cx:pt>
          <cx:pt idx="50379"> Common outlets </cx:pt>
          <cx:pt idx="50380"> Common Lights </cx:pt>
          <cx:pt idx="50381"> Bedroom Outlets </cx:pt>
          <cx:pt idx="50382"> Bedroom Lights </cx:pt>
          <cx:pt idx="50383"> Bathroom </cx:pt>
          <cx:pt idx="50384">Total</cx:pt>
          <cx:pt idx="50385">Refrigerator</cx:pt>
          <cx:pt idx="50386">Other Kitchen</cx:pt>
          <cx:pt idx="50387"> Common outlets </cx:pt>
          <cx:pt idx="50388"> Common Lights </cx:pt>
          <cx:pt idx="50389"> Bedroom Outlets </cx:pt>
          <cx:pt idx="50390"> Bedroom Lights </cx:pt>
          <cx:pt idx="50391"> Bathroom </cx:pt>
          <cx:pt idx="50392">Total</cx:pt>
          <cx:pt idx="50393">Refrigerator</cx:pt>
          <cx:pt idx="50394">Other Kitchen</cx:pt>
          <cx:pt idx="50395"> Common outlets </cx:pt>
          <cx:pt idx="50396"> Common Lights </cx:pt>
          <cx:pt idx="50397"> Bedroom Outlets </cx:pt>
          <cx:pt idx="50398"> Bedroom Lights </cx:pt>
          <cx:pt idx="50399"> Bathroom </cx:pt>
          <cx:pt idx="50400">Total</cx:pt>
          <cx:pt idx="50401">Refrigerator</cx:pt>
          <cx:pt idx="50402">Other Kitchen</cx:pt>
          <cx:pt idx="50403"> Common outlets </cx:pt>
          <cx:pt idx="50404"> Common Lights </cx:pt>
          <cx:pt idx="50405"> Bedroom Outlets </cx:pt>
          <cx:pt idx="50406"> Bedroom Lights </cx:pt>
          <cx:pt idx="50407"> Bathroom </cx:pt>
          <cx:pt idx="50408">Total</cx:pt>
          <cx:pt idx="50409">Refrigerator</cx:pt>
          <cx:pt idx="50410">Other Kitchen</cx:pt>
          <cx:pt idx="50411"> Common outlets </cx:pt>
          <cx:pt idx="50412"> Common Lights </cx:pt>
          <cx:pt idx="50413"> Bedroom Outlets </cx:pt>
          <cx:pt idx="50414"> Bedroom Lights </cx:pt>
          <cx:pt idx="50415"> Bathroom </cx:pt>
          <cx:pt idx="50416">Total</cx:pt>
          <cx:pt idx="50417">Refrigerator</cx:pt>
          <cx:pt idx="50418">Other Kitchen</cx:pt>
          <cx:pt idx="50419"> Common outlets </cx:pt>
          <cx:pt idx="50420"> Common Lights </cx:pt>
          <cx:pt idx="50421"> Bedroom Outlets </cx:pt>
          <cx:pt idx="50422"> Bedroom Lights </cx:pt>
          <cx:pt idx="50423"> Bathroom </cx:pt>
          <cx:pt idx="50424">Total</cx:pt>
          <cx:pt idx="50425">Refrigerator</cx:pt>
          <cx:pt idx="50426">Other Kitchen</cx:pt>
          <cx:pt idx="50427"> Common outlets </cx:pt>
          <cx:pt idx="50428"> Common Lights </cx:pt>
          <cx:pt idx="50429"> Bedroom Outlets </cx:pt>
          <cx:pt idx="50430"> Bedroom Lights </cx:pt>
          <cx:pt idx="50431"> Bathroom </cx:pt>
          <cx:pt idx="50432">Total</cx:pt>
          <cx:pt idx="50433">Refrigerator</cx:pt>
          <cx:pt idx="50434">Other Kitchen</cx:pt>
          <cx:pt idx="50435"> Common outlets </cx:pt>
          <cx:pt idx="50436"> Common Lights </cx:pt>
          <cx:pt idx="50437"> Bedroom Outlets </cx:pt>
          <cx:pt idx="50438"> Bedroom Lights </cx:pt>
          <cx:pt idx="50439"> Bathroom </cx:pt>
          <cx:pt idx="50440">Total</cx:pt>
          <cx:pt idx="50441">Refrigerator</cx:pt>
          <cx:pt idx="50442">Other Kitchen</cx:pt>
          <cx:pt idx="50443"> Common outlets </cx:pt>
          <cx:pt idx="50444"> Common Lights </cx:pt>
          <cx:pt idx="50445"> Bedroom Outlets </cx:pt>
          <cx:pt idx="50446"> Bedroom Lights </cx:pt>
          <cx:pt idx="50447"> Bathroom </cx:pt>
          <cx:pt idx="50448">Total</cx:pt>
          <cx:pt idx="50449">Refrigerator</cx:pt>
          <cx:pt idx="50450">Other Kitchen</cx:pt>
          <cx:pt idx="50451"> Common outlets </cx:pt>
          <cx:pt idx="50452"> Common Lights </cx:pt>
          <cx:pt idx="50453"> Bedroom Outlets </cx:pt>
          <cx:pt idx="50454"> Bedroom Lights </cx:pt>
          <cx:pt idx="50455"> Bathroom </cx:pt>
          <cx:pt idx="50456">Total</cx:pt>
          <cx:pt idx="50457">Refrigerator</cx:pt>
          <cx:pt idx="50458">Other Kitchen</cx:pt>
          <cx:pt idx="50459"> Common outlets </cx:pt>
          <cx:pt idx="50460"> Common Lights </cx:pt>
          <cx:pt idx="50461"> Bedroom Outlets </cx:pt>
          <cx:pt idx="50462"> Bedroom Lights </cx:pt>
          <cx:pt idx="50463"> Bathroom </cx:pt>
          <cx:pt idx="50464">Total</cx:pt>
          <cx:pt idx="50465">Refrigerator</cx:pt>
          <cx:pt idx="50466">Other Kitchen</cx:pt>
          <cx:pt idx="50467"> Common outlets </cx:pt>
          <cx:pt idx="50468"> Common Lights </cx:pt>
          <cx:pt idx="50469"> Bedroom Outlets </cx:pt>
          <cx:pt idx="50470"> Bedroom Lights </cx:pt>
          <cx:pt idx="50471"> Bathroom </cx:pt>
          <cx:pt idx="50472">Total</cx:pt>
          <cx:pt idx="50473">Refrigerator</cx:pt>
          <cx:pt idx="50474">Other Kitchen</cx:pt>
          <cx:pt idx="50475"> Common outlets </cx:pt>
          <cx:pt idx="50476"> Common Lights </cx:pt>
          <cx:pt idx="50477"> Bedroom Outlets </cx:pt>
          <cx:pt idx="50478"> Bedroom Lights </cx:pt>
          <cx:pt idx="50479"> Bathroom </cx:pt>
          <cx:pt idx="50480">Total</cx:pt>
          <cx:pt idx="50481">Refrigerator</cx:pt>
          <cx:pt idx="50482">Other Kitchen</cx:pt>
          <cx:pt idx="50483"> Common outlets </cx:pt>
          <cx:pt idx="50484"> Common Lights </cx:pt>
          <cx:pt idx="50485"> Bedroom Outlets </cx:pt>
          <cx:pt idx="50486"> Bedroom Lights </cx:pt>
          <cx:pt idx="50487"> Bathroom </cx:pt>
          <cx:pt idx="50488">Total</cx:pt>
          <cx:pt idx="50489">Refrigerator</cx:pt>
          <cx:pt idx="50490">Other Kitchen</cx:pt>
          <cx:pt idx="50491"> Common outlets </cx:pt>
          <cx:pt idx="50492"> Common Lights </cx:pt>
          <cx:pt idx="50493"> Bedroom Outlets </cx:pt>
          <cx:pt idx="50494"> Bedroom Lights </cx:pt>
          <cx:pt idx="50495"> Bathroom </cx:pt>
          <cx:pt idx="50496">Total</cx:pt>
          <cx:pt idx="50497">Refrigerator</cx:pt>
          <cx:pt idx="50498">Other Kitchen</cx:pt>
          <cx:pt idx="50499"> Common outlets </cx:pt>
          <cx:pt idx="50500"> Common Lights </cx:pt>
          <cx:pt idx="50501"> Bedroom Outlets </cx:pt>
          <cx:pt idx="50502"> Bedroom Lights </cx:pt>
          <cx:pt idx="50503"> Bathroom </cx:pt>
          <cx:pt idx="50504">Total</cx:pt>
          <cx:pt idx="50505">Refrigerator</cx:pt>
          <cx:pt idx="50506">Other Kitchen</cx:pt>
          <cx:pt idx="50507"> Common outlets </cx:pt>
          <cx:pt idx="50508"> Common Lights </cx:pt>
          <cx:pt idx="50509"> Bedroom Outlets </cx:pt>
          <cx:pt idx="50510"> Bedroom Lights </cx:pt>
          <cx:pt idx="50511"> Bathroom </cx:pt>
          <cx:pt idx="50512">Total</cx:pt>
          <cx:pt idx="50513">Refrigerator</cx:pt>
          <cx:pt idx="50514">Other Kitchen</cx:pt>
          <cx:pt idx="50515"> Common outlets </cx:pt>
          <cx:pt idx="50516"> Common Lights </cx:pt>
          <cx:pt idx="50517"> Bedroom Outlets </cx:pt>
          <cx:pt idx="50518"> Bedroom Lights </cx:pt>
          <cx:pt idx="50519"> Bathroom </cx:pt>
          <cx:pt idx="50520">Total</cx:pt>
          <cx:pt idx="50521">Refrigerator</cx:pt>
          <cx:pt idx="50522">Other Kitchen</cx:pt>
          <cx:pt idx="50523"> Common outlets </cx:pt>
          <cx:pt idx="50524"> Common Lights </cx:pt>
          <cx:pt idx="50525"> Bedroom Outlets </cx:pt>
          <cx:pt idx="50526"> Bedroom Lights </cx:pt>
          <cx:pt idx="50527"> Bathroom </cx:pt>
          <cx:pt idx="50528">Total</cx:pt>
          <cx:pt idx="50529">Refrigerator</cx:pt>
          <cx:pt idx="50530">Other Kitchen</cx:pt>
          <cx:pt idx="50531"> Common outlets </cx:pt>
          <cx:pt idx="50532"> Common Lights </cx:pt>
          <cx:pt idx="50533"> Bedroom Outlets </cx:pt>
          <cx:pt idx="50534"> Bedroom Lights </cx:pt>
          <cx:pt idx="50535"> Bathroom </cx:pt>
          <cx:pt idx="50536">Total</cx:pt>
          <cx:pt idx="50537">Refrigerator</cx:pt>
          <cx:pt idx="50538">Other Kitchen</cx:pt>
          <cx:pt idx="50539"> Common outlets </cx:pt>
          <cx:pt idx="50540"> Common Lights </cx:pt>
          <cx:pt idx="50541"> Bedroom Outlets </cx:pt>
          <cx:pt idx="50542"> Bedroom Lights </cx:pt>
          <cx:pt idx="50543"> Bathroom </cx:pt>
          <cx:pt idx="50544">Total</cx:pt>
          <cx:pt idx="50545">Refrigerator</cx:pt>
          <cx:pt idx="50546">Other Kitchen</cx:pt>
          <cx:pt idx="50547"> Common outlets </cx:pt>
          <cx:pt idx="50548"> Common Lights </cx:pt>
          <cx:pt idx="50549"> Bedroom Outlets </cx:pt>
          <cx:pt idx="50550"> Bedroom Lights </cx:pt>
          <cx:pt idx="50551"> Bathroom </cx:pt>
          <cx:pt idx="50552">Total</cx:pt>
          <cx:pt idx="50553">Refrigerator</cx:pt>
          <cx:pt idx="50554">Other Kitchen</cx:pt>
          <cx:pt idx="50555"> Common outlets </cx:pt>
          <cx:pt idx="50556"> Common Lights </cx:pt>
          <cx:pt idx="50557"> Bedroom Outlets </cx:pt>
          <cx:pt idx="50558"> Bedroom Lights </cx:pt>
          <cx:pt idx="50559"> Bathroom </cx:pt>
          <cx:pt idx="50560">Total</cx:pt>
          <cx:pt idx="50561">Refrigerator</cx:pt>
          <cx:pt idx="50562">Other Kitchen</cx:pt>
          <cx:pt idx="50563"> Common outlets </cx:pt>
          <cx:pt idx="50564"> Common Lights </cx:pt>
          <cx:pt idx="50565"> Bedroom Outlets </cx:pt>
          <cx:pt idx="50566"> Bedroom Lights </cx:pt>
          <cx:pt idx="50567"> Bathroom </cx:pt>
          <cx:pt idx="50568">Total</cx:pt>
          <cx:pt idx="50569">Refrigerator</cx:pt>
          <cx:pt idx="50570">Other Kitchen</cx:pt>
          <cx:pt idx="50571"> Common outlets </cx:pt>
          <cx:pt idx="50572"> Common Lights </cx:pt>
          <cx:pt idx="50573"> Bedroom Outlets </cx:pt>
          <cx:pt idx="50574"> Bedroom Lights </cx:pt>
          <cx:pt idx="50575"> Bathroom </cx:pt>
          <cx:pt idx="50576">Total</cx:pt>
          <cx:pt idx="50577">Refrigerator</cx:pt>
          <cx:pt idx="50578">Other Kitchen</cx:pt>
          <cx:pt idx="50579"> Common outlets </cx:pt>
          <cx:pt idx="50580"> Common Lights </cx:pt>
          <cx:pt idx="50581"> Bedroom Outlets </cx:pt>
          <cx:pt idx="50582"> Bedroom Lights </cx:pt>
          <cx:pt idx="50583"> Bathroom </cx:pt>
          <cx:pt idx="50584">Total</cx:pt>
          <cx:pt idx="50585">Refrigerator</cx:pt>
          <cx:pt idx="50586">Other Kitchen</cx:pt>
          <cx:pt idx="50587"> Common outlets </cx:pt>
          <cx:pt idx="50588"> Common Lights </cx:pt>
          <cx:pt idx="50589"> Bedroom Outlets </cx:pt>
          <cx:pt idx="50590"> Bedroom Lights </cx:pt>
          <cx:pt idx="50591"> Bathroom </cx:pt>
          <cx:pt idx="50592">Total</cx:pt>
          <cx:pt idx="50593">Refrigerator</cx:pt>
          <cx:pt idx="50594">Other Kitchen</cx:pt>
          <cx:pt idx="50595"> Common outlets </cx:pt>
          <cx:pt idx="50596"> Common Lights </cx:pt>
          <cx:pt idx="50597"> Bedroom Outlets </cx:pt>
          <cx:pt idx="50598"> Bedroom Lights </cx:pt>
          <cx:pt idx="50599"> Bathroom </cx:pt>
          <cx:pt idx="50600">Total</cx:pt>
          <cx:pt idx="50601">Refrigerator</cx:pt>
          <cx:pt idx="50602">Other Kitchen</cx:pt>
          <cx:pt idx="50603"> Common outlets </cx:pt>
          <cx:pt idx="50604"> Common Lights </cx:pt>
          <cx:pt idx="50605"> Bedroom Outlets </cx:pt>
          <cx:pt idx="50606"> Bedroom Lights </cx:pt>
          <cx:pt idx="50607"> Bathroom </cx:pt>
          <cx:pt idx="50608">Total</cx:pt>
          <cx:pt idx="50609">Refrigerator</cx:pt>
          <cx:pt idx="50610">Other Kitchen</cx:pt>
          <cx:pt idx="50611"> Common outlets </cx:pt>
          <cx:pt idx="50612"> Common Lights </cx:pt>
          <cx:pt idx="50613"> Bedroom Outlets </cx:pt>
          <cx:pt idx="50614"> Bedroom Lights </cx:pt>
          <cx:pt idx="50615"> Bathroom </cx:pt>
          <cx:pt idx="50616">Total</cx:pt>
          <cx:pt idx="50617">Refrigerator</cx:pt>
          <cx:pt idx="50618">Other Kitchen</cx:pt>
          <cx:pt idx="50619"> Common outlets </cx:pt>
          <cx:pt idx="50620"> Common Lights </cx:pt>
          <cx:pt idx="50621"> Bedroom Outlets </cx:pt>
          <cx:pt idx="50622"> Bedroom Lights </cx:pt>
          <cx:pt idx="50623"> Bathroom </cx:pt>
          <cx:pt idx="50624">Total</cx:pt>
          <cx:pt idx="50625">Refrigerator</cx:pt>
          <cx:pt idx="50626">Other Kitchen</cx:pt>
          <cx:pt idx="50627"> Common outlets </cx:pt>
          <cx:pt idx="50628"> Common Lights </cx:pt>
          <cx:pt idx="50629"> Bedroom Outlets </cx:pt>
          <cx:pt idx="50630"> Bedroom Lights </cx:pt>
          <cx:pt idx="50631"> Bathroom </cx:pt>
          <cx:pt idx="50632">Total</cx:pt>
          <cx:pt idx="50633">Refrigerator</cx:pt>
          <cx:pt idx="50634">Other Kitchen</cx:pt>
          <cx:pt idx="50635"> Common outlets </cx:pt>
          <cx:pt idx="50636"> Common Lights </cx:pt>
          <cx:pt idx="50637"> Bedroom Outlets </cx:pt>
          <cx:pt idx="50638"> Bedroom Lights </cx:pt>
          <cx:pt idx="50639"> Bathroom </cx:pt>
          <cx:pt idx="50640">Total</cx:pt>
          <cx:pt idx="50641">Refrigerator</cx:pt>
          <cx:pt idx="50642">Other Kitchen</cx:pt>
          <cx:pt idx="50643"> Common outlets </cx:pt>
          <cx:pt idx="50644"> Common Lights </cx:pt>
          <cx:pt idx="50645"> Bedroom Outlets </cx:pt>
          <cx:pt idx="50646"> Bedroom Lights </cx:pt>
          <cx:pt idx="50647"> Bathroom </cx:pt>
          <cx:pt idx="50648">Total</cx:pt>
          <cx:pt idx="50649">Refrigerator</cx:pt>
          <cx:pt idx="50650">Other Kitchen</cx:pt>
          <cx:pt idx="50651"> Common outlets </cx:pt>
          <cx:pt idx="50652"> Common Lights </cx:pt>
          <cx:pt idx="50653"> Bedroom Outlets </cx:pt>
          <cx:pt idx="50654"> Bedroom Lights </cx:pt>
          <cx:pt idx="50655"> Bathroom </cx:pt>
          <cx:pt idx="50656">Total</cx:pt>
          <cx:pt idx="50657">Refrigerator</cx:pt>
          <cx:pt idx="50658">Other Kitchen</cx:pt>
          <cx:pt idx="50659"> Common outlets </cx:pt>
          <cx:pt idx="50660"> Common Lights </cx:pt>
          <cx:pt idx="50661"> Bedroom Outlets </cx:pt>
          <cx:pt idx="50662"> Bedroom Lights </cx:pt>
          <cx:pt idx="50663"> Bathroom </cx:pt>
          <cx:pt idx="50664">Total</cx:pt>
          <cx:pt idx="50665">Refrigerator</cx:pt>
          <cx:pt idx="50666">Other Kitchen</cx:pt>
          <cx:pt idx="50667"> Common outlets </cx:pt>
          <cx:pt idx="50668"> Common Lights </cx:pt>
          <cx:pt idx="50669"> Bedroom Outlets </cx:pt>
          <cx:pt idx="50670"> Bedroom Lights </cx:pt>
          <cx:pt idx="50671"> Bathroom </cx:pt>
          <cx:pt idx="50672">Total</cx:pt>
          <cx:pt idx="50673">Refrigerator</cx:pt>
          <cx:pt idx="50674">Other Kitchen</cx:pt>
          <cx:pt idx="50675"> Common outlets </cx:pt>
          <cx:pt idx="50676"> Common Lights </cx:pt>
          <cx:pt idx="50677"> Bedroom Outlets </cx:pt>
          <cx:pt idx="50678"> Bedroom Lights </cx:pt>
          <cx:pt idx="50679"> Bathroom </cx:pt>
          <cx:pt idx="50680">Total</cx:pt>
          <cx:pt idx="50681">Refrigerator</cx:pt>
          <cx:pt idx="50682">Other Kitchen</cx:pt>
          <cx:pt idx="50683"> Common outlets </cx:pt>
          <cx:pt idx="50684"> Common Lights </cx:pt>
          <cx:pt idx="50685"> Bedroom Outlets </cx:pt>
          <cx:pt idx="50686"> Bedroom Lights </cx:pt>
          <cx:pt idx="50687"> Bathroom </cx:pt>
          <cx:pt idx="50688">Total</cx:pt>
          <cx:pt idx="50689">Refrigerator</cx:pt>
          <cx:pt idx="50690">Other Kitchen</cx:pt>
          <cx:pt idx="50691"> Common outlets </cx:pt>
          <cx:pt idx="50692"> Common Lights </cx:pt>
          <cx:pt idx="50693"> Bedroom Outlets </cx:pt>
          <cx:pt idx="50694"> Bedroom Lights </cx:pt>
          <cx:pt idx="50695"> Bathroom </cx:pt>
          <cx:pt idx="50696">Total</cx:pt>
          <cx:pt idx="50697">Refrigerator</cx:pt>
          <cx:pt idx="50698">Other Kitchen</cx:pt>
          <cx:pt idx="50699"> Common outlets </cx:pt>
          <cx:pt idx="50700"> Common Lights </cx:pt>
          <cx:pt idx="50701"> Bedroom Outlets </cx:pt>
          <cx:pt idx="50702"> Bedroom Lights </cx:pt>
          <cx:pt idx="50703"> Bathroom </cx:pt>
          <cx:pt idx="50704">Total</cx:pt>
          <cx:pt idx="50705">Refrigerator</cx:pt>
          <cx:pt idx="50706">Other Kitchen</cx:pt>
          <cx:pt idx="50707"> Common outlets </cx:pt>
          <cx:pt idx="50708"> Common Lights </cx:pt>
          <cx:pt idx="50709"> Bedroom Outlets </cx:pt>
          <cx:pt idx="50710"> Bedroom Lights </cx:pt>
          <cx:pt idx="50711"> Bathroom </cx:pt>
          <cx:pt idx="50712">Total</cx:pt>
          <cx:pt idx="50713">Refrigerator</cx:pt>
          <cx:pt idx="50714">Other Kitchen</cx:pt>
          <cx:pt idx="50715"> Common outlets </cx:pt>
          <cx:pt idx="50716"> Common Lights </cx:pt>
          <cx:pt idx="50717"> Bedroom Outlets </cx:pt>
          <cx:pt idx="50718"> Bedroom Lights </cx:pt>
          <cx:pt idx="50719"> Bathroom </cx:pt>
          <cx:pt idx="50720">Total</cx:pt>
          <cx:pt idx="50721">Refrigerator</cx:pt>
          <cx:pt idx="50722">Other Kitchen</cx:pt>
          <cx:pt idx="50723"> Common outlets </cx:pt>
          <cx:pt idx="50724"> Common Lights </cx:pt>
          <cx:pt idx="50725"> Bedroom Outlets </cx:pt>
          <cx:pt idx="50726"> Bedroom Lights </cx:pt>
          <cx:pt idx="50727"> Bathroom </cx:pt>
          <cx:pt idx="50728">Total</cx:pt>
          <cx:pt idx="50729">Refrigerator</cx:pt>
          <cx:pt idx="50730">Other Kitchen</cx:pt>
          <cx:pt idx="50731"> Common outlets </cx:pt>
          <cx:pt idx="50732"> Common Lights </cx:pt>
          <cx:pt idx="50733"> Bedroom Outlets </cx:pt>
          <cx:pt idx="50734"> Bedroom Lights </cx:pt>
          <cx:pt idx="50735"> Bathroom </cx:pt>
          <cx:pt idx="50736">Total</cx:pt>
          <cx:pt idx="50737">Refrigerator</cx:pt>
          <cx:pt idx="50738">Other Kitchen</cx:pt>
          <cx:pt idx="50739"> Common outlets </cx:pt>
          <cx:pt idx="50740"> Common Lights </cx:pt>
          <cx:pt idx="50741"> Bedroom Outlets </cx:pt>
          <cx:pt idx="50742"> Bedroom Lights </cx:pt>
          <cx:pt idx="50743"> Bathroom </cx:pt>
          <cx:pt idx="50744">Total</cx:pt>
          <cx:pt idx="50745">Refrigerator</cx:pt>
          <cx:pt idx="50746">Other Kitchen</cx:pt>
          <cx:pt idx="50747"> Common outlets </cx:pt>
          <cx:pt idx="50748"> Common Lights </cx:pt>
          <cx:pt idx="50749"> Bedroom Outlets </cx:pt>
          <cx:pt idx="50750"> Bedroom Lights </cx:pt>
          <cx:pt idx="50751"> Bathroom </cx:pt>
          <cx:pt idx="50752">Total</cx:pt>
          <cx:pt idx="50753">Refrigerator</cx:pt>
          <cx:pt idx="50754">Other Kitchen</cx:pt>
          <cx:pt idx="50755"> Common outlets </cx:pt>
          <cx:pt idx="50756"> Common Lights </cx:pt>
          <cx:pt idx="50757"> Bedroom Outlets </cx:pt>
          <cx:pt idx="50758"> Bedroom Lights </cx:pt>
          <cx:pt idx="50759"> Bathroom </cx:pt>
          <cx:pt idx="50760">Total</cx:pt>
          <cx:pt idx="50761">Refrigerator</cx:pt>
          <cx:pt idx="50762">Other Kitchen</cx:pt>
          <cx:pt idx="50763"> Common outlets </cx:pt>
          <cx:pt idx="50764"> Common Lights </cx:pt>
          <cx:pt idx="50765"> Bedroom Outlets </cx:pt>
          <cx:pt idx="50766"> Bedroom Lights </cx:pt>
          <cx:pt idx="50767"> Bathroom </cx:pt>
          <cx:pt idx="50768">Total</cx:pt>
          <cx:pt idx="50769">Refrigerator</cx:pt>
          <cx:pt idx="50770">Other Kitchen</cx:pt>
          <cx:pt idx="50771"> Common outlets </cx:pt>
          <cx:pt idx="50772"> Common Lights </cx:pt>
          <cx:pt idx="50773"> Bedroom Outlets </cx:pt>
          <cx:pt idx="50774"> Bedroom Lights </cx:pt>
          <cx:pt idx="50775"> Bathroom </cx:pt>
          <cx:pt idx="50776">Total</cx:pt>
          <cx:pt idx="50777">Refrigerator</cx:pt>
          <cx:pt idx="50778">Other Kitchen</cx:pt>
          <cx:pt idx="50779"> Common outlets </cx:pt>
          <cx:pt idx="50780"> Common Lights </cx:pt>
          <cx:pt idx="50781"> Bedroom Outlets </cx:pt>
          <cx:pt idx="50782"> Bedroom Lights </cx:pt>
          <cx:pt idx="50783"> Bathroom </cx:pt>
          <cx:pt idx="50784">Total</cx:pt>
          <cx:pt idx="50785">Refrigerator</cx:pt>
          <cx:pt idx="50786">Other Kitchen</cx:pt>
          <cx:pt idx="50787"> Common outlets </cx:pt>
          <cx:pt idx="50788"> Common Lights </cx:pt>
          <cx:pt idx="50789"> Bedroom Outlets </cx:pt>
          <cx:pt idx="50790"> Bedroom Lights </cx:pt>
          <cx:pt idx="50791"> Bathroom </cx:pt>
          <cx:pt idx="50792">Total</cx:pt>
          <cx:pt idx="50793">Refrigerator</cx:pt>
          <cx:pt idx="50794">Other Kitchen</cx:pt>
          <cx:pt idx="50795"> Common outlets </cx:pt>
          <cx:pt idx="50796"> Common Lights </cx:pt>
          <cx:pt idx="50797"> Bedroom Outlets </cx:pt>
          <cx:pt idx="50798"> Bedroom Lights </cx:pt>
          <cx:pt idx="50799"> Bathroom </cx:pt>
          <cx:pt idx="50800">Total</cx:pt>
          <cx:pt idx="50801">Refrigerator</cx:pt>
          <cx:pt idx="50802">Other Kitchen</cx:pt>
          <cx:pt idx="50803"> Common outlets </cx:pt>
          <cx:pt idx="50804"> Common Lights </cx:pt>
          <cx:pt idx="50805"> Bedroom Outlets </cx:pt>
          <cx:pt idx="50806"> Bedroom Lights </cx:pt>
          <cx:pt idx="50807"> Bathroom </cx:pt>
          <cx:pt idx="50808">Total</cx:pt>
          <cx:pt idx="50809">Refrigerator</cx:pt>
          <cx:pt idx="50810">Other Kitchen</cx:pt>
          <cx:pt idx="50811"> Common outlets </cx:pt>
          <cx:pt idx="50812"> Common Lights </cx:pt>
          <cx:pt idx="50813"> Bedroom Outlets </cx:pt>
          <cx:pt idx="50814"> Bedroom Lights </cx:pt>
          <cx:pt idx="50815"> Bathroom </cx:pt>
          <cx:pt idx="50816">Total</cx:pt>
          <cx:pt idx="50817">Refrigerator</cx:pt>
          <cx:pt idx="50818">Other Kitchen</cx:pt>
          <cx:pt idx="50819"> Common outlets </cx:pt>
          <cx:pt idx="50820"> Common Lights </cx:pt>
          <cx:pt idx="50821"> Bedroom Outlets </cx:pt>
          <cx:pt idx="50822"> Bedroom Lights </cx:pt>
          <cx:pt idx="50823"> Bathroom </cx:pt>
          <cx:pt idx="50824">Total</cx:pt>
          <cx:pt idx="50825">Refrigerator</cx:pt>
          <cx:pt idx="50826">Other Kitchen</cx:pt>
          <cx:pt idx="50827"> Common outlets </cx:pt>
          <cx:pt idx="50828"> Common Lights </cx:pt>
          <cx:pt idx="50829"> Bedroom Outlets </cx:pt>
          <cx:pt idx="50830"> Bedroom Lights </cx:pt>
          <cx:pt idx="50831"> Bathroom </cx:pt>
          <cx:pt idx="50832">Total</cx:pt>
          <cx:pt idx="50833">Refrigerator</cx:pt>
          <cx:pt idx="50834">Other Kitchen</cx:pt>
          <cx:pt idx="50835"> Common outlets </cx:pt>
          <cx:pt idx="50836"> Common Lights </cx:pt>
          <cx:pt idx="50837"> Bedroom Outlets </cx:pt>
          <cx:pt idx="50838"> Bedroom Lights </cx:pt>
          <cx:pt idx="50839"> Bathroom </cx:pt>
          <cx:pt idx="50840">Total</cx:pt>
          <cx:pt idx="50841">Refrigerator</cx:pt>
          <cx:pt idx="50842">Other Kitchen</cx:pt>
          <cx:pt idx="50843"> Common outlets </cx:pt>
          <cx:pt idx="50844"> Common Lights </cx:pt>
          <cx:pt idx="50845"> Bedroom Outlets </cx:pt>
          <cx:pt idx="50846"> Bedroom Lights </cx:pt>
          <cx:pt idx="50847"> Bathroom </cx:pt>
          <cx:pt idx="50848">Total</cx:pt>
          <cx:pt idx="50849">Refrigerator</cx:pt>
          <cx:pt idx="50850">Other Kitchen</cx:pt>
          <cx:pt idx="50851"> Common outlets </cx:pt>
          <cx:pt idx="50852"> Common Lights </cx:pt>
          <cx:pt idx="50853"> Bedroom Outlets </cx:pt>
          <cx:pt idx="50854"> Bedroom Lights </cx:pt>
          <cx:pt idx="50855"> Bathroom </cx:pt>
          <cx:pt idx="50856">Total</cx:pt>
          <cx:pt idx="50857">Refrigerator</cx:pt>
          <cx:pt idx="50858">Other Kitchen</cx:pt>
          <cx:pt idx="50859"> Common outlets </cx:pt>
          <cx:pt idx="50860"> Common Lights </cx:pt>
          <cx:pt idx="50861"> Bedroom Outlets </cx:pt>
          <cx:pt idx="50862"> Bedroom Lights </cx:pt>
          <cx:pt idx="50863"> Bathroom </cx:pt>
          <cx:pt idx="50864">Total</cx:pt>
          <cx:pt idx="50865">Refrigerator</cx:pt>
          <cx:pt idx="50866">Other Kitchen</cx:pt>
          <cx:pt idx="50867"> Common outlets </cx:pt>
          <cx:pt idx="50868"> Common Lights </cx:pt>
          <cx:pt idx="50869"> Bedroom Outlets </cx:pt>
          <cx:pt idx="50870"> Bedroom Lights </cx:pt>
          <cx:pt idx="50871"> Bathroom </cx:pt>
          <cx:pt idx="50872">Total</cx:pt>
          <cx:pt idx="50873">Refrigerator</cx:pt>
          <cx:pt idx="50874">Other Kitchen</cx:pt>
          <cx:pt idx="50875"> Common outlets </cx:pt>
          <cx:pt idx="50876"> Common Lights </cx:pt>
          <cx:pt idx="50877"> Bedroom Outlets </cx:pt>
          <cx:pt idx="50878"> Bedroom Lights </cx:pt>
          <cx:pt idx="50879"> Bathroom </cx:pt>
          <cx:pt idx="50880">Total</cx:pt>
          <cx:pt idx="50881">Refrigerator</cx:pt>
          <cx:pt idx="50882">Other Kitchen</cx:pt>
          <cx:pt idx="50883"> Common outlets </cx:pt>
          <cx:pt idx="50884"> Common Lights </cx:pt>
          <cx:pt idx="50885"> Bedroom Outlets </cx:pt>
          <cx:pt idx="50886"> Bedroom Lights </cx:pt>
          <cx:pt idx="50887"> Bathroom </cx:pt>
          <cx:pt idx="50888">Total</cx:pt>
          <cx:pt idx="50889">Refrigerator</cx:pt>
          <cx:pt idx="50890">Other Kitchen</cx:pt>
          <cx:pt idx="50891"> Common outlets </cx:pt>
          <cx:pt idx="50892"> Common Lights </cx:pt>
          <cx:pt idx="50893"> Bedroom Outlets </cx:pt>
          <cx:pt idx="50894"> Bedroom Lights </cx:pt>
          <cx:pt idx="50895"> Bathroom </cx:pt>
          <cx:pt idx="50896">Total</cx:pt>
          <cx:pt idx="50897">Refrigerator</cx:pt>
          <cx:pt idx="50898">Other Kitchen</cx:pt>
          <cx:pt idx="50899"> Common outlets </cx:pt>
          <cx:pt idx="50900"> Common Lights </cx:pt>
          <cx:pt idx="50901"> Bedroom Outlets </cx:pt>
          <cx:pt idx="50902"> Bedroom Lights </cx:pt>
          <cx:pt idx="50903"> Bathroom </cx:pt>
          <cx:pt idx="50904">Total</cx:pt>
          <cx:pt idx="50905">Refrigerator</cx:pt>
          <cx:pt idx="50906">Other Kitchen</cx:pt>
          <cx:pt idx="50907"> Common outlets </cx:pt>
          <cx:pt idx="50908"> Common Lights </cx:pt>
          <cx:pt idx="50909"> Bedroom Outlets </cx:pt>
          <cx:pt idx="50910"> Bedroom Lights </cx:pt>
          <cx:pt idx="50911"> Bathroom </cx:pt>
          <cx:pt idx="50912">Total</cx:pt>
          <cx:pt idx="50913">Refrigerator</cx:pt>
          <cx:pt idx="50914">Other Kitchen</cx:pt>
          <cx:pt idx="50915"> Common outlets </cx:pt>
          <cx:pt idx="50916"> Common Lights </cx:pt>
          <cx:pt idx="50917"> Bedroom Outlets </cx:pt>
          <cx:pt idx="50918"> Bedroom Lights </cx:pt>
          <cx:pt idx="50919"> Bathroom </cx:pt>
          <cx:pt idx="50920">Total</cx:pt>
          <cx:pt idx="50921">Refrigerator</cx:pt>
          <cx:pt idx="50922">Other Kitchen</cx:pt>
          <cx:pt idx="50923"> Common outlets </cx:pt>
          <cx:pt idx="50924"> Common Lights </cx:pt>
          <cx:pt idx="50925"> Bedroom Outlets </cx:pt>
          <cx:pt idx="50926"> Bedroom Lights </cx:pt>
          <cx:pt idx="50927"> Bathroom </cx:pt>
          <cx:pt idx="50928">Total</cx:pt>
          <cx:pt idx="50929">Refrigerator</cx:pt>
          <cx:pt idx="50930">Other Kitchen</cx:pt>
          <cx:pt idx="50931"> Common outlets </cx:pt>
          <cx:pt idx="50932"> Common Lights </cx:pt>
          <cx:pt idx="50933"> Bedroom Outlets </cx:pt>
          <cx:pt idx="50934"> Bedroom Lights </cx:pt>
          <cx:pt idx="50935"> Bathroom </cx:pt>
          <cx:pt idx="50936">Total</cx:pt>
          <cx:pt idx="50937">Refrigerator</cx:pt>
          <cx:pt idx="50938">Other Kitchen</cx:pt>
          <cx:pt idx="50939"> Common outlets </cx:pt>
          <cx:pt idx="50940"> Common Lights </cx:pt>
          <cx:pt idx="50941"> Bedroom Outlets </cx:pt>
          <cx:pt idx="50942"> Bedroom Lights </cx:pt>
          <cx:pt idx="50943"> Bathroom </cx:pt>
          <cx:pt idx="50944">Total</cx:pt>
          <cx:pt idx="50945">Refrigerator</cx:pt>
          <cx:pt idx="50946">Other Kitchen</cx:pt>
          <cx:pt idx="50947"> Common outlets </cx:pt>
          <cx:pt idx="50948"> Common Lights </cx:pt>
          <cx:pt idx="50949"> Bedroom Outlets </cx:pt>
          <cx:pt idx="50950"> Bedroom Lights </cx:pt>
          <cx:pt idx="50951"> Bathroom </cx:pt>
          <cx:pt idx="50952">Total</cx:pt>
          <cx:pt idx="50953">Refrigerator</cx:pt>
          <cx:pt idx="50954">Other Kitchen</cx:pt>
          <cx:pt idx="50955"> Common outlets </cx:pt>
          <cx:pt idx="50956"> Common Lights </cx:pt>
          <cx:pt idx="50957"> Bedroom Outlets </cx:pt>
          <cx:pt idx="50958"> Bedroom Lights </cx:pt>
          <cx:pt idx="50959"> Bathroom </cx:pt>
          <cx:pt idx="50960">Total</cx:pt>
          <cx:pt idx="50961">Refrigerator</cx:pt>
          <cx:pt idx="50962">Other Kitchen</cx:pt>
          <cx:pt idx="50963"> Common outlets </cx:pt>
          <cx:pt idx="50964"> Common Lights </cx:pt>
          <cx:pt idx="50965"> Bedroom Outlets </cx:pt>
          <cx:pt idx="50966"> Bedroom Lights </cx:pt>
          <cx:pt idx="50967"> Bathroom </cx:pt>
          <cx:pt idx="50968">Total</cx:pt>
          <cx:pt idx="50969">Refrigerator</cx:pt>
          <cx:pt idx="50970">Other Kitchen</cx:pt>
          <cx:pt idx="50971"> Common outlets </cx:pt>
          <cx:pt idx="50972"> Common Lights </cx:pt>
          <cx:pt idx="50973"> Bedroom Outlets </cx:pt>
          <cx:pt idx="50974"> Bedroom Lights </cx:pt>
          <cx:pt idx="50975"> Bathroom </cx:pt>
          <cx:pt idx="50976">Total</cx:pt>
          <cx:pt idx="50977">Refrigerator</cx:pt>
          <cx:pt idx="50978">Other Kitchen</cx:pt>
          <cx:pt idx="50979"> Common outlets </cx:pt>
          <cx:pt idx="50980"> Common Lights </cx:pt>
          <cx:pt idx="50981"> Bedroom Outlets </cx:pt>
          <cx:pt idx="50982"> Bedroom Lights </cx:pt>
          <cx:pt idx="50983"> Bathroom </cx:pt>
          <cx:pt idx="50984">Total</cx:pt>
          <cx:pt idx="50985">Refrigerator</cx:pt>
          <cx:pt idx="50986">Other Kitchen</cx:pt>
          <cx:pt idx="50987"> Common outlets </cx:pt>
          <cx:pt idx="50988"> Common Lights </cx:pt>
          <cx:pt idx="50989"> Bedroom Outlets </cx:pt>
          <cx:pt idx="50990"> Bedroom Lights </cx:pt>
          <cx:pt idx="50991"> Bathroom </cx:pt>
          <cx:pt idx="50992">Total</cx:pt>
          <cx:pt idx="50993">Refrigerator</cx:pt>
          <cx:pt idx="50994">Other Kitchen</cx:pt>
          <cx:pt idx="50995"> Common outlets </cx:pt>
          <cx:pt idx="50996"> Common Lights </cx:pt>
          <cx:pt idx="50997"> Bedroom Outlets </cx:pt>
          <cx:pt idx="50998"> Bedroom Lights </cx:pt>
          <cx:pt idx="50999"> Bathroom </cx:pt>
          <cx:pt idx="51000">Total</cx:pt>
          <cx:pt idx="51001">Refrigerator</cx:pt>
          <cx:pt idx="51002">Other Kitchen</cx:pt>
          <cx:pt idx="51003"> Common outlets </cx:pt>
          <cx:pt idx="51004"> Common Lights </cx:pt>
          <cx:pt idx="51005"> Bedroom Outlets </cx:pt>
          <cx:pt idx="51006"> Bedroom Lights </cx:pt>
          <cx:pt idx="51007"> Bathroom </cx:pt>
          <cx:pt idx="51008">Total</cx:pt>
          <cx:pt idx="51009">Refrigerator</cx:pt>
          <cx:pt idx="51010">Other Kitchen</cx:pt>
          <cx:pt idx="51011"> Common outlets </cx:pt>
          <cx:pt idx="51012"> Common Lights </cx:pt>
          <cx:pt idx="51013"> Bedroom Outlets </cx:pt>
          <cx:pt idx="51014"> Bedroom Lights </cx:pt>
          <cx:pt idx="51015"> Bathroom </cx:pt>
          <cx:pt idx="51016">Total</cx:pt>
          <cx:pt idx="51017">Refrigerator</cx:pt>
          <cx:pt idx="51018">Other Kitchen</cx:pt>
          <cx:pt idx="51019"> Common outlets </cx:pt>
          <cx:pt idx="51020"> Common Lights </cx:pt>
          <cx:pt idx="51021"> Bedroom Outlets </cx:pt>
          <cx:pt idx="51022"> Bedroom Lights </cx:pt>
          <cx:pt idx="51023"> Bathroom </cx:pt>
          <cx:pt idx="51024">Total</cx:pt>
          <cx:pt idx="51025">Refrigerator</cx:pt>
          <cx:pt idx="51026">Other Kitchen</cx:pt>
          <cx:pt idx="51027"> Common outlets </cx:pt>
          <cx:pt idx="51028"> Common Lights </cx:pt>
          <cx:pt idx="51029"> Bedroom Outlets </cx:pt>
          <cx:pt idx="51030"> Bedroom Lights </cx:pt>
          <cx:pt idx="51031"> Bathroom </cx:pt>
          <cx:pt idx="51032">Total</cx:pt>
          <cx:pt idx="51033">Refrigerator</cx:pt>
          <cx:pt idx="51034">Other Kitchen</cx:pt>
          <cx:pt idx="51035"> Common outlets </cx:pt>
          <cx:pt idx="51036"> Common Lights </cx:pt>
          <cx:pt idx="51037"> Bedroom Outlets </cx:pt>
          <cx:pt idx="51038"> Bedroom Lights </cx:pt>
          <cx:pt idx="51039"> Bathroom </cx:pt>
          <cx:pt idx="51040">Total</cx:pt>
          <cx:pt idx="51041">Refrigerator</cx:pt>
          <cx:pt idx="51042">Other Kitchen</cx:pt>
          <cx:pt idx="51043"> Common outlets </cx:pt>
          <cx:pt idx="51044"> Common Lights </cx:pt>
          <cx:pt idx="51045"> Bedroom Outlets </cx:pt>
          <cx:pt idx="51046"> Bedroom Lights </cx:pt>
          <cx:pt idx="51047"> Bathroom </cx:pt>
          <cx:pt idx="51048">Total</cx:pt>
          <cx:pt idx="51049">Refrigerator</cx:pt>
          <cx:pt idx="51050">Other Kitchen</cx:pt>
          <cx:pt idx="51051"> Common outlets </cx:pt>
          <cx:pt idx="51052"> Common Lights </cx:pt>
          <cx:pt idx="51053"> Bedroom Outlets </cx:pt>
          <cx:pt idx="51054"> Bedroom Lights </cx:pt>
          <cx:pt idx="51055"> Bathroom </cx:pt>
          <cx:pt idx="51056">Total</cx:pt>
          <cx:pt idx="51057">Refrigerator</cx:pt>
          <cx:pt idx="51058">Other Kitchen</cx:pt>
          <cx:pt idx="51059"> Common outlets </cx:pt>
          <cx:pt idx="51060"> Common Lights </cx:pt>
          <cx:pt idx="51061"> Bedroom Outlets </cx:pt>
          <cx:pt idx="51062"> Bedroom Lights </cx:pt>
          <cx:pt idx="51063"> Bathroom </cx:pt>
          <cx:pt idx="51064">Total</cx:pt>
          <cx:pt idx="51065">Refrigerator</cx:pt>
          <cx:pt idx="51066">Other Kitchen</cx:pt>
          <cx:pt idx="51067"> Common outlets </cx:pt>
          <cx:pt idx="51068"> Common Lights </cx:pt>
          <cx:pt idx="51069"> Bedroom Outlets </cx:pt>
          <cx:pt idx="51070"> Bedroom Lights </cx:pt>
          <cx:pt idx="51071"> Bathroom </cx:pt>
          <cx:pt idx="51072">Total</cx:pt>
          <cx:pt idx="51073">Refrigerator</cx:pt>
          <cx:pt idx="51074">Other Kitchen</cx:pt>
          <cx:pt idx="51075"> Common outlets </cx:pt>
          <cx:pt idx="51076"> Common Lights </cx:pt>
          <cx:pt idx="51077"> Bedroom Outlets </cx:pt>
          <cx:pt idx="51078"> Bedroom Lights </cx:pt>
          <cx:pt idx="51079"> Bathroom </cx:pt>
          <cx:pt idx="51080">Total</cx:pt>
          <cx:pt idx="51081">Refrigerator</cx:pt>
          <cx:pt idx="51082">Other Kitchen</cx:pt>
          <cx:pt idx="51083"> Common outlets </cx:pt>
          <cx:pt idx="51084"> Common Lights </cx:pt>
          <cx:pt idx="51085"> Bedroom Outlets </cx:pt>
          <cx:pt idx="51086"> Bedroom Lights </cx:pt>
          <cx:pt idx="51087"> Bathroom </cx:pt>
          <cx:pt idx="51088">Total</cx:pt>
          <cx:pt idx="51089">Refrigerator</cx:pt>
          <cx:pt idx="51090">Other Kitchen</cx:pt>
          <cx:pt idx="51091"> Common outlets </cx:pt>
          <cx:pt idx="51092"> Common Lights </cx:pt>
          <cx:pt idx="51093"> Bedroom Outlets </cx:pt>
          <cx:pt idx="51094"> Bedroom Lights </cx:pt>
          <cx:pt idx="51095"> Bathroom </cx:pt>
          <cx:pt idx="51096">Total</cx:pt>
          <cx:pt idx="51097">Refrigerator</cx:pt>
          <cx:pt idx="51098">Other Kitchen</cx:pt>
          <cx:pt idx="51099"> Common outlets </cx:pt>
          <cx:pt idx="51100"> Common Lights </cx:pt>
          <cx:pt idx="51101"> Bedroom Outlets </cx:pt>
          <cx:pt idx="51102"> Bedroom Lights </cx:pt>
          <cx:pt idx="51103"> Bathroom </cx:pt>
          <cx:pt idx="51104">Total</cx:pt>
          <cx:pt idx="51105">Refrigerator</cx:pt>
          <cx:pt idx="51106">Other Kitchen</cx:pt>
          <cx:pt idx="51107"> Common outlets </cx:pt>
          <cx:pt idx="51108"> Common Lights </cx:pt>
          <cx:pt idx="51109"> Bedroom Outlets </cx:pt>
          <cx:pt idx="51110"> Bedroom Lights </cx:pt>
          <cx:pt idx="51111"> Bathroom </cx:pt>
          <cx:pt idx="51112">Total</cx:pt>
          <cx:pt idx="51113">Refrigerator</cx:pt>
          <cx:pt idx="51114">Other Kitchen</cx:pt>
          <cx:pt idx="51115"> Common outlets </cx:pt>
          <cx:pt idx="51116"> Common Lights </cx:pt>
          <cx:pt idx="51117"> Bedroom Outlets </cx:pt>
          <cx:pt idx="51118"> Bedroom Lights </cx:pt>
          <cx:pt idx="51119"> Bathroom </cx:pt>
          <cx:pt idx="51120">Total</cx:pt>
          <cx:pt idx="51121">Refrigerator</cx:pt>
          <cx:pt idx="51122">Other Kitchen</cx:pt>
          <cx:pt idx="51123"> Common outlets </cx:pt>
          <cx:pt idx="51124"> Common Lights </cx:pt>
          <cx:pt idx="51125"> Bedroom Outlets </cx:pt>
          <cx:pt idx="51126"> Bedroom Lights </cx:pt>
          <cx:pt idx="51127"> Bathroom </cx:pt>
          <cx:pt idx="51128">Total</cx:pt>
          <cx:pt idx="51129">Refrigerator</cx:pt>
          <cx:pt idx="51130">Other Kitchen</cx:pt>
          <cx:pt idx="51131"> Common outlets </cx:pt>
          <cx:pt idx="51132"> Common Lights </cx:pt>
          <cx:pt idx="51133"> Bedroom Outlets </cx:pt>
          <cx:pt idx="51134"> Bedroom Lights </cx:pt>
          <cx:pt idx="51135"> Bathroom </cx:pt>
          <cx:pt idx="51136">Total</cx:pt>
          <cx:pt idx="51137">Refrigerator</cx:pt>
          <cx:pt idx="51138">Other Kitchen</cx:pt>
          <cx:pt idx="51139"> Common outlets </cx:pt>
          <cx:pt idx="51140"> Common Lights </cx:pt>
          <cx:pt idx="51141"> Bedroom Outlets </cx:pt>
          <cx:pt idx="51142"> Bedroom Lights </cx:pt>
          <cx:pt idx="51143"> Bathroom </cx:pt>
          <cx:pt idx="51144">Total</cx:pt>
          <cx:pt idx="51145">Refrigerator</cx:pt>
          <cx:pt idx="51146">Other Kitchen</cx:pt>
          <cx:pt idx="51147"> Common outlets </cx:pt>
          <cx:pt idx="51148"> Common Lights </cx:pt>
          <cx:pt idx="51149"> Bedroom Outlets </cx:pt>
          <cx:pt idx="51150"> Bedroom Lights </cx:pt>
          <cx:pt idx="51151"> Bathroom </cx:pt>
          <cx:pt idx="51152">Total</cx:pt>
          <cx:pt idx="51153">Refrigerator</cx:pt>
          <cx:pt idx="51154">Other Kitchen</cx:pt>
          <cx:pt idx="51155"> Common outlets </cx:pt>
          <cx:pt idx="51156"> Common Lights </cx:pt>
          <cx:pt idx="51157"> Bedroom Outlets </cx:pt>
          <cx:pt idx="51158"> Bedroom Lights </cx:pt>
          <cx:pt idx="51159"> Bathroom </cx:pt>
          <cx:pt idx="51160">Total</cx:pt>
          <cx:pt idx="51161">Refrigerator</cx:pt>
          <cx:pt idx="51162">Other Kitchen</cx:pt>
          <cx:pt idx="51163"> Common outlets </cx:pt>
          <cx:pt idx="51164"> Common Lights </cx:pt>
          <cx:pt idx="51165"> Bedroom Outlets </cx:pt>
          <cx:pt idx="51166"> Bedroom Lights </cx:pt>
          <cx:pt idx="51167"> Bathroom </cx:pt>
          <cx:pt idx="51168">Total</cx:pt>
          <cx:pt idx="51169">Refrigerator</cx:pt>
          <cx:pt idx="51170">Other Kitchen</cx:pt>
          <cx:pt idx="51171"> Common outlets </cx:pt>
          <cx:pt idx="51172"> Common Lights </cx:pt>
          <cx:pt idx="51173"> Bedroom Outlets </cx:pt>
          <cx:pt idx="51174"> Bedroom Lights </cx:pt>
          <cx:pt idx="51175"> Bathroom </cx:pt>
          <cx:pt idx="51176">Total</cx:pt>
          <cx:pt idx="51177">Refrigerator</cx:pt>
          <cx:pt idx="51178">Other Kitchen</cx:pt>
          <cx:pt idx="51179"> Common outlets </cx:pt>
          <cx:pt idx="51180"> Common Lights </cx:pt>
          <cx:pt idx="51181"> Bedroom Outlets </cx:pt>
          <cx:pt idx="51182"> Bedroom Lights </cx:pt>
          <cx:pt idx="51183"> Bathroom </cx:pt>
          <cx:pt idx="51184">Total</cx:pt>
          <cx:pt idx="51185">Refrigerator</cx:pt>
          <cx:pt idx="51186">Other Kitchen</cx:pt>
          <cx:pt idx="51187"> Common outlets </cx:pt>
          <cx:pt idx="51188"> Common Lights </cx:pt>
          <cx:pt idx="51189"> Bedroom Outlets </cx:pt>
          <cx:pt idx="51190"> Bedroom Lights </cx:pt>
          <cx:pt idx="51191"> Bathroom </cx:pt>
          <cx:pt idx="51192">Total</cx:pt>
          <cx:pt idx="51193">Refrigerator</cx:pt>
          <cx:pt idx="51194">Other Kitchen</cx:pt>
          <cx:pt idx="51195"> Common outlets </cx:pt>
          <cx:pt idx="51196"> Common Lights </cx:pt>
          <cx:pt idx="51197"> Bedroom Outlets </cx:pt>
          <cx:pt idx="51198"> Bedroom Lights </cx:pt>
          <cx:pt idx="51199"> Bathroom </cx:pt>
          <cx:pt idx="51200">Total</cx:pt>
          <cx:pt idx="51201">Refrigerator</cx:pt>
          <cx:pt idx="51202">Other Kitchen</cx:pt>
          <cx:pt idx="51203"> Common outlets </cx:pt>
          <cx:pt idx="51204"> Common Lights </cx:pt>
          <cx:pt idx="51205"> Bedroom Outlets </cx:pt>
          <cx:pt idx="51206"> Bedroom Lights </cx:pt>
          <cx:pt idx="51207"> Bathroom </cx:pt>
          <cx:pt idx="51208">Total</cx:pt>
          <cx:pt idx="51209">Refrigerator</cx:pt>
          <cx:pt idx="51210">Other Kitchen</cx:pt>
          <cx:pt idx="51211"> Common outlets </cx:pt>
          <cx:pt idx="51212"> Common Lights </cx:pt>
          <cx:pt idx="51213"> Bedroom Outlets </cx:pt>
          <cx:pt idx="51214"> Bedroom Lights </cx:pt>
          <cx:pt idx="51215"> Bathroom </cx:pt>
          <cx:pt idx="51216">Total</cx:pt>
          <cx:pt idx="51217">Refrigerator</cx:pt>
          <cx:pt idx="51218">Other Kitchen</cx:pt>
          <cx:pt idx="51219"> Common outlets </cx:pt>
          <cx:pt idx="51220"> Common Lights </cx:pt>
          <cx:pt idx="51221"> Bedroom Outlets </cx:pt>
          <cx:pt idx="51222"> Bedroom Lights </cx:pt>
          <cx:pt idx="51223"> Bathroom </cx:pt>
          <cx:pt idx="51224">Total</cx:pt>
          <cx:pt idx="51225">Refrigerator</cx:pt>
          <cx:pt idx="51226">Other Kitchen</cx:pt>
          <cx:pt idx="51227"> Common outlets </cx:pt>
          <cx:pt idx="51228"> Common Lights </cx:pt>
          <cx:pt idx="51229"> Bedroom Outlets </cx:pt>
          <cx:pt idx="51230"> Bedroom Lights </cx:pt>
          <cx:pt idx="51231"> Bathroom </cx:pt>
          <cx:pt idx="51232">Total</cx:pt>
          <cx:pt idx="51233">Refrigerator</cx:pt>
          <cx:pt idx="51234">Other Kitchen</cx:pt>
          <cx:pt idx="51235"> Common outlets </cx:pt>
          <cx:pt idx="51236"> Common Lights </cx:pt>
          <cx:pt idx="51237"> Bedroom Outlets </cx:pt>
          <cx:pt idx="51238"> Bedroom Lights </cx:pt>
          <cx:pt idx="51239"> Bathroom </cx:pt>
          <cx:pt idx="51240">Total</cx:pt>
          <cx:pt idx="51241">Refrigerator</cx:pt>
          <cx:pt idx="51242">Other Kitchen</cx:pt>
          <cx:pt idx="51243"> Common outlets </cx:pt>
          <cx:pt idx="51244"> Common Lights </cx:pt>
          <cx:pt idx="51245"> Bedroom Outlets </cx:pt>
          <cx:pt idx="51246"> Bedroom Lights </cx:pt>
          <cx:pt idx="51247"> Bathroom </cx:pt>
          <cx:pt idx="51248">Total</cx:pt>
          <cx:pt idx="51249">Refrigerator</cx:pt>
          <cx:pt idx="51250">Other Kitchen</cx:pt>
          <cx:pt idx="51251"> Common outlets </cx:pt>
          <cx:pt idx="51252"> Common Lights </cx:pt>
          <cx:pt idx="51253"> Bedroom Outlets </cx:pt>
          <cx:pt idx="51254"> Bedroom Lights </cx:pt>
          <cx:pt idx="51255"> Bathroom </cx:pt>
          <cx:pt idx="51256">Total</cx:pt>
          <cx:pt idx="51257">Refrigerator</cx:pt>
          <cx:pt idx="51258">Other Kitchen</cx:pt>
          <cx:pt idx="51259"> Common outlets </cx:pt>
          <cx:pt idx="51260"> Common Lights </cx:pt>
          <cx:pt idx="51261"> Bedroom Outlets </cx:pt>
          <cx:pt idx="51262"> Bedroom Lights </cx:pt>
          <cx:pt idx="51263"> Bathroom </cx:pt>
          <cx:pt idx="51264">Total</cx:pt>
          <cx:pt idx="51265">Refrigerator</cx:pt>
          <cx:pt idx="51266">Other Kitchen</cx:pt>
          <cx:pt idx="51267"> Common outlets </cx:pt>
          <cx:pt idx="51268"> Common Lights </cx:pt>
          <cx:pt idx="51269"> Bedroom Outlets </cx:pt>
          <cx:pt idx="51270"> Bedroom Lights </cx:pt>
          <cx:pt idx="51271"> Bathroom </cx:pt>
          <cx:pt idx="51272">Total</cx:pt>
          <cx:pt idx="51273">Refrigerator</cx:pt>
          <cx:pt idx="51274">Other Kitchen</cx:pt>
          <cx:pt idx="51275"> Common outlets </cx:pt>
          <cx:pt idx="51276"> Common Lights </cx:pt>
          <cx:pt idx="51277"> Bedroom Outlets </cx:pt>
          <cx:pt idx="51278"> Bedroom Lights </cx:pt>
          <cx:pt idx="51279"> Bathroom </cx:pt>
          <cx:pt idx="51280">Total</cx:pt>
          <cx:pt idx="51281">Refrigerator</cx:pt>
          <cx:pt idx="51282">Other Kitchen</cx:pt>
          <cx:pt idx="51283"> Common outlets </cx:pt>
          <cx:pt idx="51284"> Common Lights </cx:pt>
          <cx:pt idx="51285"> Bedroom Outlets </cx:pt>
          <cx:pt idx="51286"> Bedroom Lights </cx:pt>
          <cx:pt idx="51287"> Bathroom </cx:pt>
          <cx:pt idx="51288">Total</cx:pt>
          <cx:pt idx="51289">Refrigerator</cx:pt>
          <cx:pt idx="51290">Other Kitchen</cx:pt>
          <cx:pt idx="51291"> Common outlets </cx:pt>
          <cx:pt idx="51292"> Common Lights </cx:pt>
          <cx:pt idx="51293"> Bedroom Outlets </cx:pt>
          <cx:pt idx="51294"> Bedroom Lights </cx:pt>
          <cx:pt idx="51295"> Bathroom </cx:pt>
          <cx:pt idx="51296">Total</cx:pt>
          <cx:pt idx="51297">Refrigerator</cx:pt>
          <cx:pt idx="51298">Other Kitchen</cx:pt>
          <cx:pt idx="51299"> Common outlets </cx:pt>
          <cx:pt idx="51300"> Common Lights </cx:pt>
          <cx:pt idx="51301"> Bedroom Outlets </cx:pt>
          <cx:pt idx="51302"> Bedroom Lights </cx:pt>
          <cx:pt idx="51303"> Bathroom </cx:pt>
          <cx:pt idx="51304">Total</cx:pt>
          <cx:pt idx="51305">Refrigerator</cx:pt>
          <cx:pt idx="51306">Other Kitchen</cx:pt>
          <cx:pt idx="51307"> Common outlets </cx:pt>
          <cx:pt idx="51308"> Common Lights </cx:pt>
          <cx:pt idx="51309"> Bedroom Outlets </cx:pt>
          <cx:pt idx="51310"> Bedroom Lights </cx:pt>
          <cx:pt idx="51311"> Bathroom </cx:pt>
          <cx:pt idx="51312">Total</cx:pt>
          <cx:pt idx="51313">Refrigerator</cx:pt>
          <cx:pt idx="51314">Other Kitchen</cx:pt>
          <cx:pt idx="51315"> Common outlets </cx:pt>
          <cx:pt idx="51316"> Common Lights </cx:pt>
          <cx:pt idx="51317"> Bedroom Outlets </cx:pt>
          <cx:pt idx="51318"> Bedroom Lights </cx:pt>
          <cx:pt idx="51319"> Bathroom </cx:pt>
          <cx:pt idx="51320">Total</cx:pt>
          <cx:pt idx="51321">Refrigerator</cx:pt>
          <cx:pt idx="51322">Other Kitchen</cx:pt>
          <cx:pt idx="51323"> Common outlets </cx:pt>
          <cx:pt idx="51324"> Common Lights </cx:pt>
          <cx:pt idx="51325"> Bedroom Outlets </cx:pt>
          <cx:pt idx="51326"> Bedroom Lights </cx:pt>
          <cx:pt idx="51327"> Bathroom </cx:pt>
          <cx:pt idx="51328">Total</cx:pt>
          <cx:pt idx="51329">Refrigerator</cx:pt>
          <cx:pt idx="51330">Other Kitchen</cx:pt>
          <cx:pt idx="51331"> Common outlets </cx:pt>
          <cx:pt idx="51332"> Common Lights </cx:pt>
          <cx:pt idx="51333"> Bedroom Outlets </cx:pt>
          <cx:pt idx="51334"> Bedroom Lights </cx:pt>
          <cx:pt idx="51335"> Bathroom </cx:pt>
          <cx:pt idx="51336">Total</cx:pt>
          <cx:pt idx="51337">Refrigerator</cx:pt>
          <cx:pt idx="51338">Other Kitchen</cx:pt>
          <cx:pt idx="51339"> Common outlets </cx:pt>
          <cx:pt idx="51340"> Common Lights </cx:pt>
          <cx:pt idx="51341"> Bedroom Outlets </cx:pt>
          <cx:pt idx="51342"> Bedroom Lights </cx:pt>
          <cx:pt idx="51343"> Bathroom </cx:pt>
          <cx:pt idx="51344">Total</cx:pt>
          <cx:pt idx="51345">Refrigerator</cx:pt>
          <cx:pt idx="51346">Other Kitchen</cx:pt>
          <cx:pt idx="51347"> Common outlets </cx:pt>
          <cx:pt idx="51348"> Common Lights </cx:pt>
          <cx:pt idx="51349"> Bedroom Outlets </cx:pt>
          <cx:pt idx="51350"> Bedroom Lights </cx:pt>
          <cx:pt idx="51351"> Bathroom </cx:pt>
          <cx:pt idx="51352">Total</cx:pt>
          <cx:pt idx="51353">Refrigerator</cx:pt>
          <cx:pt idx="51354">Other Kitchen</cx:pt>
          <cx:pt idx="51355"> Common outlets </cx:pt>
          <cx:pt idx="51356"> Common Lights </cx:pt>
          <cx:pt idx="51357"> Bedroom Outlets </cx:pt>
          <cx:pt idx="51358"> Bedroom Lights </cx:pt>
          <cx:pt idx="51359"> Bathroom </cx:pt>
          <cx:pt idx="51360">Total</cx:pt>
          <cx:pt idx="51361">Refrigerator</cx:pt>
          <cx:pt idx="51362">Other Kitchen</cx:pt>
          <cx:pt idx="51363"> Common outlets </cx:pt>
          <cx:pt idx="51364"> Common Lights </cx:pt>
          <cx:pt idx="51365"> Bedroom Outlets </cx:pt>
          <cx:pt idx="51366"> Bedroom Lights </cx:pt>
          <cx:pt idx="51367"> Bathroom </cx:pt>
          <cx:pt idx="51368">Total</cx:pt>
          <cx:pt idx="51369">Refrigerator</cx:pt>
          <cx:pt idx="51370">Other Kitchen</cx:pt>
          <cx:pt idx="51371"> Common outlets </cx:pt>
          <cx:pt idx="51372"> Common Lights </cx:pt>
          <cx:pt idx="51373"> Bedroom Outlets </cx:pt>
          <cx:pt idx="51374"> Bedroom Lights </cx:pt>
          <cx:pt idx="51375"> Bathroom </cx:pt>
          <cx:pt idx="51376">Total</cx:pt>
          <cx:pt idx="51377">Refrigerator</cx:pt>
          <cx:pt idx="51378">Other Kitchen</cx:pt>
          <cx:pt idx="51379"> Common outlets </cx:pt>
          <cx:pt idx="51380"> Common Lights </cx:pt>
          <cx:pt idx="51381"> Bedroom Outlets </cx:pt>
          <cx:pt idx="51382"> Bedroom Lights </cx:pt>
          <cx:pt idx="51383"> Bathroom </cx:pt>
          <cx:pt idx="51384">Total</cx:pt>
          <cx:pt idx="51385">Refrigerator</cx:pt>
          <cx:pt idx="51386">Other Kitchen</cx:pt>
          <cx:pt idx="51387"> Common outlets </cx:pt>
          <cx:pt idx="51388"> Common Lights </cx:pt>
          <cx:pt idx="51389"> Bedroom Outlets </cx:pt>
          <cx:pt idx="51390"> Bedroom Lights </cx:pt>
          <cx:pt idx="51391"> Bathroom </cx:pt>
          <cx:pt idx="51392">Total</cx:pt>
          <cx:pt idx="51393">Refrigerator</cx:pt>
          <cx:pt idx="51394">Other Kitchen</cx:pt>
          <cx:pt idx="51395"> Common outlets </cx:pt>
          <cx:pt idx="51396"> Common Lights </cx:pt>
          <cx:pt idx="51397"> Bedroom Outlets </cx:pt>
          <cx:pt idx="51398"> Bedroom Lights </cx:pt>
          <cx:pt idx="51399"> Bathroom </cx:pt>
          <cx:pt idx="51400">Total</cx:pt>
          <cx:pt idx="51401">Refrigerator</cx:pt>
          <cx:pt idx="51402">Other Kitchen</cx:pt>
          <cx:pt idx="51403"> Common outlets </cx:pt>
          <cx:pt idx="51404"> Common Lights </cx:pt>
          <cx:pt idx="51405"> Bedroom Outlets </cx:pt>
          <cx:pt idx="51406"> Bedroom Lights </cx:pt>
          <cx:pt idx="51407"> Bathroom </cx:pt>
          <cx:pt idx="51408">Total</cx:pt>
          <cx:pt idx="51409">Refrigerator</cx:pt>
          <cx:pt idx="51410">Other Kitchen</cx:pt>
          <cx:pt idx="51411"> Common outlets </cx:pt>
          <cx:pt idx="51412"> Common Lights </cx:pt>
          <cx:pt idx="51413"> Bedroom Outlets </cx:pt>
          <cx:pt idx="51414"> Bedroom Lights </cx:pt>
          <cx:pt idx="51415"> Bathroom </cx:pt>
          <cx:pt idx="51416">Total</cx:pt>
          <cx:pt idx="51417">Refrigerator</cx:pt>
          <cx:pt idx="51418">Other Kitchen</cx:pt>
          <cx:pt idx="51419"> Common outlets </cx:pt>
          <cx:pt idx="51420"> Common Lights </cx:pt>
          <cx:pt idx="51421"> Bedroom Outlets </cx:pt>
          <cx:pt idx="51422"> Bedroom Lights </cx:pt>
          <cx:pt idx="51423"> Bathroom </cx:pt>
          <cx:pt idx="51424">Total</cx:pt>
          <cx:pt idx="51425">Refrigerator</cx:pt>
          <cx:pt idx="51426">Other Kitchen</cx:pt>
          <cx:pt idx="51427"> Common outlets </cx:pt>
          <cx:pt idx="51428"> Common Lights </cx:pt>
          <cx:pt idx="51429"> Bedroom Outlets </cx:pt>
          <cx:pt idx="51430"> Bedroom Lights </cx:pt>
          <cx:pt idx="51431"> Bathroom </cx:pt>
          <cx:pt idx="51432">Total</cx:pt>
          <cx:pt idx="51433">Refrigerator</cx:pt>
          <cx:pt idx="51434">Other Kitchen</cx:pt>
          <cx:pt idx="51435"> Common outlets </cx:pt>
          <cx:pt idx="51436"> Common Lights </cx:pt>
          <cx:pt idx="51437"> Bedroom Outlets </cx:pt>
          <cx:pt idx="51438"> Bedroom Lights </cx:pt>
          <cx:pt idx="51439"> Bathroom </cx:pt>
          <cx:pt idx="51440">Total</cx:pt>
          <cx:pt idx="51441">Refrigerator</cx:pt>
          <cx:pt idx="51442">Other Kitchen</cx:pt>
          <cx:pt idx="51443"> Common outlets </cx:pt>
          <cx:pt idx="51444"> Common Lights </cx:pt>
          <cx:pt idx="51445"> Bedroom Outlets </cx:pt>
          <cx:pt idx="51446"> Bedroom Lights </cx:pt>
          <cx:pt idx="51447"> Bathroom </cx:pt>
          <cx:pt idx="51448">Total</cx:pt>
          <cx:pt idx="51449">Refrigerator</cx:pt>
          <cx:pt idx="51450">Other Kitchen</cx:pt>
          <cx:pt idx="51451"> Common outlets </cx:pt>
          <cx:pt idx="51452"> Common Lights </cx:pt>
          <cx:pt idx="51453"> Bedroom Outlets </cx:pt>
          <cx:pt idx="51454"> Bedroom Lights </cx:pt>
          <cx:pt idx="51455"> Bathroom </cx:pt>
          <cx:pt idx="51456">Total</cx:pt>
          <cx:pt idx="51457">Refrigerator</cx:pt>
          <cx:pt idx="51458">Other Kitchen</cx:pt>
          <cx:pt idx="51459"> Common outlets </cx:pt>
          <cx:pt idx="51460"> Common Lights </cx:pt>
          <cx:pt idx="51461"> Bedroom Outlets </cx:pt>
          <cx:pt idx="51462"> Bedroom Lights </cx:pt>
          <cx:pt idx="51463"> Bathroom </cx:pt>
          <cx:pt idx="51464">Total</cx:pt>
          <cx:pt idx="51465">Refrigerator</cx:pt>
          <cx:pt idx="51466">Other Kitchen</cx:pt>
          <cx:pt idx="51467"> Common outlets </cx:pt>
          <cx:pt idx="51468"> Common Lights </cx:pt>
          <cx:pt idx="51469"> Bedroom Outlets </cx:pt>
          <cx:pt idx="51470"> Bedroom Lights </cx:pt>
          <cx:pt idx="51471"> Bathroom </cx:pt>
          <cx:pt idx="51472">Total</cx:pt>
          <cx:pt idx="51473">Refrigerator</cx:pt>
          <cx:pt idx="51474">Other Kitchen</cx:pt>
          <cx:pt idx="51475"> Common outlets </cx:pt>
          <cx:pt idx="51476"> Common Lights </cx:pt>
          <cx:pt idx="51477"> Bedroom Outlets </cx:pt>
          <cx:pt idx="51478"> Bedroom Lights </cx:pt>
          <cx:pt idx="51479"> Bathroom </cx:pt>
          <cx:pt idx="51480">Total</cx:pt>
          <cx:pt idx="51481">Refrigerator</cx:pt>
          <cx:pt idx="51482">Other Kitchen</cx:pt>
          <cx:pt idx="51483"> Common outlets </cx:pt>
          <cx:pt idx="51484"> Common Lights </cx:pt>
          <cx:pt idx="51485"> Bedroom Outlets </cx:pt>
          <cx:pt idx="51486"> Bedroom Lights </cx:pt>
          <cx:pt idx="51487"> Bathroom </cx:pt>
          <cx:pt idx="51488">Total</cx:pt>
          <cx:pt idx="51489">Refrigerator</cx:pt>
          <cx:pt idx="51490">Other Kitchen</cx:pt>
          <cx:pt idx="51491"> Common outlets </cx:pt>
          <cx:pt idx="51492"> Common Lights </cx:pt>
          <cx:pt idx="51493"> Bedroom Outlets </cx:pt>
          <cx:pt idx="51494"> Bedroom Lights </cx:pt>
          <cx:pt idx="51495"> Bathroom </cx:pt>
          <cx:pt idx="51496">Total</cx:pt>
          <cx:pt idx="51497">Refrigerator</cx:pt>
          <cx:pt idx="51498">Other Kitchen</cx:pt>
          <cx:pt idx="51499"> Common outlets </cx:pt>
          <cx:pt idx="51500"> Common Lights </cx:pt>
          <cx:pt idx="51501"> Bedroom Outlets </cx:pt>
          <cx:pt idx="51502"> Bedroom Lights </cx:pt>
          <cx:pt idx="51503"> Bathroom </cx:pt>
          <cx:pt idx="51504">Total</cx:pt>
          <cx:pt idx="51505">Refrigerator</cx:pt>
          <cx:pt idx="51506">Other Kitchen</cx:pt>
          <cx:pt idx="51507"> Common outlets </cx:pt>
          <cx:pt idx="51508"> Common Lights </cx:pt>
          <cx:pt idx="51509"> Bedroom Outlets </cx:pt>
          <cx:pt idx="51510"> Bedroom Lights </cx:pt>
          <cx:pt idx="51511"> Bathroom </cx:pt>
          <cx:pt idx="51512">Total</cx:pt>
          <cx:pt idx="51513">Refrigerator</cx:pt>
          <cx:pt idx="51514">Other Kitchen</cx:pt>
          <cx:pt idx="51515"> Common outlets </cx:pt>
          <cx:pt idx="51516"> Common Lights </cx:pt>
          <cx:pt idx="51517"> Bedroom Outlets </cx:pt>
          <cx:pt idx="51518"> Bedroom Lights </cx:pt>
          <cx:pt idx="51519"> Bathroom </cx:pt>
          <cx:pt idx="51520">Total</cx:pt>
          <cx:pt idx="51521">Refrigerator</cx:pt>
          <cx:pt idx="51522">Other Kitchen</cx:pt>
          <cx:pt idx="51523"> Common outlets </cx:pt>
          <cx:pt idx="51524"> Common Lights </cx:pt>
          <cx:pt idx="51525"> Bedroom Outlets </cx:pt>
          <cx:pt idx="51526"> Bedroom Lights </cx:pt>
          <cx:pt idx="51527"> Bathroom </cx:pt>
          <cx:pt idx="51528">Total</cx:pt>
          <cx:pt idx="51529">Refrigerator</cx:pt>
          <cx:pt idx="51530">Other Kitchen</cx:pt>
          <cx:pt idx="51531"> Common outlets </cx:pt>
          <cx:pt idx="51532"> Common Lights </cx:pt>
          <cx:pt idx="51533"> Bedroom Outlets </cx:pt>
          <cx:pt idx="51534"> Bedroom Lights </cx:pt>
          <cx:pt idx="51535"> Bathroom </cx:pt>
          <cx:pt idx="51536">Total</cx:pt>
          <cx:pt idx="51537">Refrigerator</cx:pt>
          <cx:pt idx="51538">Other Kitchen</cx:pt>
          <cx:pt idx="51539"> Common outlets </cx:pt>
          <cx:pt idx="51540"> Common Lights </cx:pt>
          <cx:pt idx="51541"> Bedroom Outlets </cx:pt>
          <cx:pt idx="51542"> Bedroom Lights </cx:pt>
          <cx:pt idx="51543"> Bathroom </cx:pt>
          <cx:pt idx="51544">Total</cx:pt>
          <cx:pt idx="51545">Refrigerator</cx:pt>
          <cx:pt idx="51546">Other Kitchen</cx:pt>
          <cx:pt idx="51547"> Common outlets </cx:pt>
          <cx:pt idx="51548"> Common Lights </cx:pt>
          <cx:pt idx="51549"> Bedroom Outlets </cx:pt>
          <cx:pt idx="51550"> Bedroom Lights </cx:pt>
          <cx:pt idx="51551"> Bathroom </cx:pt>
          <cx:pt idx="51552">Total</cx:pt>
          <cx:pt idx="51553">Refrigerator</cx:pt>
          <cx:pt idx="51554">Other Kitchen</cx:pt>
          <cx:pt idx="51555"> Common outlets </cx:pt>
          <cx:pt idx="51556"> Common Lights </cx:pt>
          <cx:pt idx="51557"> Bedroom Outlets </cx:pt>
          <cx:pt idx="51558"> Bedroom Lights </cx:pt>
          <cx:pt idx="51559"> Bathroom </cx:pt>
          <cx:pt idx="51560">Total</cx:pt>
          <cx:pt idx="51561">Refrigerator</cx:pt>
          <cx:pt idx="51562">Other Kitchen</cx:pt>
          <cx:pt idx="51563"> Common outlets </cx:pt>
          <cx:pt idx="51564"> Common Lights </cx:pt>
          <cx:pt idx="51565"> Bedroom Outlets </cx:pt>
          <cx:pt idx="51566"> Bedroom Lights </cx:pt>
          <cx:pt idx="51567"> Bathroom </cx:pt>
          <cx:pt idx="51568">Total</cx:pt>
          <cx:pt idx="51569">Refrigerator</cx:pt>
          <cx:pt idx="51570">Other Kitchen</cx:pt>
          <cx:pt idx="51571"> Common outlets </cx:pt>
          <cx:pt idx="51572"> Common Lights </cx:pt>
          <cx:pt idx="51573"> Bedroom Outlets </cx:pt>
          <cx:pt idx="51574"> Bedroom Lights </cx:pt>
          <cx:pt idx="51575"> Bathroom </cx:pt>
          <cx:pt idx="51576">Total</cx:pt>
          <cx:pt idx="51577">Refrigerator</cx:pt>
          <cx:pt idx="51578">Other Kitchen</cx:pt>
          <cx:pt idx="51579"> Common outlets </cx:pt>
          <cx:pt idx="51580"> Common Lights </cx:pt>
          <cx:pt idx="51581"> Bedroom Outlets </cx:pt>
          <cx:pt idx="51582"> Bedroom Lights </cx:pt>
          <cx:pt idx="51583"> Bathroom </cx:pt>
          <cx:pt idx="51584">Total</cx:pt>
          <cx:pt idx="51585">Refrigerator</cx:pt>
          <cx:pt idx="51586">Other Kitchen</cx:pt>
          <cx:pt idx="51587"> Common outlets </cx:pt>
          <cx:pt idx="51588"> Common Lights </cx:pt>
          <cx:pt idx="51589"> Bedroom Outlets </cx:pt>
          <cx:pt idx="51590"> Bedroom Lights </cx:pt>
          <cx:pt idx="51591"> Bathroom </cx:pt>
          <cx:pt idx="51592">Total</cx:pt>
          <cx:pt idx="51593">Refrigerator</cx:pt>
          <cx:pt idx="51594">Other Kitchen</cx:pt>
          <cx:pt idx="51595"> Common outlets </cx:pt>
          <cx:pt idx="51596"> Common Lights </cx:pt>
          <cx:pt idx="51597"> Bedroom Outlets </cx:pt>
          <cx:pt idx="51598"> Bedroom Lights </cx:pt>
          <cx:pt idx="51599"> Bathroom </cx:pt>
          <cx:pt idx="51600">Total</cx:pt>
          <cx:pt idx="51601">Refrigerator</cx:pt>
          <cx:pt idx="51602">Other Kitchen</cx:pt>
          <cx:pt idx="51603"> Common outlets </cx:pt>
          <cx:pt idx="51604"> Common Lights </cx:pt>
          <cx:pt idx="51605"> Bedroom Outlets </cx:pt>
          <cx:pt idx="51606"> Bedroom Lights </cx:pt>
          <cx:pt idx="51607"> Bathroom </cx:pt>
          <cx:pt idx="51608">Total</cx:pt>
          <cx:pt idx="51609">Refrigerator</cx:pt>
          <cx:pt idx="51610">Other Kitchen</cx:pt>
          <cx:pt idx="51611"> Common outlets </cx:pt>
          <cx:pt idx="51612"> Common Lights </cx:pt>
          <cx:pt idx="51613"> Bedroom Outlets </cx:pt>
          <cx:pt idx="51614"> Bedroom Lights </cx:pt>
          <cx:pt idx="51615"> Bathroom </cx:pt>
          <cx:pt idx="51616">Total</cx:pt>
          <cx:pt idx="51617">Refrigerator</cx:pt>
          <cx:pt idx="51618">Other Kitchen</cx:pt>
          <cx:pt idx="51619"> Common outlets </cx:pt>
          <cx:pt idx="51620"> Common Lights </cx:pt>
          <cx:pt idx="51621"> Bedroom Outlets </cx:pt>
          <cx:pt idx="51622"> Bedroom Lights </cx:pt>
          <cx:pt idx="51623"> Bathroom </cx:pt>
          <cx:pt idx="51624">Total</cx:pt>
          <cx:pt idx="51625">Refrigerator</cx:pt>
          <cx:pt idx="51626">Other Kitchen</cx:pt>
          <cx:pt idx="51627"> Common outlets </cx:pt>
          <cx:pt idx="51628"> Common Lights </cx:pt>
          <cx:pt idx="51629"> Bedroom Outlets </cx:pt>
          <cx:pt idx="51630"> Bedroom Lights </cx:pt>
          <cx:pt idx="51631"> Bathroom </cx:pt>
          <cx:pt idx="51632">Total</cx:pt>
          <cx:pt idx="51633">Refrigerator</cx:pt>
          <cx:pt idx="51634">Other Kitchen</cx:pt>
          <cx:pt idx="51635"> Common outlets </cx:pt>
          <cx:pt idx="51636"> Common Lights </cx:pt>
          <cx:pt idx="51637"> Bedroom Outlets </cx:pt>
          <cx:pt idx="51638"> Bedroom Lights </cx:pt>
          <cx:pt idx="51639"> Bathroom </cx:pt>
          <cx:pt idx="51640">Total</cx:pt>
          <cx:pt idx="51641">Refrigerator</cx:pt>
          <cx:pt idx="51642">Other Kitchen</cx:pt>
          <cx:pt idx="51643"> Common outlets </cx:pt>
          <cx:pt idx="51644"> Common Lights </cx:pt>
          <cx:pt idx="51645"> Bedroom Outlets </cx:pt>
          <cx:pt idx="51646"> Bedroom Lights </cx:pt>
          <cx:pt idx="51647"> Bathroom </cx:pt>
          <cx:pt idx="51648">Total</cx:pt>
          <cx:pt idx="51649">Refrigerator</cx:pt>
          <cx:pt idx="51650">Other Kitchen</cx:pt>
          <cx:pt idx="51651"> Common outlets </cx:pt>
          <cx:pt idx="51652"> Common Lights </cx:pt>
          <cx:pt idx="51653"> Bedroom Outlets </cx:pt>
          <cx:pt idx="51654"> Bedroom Lights </cx:pt>
          <cx:pt idx="51655"> Bathroom </cx:pt>
          <cx:pt idx="51656">Total</cx:pt>
          <cx:pt idx="51657">Refrigerator</cx:pt>
          <cx:pt idx="51658">Other Kitchen</cx:pt>
          <cx:pt idx="51659"> Common outlets </cx:pt>
          <cx:pt idx="51660"> Common Lights </cx:pt>
          <cx:pt idx="51661"> Bedroom Outlets </cx:pt>
          <cx:pt idx="51662"> Bedroom Lights </cx:pt>
          <cx:pt idx="51663"> Bathroom </cx:pt>
          <cx:pt idx="51664">Total</cx:pt>
          <cx:pt idx="51665">Refrigerator</cx:pt>
          <cx:pt idx="51666">Other Kitchen</cx:pt>
          <cx:pt idx="51667"> Common outlets </cx:pt>
          <cx:pt idx="51668"> Common Lights </cx:pt>
          <cx:pt idx="51669"> Bedroom Outlets </cx:pt>
          <cx:pt idx="51670"> Bedroom Lights </cx:pt>
          <cx:pt idx="51671"> Bathroom </cx:pt>
          <cx:pt idx="51672">Total</cx:pt>
          <cx:pt idx="51673">Refrigerator</cx:pt>
          <cx:pt idx="51674">Other Kitchen</cx:pt>
          <cx:pt idx="51675"> Common outlets </cx:pt>
          <cx:pt idx="51676"> Common Lights </cx:pt>
          <cx:pt idx="51677"> Bedroom Outlets </cx:pt>
          <cx:pt idx="51678"> Bedroom Lights </cx:pt>
          <cx:pt idx="51679"> Bathroom </cx:pt>
          <cx:pt idx="51680">Total</cx:pt>
          <cx:pt idx="51681">Refrigerator</cx:pt>
          <cx:pt idx="51682">Other Kitchen</cx:pt>
          <cx:pt idx="51683"> Common outlets </cx:pt>
          <cx:pt idx="51684"> Common Lights </cx:pt>
          <cx:pt idx="51685"> Bedroom Outlets </cx:pt>
          <cx:pt idx="51686"> Bedroom Lights </cx:pt>
          <cx:pt idx="51687"> Bathroom </cx:pt>
          <cx:pt idx="51688">Total</cx:pt>
          <cx:pt idx="51689">Refrigerator</cx:pt>
          <cx:pt idx="51690">Other Kitchen</cx:pt>
          <cx:pt idx="51691"> Common outlets </cx:pt>
          <cx:pt idx="51692"> Common Lights </cx:pt>
          <cx:pt idx="51693"> Bedroom Outlets </cx:pt>
          <cx:pt idx="51694"> Bedroom Lights </cx:pt>
          <cx:pt idx="51695"> Bathroom </cx:pt>
          <cx:pt idx="51696">Total</cx:pt>
          <cx:pt idx="51697">Refrigerator</cx:pt>
          <cx:pt idx="51698">Other Kitchen</cx:pt>
          <cx:pt idx="51699"> Common outlets </cx:pt>
          <cx:pt idx="51700"> Common Lights </cx:pt>
          <cx:pt idx="51701"> Bedroom Outlets </cx:pt>
          <cx:pt idx="51702"> Bedroom Lights </cx:pt>
          <cx:pt idx="51703"> Bathroom </cx:pt>
          <cx:pt idx="51704">Total</cx:pt>
          <cx:pt idx="51705">Refrigerator</cx:pt>
          <cx:pt idx="51706">Other Kitchen</cx:pt>
          <cx:pt idx="51707"> Common outlets </cx:pt>
          <cx:pt idx="51708"> Common Lights </cx:pt>
          <cx:pt idx="51709"> Bedroom Outlets </cx:pt>
          <cx:pt idx="51710"> Bedroom Lights </cx:pt>
          <cx:pt idx="51711"> Bathroom </cx:pt>
          <cx:pt idx="51712">Total</cx:pt>
          <cx:pt idx="51713">Refrigerator</cx:pt>
          <cx:pt idx="51714">Other Kitchen</cx:pt>
          <cx:pt idx="51715"> Common outlets </cx:pt>
          <cx:pt idx="51716"> Common Lights </cx:pt>
          <cx:pt idx="51717"> Bedroom Outlets </cx:pt>
          <cx:pt idx="51718"> Bedroom Lights </cx:pt>
          <cx:pt idx="51719"> Bathroom </cx:pt>
          <cx:pt idx="51720">Total</cx:pt>
          <cx:pt idx="51721">Refrigerator</cx:pt>
          <cx:pt idx="51722">Other Kitchen</cx:pt>
          <cx:pt idx="51723"> Common outlets </cx:pt>
          <cx:pt idx="51724"> Common Lights </cx:pt>
          <cx:pt idx="51725"> Bedroom Outlets </cx:pt>
          <cx:pt idx="51726"> Bedroom Lights </cx:pt>
          <cx:pt idx="51727"> Bathroom </cx:pt>
          <cx:pt idx="51728">Total</cx:pt>
          <cx:pt idx="51729">Refrigerator</cx:pt>
          <cx:pt idx="51730">Other Kitchen</cx:pt>
          <cx:pt idx="51731"> Common outlets </cx:pt>
          <cx:pt idx="51732"> Common Lights </cx:pt>
          <cx:pt idx="51733"> Bedroom Outlets </cx:pt>
          <cx:pt idx="51734"> Bedroom Lights </cx:pt>
          <cx:pt idx="51735"> Bathroom </cx:pt>
          <cx:pt idx="51736">Total</cx:pt>
          <cx:pt idx="51737">Refrigerator</cx:pt>
          <cx:pt idx="51738">Other Kitchen</cx:pt>
          <cx:pt idx="51739"> Common outlets </cx:pt>
          <cx:pt idx="51740"> Common Lights </cx:pt>
          <cx:pt idx="51741"> Bedroom Outlets </cx:pt>
          <cx:pt idx="51742"> Bedroom Lights </cx:pt>
          <cx:pt idx="51743"> Bathroom </cx:pt>
          <cx:pt idx="51744">Total</cx:pt>
          <cx:pt idx="51745">Refrigerator</cx:pt>
          <cx:pt idx="51746">Other Kitchen</cx:pt>
          <cx:pt idx="51747"> Common outlets </cx:pt>
          <cx:pt idx="51748"> Common Lights </cx:pt>
          <cx:pt idx="51749"> Bedroom Outlets </cx:pt>
          <cx:pt idx="51750"> Bedroom Lights </cx:pt>
          <cx:pt idx="51751"> Bathroom </cx:pt>
          <cx:pt idx="51752">Total</cx:pt>
          <cx:pt idx="51753">Refrigerator</cx:pt>
          <cx:pt idx="51754">Other Kitchen</cx:pt>
          <cx:pt idx="51755"> Common outlets </cx:pt>
          <cx:pt idx="51756"> Common Lights </cx:pt>
          <cx:pt idx="51757"> Bedroom Outlets </cx:pt>
          <cx:pt idx="51758"> Bedroom Lights </cx:pt>
          <cx:pt idx="51759"> Bathroom </cx:pt>
          <cx:pt idx="51760">Total</cx:pt>
          <cx:pt idx="51761">Refrigerator</cx:pt>
          <cx:pt idx="51762">Other Kitchen</cx:pt>
          <cx:pt idx="51763"> Common outlets </cx:pt>
          <cx:pt idx="51764"> Common Lights </cx:pt>
          <cx:pt idx="51765"> Bedroom Outlets </cx:pt>
          <cx:pt idx="51766"> Bedroom Lights </cx:pt>
          <cx:pt idx="51767"> Bathroom </cx:pt>
          <cx:pt idx="51768">Total</cx:pt>
          <cx:pt idx="51769">Refrigerator</cx:pt>
          <cx:pt idx="51770">Other Kitchen</cx:pt>
          <cx:pt idx="51771"> Common outlets </cx:pt>
          <cx:pt idx="51772"> Common Lights </cx:pt>
          <cx:pt idx="51773"> Bedroom Outlets </cx:pt>
          <cx:pt idx="51774"> Bedroom Lights </cx:pt>
          <cx:pt idx="51775"> Bathroom </cx:pt>
          <cx:pt idx="51776">Total</cx:pt>
          <cx:pt idx="51777">Refrigerator</cx:pt>
          <cx:pt idx="51778">Other Kitchen</cx:pt>
          <cx:pt idx="51779"> Common outlets </cx:pt>
          <cx:pt idx="51780"> Common Lights </cx:pt>
          <cx:pt idx="51781"> Bedroom Outlets </cx:pt>
          <cx:pt idx="51782"> Bedroom Lights </cx:pt>
          <cx:pt idx="51783"> Bathroom </cx:pt>
          <cx:pt idx="51784">Total</cx:pt>
          <cx:pt idx="51785">Refrigerator</cx:pt>
          <cx:pt idx="51786">Other Kitchen</cx:pt>
          <cx:pt idx="51787"> Common outlets </cx:pt>
          <cx:pt idx="51788"> Common Lights </cx:pt>
          <cx:pt idx="51789"> Bedroom Outlets </cx:pt>
          <cx:pt idx="51790"> Bedroom Lights </cx:pt>
          <cx:pt idx="51791"> Bathroom </cx:pt>
          <cx:pt idx="51792">Total</cx:pt>
          <cx:pt idx="51793">Refrigerator</cx:pt>
          <cx:pt idx="51794">Other Kitchen</cx:pt>
          <cx:pt idx="51795"> Common outlets </cx:pt>
          <cx:pt idx="51796"> Common Lights </cx:pt>
          <cx:pt idx="51797"> Bedroom Outlets </cx:pt>
          <cx:pt idx="51798"> Bedroom Lights </cx:pt>
          <cx:pt idx="51799"> Bathroom </cx:pt>
          <cx:pt idx="51800">Total</cx:pt>
          <cx:pt idx="51801">Refrigerator</cx:pt>
          <cx:pt idx="51802">Other Kitchen</cx:pt>
          <cx:pt idx="51803"> Common outlets </cx:pt>
          <cx:pt idx="51804"> Common Lights </cx:pt>
          <cx:pt idx="51805"> Bedroom Outlets </cx:pt>
          <cx:pt idx="51806"> Bedroom Lights </cx:pt>
          <cx:pt idx="51807"> Bathroom </cx:pt>
          <cx:pt idx="51808">Total</cx:pt>
          <cx:pt idx="51809">Refrigerator</cx:pt>
          <cx:pt idx="51810">Other Kitchen</cx:pt>
          <cx:pt idx="51811"> Common outlets </cx:pt>
          <cx:pt idx="51812"> Common Lights </cx:pt>
          <cx:pt idx="51813"> Bedroom Outlets </cx:pt>
          <cx:pt idx="51814"> Bedroom Lights </cx:pt>
          <cx:pt idx="51815"> Bathroom </cx:pt>
          <cx:pt idx="51816">Total</cx:pt>
          <cx:pt idx="51817">Refrigerator</cx:pt>
          <cx:pt idx="51818">Other Kitchen</cx:pt>
          <cx:pt idx="51819"> Common outlets </cx:pt>
          <cx:pt idx="51820"> Common Lights </cx:pt>
          <cx:pt idx="51821"> Bedroom Outlets </cx:pt>
          <cx:pt idx="51822"> Bedroom Lights </cx:pt>
          <cx:pt idx="51823"> Bathroom </cx:pt>
          <cx:pt idx="51824">Total</cx:pt>
          <cx:pt idx="51825">Refrigerator</cx:pt>
          <cx:pt idx="51826">Other Kitchen</cx:pt>
          <cx:pt idx="51827"> Common outlets </cx:pt>
          <cx:pt idx="51828"> Common Lights </cx:pt>
          <cx:pt idx="51829"> Bedroom Outlets </cx:pt>
          <cx:pt idx="51830"> Bedroom Lights </cx:pt>
          <cx:pt idx="51831"> Bathroom </cx:pt>
          <cx:pt idx="51832">Total</cx:pt>
          <cx:pt idx="51833">Refrigerator</cx:pt>
          <cx:pt idx="51834">Other Kitchen</cx:pt>
          <cx:pt idx="51835"> Common outlets </cx:pt>
          <cx:pt idx="51836"> Common Lights </cx:pt>
          <cx:pt idx="51837"> Bedroom Outlets </cx:pt>
          <cx:pt idx="51838"> Bedroom Lights </cx:pt>
          <cx:pt idx="51839"> Bathroom </cx:pt>
          <cx:pt idx="51840">Total</cx:pt>
          <cx:pt idx="51841">Refrigerator</cx:pt>
          <cx:pt idx="51842">Other Kitchen</cx:pt>
          <cx:pt idx="51843"> Common outlets </cx:pt>
          <cx:pt idx="51844"> Common Lights </cx:pt>
          <cx:pt idx="51845"> Bedroom Outlets </cx:pt>
          <cx:pt idx="51846"> Bedroom Lights </cx:pt>
          <cx:pt idx="51847"> Bathroom </cx:pt>
          <cx:pt idx="51848">Total</cx:pt>
          <cx:pt idx="51849">Refrigerator</cx:pt>
          <cx:pt idx="51850">Other Kitchen</cx:pt>
          <cx:pt idx="51851"> Common outlets </cx:pt>
          <cx:pt idx="51852"> Common Lights </cx:pt>
          <cx:pt idx="51853"> Bedroom Outlets </cx:pt>
          <cx:pt idx="51854"> Bedroom Lights </cx:pt>
          <cx:pt idx="51855"> Bathroom </cx:pt>
          <cx:pt idx="51856">Total</cx:pt>
          <cx:pt idx="51857">Refrigerator</cx:pt>
          <cx:pt idx="51858">Other Kitchen</cx:pt>
          <cx:pt idx="51859"> Common outlets </cx:pt>
          <cx:pt idx="51860"> Common Lights </cx:pt>
          <cx:pt idx="51861"> Bedroom Outlets </cx:pt>
          <cx:pt idx="51862"> Bedroom Lights </cx:pt>
          <cx:pt idx="51863"> Bathroom </cx:pt>
          <cx:pt idx="51864">Total</cx:pt>
          <cx:pt idx="51865">Refrigerator</cx:pt>
          <cx:pt idx="51866">Other Kitchen</cx:pt>
          <cx:pt idx="51867"> Common outlets </cx:pt>
          <cx:pt idx="51868"> Common Lights </cx:pt>
          <cx:pt idx="51869"> Bedroom Outlets </cx:pt>
          <cx:pt idx="51870"> Bedroom Lights </cx:pt>
          <cx:pt idx="51871"> Bathroom </cx:pt>
          <cx:pt idx="51872">Total</cx:pt>
          <cx:pt idx="51873">Refrigerator</cx:pt>
          <cx:pt idx="51874">Other Kitchen</cx:pt>
          <cx:pt idx="51875"> Common outlets </cx:pt>
          <cx:pt idx="51876"> Common Lights </cx:pt>
          <cx:pt idx="51877"> Bedroom Outlets </cx:pt>
          <cx:pt idx="51878"> Bedroom Lights </cx:pt>
          <cx:pt idx="51879"> Bathroom </cx:pt>
          <cx:pt idx="51880">Total</cx:pt>
          <cx:pt idx="51881">Refrigerator</cx:pt>
          <cx:pt idx="51882">Other Kitchen</cx:pt>
          <cx:pt idx="51883"> Common outlets </cx:pt>
          <cx:pt idx="51884"> Common Lights </cx:pt>
          <cx:pt idx="51885"> Bedroom Outlets </cx:pt>
          <cx:pt idx="51886"> Bedroom Lights </cx:pt>
          <cx:pt idx="51887"> Bathroom </cx:pt>
          <cx:pt idx="51888">Total</cx:pt>
          <cx:pt idx="51889">Refrigerator</cx:pt>
          <cx:pt idx="51890">Other Kitchen</cx:pt>
          <cx:pt idx="51891"> Common outlets </cx:pt>
          <cx:pt idx="51892"> Common Lights </cx:pt>
          <cx:pt idx="51893"> Bedroom Outlets </cx:pt>
          <cx:pt idx="51894"> Bedroom Lights </cx:pt>
          <cx:pt idx="51895"> Bathroom </cx:pt>
          <cx:pt idx="51896">Total</cx:pt>
          <cx:pt idx="51897">Refrigerator</cx:pt>
          <cx:pt idx="51898">Other Kitchen</cx:pt>
          <cx:pt idx="51899"> Common outlets </cx:pt>
          <cx:pt idx="51900"> Common Lights </cx:pt>
          <cx:pt idx="51901"> Bedroom Outlets </cx:pt>
          <cx:pt idx="51902"> Bedroom Lights </cx:pt>
          <cx:pt idx="51903"> Bathroom </cx:pt>
          <cx:pt idx="51904">Total</cx:pt>
          <cx:pt idx="51905">Refrigerator</cx:pt>
          <cx:pt idx="51906">Other Kitchen</cx:pt>
          <cx:pt idx="51907"> Common outlets </cx:pt>
          <cx:pt idx="51908"> Common Lights </cx:pt>
          <cx:pt idx="51909"> Bedroom Outlets </cx:pt>
          <cx:pt idx="51910"> Bedroom Lights </cx:pt>
          <cx:pt idx="51911"> Bathroom </cx:pt>
          <cx:pt idx="51912">Total</cx:pt>
          <cx:pt idx="51913">Refrigerator</cx:pt>
          <cx:pt idx="51914">Other Kitchen</cx:pt>
          <cx:pt idx="51915"> Common outlets </cx:pt>
          <cx:pt idx="51916"> Common Lights </cx:pt>
          <cx:pt idx="51917"> Bedroom Outlets </cx:pt>
          <cx:pt idx="51918"> Bedroom Lights </cx:pt>
          <cx:pt idx="51919"> Bathroom </cx:pt>
          <cx:pt idx="51920">Total</cx:pt>
          <cx:pt idx="51921">Refrigerator</cx:pt>
          <cx:pt idx="51922">Other Kitchen</cx:pt>
          <cx:pt idx="51923"> Common outlets </cx:pt>
          <cx:pt idx="51924"> Common Lights </cx:pt>
          <cx:pt idx="51925"> Bedroom Outlets </cx:pt>
          <cx:pt idx="51926"> Bedroom Lights </cx:pt>
          <cx:pt idx="51927"> Bathroom </cx:pt>
          <cx:pt idx="51928">Total</cx:pt>
          <cx:pt idx="51929">Refrigerator</cx:pt>
          <cx:pt idx="51930">Other Kitchen</cx:pt>
          <cx:pt idx="51931"> Common outlets </cx:pt>
          <cx:pt idx="51932"> Common Lights </cx:pt>
          <cx:pt idx="51933"> Bedroom Outlets </cx:pt>
          <cx:pt idx="51934"> Bedroom Lights </cx:pt>
          <cx:pt idx="51935"> Bathroom </cx:pt>
          <cx:pt idx="51936">Total</cx:pt>
          <cx:pt idx="51937">Refrigerator</cx:pt>
          <cx:pt idx="51938">Other Kitchen</cx:pt>
          <cx:pt idx="51939"> Common outlets </cx:pt>
          <cx:pt idx="51940"> Common Lights </cx:pt>
          <cx:pt idx="51941"> Bedroom Outlets </cx:pt>
          <cx:pt idx="51942"> Bedroom Lights </cx:pt>
          <cx:pt idx="51943"> Bathroom </cx:pt>
          <cx:pt idx="51944">Total</cx:pt>
          <cx:pt idx="51945">Refrigerator</cx:pt>
          <cx:pt idx="51946">Other Kitchen</cx:pt>
          <cx:pt idx="51947"> Common outlets </cx:pt>
          <cx:pt idx="51948"> Common Lights </cx:pt>
          <cx:pt idx="51949"> Bedroom Outlets </cx:pt>
          <cx:pt idx="51950"> Bedroom Lights </cx:pt>
          <cx:pt idx="51951"> Bathroom </cx:pt>
          <cx:pt idx="51952">Total</cx:pt>
          <cx:pt idx="51953">Refrigerator</cx:pt>
          <cx:pt idx="51954">Other Kitchen</cx:pt>
          <cx:pt idx="51955"> Common outlets </cx:pt>
          <cx:pt idx="51956"> Common Lights </cx:pt>
          <cx:pt idx="51957"> Bedroom Outlets </cx:pt>
          <cx:pt idx="51958"> Bedroom Lights </cx:pt>
          <cx:pt idx="51959"> Bathroom </cx:pt>
          <cx:pt idx="51960">Total</cx:pt>
          <cx:pt idx="51961">Refrigerator</cx:pt>
          <cx:pt idx="51962">Other Kitchen</cx:pt>
          <cx:pt idx="51963"> Common outlets </cx:pt>
          <cx:pt idx="51964"> Common Lights </cx:pt>
          <cx:pt idx="51965"> Bedroom Outlets </cx:pt>
          <cx:pt idx="51966"> Bedroom Lights </cx:pt>
          <cx:pt idx="51967"> Bathroom </cx:pt>
          <cx:pt idx="51968">Total</cx:pt>
          <cx:pt idx="51969">Refrigerator</cx:pt>
          <cx:pt idx="51970">Other Kitchen</cx:pt>
          <cx:pt idx="51971"> Common outlets </cx:pt>
          <cx:pt idx="51972"> Common Lights </cx:pt>
          <cx:pt idx="51973"> Bedroom Outlets </cx:pt>
          <cx:pt idx="51974"> Bedroom Lights </cx:pt>
          <cx:pt idx="51975"> Bathroom </cx:pt>
          <cx:pt idx="51976">Total</cx:pt>
          <cx:pt idx="51977">Refrigerator</cx:pt>
          <cx:pt idx="51978">Other Kitchen</cx:pt>
          <cx:pt idx="51979"> Common outlets </cx:pt>
          <cx:pt idx="51980"> Common Lights </cx:pt>
          <cx:pt idx="51981"> Bedroom Outlets </cx:pt>
          <cx:pt idx="51982"> Bedroom Lights </cx:pt>
          <cx:pt idx="51983"> Bathroom </cx:pt>
          <cx:pt idx="51984">Total</cx:pt>
          <cx:pt idx="51985">Refrigerator</cx:pt>
          <cx:pt idx="51986">Other Kitchen</cx:pt>
          <cx:pt idx="51987"> Common outlets </cx:pt>
          <cx:pt idx="51988"> Common Lights </cx:pt>
          <cx:pt idx="51989"> Bedroom Outlets </cx:pt>
          <cx:pt idx="51990"> Bedroom Lights </cx:pt>
          <cx:pt idx="51991"> Bathroom </cx:pt>
          <cx:pt idx="51992">Total</cx:pt>
          <cx:pt idx="51993">Refrigerator</cx:pt>
          <cx:pt idx="51994">Other Kitchen</cx:pt>
          <cx:pt idx="51995"> Common outlets </cx:pt>
          <cx:pt idx="51996"> Common Lights </cx:pt>
          <cx:pt idx="51997"> Bedroom Outlets </cx:pt>
          <cx:pt idx="51998"> Bedroom Lights </cx:pt>
          <cx:pt idx="51999"> Bathroom </cx:pt>
          <cx:pt idx="52000">Total</cx:pt>
          <cx:pt idx="52001">Refrigerator</cx:pt>
          <cx:pt idx="52002">Other Kitchen</cx:pt>
          <cx:pt idx="52003"> Common outlets </cx:pt>
          <cx:pt idx="52004"> Common Lights </cx:pt>
          <cx:pt idx="52005"> Bedroom Outlets </cx:pt>
          <cx:pt idx="52006"> Bedroom Lights </cx:pt>
          <cx:pt idx="52007"> Bathroom </cx:pt>
          <cx:pt idx="52008">Total</cx:pt>
          <cx:pt idx="52009">Refrigerator</cx:pt>
          <cx:pt idx="52010">Other Kitchen</cx:pt>
          <cx:pt idx="52011"> Common outlets </cx:pt>
          <cx:pt idx="52012"> Common Lights </cx:pt>
          <cx:pt idx="52013"> Bedroom Outlets </cx:pt>
          <cx:pt idx="52014"> Bedroom Lights </cx:pt>
          <cx:pt idx="52015"> Bathroom </cx:pt>
          <cx:pt idx="52016">Total</cx:pt>
          <cx:pt idx="52017">Refrigerator</cx:pt>
          <cx:pt idx="52018">Other Kitchen</cx:pt>
          <cx:pt idx="52019"> Common outlets </cx:pt>
          <cx:pt idx="52020"> Common Lights </cx:pt>
          <cx:pt idx="52021"> Bedroom Outlets </cx:pt>
          <cx:pt idx="52022"> Bedroom Lights </cx:pt>
          <cx:pt idx="52023"> Bathroom </cx:pt>
          <cx:pt idx="52024">Total</cx:pt>
          <cx:pt idx="52025">Refrigerator</cx:pt>
          <cx:pt idx="52026">Other Kitchen</cx:pt>
          <cx:pt idx="52027"> Common outlets </cx:pt>
          <cx:pt idx="52028"> Common Lights </cx:pt>
          <cx:pt idx="52029"> Bedroom Outlets </cx:pt>
          <cx:pt idx="52030"> Bedroom Lights </cx:pt>
          <cx:pt idx="52031"> Bathroom </cx:pt>
          <cx:pt idx="52032">Total</cx:pt>
          <cx:pt idx="52033">Refrigerator</cx:pt>
          <cx:pt idx="52034">Other Kitchen</cx:pt>
          <cx:pt idx="52035"> Common outlets </cx:pt>
          <cx:pt idx="52036"> Common Lights </cx:pt>
          <cx:pt idx="52037"> Bedroom Outlets </cx:pt>
          <cx:pt idx="52038"> Bedroom Lights </cx:pt>
          <cx:pt idx="52039"> Bathroom </cx:pt>
          <cx:pt idx="52040">Total</cx:pt>
          <cx:pt idx="52041">Refrigerator</cx:pt>
          <cx:pt idx="52042">Other Kitchen</cx:pt>
          <cx:pt idx="52043"> Common outlets </cx:pt>
          <cx:pt idx="52044"> Common Lights </cx:pt>
          <cx:pt idx="52045"> Bedroom Outlets </cx:pt>
          <cx:pt idx="52046"> Bedroom Lights </cx:pt>
          <cx:pt idx="52047"> Bathroom </cx:pt>
          <cx:pt idx="52048">Total</cx:pt>
          <cx:pt idx="52049">Refrigerator</cx:pt>
          <cx:pt idx="52050">Other Kitchen</cx:pt>
          <cx:pt idx="52051"> Common outlets </cx:pt>
          <cx:pt idx="52052"> Common Lights </cx:pt>
          <cx:pt idx="52053"> Bedroom Outlets </cx:pt>
          <cx:pt idx="52054"> Bedroom Lights </cx:pt>
          <cx:pt idx="52055"> Bathroom </cx:pt>
          <cx:pt idx="52056">Total</cx:pt>
          <cx:pt idx="52057">Refrigerator</cx:pt>
          <cx:pt idx="52058">Other Kitchen</cx:pt>
          <cx:pt idx="52059"> Common outlets </cx:pt>
          <cx:pt idx="52060"> Common Lights </cx:pt>
          <cx:pt idx="52061"> Bedroom Outlets </cx:pt>
          <cx:pt idx="52062"> Bedroom Lights </cx:pt>
          <cx:pt idx="52063"> Bathroom </cx:pt>
          <cx:pt idx="52064">Total</cx:pt>
          <cx:pt idx="52065">Refrigerator</cx:pt>
          <cx:pt idx="52066">Other Kitchen</cx:pt>
          <cx:pt idx="52067"> Common outlets </cx:pt>
          <cx:pt idx="52068"> Common Lights </cx:pt>
          <cx:pt idx="52069"> Bedroom Outlets </cx:pt>
          <cx:pt idx="52070"> Bedroom Lights </cx:pt>
          <cx:pt idx="52071"> Bathroom </cx:pt>
          <cx:pt idx="52072">Total</cx:pt>
          <cx:pt idx="52073">Refrigerator</cx:pt>
          <cx:pt idx="52074">Other Kitchen</cx:pt>
          <cx:pt idx="52075"> Common outlets </cx:pt>
          <cx:pt idx="52076"> Common Lights </cx:pt>
          <cx:pt idx="52077"> Bedroom Outlets </cx:pt>
          <cx:pt idx="52078"> Bedroom Lights </cx:pt>
          <cx:pt idx="52079"> Bathroom </cx:pt>
          <cx:pt idx="52080">Total</cx:pt>
          <cx:pt idx="52081">Refrigerator</cx:pt>
          <cx:pt idx="52082">Other Kitchen</cx:pt>
          <cx:pt idx="52083"> Common outlets </cx:pt>
          <cx:pt idx="52084"> Common Lights </cx:pt>
          <cx:pt idx="52085"> Bedroom Outlets </cx:pt>
          <cx:pt idx="52086"> Bedroom Lights </cx:pt>
          <cx:pt idx="52087"> Bathroom </cx:pt>
          <cx:pt idx="52088">Total</cx:pt>
          <cx:pt idx="52089">Refrigerator</cx:pt>
          <cx:pt idx="52090">Other Kitchen</cx:pt>
          <cx:pt idx="52091"> Common outlets </cx:pt>
          <cx:pt idx="52092"> Common Lights </cx:pt>
          <cx:pt idx="52093"> Bedroom Outlets </cx:pt>
          <cx:pt idx="52094"> Bedroom Lights </cx:pt>
          <cx:pt idx="52095"> Bathroom </cx:pt>
          <cx:pt idx="52096">Total</cx:pt>
          <cx:pt idx="52097">Refrigerator</cx:pt>
          <cx:pt idx="52098">Other Kitchen</cx:pt>
          <cx:pt idx="52099"> Common outlets </cx:pt>
          <cx:pt idx="52100"> Common Lights </cx:pt>
          <cx:pt idx="52101"> Bedroom Outlets </cx:pt>
          <cx:pt idx="52102"> Bedroom Lights </cx:pt>
          <cx:pt idx="52103"> Bathroom </cx:pt>
          <cx:pt idx="52104">Total</cx:pt>
          <cx:pt idx="52105">Refrigerator</cx:pt>
          <cx:pt idx="52106">Other Kitchen</cx:pt>
          <cx:pt idx="52107"> Common outlets </cx:pt>
          <cx:pt idx="52108"> Common Lights </cx:pt>
          <cx:pt idx="52109"> Bedroom Outlets </cx:pt>
          <cx:pt idx="52110"> Bedroom Lights </cx:pt>
          <cx:pt idx="52111"> Bathroom </cx:pt>
          <cx:pt idx="52112">Total</cx:pt>
          <cx:pt idx="52113">Refrigerator</cx:pt>
          <cx:pt idx="52114">Other Kitchen</cx:pt>
          <cx:pt idx="52115"> Common outlets </cx:pt>
          <cx:pt idx="52116"> Common Lights </cx:pt>
          <cx:pt idx="52117"> Bedroom Outlets </cx:pt>
          <cx:pt idx="52118"> Bedroom Lights </cx:pt>
          <cx:pt idx="52119"> Bathroom </cx:pt>
          <cx:pt idx="52120">Total</cx:pt>
          <cx:pt idx="52121">Refrigerator</cx:pt>
          <cx:pt idx="52122">Other Kitchen</cx:pt>
          <cx:pt idx="52123"> Common outlets </cx:pt>
          <cx:pt idx="52124"> Common Lights </cx:pt>
          <cx:pt idx="52125"> Bedroom Outlets </cx:pt>
          <cx:pt idx="52126"> Bedroom Lights </cx:pt>
          <cx:pt idx="52127"> Bathroom </cx:pt>
          <cx:pt idx="52128">Total</cx:pt>
          <cx:pt idx="52129">Refrigerator</cx:pt>
          <cx:pt idx="52130">Other Kitchen</cx:pt>
          <cx:pt idx="52131"> Common outlets </cx:pt>
          <cx:pt idx="52132"> Common Lights </cx:pt>
          <cx:pt idx="52133"> Bedroom Outlets </cx:pt>
          <cx:pt idx="52134"> Bedroom Lights </cx:pt>
          <cx:pt idx="52135"> Bathroom </cx:pt>
          <cx:pt idx="52136">Total</cx:pt>
          <cx:pt idx="52137">Refrigerator</cx:pt>
          <cx:pt idx="52138">Other Kitchen</cx:pt>
          <cx:pt idx="52139"> Common outlets </cx:pt>
          <cx:pt idx="52140"> Common Lights </cx:pt>
          <cx:pt idx="52141"> Bedroom Outlets </cx:pt>
          <cx:pt idx="52142"> Bedroom Lights </cx:pt>
          <cx:pt idx="52143"> Bathroom </cx:pt>
          <cx:pt idx="52144">Total</cx:pt>
          <cx:pt idx="52145">Refrigerator</cx:pt>
          <cx:pt idx="52146">Other Kitchen</cx:pt>
          <cx:pt idx="52147"> Common outlets </cx:pt>
          <cx:pt idx="52148"> Common Lights </cx:pt>
          <cx:pt idx="52149"> Bedroom Outlets </cx:pt>
          <cx:pt idx="52150"> Bedroom Lights </cx:pt>
          <cx:pt idx="52151"> Bathroom </cx:pt>
          <cx:pt idx="52152">Total</cx:pt>
          <cx:pt idx="52153">Refrigerator</cx:pt>
          <cx:pt idx="52154">Other Kitchen</cx:pt>
          <cx:pt idx="52155"> Common outlets </cx:pt>
          <cx:pt idx="52156"> Common Lights </cx:pt>
          <cx:pt idx="52157"> Bedroom Outlets </cx:pt>
          <cx:pt idx="52158"> Bedroom Lights </cx:pt>
          <cx:pt idx="52159"> Bathroom </cx:pt>
          <cx:pt idx="52160">Total</cx:pt>
          <cx:pt idx="52161">Refrigerator</cx:pt>
          <cx:pt idx="52162">Other Kitchen</cx:pt>
          <cx:pt idx="52163"> Common outlets </cx:pt>
          <cx:pt idx="52164"> Common Lights </cx:pt>
          <cx:pt idx="52165"> Bedroom Outlets </cx:pt>
          <cx:pt idx="52166"> Bedroom Lights </cx:pt>
          <cx:pt idx="52167"> Bathroom </cx:pt>
          <cx:pt idx="52168">Total</cx:pt>
          <cx:pt idx="52169">Refrigerator</cx:pt>
          <cx:pt idx="52170">Other Kitchen</cx:pt>
          <cx:pt idx="52171"> Common outlets </cx:pt>
          <cx:pt idx="52172"> Common Lights </cx:pt>
          <cx:pt idx="52173"> Bedroom Outlets </cx:pt>
          <cx:pt idx="52174"> Bedroom Lights </cx:pt>
          <cx:pt idx="52175"> Bathroom </cx:pt>
          <cx:pt idx="52176">Total</cx:pt>
          <cx:pt idx="52177">Refrigerator</cx:pt>
          <cx:pt idx="52178">Other Kitchen</cx:pt>
          <cx:pt idx="52179"> Common outlets </cx:pt>
          <cx:pt idx="52180"> Common Lights </cx:pt>
          <cx:pt idx="52181"> Bedroom Outlets </cx:pt>
          <cx:pt idx="52182"> Bedroom Lights </cx:pt>
          <cx:pt idx="52183"> Bathroom </cx:pt>
          <cx:pt idx="52184">Total</cx:pt>
          <cx:pt idx="52185">Refrigerator</cx:pt>
          <cx:pt idx="52186">Other Kitchen</cx:pt>
          <cx:pt idx="52187"> Common outlets </cx:pt>
          <cx:pt idx="52188"> Common Lights </cx:pt>
          <cx:pt idx="52189"> Bedroom Outlets </cx:pt>
          <cx:pt idx="52190"> Bedroom Lights </cx:pt>
          <cx:pt idx="52191"> Bathroom </cx:pt>
          <cx:pt idx="52192">Total</cx:pt>
          <cx:pt idx="52193">Refrigerator</cx:pt>
          <cx:pt idx="52194">Other Kitchen</cx:pt>
          <cx:pt idx="52195"> Common outlets </cx:pt>
          <cx:pt idx="52196"> Common Lights </cx:pt>
          <cx:pt idx="52197"> Bedroom Outlets </cx:pt>
          <cx:pt idx="52198"> Bedroom Lights </cx:pt>
          <cx:pt idx="52199"> Bathroom </cx:pt>
          <cx:pt idx="52200">Total</cx:pt>
          <cx:pt idx="52201">Refrigerator</cx:pt>
          <cx:pt idx="52202">Other Kitchen</cx:pt>
          <cx:pt idx="52203"> Common outlets </cx:pt>
          <cx:pt idx="52204"> Common Lights </cx:pt>
          <cx:pt idx="52205"> Bedroom Outlets </cx:pt>
          <cx:pt idx="52206"> Bedroom Lights </cx:pt>
          <cx:pt idx="52207"> Bathroom </cx:pt>
          <cx:pt idx="52208">Total</cx:pt>
          <cx:pt idx="52209">Refrigerator</cx:pt>
          <cx:pt idx="52210">Other Kitchen</cx:pt>
          <cx:pt idx="52211"> Common outlets </cx:pt>
          <cx:pt idx="52212"> Common Lights </cx:pt>
          <cx:pt idx="52213"> Bedroom Outlets </cx:pt>
          <cx:pt idx="52214"> Bedroom Lights </cx:pt>
          <cx:pt idx="52215"> Bathroom </cx:pt>
          <cx:pt idx="52216">Total</cx:pt>
          <cx:pt idx="52217">Refrigerator</cx:pt>
          <cx:pt idx="52218">Other Kitchen</cx:pt>
          <cx:pt idx="52219"> Common outlets </cx:pt>
          <cx:pt idx="52220"> Common Lights </cx:pt>
          <cx:pt idx="52221"> Bedroom Outlets </cx:pt>
          <cx:pt idx="52222"> Bedroom Lights </cx:pt>
          <cx:pt idx="52223"> Bathroom </cx:pt>
          <cx:pt idx="52224">Total</cx:pt>
          <cx:pt idx="52225">Refrigerator</cx:pt>
          <cx:pt idx="52226">Other Kitchen</cx:pt>
          <cx:pt idx="52227"> Common outlets </cx:pt>
          <cx:pt idx="52228"> Common Lights </cx:pt>
          <cx:pt idx="52229"> Bedroom Outlets </cx:pt>
          <cx:pt idx="52230"> Bedroom Lights </cx:pt>
          <cx:pt idx="52231"> Bathroom </cx:pt>
          <cx:pt idx="52232">Total</cx:pt>
          <cx:pt idx="52233">Refrigerator</cx:pt>
          <cx:pt idx="52234">Other Kitchen</cx:pt>
          <cx:pt idx="52235"> Common outlets </cx:pt>
          <cx:pt idx="52236"> Common Lights </cx:pt>
          <cx:pt idx="52237"> Bedroom Outlets </cx:pt>
          <cx:pt idx="52238"> Bedroom Lights </cx:pt>
          <cx:pt idx="52239"> Bathroom </cx:pt>
          <cx:pt idx="52240">Total</cx:pt>
          <cx:pt idx="52241">Refrigerator</cx:pt>
          <cx:pt idx="52242">Other Kitchen</cx:pt>
          <cx:pt idx="52243"> Common outlets </cx:pt>
          <cx:pt idx="52244"> Common Lights </cx:pt>
          <cx:pt idx="52245"> Bedroom Outlets </cx:pt>
          <cx:pt idx="52246"> Bedroom Lights </cx:pt>
          <cx:pt idx="52247"> Bathroom </cx:pt>
          <cx:pt idx="52248">Total</cx:pt>
          <cx:pt idx="52249">Refrigerator</cx:pt>
          <cx:pt idx="52250">Other Kitchen</cx:pt>
          <cx:pt idx="52251"> Common outlets </cx:pt>
          <cx:pt idx="52252"> Common Lights </cx:pt>
          <cx:pt idx="52253"> Bedroom Outlets </cx:pt>
          <cx:pt idx="52254"> Bedroom Lights </cx:pt>
          <cx:pt idx="52255"> Bathroom </cx:pt>
          <cx:pt idx="52256">Total</cx:pt>
          <cx:pt idx="52257">Refrigerator</cx:pt>
          <cx:pt idx="52258">Other Kitchen</cx:pt>
          <cx:pt idx="52259"> Common outlets </cx:pt>
          <cx:pt idx="52260"> Common Lights </cx:pt>
          <cx:pt idx="52261"> Bedroom Outlets </cx:pt>
          <cx:pt idx="52262"> Bedroom Lights </cx:pt>
          <cx:pt idx="52263"> Bathroom </cx:pt>
          <cx:pt idx="52264">Total</cx:pt>
          <cx:pt idx="52265">Refrigerator</cx:pt>
          <cx:pt idx="52266">Other Kitchen</cx:pt>
          <cx:pt idx="52267"> Common outlets </cx:pt>
          <cx:pt idx="52268"> Common Lights </cx:pt>
          <cx:pt idx="52269"> Bedroom Outlets </cx:pt>
          <cx:pt idx="52270"> Bedroom Lights </cx:pt>
          <cx:pt idx="52271"> Bathroom </cx:pt>
          <cx:pt idx="52272">Total</cx:pt>
          <cx:pt idx="52273">Refrigerator</cx:pt>
          <cx:pt idx="52274">Other Kitchen</cx:pt>
          <cx:pt idx="52275"> Common outlets </cx:pt>
          <cx:pt idx="52276"> Common Lights </cx:pt>
          <cx:pt idx="52277"> Bedroom Outlets </cx:pt>
          <cx:pt idx="52278"> Bedroom Lights </cx:pt>
          <cx:pt idx="52279"> Bathroom </cx:pt>
          <cx:pt idx="52280">Total</cx:pt>
          <cx:pt idx="52281">Refrigerator</cx:pt>
          <cx:pt idx="52282">Other Kitchen</cx:pt>
          <cx:pt idx="52283"> Common outlets </cx:pt>
          <cx:pt idx="52284"> Common Lights </cx:pt>
          <cx:pt idx="52285"> Bedroom Outlets </cx:pt>
          <cx:pt idx="52286"> Bedroom Lights </cx:pt>
          <cx:pt idx="52287"> Bathroom </cx:pt>
          <cx:pt idx="52288">Total</cx:pt>
          <cx:pt idx="52289">Refrigerator</cx:pt>
          <cx:pt idx="52290">Other Kitchen</cx:pt>
          <cx:pt idx="52291"> Common outlets </cx:pt>
          <cx:pt idx="52292"> Common Lights </cx:pt>
          <cx:pt idx="52293"> Bedroom Outlets </cx:pt>
          <cx:pt idx="52294"> Bedroom Lights </cx:pt>
          <cx:pt idx="52295"> Bathroom </cx:pt>
          <cx:pt idx="52296">Total</cx:pt>
          <cx:pt idx="52297">Refrigerator</cx:pt>
          <cx:pt idx="52298">Other Kitchen</cx:pt>
          <cx:pt idx="52299"> Common outlets </cx:pt>
          <cx:pt idx="52300"> Common Lights </cx:pt>
          <cx:pt idx="52301"> Bedroom Outlets </cx:pt>
          <cx:pt idx="52302"> Bedroom Lights </cx:pt>
          <cx:pt idx="52303"> Bathroom </cx:pt>
          <cx:pt idx="52304">Total</cx:pt>
          <cx:pt idx="52305">Refrigerator</cx:pt>
          <cx:pt idx="52306">Other Kitchen</cx:pt>
          <cx:pt idx="52307"> Common outlets </cx:pt>
          <cx:pt idx="52308"> Common Lights </cx:pt>
          <cx:pt idx="52309"> Bedroom Outlets </cx:pt>
          <cx:pt idx="52310"> Bedroom Lights </cx:pt>
          <cx:pt idx="52311"> Bathroom </cx:pt>
          <cx:pt idx="52312">Total</cx:pt>
          <cx:pt idx="52313">Refrigerator</cx:pt>
          <cx:pt idx="52314">Other Kitchen</cx:pt>
          <cx:pt idx="52315"> Common outlets </cx:pt>
          <cx:pt idx="52316"> Common Lights </cx:pt>
          <cx:pt idx="52317"> Bedroom Outlets </cx:pt>
          <cx:pt idx="52318"> Bedroom Lights </cx:pt>
          <cx:pt idx="52319"> Bathroom </cx:pt>
          <cx:pt idx="52320">Total</cx:pt>
          <cx:pt idx="52321">Refrigerator</cx:pt>
          <cx:pt idx="52322">Other Kitchen</cx:pt>
          <cx:pt idx="52323"> Common outlets </cx:pt>
          <cx:pt idx="52324"> Common Lights </cx:pt>
          <cx:pt idx="52325"> Bedroom Outlets </cx:pt>
          <cx:pt idx="52326"> Bedroom Lights </cx:pt>
          <cx:pt idx="52327"> Bathroom </cx:pt>
          <cx:pt idx="52328">Total</cx:pt>
          <cx:pt idx="52329">Refrigerator</cx:pt>
          <cx:pt idx="52330">Other Kitchen</cx:pt>
          <cx:pt idx="52331"> Common outlets </cx:pt>
          <cx:pt idx="52332"> Common Lights </cx:pt>
          <cx:pt idx="52333"> Bedroom Outlets </cx:pt>
          <cx:pt idx="52334"> Bedroom Lights </cx:pt>
          <cx:pt idx="52335"> Bathroom </cx:pt>
          <cx:pt idx="52336">Total</cx:pt>
          <cx:pt idx="52337">Refrigerator</cx:pt>
          <cx:pt idx="52338">Other Kitchen</cx:pt>
          <cx:pt idx="52339"> Common outlets </cx:pt>
          <cx:pt idx="52340"> Common Lights </cx:pt>
          <cx:pt idx="52341"> Bedroom Outlets </cx:pt>
          <cx:pt idx="52342"> Bedroom Lights </cx:pt>
          <cx:pt idx="52343"> Bathroom </cx:pt>
          <cx:pt idx="52344">Total</cx:pt>
          <cx:pt idx="52345">Refrigerator</cx:pt>
          <cx:pt idx="52346">Other Kitchen</cx:pt>
          <cx:pt idx="52347"> Common outlets </cx:pt>
          <cx:pt idx="52348"> Common Lights </cx:pt>
          <cx:pt idx="52349"> Bedroom Outlets </cx:pt>
          <cx:pt idx="52350"> Bedroom Lights </cx:pt>
          <cx:pt idx="52351"> Bathroom </cx:pt>
          <cx:pt idx="52352">Total</cx:pt>
          <cx:pt idx="52353">Refrigerator</cx:pt>
          <cx:pt idx="52354">Other Kitchen</cx:pt>
          <cx:pt idx="52355"> Common outlets </cx:pt>
          <cx:pt idx="52356"> Common Lights </cx:pt>
          <cx:pt idx="52357"> Bedroom Outlets </cx:pt>
          <cx:pt idx="52358"> Bedroom Lights </cx:pt>
          <cx:pt idx="52359"> Bathroom </cx:pt>
          <cx:pt idx="52360">Total</cx:pt>
          <cx:pt idx="52361">Refrigerator</cx:pt>
          <cx:pt idx="52362">Other Kitchen</cx:pt>
          <cx:pt idx="52363"> Common outlets </cx:pt>
          <cx:pt idx="52364"> Common Lights </cx:pt>
          <cx:pt idx="52365"> Bedroom Outlets </cx:pt>
          <cx:pt idx="52366"> Bedroom Lights </cx:pt>
          <cx:pt idx="52367"> Bathroom </cx:pt>
          <cx:pt idx="52368">Total</cx:pt>
          <cx:pt idx="52369">Refrigerator</cx:pt>
          <cx:pt idx="52370">Other Kitchen</cx:pt>
          <cx:pt idx="52371"> Common outlets </cx:pt>
          <cx:pt idx="52372"> Common Lights </cx:pt>
          <cx:pt idx="52373"> Bedroom Outlets </cx:pt>
          <cx:pt idx="52374"> Bedroom Lights </cx:pt>
          <cx:pt idx="52375"> Bathroom </cx:pt>
          <cx:pt idx="52376">Total</cx:pt>
          <cx:pt idx="52377">Refrigerator</cx:pt>
          <cx:pt idx="52378">Other Kitchen</cx:pt>
          <cx:pt idx="52379"> Common outlets </cx:pt>
          <cx:pt idx="52380"> Common Lights </cx:pt>
          <cx:pt idx="52381"> Bedroom Outlets </cx:pt>
          <cx:pt idx="52382"> Bedroom Lights </cx:pt>
          <cx:pt idx="52383"> Bathroom </cx:pt>
          <cx:pt idx="52384">Total</cx:pt>
          <cx:pt idx="52385">Refrigerator</cx:pt>
          <cx:pt idx="52386">Other Kitchen</cx:pt>
          <cx:pt idx="52387"> Common outlets </cx:pt>
          <cx:pt idx="52388"> Common Lights </cx:pt>
          <cx:pt idx="52389"> Bedroom Outlets </cx:pt>
          <cx:pt idx="52390"> Bedroom Lights </cx:pt>
          <cx:pt idx="52391"> Bathroom </cx:pt>
          <cx:pt idx="52392">Total</cx:pt>
          <cx:pt idx="52393">Refrigerator</cx:pt>
          <cx:pt idx="52394">Other Kitchen</cx:pt>
          <cx:pt idx="52395"> Common outlets </cx:pt>
          <cx:pt idx="52396"> Common Lights </cx:pt>
          <cx:pt idx="52397"> Bedroom Outlets </cx:pt>
          <cx:pt idx="52398"> Bedroom Lights </cx:pt>
          <cx:pt idx="52399"> Bathroom </cx:pt>
          <cx:pt idx="52400">Total</cx:pt>
          <cx:pt idx="52401">Refrigerator</cx:pt>
          <cx:pt idx="52402">Other Kitchen</cx:pt>
          <cx:pt idx="52403"> Common outlets </cx:pt>
          <cx:pt idx="52404"> Common Lights </cx:pt>
          <cx:pt idx="52405"> Bedroom Outlets </cx:pt>
          <cx:pt idx="52406"> Bedroom Lights </cx:pt>
          <cx:pt idx="52407"> Bathroom </cx:pt>
          <cx:pt idx="52408">Total</cx:pt>
          <cx:pt idx="52409">Refrigerator</cx:pt>
          <cx:pt idx="52410">Other Kitchen</cx:pt>
          <cx:pt idx="52411"> Common outlets </cx:pt>
          <cx:pt idx="52412"> Common Lights </cx:pt>
          <cx:pt idx="52413"> Bedroom Outlets </cx:pt>
          <cx:pt idx="52414"> Bedroom Lights </cx:pt>
          <cx:pt idx="52415"> Bathroom </cx:pt>
          <cx:pt idx="52416">Total</cx:pt>
          <cx:pt idx="52417">Refrigerator</cx:pt>
          <cx:pt idx="52418">Other Kitchen</cx:pt>
          <cx:pt idx="52419"> Common outlets </cx:pt>
          <cx:pt idx="52420"> Common Lights </cx:pt>
          <cx:pt idx="52421"> Bedroom Outlets </cx:pt>
          <cx:pt idx="52422"> Bedroom Lights </cx:pt>
          <cx:pt idx="52423"> Bathroom </cx:pt>
          <cx:pt idx="52424">Total</cx:pt>
          <cx:pt idx="52425">Refrigerator</cx:pt>
          <cx:pt idx="52426">Other Kitchen</cx:pt>
          <cx:pt idx="52427"> Common outlets </cx:pt>
          <cx:pt idx="52428"> Common Lights </cx:pt>
          <cx:pt idx="52429"> Bedroom Outlets </cx:pt>
          <cx:pt idx="52430"> Bedroom Lights </cx:pt>
          <cx:pt idx="52431"> Bathroom </cx:pt>
          <cx:pt idx="52432">Total</cx:pt>
          <cx:pt idx="52433">Refrigerator</cx:pt>
          <cx:pt idx="52434">Other Kitchen</cx:pt>
          <cx:pt idx="52435"> Common outlets </cx:pt>
          <cx:pt idx="52436"> Common Lights </cx:pt>
          <cx:pt idx="52437"> Bedroom Outlets </cx:pt>
          <cx:pt idx="52438"> Bedroom Lights </cx:pt>
          <cx:pt idx="52439"> Bathroom </cx:pt>
          <cx:pt idx="52440">Total</cx:pt>
          <cx:pt idx="52441">Refrigerator</cx:pt>
          <cx:pt idx="52442">Other Kitchen</cx:pt>
          <cx:pt idx="52443"> Common outlets </cx:pt>
          <cx:pt idx="52444"> Common Lights </cx:pt>
          <cx:pt idx="52445"> Bedroom Outlets </cx:pt>
          <cx:pt idx="52446"> Bedroom Lights </cx:pt>
          <cx:pt idx="52447"> Bathroom </cx:pt>
          <cx:pt idx="52448">Total</cx:pt>
          <cx:pt idx="52449">Refrigerator</cx:pt>
          <cx:pt idx="52450">Other Kitchen</cx:pt>
          <cx:pt idx="52451"> Common outlets </cx:pt>
          <cx:pt idx="52452"> Common Lights </cx:pt>
          <cx:pt idx="52453"> Bedroom Outlets </cx:pt>
          <cx:pt idx="52454"> Bedroom Lights </cx:pt>
          <cx:pt idx="52455"> Bathroom </cx:pt>
          <cx:pt idx="52456">Total</cx:pt>
          <cx:pt idx="52457">Refrigerator</cx:pt>
          <cx:pt idx="52458">Other Kitchen</cx:pt>
          <cx:pt idx="52459"> Common outlets </cx:pt>
          <cx:pt idx="52460"> Common Lights </cx:pt>
          <cx:pt idx="52461"> Bedroom Outlets </cx:pt>
          <cx:pt idx="52462"> Bedroom Lights </cx:pt>
          <cx:pt idx="52463"> Bathroom </cx:pt>
          <cx:pt idx="52464">Total</cx:pt>
          <cx:pt idx="52465">Refrigerator</cx:pt>
          <cx:pt idx="52466">Other Kitchen</cx:pt>
          <cx:pt idx="52467"> Common outlets </cx:pt>
          <cx:pt idx="52468"> Common Lights </cx:pt>
          <cx:pt idx="52469"> Bedroom Outlets </cx:pt>
          <cx:pt idx="52470"> Bedroom Lights </cx:pt>
          <cx:pt idx="52471"> Bathroom </cx:pt>
          <cx:pt idx="52472">Total</cx:pt>
          <cx:pt idx="52473">Refrigerator</cx:pt>
          <cx:pt idx="52474">Other Kitchen</cx:pt>
          <cx:pt idx="52475"> Common outlets </cx:pt>
          <cx:pt idx="52476"> Common Lights </cx:pt>
          <cx:pt idx="52477"> Bedroom Outlets </cx:pt>
          <cx:pt idx="52478"> Bedroom Lights </cx:pt>
          <cx:pt idx="52479"> Bathroom </cx:pt>
          <cx:pt idx="52480">Total</cx:pt>
          <cx:pt idx="52481">Refrigerator</cx:pt>
          <cx:pt idx="52482">Other Kitchen</cx:pt>
          <cx:pt idx="52483"> Common outlets </cx:pt>
          <cx:pt idx="52484"> Common Lights </cx:pt>
          <cx:pt idx="52485"> Bedroom Outlets </cx:pt>
          <cx:pt idx="52486"> Bedroom Lights </cx:pt>
          <cx:pt idx="52487"> Bathroom </cx:pt>
          <cx:pt idx="52488">Total</cx:pt>
          <cx:pt idx="52489">Refrigerator</cx:pt>
          <cx:pt idx="52490">Other Kitchen</cx:pt>
          <cx:pt idx="52491"> Common outlets </cx:pt>
          <cx:pt idx="52492"> Common Lights </cx:pt>
          <cx:pt idx="52493"> Bedroom Outlets </cx:pt>
          <cx:pt idx="52494"> Bedroom Lights </cx:pt>
          <cx:pt idx="52495"> Bathroom </cx:pt>
          <cx:pt idx="52496">Total</cx:pt>
          <cx:pt idx="52497">Refrigerator</cx:pt>
          <cx:pt idx="52498">Other Kitchen</cx:pt>
          <cx:pt idx="52499"> Common outlets </cx:pt>
          <cx:pt idx="52500"> Common Lights </cx:pt>
          <cx:pt idx="52501"> Bedroom Outlets </cx:pt>
          <cx:pt idx="52502"> Bedroom Lights </cx:pt>
          <cx:pt idx="52503"> Bathroom </cx:pt>
          <cx:pt idx="52504">Total</cx:pt>
          <cx:pt idx="52505">Refrigerator</cx:pt>
          <cx:pt idx="52506">Other Kitchen</cx:pt>
          <cx:pt idx="52507"> Common outlets </cx:pt>
          <cx:pt idx="52508"> Common Lights </cx:pt>
          <cx:pt idx="52509"> Bedroom Outlets </cx:pt>
          <cx:pt idx="52510"> Bedroom Lights </cx:pt>
          <cx:pt idx="52511"> Bathroom </cx:pt>
          <cx:pt idx="52512">Total</cx:pt>
          <cx:pt idx="52513">Refrigerator</cx:pt>
          <cx:pt idx="52514">Other Kitchen</cx:pt>
          <cx:pt idx="52515"> Common outlets </cx:pt>
          <cx:pt idx="52516"> Common Lights </cx:pt>
          <cx:pt idx="52517"> Bedroom Outlets </cx:pt>
          <cx:pt idx="52518"> Bedroom Lights </cx:pt>
          <cx:pt idx="52519"> Bathroom </cx:pt>
          <cx:pt idx="52520">Total</cx:pt>
          <cx:pt idx="52521">Refrigerator</cx:pt>
          <cx:pt idx="52522">Other Kitchen</cx:pt>
          <cx:pt idx="52523"> Common outlets </cx:pt>
          <cx:pt idx="52524"> Common Lights </cx:pt>
          <cx:pt idx="52525"> Bedroom Outlets </cx:pt>
          <cx:pt idx="52526"> Bedroom Lights </cx:pt>
          <cx:pt idx="52527"> Bathroom </cx:pt>
          <cx:pt idx="52528">Total</cx:pt>
          <cx:pt idx="52529">Refrigerator</cx:pt>
          <cx:pt idx="52530">Other Kitchen</cx:pt>
          <cx:pt idx="52531"> Common outlets </cx:pt>
          <cx:pt idx="52532"> Common Lights </cx:pt>
          <cx:pt idx="52533"> Bedroom Outlets </cx:pt>
          <cx:pt idx="52534"> Bedroom Lights </cx:pt>
          <cx:pt idx="52535"> Bathroom </cx:pt>
          <cx:pt idx="52536">Total</cx:pt>
          <cx:pt idx="52537">Refrigerator</cx:pt>
          <cx:pt idx="52538">Other Kitchen</cx:pt>
          <cx:pt idx="52539"> Common outlets </cx:pt>
          <cx:pt idx="52540"> Common Lights </cx:pt>
          <cx:pt idx="52541"> Bedroom Outlets </cx:pt>
          <cx:pt idx="52542"> Bedroom Lights </cx:pt>
          <cx:pt idx="52543"> Bathroom </cx:pt>
          <cx:pt idx="52544">Total</cx:pt>
          <cx:pt idx="52545">Refrigerator</cx:pt>
          <cx:pt idx="52546">Other Kitchen</cx:pt>
          <cx:pt idx="52547"> Common outlets </cx:pt>
          <cx:pt idx="52548"> Common Lights </cx:pt>
          <cx:pt idx="52549"> Bedroom Outlets </cx:pt>
          <cx:pt idx="52550"> Bedroom Lights </cx:pt>
          <cx:pt idx="52551"> Bathroom </cx:pt>
          <cx:pt idx="52552">Total</cx:pt>
          <cx:pt idx="52553">Refrigerator</cx:pt>
          <cx:pt idx="52554">Other Kitchen</cx:pt>
          <cx:pt idx="52555"> Common outlets </cx:pt>
          <cx:pt idx="52556"> Common Lights </cx:pt>
          <cx:pt idx="52557"> Bedroom Outlets </cx:pt>
          <cx:pt idx="52558"> Bedroom Lights </cx:pt>
          <cx:pt idx="52559"> Bathroom </cx:pt>
          <cx:pt idx="52560">Total</cx:pt>
          <cx:pt idx="52561">Refrigerator</cx:pt>
          <cx:pt idx="52562">Other Kitchen</cx:pt>
          <cx:pt idx="52563"> Common outlets </cx:pt>
          <cx:pt idx="52564"> Common Lights </cx:pt>
          <cx:pt idx="52565"> Bedroom Outlets </cx:pt>
          <cx:pt idx="52566"> Bedroom Lights </cx:pt>
          <cx:pt idx="52567"> Bathroom </cx:pt>
          <cx:pt idx="52568">Total</cx:pt>
          <cx:pt idx="52569">Refrigerator</cx:pt>
          <cx:pt idx="52570">Other Kitchen</cx:pt>
          <cx:pt idx="52571"> Common outlets </cx:pt>
          <cx:pt idx="52572"> Common Lights </cx:pt>
          <cx:pt idx="52573"> Bedroom Outlets </cx:pt>
          <cx:pt idx="52574"> Bedroom Lights </cx:pt>
          <cx:pt idx="52575"> Bathroom </cx:pt>
          <cx:pt idx="52576">Total</cx:pt>
          <cx:pt idx="52577">Refrigerator</cx:pt>
          <cx:pt idx="52578">Other Kitchen</cx:pt>
          <cx:pt idx="52579"> Common outlets </cx:pt>
          <cx:pt idx="52580"> Common Lights </cx:pt>
          <cx:pt idx="52581"> Bedroom Outlets </cx:pt>
          <cx:pt idx="52582"> Bedroom Lights </cx:pt>
          <cx:pt idx="52583"> Bathroom </cx:pt>
          <cx:pt idx="52584">Total</cx:pt>
          <cx:pt idx="52585">Refrigerator</cx:pt>
          <cx:pt idx="52586">Other Kitchen</cx:pt>
          <cx:pt idx="52587"> Common outlets </cx:pt>
          <cx:pt idx="52588"> Common Lights </cx:pt>
          <cx:pt idx="52589"> Bedroom Outlets </cx:pt>
          <cx:pt idx="52590"> Bedroom Lights </cx:pt>
          <cx:pt idx="52591"> Bathroom </cx:pt>
          <cx:pt idx="52592">Total</cx:pt>
          <cx:pt idx="52593">Refrigerator</cx:pt>
          <cx:pt idx="52594">Other Kitchen</cx:pt>
          <cx:pt idx="52595"> Common outlets </cx:pt>
          <cx:pt idx="52596"> Common Lights </cx:pt>
          <cx:pt idx="52597"> Bedroom Outlets </cx:pt>
          <cx:pt idx="52598"> Bedroom Lights </cx:pt>
          <cx:pt idx="52599"> Bathroom </cx:pt>
          <cx:pt idx="52600">Total</cx:pt>
          <cx:pt idx="52601">Refrigerator</cx:pt>
          <cx:pt idx="52602">Other Kitchen</cx:pt>
          <cx:pt idx="52603"> Common outlets </cx:pt>
          <cx:pt idx="52604"> Common Lights </cx:pt>
          <cx:pt idx="52605"> Bedroom Outlets </cx:pt>
          <cx:pt idx="52606"> Bedroom Lights </cx:pt>
          <cx:pt idx="52607"> Bathroom </cx:pt>
          <cx:pt idx="52608">Total</cx:pt>
          <cx:pt idx="52609">Refrigerator</cx:pt>
          <cx:pt idx="52610">Other Kitchen</cx:pt>
          <cx:pt idx="52611"> Common outlets </cx:pt>
          <cx:pt idx="52612"> Common Lights </cx:pt>
          <cx:pt idx="52613"> Bedroom Outlets </cx:pt>
          <cx:pt idx="52614"> Bedroom Lights </cx:pt>
          <cx:pt idx="52615"> Bathroom </cx:pt>
          <cx:pt idx="52616">Total</cx:pt>
          <cx:pt idx="52617">Refrigerator</cx:pt>
          <cx:pt idx="52618">Other Kitchen</cx:pt>
          <cx:pt idx="52619"> Common outlets </cx:pt>
          <cx:pt idx="52620"> Common Lights </cx:pt>
          <cx:pt idx="52621"> Bedroom Outlets </cx:pt>
          <cx:pt idx="52622"> Bedroom Lights </cx:pt>
          <cx:pt idx="52623"> Bathroom </cx:pt>
          <cx:pt idx="52624">Total</cx:pt>
          <cx:pt idx="52625">Refrigerator</cx:pt>
          <cx:pt idx="52626">Other Kitchen</cx:pt>
          <cx:pt idx="52627"> Common outlets </cx:pt>
          <cx:pt idx="52628"> Common Lights </cx:pt>
          <cx:pt idx="52629"> Bedroom Outlets </cx:pt>
          <cx:pt idx="52630"> Bedroom Lights </cx:pt>
          <cx:pt idx="52631"> Bathroom </cx:pt>
          <cx:pt idx="52632">Total</cx:pt>
          <cx:pt idx="52633">Refrigerator</cx:pt>
          <cx:pt idx="52634">Other Kitchen</cx:pt>
          <cx:pt idx="52635"> Common outlets </cx:pt>
          <cx:pt idx="52636"> Common Lights </cx:pt>
          <cx:pt idx="52637"> Bedroom Outlets </cx:pt>
          <cx:pt idx="52638"> Bedroom Lights </cx:pt>
          <cx:pt idx="52639"> Bathroom </cx:pt>
          <cx:pt idx="52640">Total</cx:pt>
          <cx:pt idx="52641">Refrigerator</cx:pt>
          <cx:pt idx="52642">Other Kitchen</cx:pt>
          <cx:pt idx="52643"> Common outlets </cx:pt>
          <cx:pt idx="52644"> Common Lights </cx:pt>
          <cx:pt idx="52645"> Bedroom Outlets </cx:pt>
          <cx:pt idx="52646"> Bedroom Lights </cx:pt>
          <cx:pt idx="52647"> Bathroom </cx:pt>
          <cx:pt idx="52648">Total</cx:pt>
          <cx:pt idx="52649">Refrigerator</cx:pt>
          <cx:pt idx="52650">Other Kitchen</cx:pt>
          <cx:pt idx="52651"> Common outlets </cx:pt>
          <cx:pt idx="52652"> Common Lights </cx:pt>
          <cx:pt idx="52653"> Bedroom Outlets </cx:pt>
          <cx:pt idx="52654"> Bedroom Lights </cx:pt>
          <cx:pt idx="52655"> Bathroom </cx:pt>
          <cx:pt idx="52656">Total</cx:pt>
          <cx:pt idx="52657">Refrigerator</cx:pt>
          <cx:pt idx="52658">Other Kitchen</cx:pt>
          <cx:pt idx="52659"> Common outlets </cx:pt>
          <cx:pt idx="52660"> Common Lights </cx:pt>
          <cx:pt idx="52661"> Bedroom Outlets </cx:pt>
          <cx:pt idx="52662"> Bedroom Lights </cx:pt>
          <cx:pt idx="52663"> Bathroom </cx:pt>
          <cx:pt idx="52664">Total</cx:pt>
          <cx:pt idx="52665">Refrigerator</cx:pt>
          <cx:pt idx="52666">Other Kitchen</cx:pt>
          <cx:pt idx="52667"> Common outlets </cx:pt>
          <cx:pt idx="52668"> Common Lights </cx:pt>
          <cx:pt idx="52669"> Bedroom Outlets </cx:pt>
          <cx:pt idx="52670"> Bedroom Lights </cx:pt>
          <cx:pt idx="52671"> Bathroom </cx:pt>
          <cx:pt idx="52672">Total</cx:pt>
          <cx:pt idx="52673">Refrigerator</cx:pt>
          <cx:pt idx="52674">Other Kitchen</cx:pt>
          <cx:pt idx="52675"> Common outlets </cx:pt>
          <cx:pt idx="52676"> Common Lights </cx:pt>
          <cx:pt idx="52677"> Bedroom Outlets </cx:pt>
          <cx:pt idx="52678"> Bedroom Lights </cx:pt>
          <cx:pt idx="52679"> Bathroom </cx:pt>
          <cx:pt idx="52680">Total</cx:pt>
          <cx:pt idx="52681">Refrigerator</cx:pt>
          <cx:pt idx="52682">Other Kitchen</cx:pt>
          <cx:pt idx="52683"> Common outlets </cx:pt>
          <cx:pt idx="52684"> Common Lights </cx:pt>
          <cx:pt idx="52685"> Bedroom Outlets </cx:pt>
          <cx:pt idx="52686"> Bedroom Lights </cx:pt>
          <cx:pt idx="52687"> Bathroom </cx:pt>
          <cx:pt idx="52688">Total</cx:pt>
          <cx:pt idx="52689">Refrigerator</cx:pt>
          <cx:pt idx="52690">Other Kitchen</cx:pt>
          <cx:pt idx="52691"> Common outlets </cx:pt>
          <cx:pt idx="52692"> Common Lights </cx:pt>
          <cx:pt idx="52693"> Bedroom Outlets </cx:pt>
          <cx:pt idx="52694"> Bedroom Lights </cx:pt>
          <cx:pt idx="52695"> Bathroom </cx:pt>
          <cx:pt idx="52696">Total</cx:pt>
          <cx:pt idx="52697">Refrigerator</cx:pt>
          <cx:pt idx="52698">Other Kitchen</cx:pt>
          <cx:pt idx="52699"> Common outlets </cx:pt>
          <cx:pt idx="52700"> Common Lights </cx:pt>
          <cx:pt idx="52701"> Bedroom Outlets </cx:pt>
          <cx:pt idx="52702"> Bedroom Lights </cx:pt>
          <cx:pt idx="52703"> Bathroom </cx:pt>
          <cx:pt idx="52704">Total</cx:pt>
          <cx:pt idx="52705">Refrigerator</cx:pt>
          <cx:pt idx="52706">Other Kitchen</cx:pt>
          <cx:pt idx="52707"> Common outlets </cx:pt>
          <cx:pt idx="52708"> Common Lights </cx:pt>
          <cx:pt idx="52709"> Bedroom Outlets </cx:pt>
          <cx:pt idx="52710"> Bedroom Lights </cx:pt>
          <cx:pt idx="52711"> Bathroom </cx:pt>
          <cx:pt idx="52712">Total</cx:pt>
          <cx:pt idx="52713">Refrigerator</cx:pt>
          <cx:pt idx="52714">Other Kitchen</cx:pt>
          <cx:pt idx="52715"> Common outlets </cx:pt>
          <cx:pt idx="52716"> Common Lights </cx:pt>
          <cx:pt idx="52717"> Bedroom Outlets </cx:pt>
          <cx:pt idx="52718"> Bedroom Lights </cx:pt>
          <cx:pt idx="52719"> Bathroom </cx:pt>
          <cx:pt idx="52720">Total</cx:pt>
          <cx:pt idx="52721">Refrigerator</cx:pt>
          <cx:pt idx="52722">Other Kitchen</cx:pt>
          <cx:pt idx="52723"> Common outlets </cx:pt>
          <cx:pt idx="52724"> Common Lights </cx:pt>
          <cx:pt idx="52725"> Bedroom Outlets </cx:pt>
          <cx:pt idx="52726"> Bedroom Lights </cx:pt>
          <cx:pt idx="52727"> Bathroom </cx:pt>
          <cx:pt idx="52728">Total</cx:pt>
          <cx:pt idx="52729">Refrigerator</cx:pt>
          <cx:pt idx="52730">Other Kitchen</cx:pt>
          <cx:pt idx="52731"> Common outlets </cx:pt>
          <cx:pt idx="52732"> Common Lights </cx:pt>
          <cx:pt idx="52733"> Bedroom Outlets </cx:pt>
          <cx:pt idx="52734"> Bedroom Lights </cx:pt>
          <cx:pt idx="52735"> Bathroom </cx:pt>
          <cx:pt idx="52736">Total</cx:pt>
          <cx:pt idx="52737">Refrigerator</cx:pt>
          <cx:pt idx="52738">Other Kitchen</cx:pt>
          <cx:pt idx="52739"> Common outlets </cx:pt>
          <cx:pt idx="52740"> Common Lights </cx:pt>
          <cx:pt idx="52741"> Bedroom Outlets </cx:pt>
          <cx:pt idx="52742"> Bedroom Lights </cx:pt>
          <cx:pt idx="52743"> Bathroom </cx:pt>
          <cx:pt idx="52744">Total</cx:pt>
          <cx:pt idx="52745">Refrigerator</cx:pt>
          <cx:pt idx="52746">Other Kitchen</cx:pt>
          <cx:pt idx="52747"> Common outlets </cx:pt>
          <cx:pt idx="52748"> Common Lights </cx:pt>
          <cx:pt idx="52749"> Bedroom Outlets </cx:pt>
          <cx:pt idx="52750"> Bedroom Lights </cx:pt>
          <cx:pt idx="52751"> Bathroom </cx:pt>
          <cx:pt idx="52752">Total</cx:pt>
          <cx:pt idx="52753">Refrigerator</cx:pt>
          <cx:pt idx="52754">Other Kitchen</cx:pt>
          <cx:pt idx="52755"> Common outlets </cx:pt>
          <cx:pt idx="52756"> Common Lights </cx:pt>
          <cx:pt idx="52757"> Bedroom Outlets </cx:pt>
          <cx:pt idx="52758"> Bedroom Lights </cx:pt>
          <cx:pt idx="52759"> Bathroom </cx:pt>
          <cx:pt idx="52760">Total</cx:pt>
          <cx:pt idx="52761">Refrigerator</cx:pt>
          <cx:pt idx="52762">Other Kitchen</cx:pt>
          <cx:pt idx="52763"> Common outlets </cx:pt>
          <cx:pt idx="52764"> Common Lights </cx:pt>
          <cx:pt idx="52765"> Bedroom Outlets </cx:pt>
          <cx:pt idx="52766"> Bedroom Lights </cx:pt>
          <cx:pt idx="52767"> Bathroom </cx:pt>
          <cx:pt idx="52768">Total</cx:pt>
          <cx:pt idx="52769">Refrigerator</cx:pt>
          <cx:pt idx="52770">Other Kitchen</cx:pt>
          <cx:pt idx="52771"> Common outlets </cx:pt>
          <cx:pt idx="52772"> Common Lights </cx:pt>
          <cx:pt idx="52773"> Bedroom Outlets </cx:pt>
          <cx:pt idx="52774"> Bedroom Lights </cx:pt>
          <cx:pt idx="52775"> Bathroom </cx:pt>
          <cx:pt idx="52776">Total</cx:pt>
          <cx:pt idx="52777">Refrigerator</cx:pt>
          <cx:pt idx="52778">Other Kitchen</cx:pt>
          <cx:pt idx="52779"> Common outlets </cx:pt>
          <cx:pt idx="52780"> Common Lights </cx:pt>
          <cx:pt idx="52781"> Bedroom Outlets </cx:pt>
          <cx:pt idx="52782"> Bedroom Lights </cx:pt>
          <cx:pt idx="52783"> Bathroom </cx:pt>
          <cx:pt idx="52784">Total</cx:pt>
          <cx:pt idx="52785">Refrigerator</cx:pt>
          <cx:pt idx="52786">Other Kitchen</cx:pt>
          <cx:pt idx="52787"> Common outlets </cx:pt>
          <cx:pt idx="52788"> Common Lights </cx:pt>
          <cx:pt idx="52789"> Bedroom Outlets </cx:pt>
          <cx:pt idx="52790"> Bedroom Lights </cx:pt>
          <cx:pt idx="52791"> Bathroom </cx:pt>
          <cx:pt idx="52792">Total</cx:pt>
          <cx:pt idx="52793">Refrigerator</cx:pt>
          <cx:pt idx="52794">Other Kitchen</cx:pt>
          <cx:pt idx="52795"> Common outlets </cx:pt>
          <cx:pt idx="52796"> Common Lights </cx:pt>
          <cx:pt idx="52797"> Bedroom Outlets </cx:pt>
          <cx:pt idx="52798"> Bedroom Lights </cx:pt>
          <cx:pt idx="52799"> Bathroom </cx:pt>
          <cx:pt idx="52800">Total</cx:pt>
          <cx:pt idx="52801">Refrigerator</cx:pt>
          <cx:pt idx="52802">Other Kitchen</cx:pt>
          <cx:pt idx="52803"> Common outlets </cx:pt>
          <cx:pt idx="52804"> Common Lights </cx:pt>
          <cx:pt idx="52805"> Bedroom Outlets </cx:pt>
          <cx:pt idx="52806"> Bedroom Lights </cx:pt>
          <cx:pt idx="52807"> Bathroom </cx:pt>
          <cx:pt idx="52808">Total</cx:pt>
          <cx:pt idx="52809">Refrigerator</cx:pt>
          <cx:pt idx="52810">Other Kitchen</cx:pt>
          <cx:pt idx="52811"> Common outlets </cx:pt>
          <cx:pt idx="52812"> Common Lights </cx:pt>
          <cx:pt idx="52813"> Bedroom Outlets </cx:pt>
          <cx:pt idx="52814"> Bedroom Lights </cx:pt>
          <cx:pt idx="52815"> Bathroom </cx:pt>
          <cx:pt idx="52816">Total</cx:pt>
          <cx:pt idx="52817">Refrigerator</cx:pt>
          <cx:pt idx="52818">Other Kitchen</cx:pt>
          <cx:pt idx="52819"> Common outlets </cx:pt>
          <cx:pt idx="52820"> Common Lights </cx:pt>
          <cx:pt idx="52821"> Bedroom Outlets </cx:pt>
          <cx:pt idx="52822"> Bedroom Lights </cx:pt>
          <cx:pt idx="52823"> Bathroom </cx:pt>
          <cx:pt idx="52824">Total</cx:pt>
          <cx:pt idx="52825">Refrigerator</cx:pt>
          <cx:pt idx="52826">Other Kitchen</cx:pt>
          <cx:pt idx="52827"> Common outlets </cx:pt>
          <cx:pt idx="52828"> Common Lights </cx:pt>
          <cx:pt idx="52829"> Bedroom Outlets </cx:pt>
          <cx:pt idx="52830"> Bedroom Lights </cx:pt>
          <cx:pt idx="52831"> Bathroom </cx:pt>
          <cx:pt idx="52832">Total</cx:pt>
          <cx:pt idx="52833">Refrigerator</cx:pt>
          <cx:pt idx="52834">Other Kitchen</cx:pt>
          <cx:pt idx="52835"> Common outlets </cx:pt>
          <cx:pt idx="52836"> Common Lights </cx:pt>
          <cx:pt idx="52837"> Bedroom Outlets </cx:pt>
          <cx:pt idx="52838"> Bedroom Lights </cx:pt>
          <cx:pt idx="52839"> Bathroom </cx:pt>
          <cx:pt idx="52840">Total</cx:pt>
          <cx:pt idx="52841">Refrigerator</cx:pt>
          <cx:pt idx="52842">Other Kitchen</cx:pt>
          <cx:pt idx="52843"> Common outlets </cx:pt>
          <cx:pt idx="52844"> Common Lights </cx:pt>
          <cx:pt idx="52845"> Bedroom Outlets </cx:pt>
          <cx:pt idx="52846"> Bedroom Lights </cx:pt>
          <cx:pt idx="52847"> Bathroom </cx:pt>
          <cx:pt idx="52848">Total</cx:pt>
          <cx:pt idx="52849">Refrigerator</cx:pt>
          <cx:pt idx="52850">Other Kitchen</cx:pt>
          <cx:pt idx="52851"> Common outlets </cx:pt>
          <cx:pt idx="52852"> Common Lights </cx:pt>
          <cx:pt idx="52853"> Bedroom Outlets </cx:pt>
          <cx:pt idx="52854"> Bedroom Lights </cx:pt>
          <cx:pt idx="52855"> Bathroom </cx:pt>
          <cx:pt idx="52856">Total</cx:pt>
          <cx:pt idx="52857">Refrigerator</cx:pt>
          <cx:pt idx="52858">Other Kitchen</cx:pt>
          <cx:pt idx="52859"> Common outlets </cx:pt>
          <cx:pt idx="52860"> Common Lights </cx:pt>
          <cx:pt idx="52861"> Bedroom Outlets </cx:pt>
          <cx:pt idx="52862"> Bedroom Lights </cx:pt>
          <cx:pt idx="52863"> Bathroom </cx:pt>
          <cx:pt idx="52864">Total</cx:pt>
          <cx:pt idx="52865">Refrigerator</cx:pt>
          <cx:pt idx="52866">Other Kitchen</cx:pt>
          <cx:pt idx="52867"> Common outlets </cx:pt>
          <cx:pt idx="52868"> Common Lights </cx:pt>
          <cx:pt idx="52869"> Bedroom Outlets </cx:pt>
          <cx:pt idx="52870"> Bedroom Lights </cx:pt>
          <cx:pt idx="52871"> Bathroom </cx:pt>
          <cx:pt idx="52872">Total</cx:pt>
          <cx:pt idx="52873">Refrigerator</cx:pt>
          <cx:pt idx="52874">Other Kitchen</cx:pt>
          <cx:pt idx="52875"> Common outlets </cx:pt>
          <cx:pt idx="52876"> Common Lights </cx:pt>
          <cx:pt idx="52877"> Bedroom Outlets </cx:pt>
          <cx:pt idx="52878"> Bedroom Lights </cx:pt>
          <cx:pt idx="52879"> Bathroom </cx:pt>
          <cx:pt idx="52880">Total</cx:pt>
          <cx:pt idx="52881">Refrigerator</cx:pt>
          <cx:pt idx="52882">Other Kitchen</cx:pt>
          <cx:pt idx="52883"> Common outlets </cx:pt>
          <cx:pt idx="52884"> Common Lights </cx:pt>
          <cx:pt idx="52885"> Bedroom Outlets </cx:pt>
          <cx:pt idx="52886"> Bedroom Lights </cx:pt>
          <cx:pt idx="52887"> Bathroom </cx:pt>
          <cx:pt idx="52888">Total</cx:pt>
          <cx:pt idx="52889">Refrigerator</cx:pt>
          <cx:pt idx="52890">Other Kitchen</cx:pt>
          <cx:pt idx="52891"> Common outlets </cx:pt>
          <cx:pt idx="52892"> Common Lights </cx:pt>
          <cx:pt idx="52893"> Bedroom Outlets </cx:pt>
          <cx:pt idx="52894"> Bedroom Lights </cx:pt>
          <cx:pt idx="52895"> Bathroom </cx:pt>
          <cx:pt idx="52896">Total</cx:pt>
          <cx:pt idx="52897">Refrigerator</cx:pt>
          <cx:pt idx="52898">Other Kitchen</cx:pt>
          <cx:pt idx="52899"> Common outlets </cx:pt>
          <cx:pt idx="52900"> Common Lights </cx:pt>
          <cx:pt idx="52901"> Bedroom Outlets </cx:pt>
          <cx:pt idx="52902"> Bedroom Lights </cx:pt>
          <cx:pt idx="52903"> Bathroom </cx:pt>
          <cx:pt idx="52904">Total</cx:pt>
          <cx:pt idx="52905">Refrigerator</cx:pt>
          <cx:pt idx="52906">Other Kitchen</cx:pt>
          <cx:pt idx="52907"> Common outlets </cx:pt>
          <cx:pt idx="52908"> Common Lights </cx:pt>
          <cx:pt idx="52909"> Bedroom Outlets </cx:pt>
          <cx:pt idx="52910"> Bedroom Lights </cx:pt>
          <cx:pt idx="52911"> Bathroom </cx:pt>
          <cx:pt idx="52912">Total</cx:pt>
          <cx:pt idx="52913">Refrigerator</cx:pt>
          <cx:pt idx="52914">Other Kitchen</cx:pt>
          <cx:pt idx="52915"> Common outlets </cx:pt>
          <cx:pt idx="52916"> Common Lights </cx:pt>
          <cx:pt idx="52917"> Bedroom Outlets </cx:pt>
          <cx:pt idx="52918"> Bedroom Lights </cx:pt>
          <cx:pt idx="52919"> Bathroom </cx:pt>
          <cx:pt idx="52920">Total</cx:pt>
          <cx:pt idx="52921">Refrigerator</cx:pt>
          <cx:pt idx="52922">Other Kitchen</cx:pt>
          <cx:pt idx="52923"> Common outlets </cx:pt>
          <cx:pt idx="52924"> Common Lights </cx:pt>
          <cx:pt idx="52925"> Bedroom Outlets </cx:pt>
          <cx:pt idx="52926"> Bedroom Lights </cx:pt>
          <cx:pt idx="52927"> Bathroom </cx:pt>
          <cx:pt idx="52928">Total</cx:pt>
          <cx:pt idx="52929">Refrigerator</cx:pt>
          <cx:pt idx="52930">Other Kitchen</cx:pt>
          <cx:pt idx="52931"> Common outlets </cx:pt>
          <cx:pt idx="52932"> Common Lights </cx:pt>
          <cx:pt idx="52933"> Bedroom Outlets </cx:pt>
          <cx:pt idx="52934"> Bedroom Lights </cx:pt>
          <cx:pt idx="52935"> Bathroom </cx:pt>
          <cx:pt idx="52936">Total</cx:pt>
          <cx:pt idx="52937">Refrigerator</cx:pt>
          <cx:pt idx="52938">Other Kitchen</cx:pt>
          <cx:pt idx="52939"> Common outlets </cx:pt>
          <cx:pt idx="52940"> Common Lights </cx:pt>
          <cx:pt idx="52941"> Bedroom Outlets </cx:pt>
          <cx:pt idx="52942"> Bedroom Lights </cx:pt>
          <cx:pt idx="52943"> Bathroom </cx:pt>
          <cx:pt idx="52944">Total</cx:pt>
          <cx:pt idx="52945">Refrigerator</cx:pt>
          <cx:pt idx="52946">Other Kitchen</cx:pt>
          <cx:pt idx="52947"> Common outlets </cx:pt>
          <cx:pt idx="52948"> Common Lights </cx:pt>
          <cx:pt idx="52949"> Bedroom Outlets </cx:pt>
          <cx:pt idx="52950"> Bedroom Lights </cx:pt>
          <cx:pt idx="52951"> Bathroom </cx:pt>
          <cx:pt idx="52952">Total</cx:pt>
          <cx:pt idx="52953">Refrigerator</cx:pt>
          <cx:pt idx="52954">Other Kitchen</cx:pt>
          <cx:pt idx="52955"> Common outlets </cx:pt>
          <cx:pt idx="52956"> Common Lights </cx:pt>
          <cx:pt idx="52957"> Bedroom Outlets </cx:pt>
          <cx:pt idx="52958"> Bedroom Lights </cx:pt>
          <cx:pt idx="52959"> Bathroom </cx:pt>
          <cx:pt idx="52960">Total</cx:pt>
          <cx:pt idx="52961">Refrigerator</cx:pt>
          <cx:pt idx="52962">Other Kitchen</cx:pt>
          <cx:pt idx="52963"> Common outlets </cx:pt>
          <cx:pt idx="52964"> Common Lights </cx:pt>
          <cx:pt idx="52965"> Bedroom Outlets </cx:pt>
          <cx:pt idx="52966"> Bedroom Lights </cx:pt>
          <cx:pt idx="52967"> Bathroom </cx:pt>
          <cx:pt idx="52968">Total</cx:pt>
          <cx:pt idx="52969">Refrigerator</cx:pt>
          <cx:pt idx="52970">Other Kitchen</cx:pt>
          <cx:pt idx="52971"> Common outlets </cx:pt>
          <cx:pt idx="52972"> Common Lights </cx:pt>
          <cx:pt idx="52973"> Bedroom Outlets </cx:pt>
          <cx:pt idx="52974"> Bedroom Lights </cx:pt>
          <cx:pt idx="52975"> Bathroom </cx:pt>
          <cx:pt idx="52976">Total</cx:pt>
          <cx:pt idx="52977">Refrigerator</cx:pt>
          <cx:pt idx="52978">Other Kitchen</cx:pt>
          <cx:pt idx="52979"> Common outlets </cx:pt>
          <cx:pt idx="52980"> Common Lights </cx:pt>
          <cx:pt idx="52981"> Bedroom Outlets </cx:pt>
          <cx:pt idx="52982"> Bedroom Lights </cx:pt>
          <cx:pt idx="52983"> Bathroom </cx:pt>
          <cx:pt idx="52984">Total</cx:pt>
          <cx:pt idx="52985">Refrigerator</cx:pt>
          <cx:pt idx="52986">Other Kitchen</cx:pt>
          <cx:pt idx="52987"> Common outlets </cx:pt>
          <cx:pt idx="52988"> Common Lights </cx:pt>
          <cx:pt idx="52989"> Bedroom Outlets </cx:pt>
          <cx:pt idx="52990"> Bedroom Lights </cx:pt>
          <cx:pt idx="52991"> Bathroom </cx:pt>
          <cx:pt idx="52992">Total</cx:pt>
          <cx:pt idx="52993">Refrigerator</cx:pt>
          <cx:pt idx="52994">Other Kitchen</cx:pt>
          <cx:pt idx="52995"> Common outlets </cx:pt>
          <cx:pt idx="52996"> Common Lights </cx:pt>
          <cx:pt idx="52997"> Bedroom Outlets </cx:pt>
          <cx:pt idx="52998"> Bedroom Lights </cx:pt>
          <cx:pt idx="52999"> Bathroom </cx:pt>
          <cx:pt idx="53000">Total</cx:pt>
          <cx:pt idx="53001">Refrigerator</cx:pt>
          <cx:pt idx="53002">Other Kitchen</cx:pt>
          <cx:pt idx="53003"> Common outlets </cx:pt>
          <cx:pt idx="53004"> Common Lights </cx:pt>
          <cx:pt idx="53005"> Bedroom Outlets </cx:pt>
          <cx:pt idx="53006"> Bedroom Lights </cx:pt>
          <cx:pt idx="53007"> Bathroom </cx:pt>
          <cx:pt idx="53008">Total</cx:pt>
          <cx:pt idx="53009">Refrigerator</cx:pt>
          <cx:pt idx="53010">Other Kitchen</cx:pt>
          <cx:pt idx="53011"> Common outlets </cx:pt>
          <cx:pt idx="53012"> Common Lights </cx:pt>
          <cx:pt idx="53013"> Bedroom Outlets </cx:pt>
          <cx:pt idx="53014"> Bedroom Lights </cx:pt>
          <cx:pt idx="53015"> Bathroom </cx:pt>
          <cx:pt idx="53016">Total</cx:pt>
          <cx:pt idx="53017">Refrigerator</cx:pt>
          <cx:pt idx="53018">Other Kitchen</cx:pt>
          <cx:pt idx="53019"> Common outlets </cx:pt>
          <cx:pt idx="53020"> Common Lights </cx:pt>
          <cx:pt idx="53021"> Bedroom Outlets </cx:pt>
          <cx:pt idx="53022"> Bedroom Lights </cx:pt>
          <cx:pt idx="53023"> Bathroom </cx:pt>
          <cx:pt idx="53024">Total</cx:pt>
          <cx:pt idx="53025">Refrigerator</cx:pt>
          <cx:pt idx="53026">Other Kitchen</cx:pt>
          <cx:pt idx="53027"> Common outlets </cx:pt>
          <cx:pt idx="53028"> Common Lights </cx:pt>
          <cx:pt idx="53029"> Bedroom Outlets </cx:pt>
          <cx:pt idx="53030"> Bedroom Lights </cx:pt>
          <cx:pt idx="53031"> Bathroom </cx:pt>
          <cx:pt idx="53032">Total</cx:pt>
          <cx:pt idx="53033">Refrigerator</cx:pt>
          <cx:pt idx="53034">Other Kitchen</cx:pt>
          <cx:pt idx="53035"> Common outlets </cx:pt>
          <cx:pt idx="53036"> Common Lights </cx:pt>
          <cx:pt idx="53037"> Bedroom Outlets </cx:pt>
          <cx:pt idx="53038"> Bedroom Lights </cx:pt>
          <cx:pt idx="53039"> Bathroom </cx:pt>
          <cx:pt idx="53040">Total</cx:pt>
          <cx:pt idx="53041">Refrigerator</cx:pt>
          <cx:pt idx="53042">Other Kitchen</cx:pt>
          <cx:pt idx="53043"> Common outlets </cx:pt>
          <cx:pt idx="53044"> Common Lights </cx:pt>
          <cx:pt idx="53045"> Bedroom Outlets </cx:pt>
          <cx:pt idx="53046"> Bedroom Lights </cx:pt>
          <cx:pt idx="53047"> Bathroom </cx:pt>
          <cx:pt idx="53048">Total</cx:pt>
          <cx:pt idx="53049">Refrigerator</cx:pt>
          <cx:pt idx="53050">Other Kitchen</cx:pt>
          <cx:pt idx="53051"> Common outlets </cx:pt>
          <cx:pt idx="53052"> Common Lights </cx:pt>
          <cx:pt idx="53053"> Bedroom Outlets </cx:pt>
          <cx:pt idx="53054"> Bedroom Lights </cx:pt>
          <cx:pt idx="53055"> Bathroom </cx:pt>
          <cx:pt idx="53056">Total</cx:pt>
          <cx:pt idx="53057">Refrigerator</cx:pt>
          <cx:pt idx="53058">Other Kitchen</cx:pt>
          <cx:pt idx="53059"> Common outlets </cx:pt>
          <cx:pt idx="53060"> Common Lights </cx:pt>
          <cx:pt idx="53061"> Bedroom Outlets </cx:pt>
          <cx:pt idx="53062"> Bedroom Lights </cx:pt>
          <cx:pt idx="53063"> Bathroom </cx:pt>
          <cx:pt idx="53064">Total</cx:pt>
          <cx:pt idx="53065">Refrigerator</cx:pt>
          <cx:pt idx="53066">Other Kitchen</cx:pt>
          <cx:pt idx="53067"> Common outlets </cx:pt>
          <cx:pt idx="53068"> Common Lights </cx:pt>
          <cx:pt idx="53069"> Bedroom Outlets </cx:pt>
          <cx:pt idx="53070"> Bedroom Lights </cx:pt>
          <cx:pt idx="53071"> Bathroom </cx:pt>
          <cx:pt idx="53072">Total</cx:pt>
          <cx:pt idx="53073">Refrigerator</cx:pt>
          <cx:pt idx="53074">Other Kitchen</cx:pt>
          <cx:pt idx="53075"> Common outlets </cx:pt>
          <cx:pt idx="53076"> Common Lights </cx:pt>
          <cx:pt idx="53077"> Bedroom Outlets </cx:pt>
          <cx:pt idx="53078"> Bedroom Lights </cx:pt>
          <cx:pt idx="53079"> Bathroom </cx:pt>
          <cx:pt idx="53080">Total</cx:pt>
          <cx:pt idx="53081">Refrigerator</cx:pt>
          <cx:pt idx="53082">Other Kitchen</cx:pt>
          <cx:pt idx="53083"> Common outlets </cx:pt>
          <cx:pt idx="53084"> Common Lights </cx:pt>
          <cx:pt idx="53085"> Bedroom Outlets </cx:pt>
          <cx:pt idx="53086"> Bedroom Lights </cx:pt>
          <cx:pt idx="53087"> Bathroom </cx:pt>
          <cx:pt idx="53088">Total</cx:pt>
          <cx:pt idx="53089">Refrigerator</cx:pt>
          <cx:pt idx="53090">Other Kitchen</cx:pt>
          <cx:pt idx="53091"> Common outlets </cx:pt>
          <cx:pt idx="53092"> Common Lights </cx:pt>
          <cx:pt idx="53093"> Bedroom Outlets </cx:pt>
          <cx:pt idx="53094"> Bedroom Lights </cx:pt>
          <cx:pt idx="53095"> Bathroom </cx:pt>
          <cx:pt idx="53096">Total</cx:pt>
          <cx:pt idx="53097">Refrigerator</cx:pt>
          <cx:pt idx="53098">Other Kitchen</cx:pt>
          <cx:pt idx="53099"> Common outlets </cx:pt>
          <cx:pt idx="53100"> Common Lights </cx:pt>
          <cx:pt idx="53101"> Bedroom Outlets </cx:pt>
          <cx:pt idx="53102"> Bedroom Lights </cx:pt>
          <cx:pt idx="53103"> Bathroom </cx:pt>
          <cx:pt idx="53104">Total</cx:pt>
          <cx:pt idx="53105">Refrigerator</cx:pt>
          <cx:pt idx="53106">Other Kitchen</cx:pt>
          <cx:pt idx="53107"> Common outlets </cx:pt>
          <cx:pt idx="53108"> Common Lights </cx:pt>
          <cx:pt idx="53109"> Bedroom Outlets </cx:pt>
          <cx:pt idx="53110"> Bedroom Lights </cx:pt>
          <cx:pt idx="53111"> Bathroom </cx:pt>
          <cx:pt idx="53112">Total</cx:pt>
          <cx:pt idx="53113">Refrigerator</cx:pt>
          <cx:pt idx="53114">Other Kitchen</cx:pt>
          <cx:pt idx="53115"> Common outlets </cx:pt>
          <cx:pt idx="53116"> Common Lights </cx:pt>
          <cx:pt idx="53117"> Bedroom Outlets </cx:pt>
          <cx:pt idx="53118"> Bedroom Lights </cx:pt>
          <cx:pt idx="53119"> Bathroom </cx:pt>
          <cx:pt idx="53120">Total</cx:pt>
          <cx:pt idx="53121">Refrigerator</cx:pt>
          <cx:pt idx="53122">Other Kitchen</cx:pt>
          <cx:pt idx="53123"> Common outlets </cx:pt>
          <cx:pt idx="53124"> Common Lights </cx:pt>
          <cx:pt idx="53125"> Bedroom Outlets </cx:pt>
          <cx:pt idx="53126"> Bedroom Lights </cx:pt>
          <cx:pt idx="53127"> Bathroom </cx:pt>
          <cx:pt idx="53128">Total</cx:pt>
          <cx:pt idx="53129">Refrigerator</cx:pt>
          <cx:pt idx="53130">Other Kitchen</cx:pt>
          <cx:pt idx="53131"> Common outlets </cx:pt>
          <cx:pt idx="53132"> Common Lights </cx:pt>
          <cx:pt idx="53133"> Bedroom Outlets </cx:pt>
          <cx:pt idx="53134"> Bedroom Lights </cx:pt>
          <cx:pt idx="53135"> Bathroom </cx:pt>
          <cx:pt idx="53136">Total</cx:pt>
          <cx:pt idx="53137">Refrigerator</cx:pt>
          <cx:pt idx="53138">Other Kitchen</cx:pt>
          <cx:pt idx="53139"> Common outlets </cx:pt>
          <cx:pt idx="53140"> Common Lights </cx:pt>
          <cx:pt idx="53141"> Bedroom Outlets </cx:pt>
          <cx:pt idx="53142"> Bedroom Lights </cx:pt>
          <cx:pt idx="53143"> Bathroom </cx:pt>
          <cx:pt idx="53144">Total</cx:pt>
          <cx:pt idx="53145">Refrigerator</cx:pt>
          <cx:pt idx="53146">Other Kitchen</cx:pt>
          <cx:pt idx="53147"> Common outlets </cx:pt>
          <cx:pt idx="53148"> Common Lights </cx:pt>
          <cx:pt idx="53149"> Bedroom Outlets </cx:pt>
          <cx:pt idx="53150"> Bedroom Lights </cx:pt>
          <cx:pt idx="53151"> Bathroom </cx:pt>
          <cx:pt idx="53152">Total</cx:pt>
          <cx:pt idx="53153">Refrigerator</cx:pt>
          <cx:pt idx="53154">Other Kitchen</cx:pt>
          <cx:pt idx="53155"> Common outlets </cx:pt>
          <cx:pt idx="53156"> Common Lights </cx:pt>
          <cx:pt idx="53157"> Bedroom Outlets </cx:pt>
          <cx:pt idx="53158"> Bedroom Lights </cx:pt>
          <cx:pt idx="53159"> Bathroom </cx:pt>
          <cx:pt idx="53160">Total</cx:pt>
          <cx:pt idx="53161">Refrigerator</cx:pt>
          <cx:pt idx="53162">Other Kitchen</cx:pt>
          <cx:pt idx="53163"> Common outlets </cx:pt>
          <cx:pt idx="53164"> Common Lights </cx:pt>
          <cx:pt idx="53165"> Bedroom Outlets </cx:pt>
          <cx:pt idx="53166"> Bedroom Lights </cx:pt>
          <cx:pt idx="53167"> Bathroom </cx:pt>
          <cx:pt idx="53168">Total</cx:pt>
          <cx:pt idx="53169">Refrigerator</cx:pt>
          <cx:pt idx="53170">Other Kitchen</cx:pt>
          <cx:pt idx="53171"> Common outlets </cx:pt>
          <cx:pt idx="53172"> Common Lights </cx:pt>
          <cx:pt idx="53173"> Bedroom Outlets </cx:pt>
          <cx:pt idx="53174"> Bedroom Lights </cx:pt>
          <cx:pt idx="53175"> Bathroom </cx:pt>
          <cx:pt idx="53176">Total</cx:pt>
          <cx:pt idx="53177">Refrigerator</cx:pt>
          <cx:pt idx="53178">Other Kitchen</cx:pt>
          <cx:pt idx="53179"> Common outlets </cx:pt>
          <cx:pt idx="53180"> Common Lights </cx:pt>
          <cx:pt idx="53181"> Bedroom Outlets </cx:pt>
          <cx:pt idx="53182"> Bedroom Lights </cx:pt>
          <cx:pt idx="53183"> Bathroom </cx:pt>
          <cx:pt idx="53184">Total</cx:pt>
          <cx:pt idx="53185">Refrigerator</cx:pt>
          <cx:pt idx="53186">Other Kitchen</cx:pt>
          <cx:pt idx="53187"> Common outlets </cx:pt>
          <cx:pt idx="53188"> Common Lights </cx:pt>
          <cx:pt idx="53189"> Bedroom Outlets </cx:pt>
          <cx:pt idx="53190"> Bedroom Lights </cx:pt>
          <cx:pt idx="53191"> Bathroom </cx:pt>
          <cx:pt idx="53192">Total</cx:pt>
          <cx:pt idx="53193">Refrigerator</cx:pt>
          <cx:pt idx="53194">Other Kitchen</cx:pt>
          <cx:pt idx="53195"> Common outlets </cx:pt>
          <cx:pt idx="53196"> Common Lights </cx:pt>
          <cx:pt idx="53197"> Bedroom Outlets </cx:pt>
          <cx:pt idx="53198"> Bedroom Lights </cx:pt>
          <cx:pt idx="53199"> Bathroom </cx:pt>
          <cx:pt idx="53200">Total</cx:pt>
          <cx:pt idx="53201">Refrigerator</cx:pt>
          <cx:pt idx="53202">Other Kitchen</cx:pt>
          <cx:pt idx="53203"> Common outlets </cx:pt>
          <cx:pt idx="53204"> Common Lights </cx:pt>
          <cx:pt idx="53205"> Bedroom Outlets </cx:pt>
          <cx:pt idx="53206"> Bedroom Lights </cx:pt>
          <cx:pt idx="53207"> Bathroom </cx:pt>
          <cx:pt idx="53208">Total</cx:pt>
          <cx:pt idx="53209">Refrigerator</cx:pt>
          <cx:pt idx="53210">Other Kitchen</cx:pt>
          <cx:pt idx="53211"> Common outlets </cx:pt>
          <cx:pt idx="53212"> Common Lights </cx:pt>
          <cx:pt idx="53213"> Bedroom Outlets </cx:pt>
          <cx:pt idx="53214"> Bedroom Lights </cx:pt>
          <cx:pt idx="53215"> Bathroom </cx:pt>
          <cx:pt idx="53216">Total</cx:pt>
          <cx:pt idx="53217">Refrigerator</cx:pt>
          <cx:pt idx="53218">Other Kitchen</cx:pt>
          <cx:pt idx="53219"> Common outlets </cx:pt>
          <cx:pt idx="53220"> Common Lights </cx:pt>
          <cx:pt idx="53221"> Bedroom Outlets </cx:pt>
          <cx:pt idx="53222"> Bedroom Lights </cx:pt>
          <cx:pt idx="53223"> Bathroom </cx:pt>
          <cx:pt idx="53224">Total</cx:pt>
          <cx:pt idx="53225">Refrigerator</cx:pt>
          <cx:pt idx="53226">Other Kitchen</cx:pt>
          <cx:pt idx="53227"> Common outlets </cx:pt>
          <cx:pt idx="53228"> Common Lights </cx:pt>
          <cx:pt idx="53229"> Bedroom Outlets </cx:pt>
          <cx:pt idx="53230"> Bedroom Lights </cx:pt>
          <cx:pt idx="53231"> Bathroom </cx:pt>
          <cx:pt idx="53232">Total</cx:pt>
          <cx:pt idx="53233">Refrigerator</cx:pt>
          <cx:pt idx="53234">Other Kitchen</cx:pt>
          <cx:pt idx="53235"> Common outlets </cx:pt>
          <cx:pt idx="53236"> Common Lights </cx:pt>
          <cx:pt idx="53237"> Bedroom Outlets </cx:pt>
          <cx:pt idx="53238"> Bedroom Lights </cx:pt>
          <cx:pt idx="53239"> Bathroom </cx:pt>
          <cx:pt idx="53240">Total</cx:pt>
          <cx:pt idx="53241">Refrigerator</cx:pt>
          <cx:pt idx="53242">Other Kitchen</cx:pt>
          <cx:pt idx="53243"> Common outlets </cx:pt>
          <cx:pt idx="53244"> Common Lights </cx:pt>
          <cx:pt idx="53245"> Bedroom Outlets </cx:pt>
          <cx:pt idx="53246"> Bedroom Lights </cx:pt>
          <cx:pt idx="53247"> Bathroom </cx:pt>
          <cx:pt idx="53248">Total</cx:pt>
          <cx:pt idx="53249">Refrigerator</cx:pt>
          <cx:pt idx="53250">Other Kitchen</cx:pt>
          <cx:pt idx="53251"> Common outlets </cx:pt>
          <cx:pt idx="53252"> Common Lights </cx:pt>
          <cx:pt idx="53253"> Bedroom Outlets </cx:pt>
          <cx:pt idx="53254"> Bedroom Lights </cx:pt>
          <cx:pt idx="53255"> Bathroom </cx:pt>
          <cx:pt idx="53256">Total</cx:pt>
          <cx:pt idx="53257">Refrigerator</cx:pt>
          <cx:pt idx="53258">Other Kitchen</cx:pt>
          <cx:pt idx="53259"> Common outlets </cx:pt>
          <cx:pt idx="53260"> Common Lights </cx:pt>
          <cx:pt idx="53261"> Bedroom Outlets </cx:pt>
          <cx:pt idx="53262"> Bedroom Lights </cx:pt>
          <cx:pt idx="53263"> Bathroom </cx:pt>
          <cx:pt idx="53264">Total</cx:pt>
          <cx:pt idx="53265">Refrigerator</cx:pt>
          <cx:pt idx="53266">Other Kitchen</cx:pt>
          <cx:pt idx="53267"> Common outlets </cx:pt>
          <cx:pt idx="53268"> Common Lights </cx:pt>
          <cx:pt idx="53269"> Bedroom Outlets </cx:pt>
          <cx:pt idx="53270"> Bedroom Lights </cx:pt>
          <cx:pt idx="53271"> Bathroom </cx:pt>
          <cx:pt idx="53272">Total</cx:pt>
          <cx:pt idx="53273">Refrigerator</cx:pt>
          <cx:pt idx="53274">Other Kitchen</cx:pt>
          <cx:pt idx="53275"> Common outlets </cx:pt>
          <cx:pt idx="53276"> Common Lights </cx:pt>
          <cx:pt idx="53277"> Bedroom Outlets </cx:pt>
          <cx:pt idx="53278"> Bedroom Lights </cx:pt>
          <cx:pt idx="53279"> Bathroom </cx:pt>
          <cx:pt idx="53280">Total</cx:pt>
          <cx:pt idx="53281">Refrigerator</cx:pt>
          <cx:pt idx="53282">Other Kitchen</cx:pt>
          <cx:pt idx="53283"> Common outlets </cx:pt>
          <cx:pt idx="53284"> Common Lights </cx:pt>
          <cx:pt idx="53285"> Bedroom Outlets </cx:pt>
          <cx:pt idx="53286"> Bedroom Lights </cx:pt>
          <cx:pt idx="53287"> Bathroom </cx:pt>
          <cx:pt idx="53288">Total</cx:pt>
          <cx:pt idx="53289">Refrigerator</cx:pt>
          <cx:pt idx="53290">Other Kitchen</cx:pt>
          <cx:pt idx="53291"> Common outlets </cx:pt>
          <cx:pt idx="53292"> Common Lights </cx:pt>
          <cx:pt idx="53293"> Bedroom Outlets </cx:pt>
          <cx:pt idx="53294"> Bedroom Lights </cx:pt>
          <cx:pt idx="53295"> Bathroom </cx:pt>
          <cx:pt idx="53296">Total</cx:pt>
          <cx:pt idx="53297">Refrigerator</cx:pt>
          <cx:pt idx="53298">Other Kitchen</cx:pt>
          <cx:pt idx="53299"> Common outlets </cx:pt>
          <cx:pt idx="53300"> Common Lights </cx:pt>
          <cx:pt idx="53301"> Bedroom Outlets </cx:pt>
          <cx:pt idx="53302"> Bedroom Lights </cx:pt>
          <cx:pt idx="53303"> Bathroom </cx:pt>
          <cx:pt idx="53304">Total</cx:pt>
          <cx:pt idx="53305">Refrigerator</cx:pt>
          <cx:pt idx="53306">Other Kitchen</cx:pt>
          <cx:pt idx="53307"> Common outlets </cx:pt>
          <cx:pt idx="53308"> Common Lights </cx:pt>
          <cx:pt idx="53309"> Bedroom Outlets </cx:pt>
          <cx:pt idx="53310"> Bedroom Lights </cx:pt>
          <cx:pt idx="53311"> Bathroom </cx:pt>
          <cx:pt idx="53312">Total</cx:pt>
          <cx:pt idx="53313">Refrigerator</cx:pt>
          <cx:pt idx="53314">Other Kitchen</cx:pt>
          <cx:pt idx="53315"> Common outlets </cx:pt>
          <cx:pt idx="53316"> Common Lights </cx:pt>
          <cx:pt idx="53317"> Bedroom Outlets </cx:pt>
          <cx:pt idx="53318"> Bedroom Lights </cx:pt>
          <cx:pt idx="53319"> Bathroom </cx:pt>
          <cx:pt idx="53320">Total</cx:pt>
          <cx:pt idx="53321">Refrigerator</cx:pt>
          <cx:pt idx="53322">Other Kitchen</cx:pt>
          <cx:pt idx="53323"> Common outlets </cx:pt>
          <cx:pt idx="53324"> Common Lights </cx:pt>
          <cx:pt idx="53325"> Bedroom Outlets </cx:pt>
          <cx:pt idx="53326"> Bedroom Lights </cx:pt>
          <cx:pt idx="53327"> Bathroom </cx:pt>
          <cx:pt idx="53328">Total</cx:pt>
          <cx:pt idx="53329">Refrigerator</cx:pt>
          <cx:pt idx="53330">Other Kitchen</cx:pt>
          <cx:pt idx="53331"> Common outlets </cx:pt>
          <cx:pt idx="53332"> Common Lights </cx:pt>
          <cx:pt idx="53333"> Bedroom Outlets </cx:pt>
          <cx:pt idx="53334"> Bedroom Lights </cx:pt>
          <cx:pt idx="53335"> Bathroom </cx:pt>
          <cx:pt idx="53336">Total</cx:pt>
          <cx:pt idx="53337">Refrigerator</cx:pt>
          <cx:pt idx="53338">Other Kitchen</cx:pt>
          <cx:pt idx="53339"> Common outlets </cx:pt>
          <cx:pt idx="53340"> Common Lights </cx:pt>
          <cx:pt idx="53341"> Bedroom Outlets </cx:pt>
          <cx:pt idx="53342"> Bedroom Lights </cx:pt>
          <cx:pt idx="53343"> Bathroom </cx:pt>
          <cx:pt idx="53344">Total</cx:pt>
          <cx:pt idx="53345">Refrigerator</cx:pt>
          <cx:pt idx="53346">Other Kitchen</cx:pt>
          <cx:pt idx="53347"> Common outlets </cx:pt>
          <cx:pt idx="53348"> Common Lights </cx:pt>
          <cx:pt idx="53349"> Bedroom Outlets </cx:pt>
          <cx:pt idx="53350"> Bedroom Lights </cx:pt>
          <cx:pt idx="53351"> Bathroom </cx:pt>
          <cx:pt idx="53352">Total</cx:pt>
          <cx:pt idx="53353">Refrigerator</cx:pt>
          <cx:pt idx="53354">Other Kitchen</cx:pt>
          <cx:pt idx="53355"> Common outlets </cx:pt>
          <cx:pt idx="53356"> Common Lights </cx:pt>
          <cx:pt idx="53357"> Bedroom Outlets </cx:pt>
          <cx:pt idx="53358"> Bedroom Lights </cx:pt>
          <cx:pt idx="53359"> Bathroom </cx:pt>
          <cx:pt idx="53360">Total</cx:pt>
          <cx:pt idx="53361">Refrigerator</cx:pt>
          <cx:pt idx="53362">Other Kitchen</cx:pt>
          <cx:pt idx="53363"> Common outlets </cx:pt>
          <cx:pt idx="53364"> Common Lights </cx:pt>
          <cx:pt idx="53365"> Bedroom Outlets </cx:pt>
          <cx:pt idx="53366"> Bedroom Lights </cx:pt>
          <cx:pt idx="53367"> Bathroom </cx:pt>
          <cx:pt idx="53368">Total</cx:pt>
          <cx:pt idx="53369">Refrigerator</cx:pt>
          <cx:pt idx="53370">Other Kitchen</cx:pt>
          <cx:pt idx="53371"> Common outlets </cx:pt>
          <cx:pt idx="53372"> Common Lights </cx:pt>
          <cx:pt idx="53373"> Bedroom Outlets </cx:pt>
          <cx:pt idx="53374"> Bedroom Lights </cx:pt>
          <cx:pt idx="53375"> Bathroom </cx:pt>
          <cx:pt idx="53376">Total</cx:pt>
          <cx:pt idx="53377">Refrigerator</cx:pt>
          <cx:pt idx="53378">Other Kitchen</cx:pt>
          <cx:pt idx="53379"> Common outlets </cx:pt>
          <cx:pt idx="53380"> Common Lights </cx:pt>
          <cx:pt idx="53381"> Bedroom Outlets </cx:pt>
          <cx:pt idx="53382"> Bedroom Lights </cx:pt>
          <cx:pt idx="53383"> Bathroom </cx:pt>
          <cx:pt idx="53384">Total</cx:pt>
          <cx:pt idx="53385">Refrigerator</cx:pt>
          <cx:pt idx="53386">Other Kitchen</cx:pt>
          <cx:pt idx="53387"> Common outlets </cx:pt>
          <cx:pt idx="53388"> Common Lights </cx:pt>
          <cx:pt idx="53389"> Bedroom Outlets </cx:pt>
          <cx:pt idx="53390"> Bedroom Lights </cx:pt>
          <cx:pt idx="53391"> Bathroom </cx:pt>
          <cx:pt idx="53392">Total</cx:pt>
          <cx:pt idx="53393">Refrigerator</cx:pt>
          <cx:pt idx="53394">Other Kitchen</cx:pt>
          <cx:pt idx="53395"> Common outlets </cx:pt>
          <cx:pt idx="53396"> Common Lights </cx:pt>
          <cx:pt idx="53397"> Bedroom Outlets </cx:pt>
          <cx:pt idx="53398"> Bedroom Lights </cx:pt>
          <cx:pt idx="53399"> Bathroom </cx:pt>
          <cx:pt idx="53400">Total</cx:pt>
          <cx:pt idx="53401">Refrigerator</cx:pt>
          <cx:pt idx="53402">Other Kitchen</cx:pt>
          <cx:pt idx="53403"> Common outlets </cx:pt>
          <cx:pt idx="53404"> Common Lights </cx:pt>
          <cx:pt idx="53405"> Bedroom Outlets </cx:pt>
          <cx:pt idx="53406"> Bedroom Lights </cx:pt>
          <cx:pt idx="53407"> Bathroom </cx:pt>
          <cx:pt idx="53408">Total</cx:pt>
          <cx:pt idx="53409">Refrigerator</cx:pt>
          <cx:pt idx="53410">Other Kitchen</cx:pt>
          <cx:pt idx="53411"> Common outlets </cx:pt>
          <cx:pt idx="53412"> Common Lights </cx:pt>
          <cx:pt idx="53413"> Bedroom Outlets </cx:pt>
          <cx:pt idx="53414"> Bedroom Lights </cx:pt>
          <cx:pt idx="53415"> Bathroom </cx:pt>
          <cx:pt idx="53416">Total</cx:pt>
          <cx:pt idx="53417">Refrigerator</cx:pt>
          <cx:pt idx="53418">Other Kitchen</cx:pt>
          <cx:pt idx="53419"> Common outlets </cx:pt>
          <cx:pt idx="53420"> Common Lights </cx:pt>
          <cx:pt idx="53421"> Bedroom Outlets </cx:pt>
          <cx:pt idx="53422"> Bedroom Lights </cx:pt>
          <cx:pt idx="53423"> Bathroom </cx:pt>
          <cx:pt idx="53424">Total</cx:pt>
          <cx:pt idx="53425">Refrigerator</cx:pt>
          <cx:pt idx="53426">Other Kitchen</cx:pt>
          <cx:pt idx="53427"> Common outlets </cx:pt>
          <cx:pt idx="53428"> Common Lights </cx:pt>
          <cx:pt idx="53429"> Bedroom Outlets </cx:pt>
          <cx:pt idx="53430"> Bedroom Lights </cx:pt>
          <cx:pt idx="53431"> Bathroom </cx:pt>
          <cx:pt idx="53432">Total</cx:pt>
          <cx:pt idx="53433">Refrigerator</cx:pt>
          <cx:pt idx="53434">Other Kitchen</cx:pt>
          <cx:pt idx="53435"> Common outlets </cx:pt>
          <cx:pt idx="53436"> Common Lights </cx:pt>
          <cx:pt idx="53437"> Bedroom Outlets </cx:pt>
          <cx:pt idx="53438"> Bedroom Lights </cx:pt>
          <cx:pt idx="53439"> Bathroom </cx:pt>
          <cx:pt idx="53440">Total</cx:pt>
          <cx:pt idx="53441">Refrigerator</cx:pt>
          <cx:pt idx="53442">Other Kitchen</cx:pt>
          <cx:pt idx="53443"> Common outlets </cx:pt>
          <cx:pt idx="53444"> Common Lights </cx:pt>
          <cx:pt idx="53445"> Bedroom Outlets </cx:pt>
          <cx:pt idx="53446"> Bedroom Lights </cx:pt>
          <cx:pt idx="53447"> Bathroom </cx:pt>
          <cx:pt idx="53448">Total</cx:pt>
          <cx:pt idx="53449">Refrigerator</cx:pt>
          <cx:pt idx="53450">Other Kitchen</cx:pt>
          <cx:pt idx="53451"> Common outlets </cx:pt>
          <cx:pt idx="53452"> Common Lights </cx:pt>
          <cx:pt idx="53453"> Bedroom Outlets </cx:pt>
          <cx:pt idx="53454"> Bedroom Lights </cx:pt>
          <cx:pt idx="53455"> Bathroom </cx:pt>
          <cx:pt idx="53456">Total</cx:pt>
          <cx:pt idx="53457">Refrigerator</cx:pt>
          <cx:pt idx="53458">Other Kitchen</cx:pt>
          <cx:pt idx="53459"> Common outlets </cx:pt>
          <cx:pt idx="53460"> Common Lights </cx:pt>
          <cx:pt idx="53461"> Bedroom Outlets </cx:pt>
          <cx:pt idx="53462"> Bedroom Lights </cx:pt>
          <cx:pt idx="53463"> Bathroom </cx:pt>
          <cx:pt idx="53464">Total</cx:pt>
          <cx:pt idx="53465">Refrigerator</cx:pt>
          <cx:pt idx="53466">Other Kitchen</cx:pt>
          <cx:pt idx="53467"> Common outlets </cx:pt>
          <cx:pt idx="53468"> Common Lights </cx:pt>
          <cx:pt idx="53469"> Bedroom Outlets </cx:pt>
          <cx:pt idx="53470"> Bedroom Lights </cx:pt>
          <cx:pt idx="53471"> Bathroom </cx:pt>
          <cx:pt idx="53472">Total</cx:pt>
          <cx:pt idx="53473">Refrigerator</cx:pt>
          <cx:pt idx="53474">Other Kitchen</cx:pt>
          <cx:pt idx="53475"> Common outlets </cx:pt>
          <cx:pt idx="53476"> Common Lights </cx:pt>
          <cx:pt idx="53477"> Bedroom Outlets </cx:pt>
          <cx:pt idx="53478"> Bedroom Lights </cx:pt>
          <cx:pt idx="53479"> Bathroom </cx:pt>
          <cx:pt idx="53480">Total</cx:pt>
          <cx:pt idx="53481">Refrigerator</cx:pt>
          <cx:pt idx="53482">Other Kitchen</cx:pt>
          <cx:pt idx="53483"> Common outlets </cx:pt>
          <cx:pt idx="53484"> Common Lights </cx:pt>
          <cx:pt idx="53485"> Bedroom Outlets </cx:pt>
          <cx:pt idx="53486"> Bedroom Lights </cx:pt>
          <cx:pt idx="53487"> Bathroom </cx:pt>
          <cx:pt idx="53488">Total</cx:pt>
          <cx:pt idx="53489">Refrigerator</cx:pt>
          <cx:pt idx="53490">Other Kitchen</cx:pt>
          <cx:pt idx="53491"> Common outlets </cx:pt>
          <cx:pt idx="53492"> Common Lights </cx:pt>
          <cx:pt idx="53493"> Bedroom Outlets </cx:pt>
          <cx:pt idx="53494"> Bedroom Lights </cx:pt>
          <cx:pt idx="53495"> Bathroom </cx:pt>
          <cx:pt idx="53496">Total</cx:pt>
          <cx:pt idx="53497">Refrigerator</cx:pt>
          <cx:pt idx="53498">Other Kitchen</cx:pt>
          <cx:pt idx="53499"> Common outlets </cx:pt>
          <cx:pt idx="53500"> Common Lights </cx:pt>
          <cx:pt idx="53501"> Bedroom Outlets </cx:pt>
          <cx:pt idx="53502"> Bedroom Lights </cx:pt>
          <cx:pt idx="53503"> Bathroom </cx:pt>
          <cx:pt idx="53504">Total</cx:pt>
          <cx:pt idx="53505">Refrigerator</cx:pt>
          <cx:pt idx="53506">Other Kitchen</cx:pt>
          <cx:pt idx="53507"> Common outlets </cx:pt>
          <cx:pt idx="53508"> Common Lights </cx:pt>
          <cx:pt idx="53509"> Bedroom Outlets </cx:pt>
          <cx:pt idx="53510"> Bedroom Lights </cx:pt>
          <cx:pt idx="53511"> Bathroom </cx:pt>
          <cx:pt idx="53512">Total</cx:pt>
          <cx:pt idx="53513">Refrigerator</cx:pt>
          <cx:pt idx="53514">Other Kitchen</cx:pt>
          <cx:pt idx="53515"> Common outlets </cx:pt>
          <cx:pt idx="53516"> Common Lights </cx:pt>
          <cx:pt idx="53517"> Bedroom Outlets </cx:pt>
          <cx:pt idx="53518"> Bedroom Lights </cx:pt>
          <cx:pt idx="53519"> Bathroom </cx:pt>
          <cx:pt idx="53520">Total</cx:pt>
          <cx:pt idx="53521">Refrigerator</cx:pt>
          <cx:pt idx="53522">Other Kitchen</cx:pt>
          <cx:pt idx="53523"> Common outlets </cx:pt>
          <cx:pt idx="53524"> Common Lights </cx:pt>
          <cx:pt idx="53525"> Bedroom Outlets </cx:pt>
          <cx:pt idx="53526"> Bedroom Lights </cx:pt>
          <cx:pt idx="53527"> Bathroom </cx:pt>
          <cx:pt idx="53528">Total</cx:pt>
          <cx:pt idx="53529">Refrigerator</cx:pt>
          <cx:pt idx="53530">Other Kitchen</cx:pt>
          <cx:pt idx="53531"> Common outlets </cx:pt>
          <cx:pt idx="53532"> Common Lights </cx:pt>
          <cx:pt idx="53533"> Bedroom Outlets </cx:pt>
          <cx:pt idx="53534"> Bedroom Lights </cx:pt>
          <cx:pt idx="53535"> Bathroom </cx:pt>
          <cx:pt idx="53536">Total</cx:pt>
          <cx:pt idx="53537">Refrigerator</cx:pt>
          <cx:pt idx="53538">Other Kitchen</cx:pt>
          <cx:pt idx="53539"> Common outlets </cx:pt>
          <cx:pt idx="53540"> Common Lights </cx:pt>
          <cx:pt idx="53541"> Bedroom Outlets </cx:pt>
          <cx:pt idx="53542"> Bedroom Lights </cx:pt>
          <cx:pt idx="53543"> Bathroom </cx:pt>
          <cx:pt idx="53544">Total</cx:pt>
          <cx:pt idx="53545">Refrigerator</cx:pt>
          <cx:pt idx="53546">Other Kitchen</cx:pt>
          <cx:pt idx="53547"> Common outlets </cx:pt>
          <cx:pt idx="53548"> Common Lights </cx:pt>
          <cx:pt idx="53549"> Bedroom Outlets </cx:pt>
          <cx:pt idx="53550"> Bedroom Lights </cx:pt>
          <cx:pt idx="53551"> Bathroom </cx:pt>
          <cx:pt idx="53552">Total</cx:pt>
          <cx:pt idx="53553">Refrigerator</cx:pt>
          <cx:pt idx="53554">Other Kitchen</cx:pt>
          <cx:pt idx="53555"> Common outlets </cx:pt>
          <cx:pt idx="53556"> Common Lights </cx:pt>
          <cx:pt idx="53557"> Bedroom Outlets </cx:pt>
          <cx:pt idx="53558"> Bedroom Lights </cx:pt>
          <cx:pt idx="53559"> Bathroom </cx:pt>
          <cx:pt idx="53560">Total</cx:pt>
          <cx:pt idx="53561">Refrigerator</cx:pt>
          <cx:pt idx="53562">Other Kitchen</cx:pt>
          <cx:pt idx="53563"> Common outlets </cx:pt>
          <cx:pt idx="53564"> Common Lights </cx:pt>
          <cx:pt idx="53565"> Bedroom Outlets </cx:pt>
          <cx:pt idx="53566"> Bedroom Lights </cx:pt>
          <cx:pt idx="53567"> Bathroom </cx:pt>
          <cx:pt idx="53568">Total</cx:pt>
          <cx:pt idx="53569">Refrigerator</cx:pt>
          <cx:pt idx="53570">Other Kitchen</cx:pt>
          <cx:pt idx="53571"> Common outlets </cx:pt>
          <cx:pt idx="53572"> Common Lights </cx:pt>
          <cx:pt idx="53573"> Bedroom Outlets </cx:pt>
          <cx:pt idx="53574"> Bedroom Lights </cx:pt>
          <cx:pt idx="53575"> Bathroom </cx:pt>
          <cx:pt idx="53576">Total</cx:pt>
          <cx:pt idx="53577">Refrigerator</cx:pt>
          <cx:pt idx="53578">Other Kitchen</cx:pt>
          <cx:pt idx="53579"> Common outlets </cx:pt>
          <cx:pt idx="53580"> Common Lights </cx:pt>
          <cx:pt idx="53581"> Bedroom Outlets </cx:pt>
          <cx:pt idx="53582"> Bedroom Lights </cx:pt>
          <cx:pt idx="53583"> Bathroom </cx:pt>
          <cx:pt idx="53584">Total</cx:pt>
          <cx:pt idx="53585">Refrigerator</cx:pt>
          <cx:pt idx="53586">Other Kitchen</cx:pt>
          <cx:pt idx="53587"> Common outlets </cx:pt>
          <cx:pt idx="53588"> Common Lights </cx:pt>
          <cx:pt idx="53589"> Bedroom Outlets </cx:pt>
          <cx:pt idx="53590"> Bedroom Lights </cx:pt>
          <cx:pt idx="53591"> Bathroom </cx:pt>
          <cx:pt idx="53592">Total</cx:pt>
          <cx:pt idx="53593">Refrigerator</cx:pt>
          <cx:pt idx="53594">Other Kitchen</cx:pt>
          <cx:pt idx="53595"> Common outlets </cx:pt>
          <cx:pt idx="53596"> Common Lights </cx:pt>
          <cx:pt idx="53597"> Bedroom Outlets </cx:pt>
          <cx:pt idx="53598"> Bedroom Lights </cx:pt>
          <cx:pt idx="53599"> Bathroom </cx:pt>
          <cx:pt idx="53600">Total</cx:pt>
          <cx:pt idx="53601">Refrigerator</cx:pt>
          <cx:pt idx="53602">Other Kitchen</cx:pt>
          <cx:pt idx="53603"> Common outlets </cx:pt>
          <cx:pt idx="53604"> Common Lights </cx:pt>
          <cx:pt idx="53605"> Bedroom Outlets </cx:pt>
          <cx:pt idx="53606"> Bedroom Lights </cx:pt>
          <cx:pt idx="53607"> Bathroom </cx:pt>
          <cx:pt idx="53608">Total</cx:pt>
          <cx:pt idx="53609">Refrigerator</cx:pt>
          <cx:pt idx="53610">Other Kitchen</cx:pt>
          <cx:pt idx="53611"> Common outlets </cx:pt>
          <cx:pt idx="53612"> Common Lights </cx:pt>
          <cx:pt idx="53613"> Bedroom Outlets </cx:pt>
          <cx:pt idx="53614"> Bedroom Lights </cx:pt>
          <cx:pt idx="53615"> Bathroom </cx:pt>
          <cx:pt idx="53616">Total</cx:pt>
          <cx:pt idx="53617">Refrigerator</cx:pt>
          <cx:pt idx="53618">Other Kitchen</cx:pt>
          <cx:pt idx="53619"> Common outlets </cx:pt>
          <cx:pt idx="53620"> Common Lights </cx:pt>
          <cx:pt idx="53621"> Bedroom Outlets </cx:pt>
          <cx:pt idx="53622"> Bedroom Lights </cx:pt>
          <cx:pt idx="53623"> Bathroom </cx:pt>
          <cx:pt idx="53624">Total</cx:pt>
          <cx:pt idx="53625">Refrigerator</cx:pt>
          <cx:pt idx="53626">Other Kitchen</cx:pt>
          <cx:pt idx="53627"> Common outlets </cx:pt>
          <cx:pt idx="53628"> Common Lights </cx:pt>
          <cx:pt idx="53629"> Bedroom Outlets </cx:pt>
          <cx:pt idx="53630"> Bedroom Lights </cx:pt>
          <cx:pt idx="53631"> Bathroom </cx:pt>
          <cx:pt idx="53632">Total</cx:pt>
          <cx:pt idx="53633">Refrigerator</cx:pt>
          <cx:pt idx="53634">Other Kitchen</cx:pt>
          <cx:pt idx="53635"> Common outlets </cx:pt>
          <cx:pt idx="53636"> Common Lights </cx:pt>
          <cx:pt idx="53637"> Bedroom Outlets </cx:pt>
          <cx:pt idx="53638"> Bedroom Lights </cx:pt>
          <cx:pt idx="53639"> Bathroom </cx:pt>
          <cx:pt idx="53640">Total</cx:pt>
          <cx:pt idx="53641">Refrigerator</cx:pt>
          <cx:pt idx="53642">Other Kitchen</cx:pt>
          <cx:pt idx="53643"> Common outlets </cx:pt>
          <cx:pt idx="53644"> Common Lights </cx:pt>
          <cx:pt idx="53645"> Bedroom Outlets </cx:pt>
          <cx:pt idx="53646"> Bedroom Lights </cx:pt>
          <cx:pt idx="53647"> Bathroom </cx:pt>
          <cx:pt idx="53648">Total</cx:pt>
          <cx:pt idx="53649">Refrigerator</cx:pt>
          <cx:pt idx="53650">Other Kitchen</cx:pt>
          <cx:pt idx="53651"> Common outlets </cx:pt>
          <cx:pt idx="53652"> Common Lights </cx:pt>
          <cx:pt idx="53653"> Bedroom Outlets </cx:pt>
          <cx:pt idx="53654"> Bedroom Lights </cx:pt>
          <cx:pt idx="53655"> Bathroom </cx:pt>
          <cx:pt idx="53656">Total</cx:pt>
          <cx:pt idx="53657">Refrigerator</cx:pt>
          <cx:pt idx="53658">Other Kitchen</cx:pt>
          <cx:pt idx="53659"> Common outlets </cx:pt>
          <cx:pt idx="53660"> Common Lights </cx:pt>
          <cx:pt idx="53661"> Bedroom Outlets </cx:pt>
          <cx:pt idx="53662"> Bedroom Lights </cx:pt>
          <cx:pt idx="53663"> Bathroom </cx:pt>
          <cx:pt idx="53664">Total</cx:pt>
          <cx:pt idx="53665">Refrigerator</cx:pt>
          <cx:pt idx="53666">Other Kitchen</cx:pt>
          <cx:pt idx="53667"> Common outlets </cx:pt>
          <cx:pt idx="53668"> Common Lights </cx:pt>
          <cx:pt idx="53669"> Bedroom Outlets </cx:pt>
          <cx:pt idx="53670"> Bedroom Lights </cx:pt>
          <cx:pt idx="53671"> Bathroom </cx:pt>
          <cx:pt idx="53672">Total</cx:pt>
          <cx:pt idx="53673">Refrigerator</cx:pt>
          <cx:pt idx="53674">Other Kitchen</cx:pt>
          <cx:pt idx="53675"> Common outlets </cx:pt>
          <cx:pt idx="53676"> Common Lights </cx:pt>
          <cx:pt idx="53677"> Bedroom Outlets </cx:pt>
          <cx:pt idx="53678"> Bedroom Lights </cx:pt>
          <cx:pt idx="53679"> Bathroom </cx:pt>
          <cx:pt idx="53680">Total</cx:pt>
          <cx:pt idx="53681">Refrigerator</cx:pt>
          <cx:pt idx="53682">Other Kitchen</cx:pt>
          <cx:pt idx="53683"> Common outlets </cx:pt>
          <cx:pt idx="53684"> Common Lights </cx:pt>
          <cx:pt idx="53685"> Bedroom Outlets </cx:pt>
          <cx:pt idx="53686"> Bedroom Lights </cx:pt>
          <cx:pt idx="53687"> Bathroom </cx:pt>
          <cx:pt idx="53688">Total</cx:pt>
          <cx:pt idx="53689">Refrigerator</cx:pt>
          <cx:pt idx="53690">Other Kitchen</cx:pt>
          <cx:pt idx="53691"> Common outlets </cx:pt>
          <cx:pt idx="53692"> Common Lights </cx:pt>
          <cx:pt idx="53693"> Bedroom Outlets </cx:pt>
          <cx:pt idx="53694"> Bedroom Lights </cx:pt>
          <cx:pt idx="53695"> Bathroom </cx:pt>
          <cx:pt idx="53696">Total</cx:pt>
          <cx:pt idx="53697">Refrigerator</cx:pt>
          <cx:pt idx="53698">Other Kitchen</cx:pt>
          <cx:pt idx="53699"> Common outlets </cx:pt>
          <cx:pt idx="53700"> Common Lights </cx:pt>
          <cx:pt idx="53701"> Bedroom Outlets </cx:pt>
          <cx:pt idx="53702"> Bedroom Lights </cx:pt>
          <cx:pt idx="53703"> Bathroom </cx:pt>
          <cx:pt idx="53704">Total</cx:pt>
          <cx:pt idx="53705">Refrigerator</cx:pt>
          <cx:pt idx="53706">Other Kitchen</cx:pt>
          <cx:pt idx="53707"> Common outlets </cx:pt>
          <cx:pt idx="53708"> Common Lights </cx:pt>
          <cx:pt idx="53709"> Bedroom Outlets </cx:pt>
          <cx:pt idx="53710"> Bedroom Lights </cx:pt>
          <cx:pt idx="53711"> Bathroom </cx:pt>
          <cx:pt idx="53712">Total</cx:pt>
          <cx:pt idx="53713">Refrigerator</cx:pt>
          <cx:pt idx="53714">Other Kitchen</cx:pt>
          <cx:pt idx="53715"> Common outlets </cx:pt>
          <cx:pt idx="53716"> Common Lights </cx:pt>
          <cx:pt idx="53717"> Bedroom Outlets </cx:pt>
          <cx:pt idx="53718"> Bedroom Lights </cx:pt>
          <cx:pt idx="53719"> Bathroom </cx:pt>
          <cx:pt idx="53720">Total</cx:pt>
          <cx:pt idx="53721">Refrigerator</cx:pt>
          <cx:pt idx="53722">Other Kitchen</cx:pt>
          <cx:pt idx="53723"> Common outlets </cx:pt>
          <cx:pt idx="53724"> Common Lights </cx:pt>
          <cx:pt idx="53725"> Bedroom Outlets </cx:pt>
          <cx:pt idx="53726"> Bedroom Lights </cx:pt>
          <cx:pt idx="53727"> Bathroom </cx:pt>
          <cx:pt idx="53728">Total</cx:pt>
          <cx:pt idx="53729">Refrigerator</cx:pt>
          <cx:pt idx="53730">Other Kitchen</cx:pt>
          <cx:pt idx="53731"> Common outlets </cx:pt>
          <cx:pt idx="53732"> Common Lights </cx:pt>
          <cx:pt idx="53733"> Bedroom Outlets </cx:pt>
          <cx:pt idx="53734"> Bedroom Lights </cx:pt>
          <cx:pt idx="53735"> Bathroom </cx:pt>
          <cx:pt idx="53736">Total</cx:pt>
          <cx:pt idx="53737">Refrigerator</cx:pt>
          <cx:pt idx="53738">Other Kitchen</cx:pt>
          <cx:pt idx="53739"> Common outlets </cx:pt>
          <cx:pt idx="53740"> Common Lights </cx:pt>
          <cx:pt idx="53741"> Bedroom Outlets </cx:pt>
          <cx:pt idx="53742"> Bedroom Lights </cx:pt>
          <cx:pt idx="53743"> Bathroom </cx:pt>
          <cx:pt idx="53744">Total</cx:pt>
          <cx:pt idx="53745">Refrigerator</cx:pt>
          <cx:pt idx="53746">Other Kitchen</cx:pt>
          <cx:pt idx="53747"> Common outlets </cx:pt>
          <cx:pt idx="53748"> Common Lights </cx:pt>
          <cx:pt idx="53749"> Bedroom Outlets </cx:pt>
          <cx:pt idx="53750"> Bedroom Lights </cx:pt>
          <cx:pt idx="53751"> Bathroom </cx:pt>
          <cx:pt idx="53752">Total</cx:pt>
          <cx:pt idx="53753">Refrigerator</cx:pt>
          <cx:pt idx="53754">Other Kitchen</cx:pt>
          <cx:pt idx="53755"> Common outlets </cx:pt>
          <cx:pt idx="53756"> Common Lights </cx:pt>
          <cx:pt idx="53757"> Bedroom Outlets </cx:pt>
          <cx:pt idx="53758"> Bedroom Lights </cx:pt>
          <cx:pt idx="53759"> Bathroom </cx:pt>
          <cx:pt idx="53760">Total</cx:pt>
          <cx:pt idx="53761">Refrigerator</cx:pt>
          <cx:pt idx="53762">Other Kitchen</cx:pt>
          <cx:pt idx="53763"> Common outlets </cx:pt>
          <cx:pt idx="53764"> Common Lights </cx:pt>
          <cx:pt idx="53765"> Bedroom Outlets </cx:pt>
          <cx:pt idx="53766"> Bedroom Lights </cx:pt>
          <cx:pt idx="53767"> Bathroom </cx:pt>
          <cx:pt idx="53768">Total</cx:pt>
          <cx:pt idx="53769">Refrigerator</cx:pt>
          <cx:pt idx="53770">Other Kitchen</cx:pt>
          <cx:pt idx="53771"> Common outlets </cx:pt>
          <cx:pt idx="53772"> Common Lights </cx:pt>
          <cx:pt idx="53773"> Bedroom Outlets </cx:pt>
          <cx:pt idx="53774"> Bedroom Lights </cx:pt>
          <cx:pt idx="53775"> Bathroom </cx:pt>
          <cx:pt idx="53776">Total</cx:pt>
          <cx:pt idx="53777">Refrigerator</cx:pt>
          <cx:pt idx="53778">Other Kitchen</cx:pt>
          <cx:pt idx="53779"> Common outlets </cx:pt>
          <cx:pt idx="53780"> Common Lights </cx:pt>
          <cx:pt idx="53781"> Bedroom Outlets </cx:pt>
          <cx:pt idx="53782"> Bedroom Lights </cx:pt>
          <cx:pt idx="53783"> Bathroom </cx:pt>
          <cx:pt idx="53784">Total</cx:pt>
          <cx:pt idx="53785">Refrigerator</cx:pt>
          <cx:pt idx="53786">Other Kitchen</cx:pt>
          <cx:pt idx="53787"> Common outlets </cx:pt>
          <cx:pt idx="53788"> Common Lights </cx:pt>
          <cx:pt idx="53789"> Bedroom Outlets </cx:pt>
          <cx:pt idx="53790"> Bedroom Lights </cx:pt>
          <cx:pt idx="53791"> Bathroom </cx:pt>
          <cx:pt idx="53792">Total</cx:pt>
          <cx:pt idx="53793">Refrigerator</cx:pt>
          <cx:pt idx="53794">Other Kitchen</cx:pt>
          <cx:pt idx="53795"> Common outlets </cx:pt>
          <cx:pt idx="53796"> Common Lights </cx:pt>
          <cx:pt idx="53797"> Bedroom Outlets </cx:pt>
          <cx:pt idx="53798"> Bedroom Lights </cx:pt>
          <cx:pt idx="53799"> Bathroom </cx:pt>
          <cx:pt idx="53800">Total</cx:pt>
          <cx:pt idx="53801">Refrigerator</cx:pt>
          <cx:pt idx="53802">Other Kitchen</cx:pt>
          <cx:pt idx="53803"> Common outlets </cx:pt>
          <cx:pt idx="53804"> Common Lights </cx:pt>
          <cx:pt idx="53805"> Bedroom Outlets </cx:pt>
          <cx:pt idx="53806"> Bedroom Lights </cx:pt>
          <cx:pt idx="53807"> Bathroom </cx:pt>
          <cx:pt idx="53808">Total</cx:pt>
          <cx:pt idx="53809">Refrigerator</cx:pt>
          <cx:pt idx="53810">Other Kitchen</cx:pt>
          <cx:pt idx="53811"> Common outlets </cx:pt>
          <cx:pt idx="53812"> Common Lights </cx:pt>
          <cx:pt idx="53813"> Bedroom Outlets </cx:pt>
          <cx:pt idx="53814"> Bedroom Lights </cx:pt>
          <cx:pt idx="53815"> Bathroom </cx:pt>
          <cx:pt idx="53816">Total</cx:pt>
          <cx:pt idx="53817">Refrigerator</cx:pt>
          <cx:pt idx="53818">Other Kitchen</cx:pt>
          <cx:pt idx="53819"> Common outlets </cx:pt>
          <cx:pt idx="53820"> Common Lights </cx:pt>
          <cx:pt idx="53821"> Bedroom Outlets </cx:pt>
          <cx:pt idx="53822"> Bedroom Lights </cx:pt>
          <cx:pt idx="53823"> Bathroom </cx:pt>
          <cx:pt idx="53824">Total</cx:pt>
          <cx:pt idx="53825">Refrigerator</cx:pt>
          <cx:pt idx="53826">Other Kitchen</cx:pt>
          <cx:pt idx="53827"> Common outlets </cx:pt>
          <cx:pt idx="53828"> Common Lights </cx:pt>
          <cx:pt idx="53829"> Bedroom Outlets </cx:pt>
          <cx:pt idx="53830"> Bedroom Lights </cx:pt>
          <cx:pt idx="53831"> Bathroom </cx:pt>
          <cx:pt idx="53832">Total</cx:pt>
          <cx:pt idx="53833">Refrigerator</cx:pt>
          <cx:pt idx="53834">Other Kitchen</cx:pt>
          <cx:pt idx="53835"> Common outlets </cx:pt>
          <cx:pt idx="53836"> Common Lights </cx:pt>
          <cx:pt idx="53837"> Bedroom Outlets </cx:pt>
          <cx:pt idx="53838"> Bedroom Lights </cx:pt>
          <cx:pt idx="53839"> Bathroom </cx:pt>
          <cx:pt idx="53840">Total</cx:pt>
          <cx:pt idx="53841">Refrigerator</cx:pt>
          <cx:pt idx="53842">Other Kitchen</cx:pt>
          <cx:pt idx="53843"> Common outlets </cx:pt>
          <cx:pt idx="53844"> Common Lights </cx:pt>
          <cx:pt idx="53845"> Bedroom Outlets </cx:pt>
          <cx:pt idx="53846"> Bedroom Lights </cx:pt>
          <cx:pt idx="53847"> Bathroom </cx:pt>
          <cx:pt idx="53848">Total</cx:pt>
          <cx:pt idx="53849">Refrigerator</cx:pt>
          <cx:pt idx="53850">Other Kitchen</cx:pt>
          <cx:pt idx="53851"> Common outlets </cx:pt>
          <cx:pt idx="53852"> Common Lights </cx:pt>
          <cx:pt idx="53853"> Bedroom Outlets </cx:pt>
          <cx:pt idx="53854"> Bedroom Lights </cx:pt>
          <cx:pt idx="53855"> Bathroom </cx:pt>
          <cx:pt idx="53856">Total</cx:pt>
          <cx:pt idx="53857">Refrigerator</cx:pt>
          <cx:pt idx="53858">Other Kitchen</cx:pt>
          <cx:pt idx="53859"> Common outlets </cx:pt>
          <cx:pt idx="53860"> Common Lights </cx:pt>
          <cx:pt idx="53861"> Bedroom Outlets </cx:pt>
          <cx:pt idx="53862"> Bedroom Lights </cx:pt>
          <cx:pt idx="53863"> Bathroom </cx:pt>
          <cx:pt idx="53864">Total</cx:pt>
          <cx:pt idx="53865">Refrigerator</cx:pt>
          <cx:pt idx="53866">Other Kitchen</cx:pt>
          <cx:pt idx="53867"> Common outlets </cx:pt>
          <cx:pt idx="53868"> Common Lights </cx:pt>
          <cx:pt idx="53869"> Bedroom Outlets </cx:pt>
          <cx:pt idx="53870"> Bedroom Lights </cx:pt>
          <cx:pt idx="53871"> Bathroom </cx:pt>
          <cx:pt idx="53872">Total</cx:pt>
          <cx:pt idx="53873">Refrigerator</cx:pt>
          <cx:pt idx="53874">Other Kitchen</cx:pt>
          <cx:pt idx="53875"> Common outlets </cx:pt>
          <cx:pt idx="53876"> Common Lights </cx:pt>
          <cx:pt idx="53877"> Bedroom Outlets </cx:pt>
          <cx:pt idx="53878"> Bedroom Lights </cx:pt>
          <cx:pt idx="53879"> Bathroom </cx:pt>
          <cx:pt idx="53880">Total</cx:pt>
          <cx:pt idx="53881">Refrigerator</cx:pt>
          <cx:pt idx="53882">Other Kitchen</cx:pt>
          <cx:pt idx="53883"> Common outlets </cx:pt>
          <cx:pt idx="53884"> Common Lights </cx:pt>
          <cx:pt idx="53885"> Bedroom Outlets </cx:pt>
          <cx:pt idx="53886"> Bedroom Lights </cx:pt>
          <cx:pt idx="53887"> Bathroom </cx:pt>
          <cx:pt idx="53888">Total</cx:pt>
          <cx:pt idx="53889">Refrigerator</cx:pt>
          <cx:pt idx="53890">Other Kitchen</cx:pt>
          <cx:pt idx="53891"> Common outlets </cx:pt>
          <cx:pt idx="53892"> Common Lights </cx:pt>
          <cx:pt idx="53893"> Bedroom Outlets </cx:pt>
          <cx:pt idx="53894"> Bedroom Lights </cx:pt>
          <cx:pt idx="53895"> Bathroom </cx:pt>
          <cx:pt idx="53896">Total</cx:pt>
          <cx:pt idx="53897">Refrigerator</cx:pt>
          <cx:pt idx="53898">Other Kitchen</cx:pt>
          <cx:pt idx="53899"> Common outlets </cx:pt>
          <cx:pt idx="53900"> Common Lights </cx:pt>
          <cx:pt idx="53901"> Bedroom Outlets </cx:pt>
          <cx:pt idx="53902"> Bedroom Lights </cx:pt>
          <cx:pt idx="53903"> Bathroom </cx:pt>
          <cx:pt idx="53904">Total</cx:pt>
          <cx:pt idx="53905">Refrigerator</cx:pt>
          <cx:pt idx="53906">Other Kitchen</cx:pt>
          <cx:pt idx="53907"> Common outlets </cx:pt>
          <cx:pt idx="53908"> Common Lights </cx:pt>
          <cx:pt idx="53909"> Bedroom Outlets </cx:pt>
          <cx:pt idx="53910"> Bedroom Lights </cx:pt>
          <cx:pt idx="53911"> Bathroom </cx:pt>
          <cx:pt idx="53912">Total</cx:pt>
          <cx:pt idx="53913">Refrigerator</cx:pt>
          <cx:pt idx="53914">Other Kitchen</cx:pt>
          <cx:pt idx="53915"> Common outlets </cx:pt>
          <cx:pt idx="53916"> Common Lights </cx:pt>
          <cx:pt idx="53917"> Bedroom Outlets </cx:pt>
          <cx:pt idx="53918"> Bedroom Lights </cx:pt>
          <cx:pt idx="53919"> Bathroom </cx:pt>
          <cx:pt idx="53920">Total</cx:pt>
          <cx:pt idx="53921">Refrigerator</cx:pt>
          <cx:pt idx="53922">Other Kitchen</cx:pt>
          <cx:pt idx="53923"> Common outlets </cx:pt>
          <cx:pt idx="53924"> Common Lights </cx:pt>
          <cx:pt idx="53925"> Bedroom Outlets </cx:pt>
          <cx:pt idx="53926"> Bedroom Lights </cx:pt>
          <cx:pt idx="53927"> Bathroom </cx:pt>
          <cx:pt idx="53928">Total</cx:pt>
          <cx:pt idx="53929">Refrigerator</cx:pt>
          <cx:pt idx="53930">Other Kitchen</cx:pt>
          <cx:pt idx="53931"> Common outlets </cx:pt>
          <cx:pt idx="53932"> Common Lights </cx:pt>
          <cx:pt idx="53933"> Bedroom Outlets </cx:pt>
          <cx:pt idx="53934"> Bedroom Lights </cx:pt>
          <cx:pt idx="53935"> Bathroom </cx:pt>
          <cx:pt idx="53936">Total</cx:pt>
          <cx:pt idx="53937">Refrigerator</cx:pt>
          <cx:pt idx="53938">Other Kitchen</cx:pt>
          <cx:pt idx="53939"> Common outlets </cx:pt>
          <cx:pt idx="53940"> Common Lights </cx:pt>
          <cx:pt idx="53941"> Bedroom Outlets </cx:pt>
          <cx:pt idx="53942"> Bedroom Lights </cx:pt>
          <cx:pt idx="53943"> Bathroom </cx:pt>
          <cx:pt idx="53944">Total</cx:pt>
          <cx:pt idx="53945">Refrigerator</cx:pt>
          <cx:pt idx="53946">Other Kitchen</cx:pt>
          <cx:pt idx="53947"> Common outlets </cx:pt>
          <cx:pt idx="53948"> Common Lights </cx:pt>
          <cx:pt idx="53949"> Bedroom Outlets </cx:pt>
          <cx:pt idx="53950"> Bedroom Lights </cx:pt>
          <cx:pt idx="53951"> Bathroom </cx:pt>
          <cx:pt idx="53952">Total</cx:pt>
          <cx:pt idx="53953">Refrigerator</cx:pt>
          <cx:pt idx="53954">Other Kitchen</cx:pt>
          <cx:pt idx="53955"> Common outlets </cx:pt>
          <cx:pt idx="53956"> Common Lights </cx:pt>
          <cx:pt idx="53957"> Bedroom Outlets </cx:pt>
          <cx:pt idx="53958"> Bedroom Lights </cx:pt>
          <cx:pt idx="53959"> Bathroom </cx:pt>
          <cx:pt idx="53960">Total</cx:pt>
          <cx:pt idx="53961">Refrigerator</cx:pt>
          <cx:pt idx="53962">Other Kitchen</cx:pt>
          <cx:pt idx="53963"> Common outlets </cx:pt>
          <cx:pt idx="53964"> Common Lights </cx:pt>
          <cx:pt idx="53965"> Bedroom Outlets </cx:pt>
          <cx:pt idx="53966"> Bedroom Lights </cx:pt>
          <cx:pt idx="53967"> Bathroom </cx:pt>
          <cx:pt idx="53968">Total</cx:pt>
          <cx:pt idx="53969">Refrigerator</cx:pt>
          <cx:pt idx="53970">Other Kitchen</cx:pt>
          <cx:pt idx="53971"> Common outlets </cx:pt>
          <cx:pt idx="53972"> Common Lights </cx:pt>
          <cx:pt idx="53973"> Bedroom Outlets </cx:pt>
          <cx:pt idx="53974"> Bedroom Lights </cx:pt>
          <cx:pt idx="53975"> Bathroom </cx:pt>
          <cx:pt idx="53976">Total</cx:pt>
          <cx:pt idx="53977">Refrigerator</cx:pt>
          <cx:pt idx="53978">Other Kitchen</cx:pt>
          <cx:pt idx="53979"> Common outlets </cx:pt>
          <cx:pt idx="53980"> Common Lights </cx:pt>
          <cx:pt idx="53981"> Bedroom Outlets </cx:pt>
          <cx:pt idx="53982"> Bedroom Lights </cx:pt>
          <cx:pt idx="53983"> Bathroom </cx:pt>
          <cx:pt idx="53984">Total</cx:pt>
          <cx:pt idx="53985">Refrigerator</cx:pt>
          <cx:pt idx="53986">Other Kitchen</cx:pt>
          <cx:pt idx="53987"> Common outlets </cx:pt>
          <cx:pt idx="53988"> Common Lights </cx:pt>
          <cx:pt idx="53989"> Bedroom Outlets </cx:pt>
          <cx:pt idx="53990"> Bedroom Lights </cx:pt>
          <cx:pt idx="53991"> Bathroom </cx:pt>
          <cx:pt idx="53992">Total</cx:pt>
          <cx:pt idx="53993">Refrigerator</cx:pt>
          <cx:pt idx="53994">Other Kitchen</cx:pt>
          <cx:pt idx="53995"> Common outlets </cx:pt>
          <cx:pt idx="53996"> Common Lights </cx:pt>
          <cx:pt idx="53997"> Bedroom Outlets </cx:pt>
          <cx:pt idx="53998"> Bedroom Lights </cx:pt>
          <cx:pt idx="53999"> Bathroom </cx:pt>
          <cx:pt idx="54000">Total</cx:pt>
          <cx:pt idx="54001">Refrigerator</cx:pt>
          <cx:pt idx="54002">Other Kitchen</cx:pt>
          <cx:pt idx="54003"> Common outlets </cx:pt>
          <cx:pt idx="54004"> Common Lights </cx:pt>
          <cx:pt idx="54005"> Bedroom Outlets </cx:pt>
          <cx:pt idx="54006"> Bedroom Lights </cx:pt>
          <cx:pt idx="54007"> Bathroom </cx:pt>
          <cx:pt idx="54008">Total</cx:pt>
          <cx:pt idx="54009">Refrigerator</cx:pt>
          <cx:pt idx="54010">Other Kitchen</cx:pt>
          <cx:pt idx="54011"> Common outlets </cx:pt>
          <cx:pt idx="54012"> Common Lights </cx:pt>
          <cx:pt idx="54013"> Bedroom Outlets </cx:pt>
          <cx:pt idx="54014"> Bedroom Lights </cx:pt>
          <cx:pt idx="54015"> Bathroom </cx:pt>
          <cx:pt idx="54016">Total</cx:pt>
          <cx:pt idx="54017">Refrigerator</cx:pt>
          <cx:pt idx="54018">Other Kitchen</cx:pt>
          <cx:pt idx="54019"> Common outlets </cx:pt>
          <cx:pt idx="54020"> Common Lights </cx:pt>
          <cx:pt idx="54021"> Bedroom Outlets </cx:pt>
          <cx:pt idx="54022"> Bedroom Lights </cx:pt>
          <cx:pt idx="54023"> Bathroom </cx:pt>
          <cx:pt idx="54024">Total</cx:pt>
          <cx:pt idx="54025">Refrigerator</cx:pt>
          <cx:pt idx="54026">Other Kitchen</cx:pt>
          <cx:pt idx="54027"> Common outlets </cx:pt>
          <cx:pt idx="54028"> Common Lights </cx:pt>
          <cx:pt idx="54029"> Bedroom Outlets </cx:pt>
          <cx:pt idx="54030"> Bedroom Lights </cx:pt>
          <cx:pt idx="54031"> Bathroom </cx:pt>
          <cx:pt idx="54032">Total</cx:pt>
          <cx:pt idx="54033">Refrigerator</cx:pt>
          <cx:pt idx="54034">Other Kitchen</cx:pt>
          <cx:pt idx="54035"> Common outlets </cx:pt>
          <cx:pt idx="54036"> Common Lights </cx:pt>
          <cx:pt idx="54037"> Bedroom Outlets </cx:pt>
          <cx:pt idx="54038"> Bedroom Lights </cx:pt>
          <cx:pt idx="54039"> Bathroom </cx:pt>
          <cx:pt idx="54040">Total</cx:pt>
          <cx:pt idx="54041">Refrigerator</cx:pt>
          <cx:pt idx="54042">Other Kitchen</cx:pt>
          <cx:pt idx="54043"> Common outlets </cx:pt>
          <cx:pt idx="54044"> Common Lights </cx:pt>
          <cx:pt idx="54045"> Bedroom Outlets </cx:pt>
          <cx:pt idx="54046"> Bedroom Lights </cx:pt>
          <cx:pt idx="54047"> Bathroom </cx:pt>
          <cx:pt idx="54048">Total</cx:pt>
          <cx:pt idx="54049">Refrigerator</cx:pt>
          <cx:pt idx="54050">Other Kitchen</cx:pt>
          <cx:pt idx="54051"> Common outlets </cx:pt>
          <cx:pt idx="54052"> Common Lights </cx:pt>
          <cx:pt idx="54053"> Bedroom Outlets </cx:pt>
          <cx:pt idx="54054"> Bedroom Lights </cx:pt>
          <cx:pt idx="54055"> Bathroom </cx:pt>
          <cx:pt idx="54056">Total</cx:pt>
          <cx:pt idx="54057">Refrigerator</cx:pt>
          <cx:pt idx="54058">Other Kitchen</cx:pt>
          <cx:pt idx="54059"> Common outlets </cx:pt>
          <cx:pt idx="54060"> Common Lights </cx:pt>
          <cx:pt idx="54061"> Bedroom Outlets </cx:pt>
          <cx:pt idx="54062"> Bedroom Lights </cx:pt>
          <cx:pt idx="54063"> Bathroom </cx:pt>
          <cx:pt idx="54064">Total</cx:pt>
          <cx:pt idx="54065">Refrigerator</cx:pt>
          <cx:pt idx="54066">Other Kitchen</cx:pt>
          <cx:pt idx="54067"> Common outlets </cx:pt>
          <cx:pt idx="54068"> Common Lights </cx:pt>
          <cx:pt idx="54069"> Bedroom Outlets </cx:pt>
          <cx:pt idx="54070"> Bedroom Lights </cx:pt>
          <cx:pt idx="54071"> Bathroom </cx:pt>
          <cx:pt idx="54072">Total</cx:pt>
          <cx:pt idx="54073">Refrigerator</cx:pt>
          <cx:pt idx="54074">Other Kitchen</cx:pt>
          <cx:pt idx="54075"> Common outlets </cx:pt>
          <cx:pt idx="54076"> Common Lights </cx:pt>
          <cx:pt idx="54077"> Bedroom Outlets </cx:pt>
          <cx:pt idx="54078"> Bedroom Lights </cx:pt>
          <cx:pt idx="54079"> Bathroom </cx:pt>
          <cx:pt idx="54080">Total</cx:pt>
          <cx:pt idx="54081">Refrigerator</cx:pt>
          <cx:pt idx="54082">Other Kitchen</cx:pt>
          <cx:pt idx="54083"> Common outlets </cx:pt>
          <cx:pt idx="54084"> Common Lights </cx:pt>
          <cx:pt idx="54085"> Bedroom Outlets </cx:pt>
          <cx:pt idx="54086"> Bedroom Lights </cx:pt>
          <cx:pt idx="54087"> Bathroom </cx:pt>
          <cx:pt idx="54088">Total</cx:pt>
          <cx:pt idx="54089">Refrigerator</cx:pt>
          <cx:pt idx="54090">Other Kitchen</cx:pt>
          <cx:pt idx="54091"> Common outlets </cx:pt>
          <cx:pt idx="54092"> Common Lights </cx:pt>
          <cx:pt idx="54093"> Bedroom Outlets </cx:pt>
          <cx:pt idx="54094"> Bedroom Lights </cx:pt>
          <cx:pt idx="54095"> Bathroom </cx:pt>
          <cx:pt idx="54096">Total</cx:pt>
          <cx:pt idx="54097">Refrigerator</cx:pt>
          <cx:pt idx="54098">Other Kitchen</cx:pt>
          <cx:pt idx="54099"> Common outlets </cx:pt>
          <cx:pt idx="54100"> Common Lights </cx:pt>
          <cx:pt idx="54101"> Bedroom Outlets </cx:pt>
          <cx:pt idx="54102"> Bedroom Lights </cx:pt>
          <cx:pt idx="54103"> Bathroom </cx:pt>
          <cx:pt idx="54104">Total</cx:pt>
          <cx:pt idx="54105">Refrigerator</cx:pt>
          <cx:pt idx="54106">Other Kitchen</cx:pt>
          <cx:pt idx="54107"> Common outlets </cx:pt>
          <cx:pt idx="54108"> Common Lights </cx:pt>
          <cx:pt idx="54109"> Bedroom Outlets </cx:pt>
          <cx:pt idx="54110"> Bedroom Lights </cx:pt>
          <cx:pt idx="54111"> Bathroom </cx:pt>
          <cx:pt idx="54112">Total</cx:pt>
          <cx:pt idx="54113">Refrigerator</cx:pt>
          <cx:pt idx="54114">Other Kitchen</cx:pt>
          <cx:pt idx="54115"> Common outlets </cx:pt>
          <cx:pt idx="54116"> Common Lights </cx:pt>
          <cx:pt idx="54117"> Bedroom Outlets </cx:pt>
          <cx:pt idx="54118"> Bedroom Lights </cx:pt>
          <cx:pt idx="54119"> Bathroom </cx:pt>
          <cx:pt idx="54120">Total</cx:pt>
          <cx:pt idx="54121">Refrigerator</cx:pt>
          <cx:pt idx="54122">Other Kitchen</cx:pt>
          <cx:pt idx="54123"> Common outlets </cx:pt>
          <cx:pt idx="54124"> Common Lights </cx:pt>
          <cx:pt idx="54125"> Bedroom Outlets </cx:pt>
          <cx:pt idx="54126"> Bedroom Lights </cx:pt>
          <cx:pt idx="54127"> Bathroom </cx:pt>
          <cx:pt idx="54128">Total</cx:pt>
          <cx:pt idx="54129">Refrigerator</cx:pt>
          <cx:pt idx="54130">Other Kitchen</cx:pt>
          <cx:pt idx="54131"> Common outlets </cx:pt>
          <cx:pt idx="54132"> Common Lights </cx:pt>
          <cx:pt idx="54133"> Bedroom Outlets </cx:pt>
          <cx:pt idx="54134"> Bedroom Lights </cx:pt>
          <cx:pt idx="54135"> Bathroom </cx:pt>
          <cx:pt idx="54136">Total</cx:pt>
          <cx:pt idx="54137">Refrigerator</cx:pt>
          <cx:pt idx="54138">Other Kitchen</cx:pt>
          <cx:pt idx="54139"> Common outlets </cx:pt>
          <cx:pt idx="54140"> Common Lights </cx:pt>
          <cx:pt idx="54141"> Bedroom Outlets </cx:pt>
          <cx:pt idx="54142"> Bedroom Lights </cx:pt>
          <cx:pt idx="54143"> Bathroom </cx:pt>
          <cx:pt idx="54144">Total</cx:pt>
          <cx:pt idx="54145">Refrigerator</cx:pt>
          <cx:pt idx="54146">Other Kitchen</cx:pt>
          <cx:pt idx="54147"> Common outlets </cx:pt>
          <cx:pt idx="54148"> Common Lights </cx:pt>
          <cx:pt idx="54149"> Bedroom Outlets </cx:pt>
          <cx:pt idx="54150"> Bedroom Lights </cx:pt>
          <cx:pt idx="54151"> Bathroom </cx:pt>
          <cx:pt idx="54152">Total</cx:pt>
          <cx:pt idx="54153">Refrigerator</cx:pt>
          <cx:pt idx="54154">Other Kitchen</cx:pt>
          <cx:pt idx="54155"> Common outlets </cx:pt>
          <cx:pt idx="54156"> Common Lights </cx:pt>
          <cx:pt idx="54157"> Bedroom Outlets </cx:pt>
          <cx:pt idx="54158"> Bedroom Lights </cx:pt>
          <cx:pt idx="54159"> Bathroom </cx:pt>
          <cx:pt idx="54160">Total</cx:pt>
          <cx:pt idx="54161">Refrigerator</cx:pt>
          <cx:pt idx="54162">Other Kitchen</cx:pt>
          <cx:pt idx="54163"> Common outlets </cx:pt>
          <cx:pt idx="54164"> Common Lights </cx:pt>
          <cx:pt idx="54165"> Bedroom Outlets </cx:pt>
          <cx:pt idx="54166"> Bedroom Lights </cx:pt>
          <cx:pt idx="54167"> Bathroom </cx:pt>
          <cx:pt idx="54168">Total</cx:pt>
          <cx:pt idx="54169">Refrigerator</cx:pt>
          <cx:pt idx="54170">Other Kitchen</cx:pt>
          <cx:pt idx="54171"> Common outlets </cx:pt>
          <cx:pt idx="54172"> Common Lights </cx:pt>
          <cx:pt idx="54173"> Bedroom Outlets </cx:pt>
          <cx:pt idx="54174"> Bedroom Lights </cx:pt>
          <cx:pt idx="54175"> Bathroom </cx:pt>
          <cx:pt idx="54176">Total</cx:pt>
          <cx:pt idx="54177">Refrigerator</cx:pt>
          <cx:pt idx="54178">Other Kitchen</cx:pt>
          <cx:pt idx="54179"> Common outlets </cx:pt>
          <cx:pt idx="54180"> Common Lights </cx:pt>
          <cx:pt idx="54181"> Bedroom Outlets </cx:pt>
          <cx:pt idx="54182"> Bedroom Lights </cx:pt>
          <cx:pt idx="54183"> Bathroom </cx:pt>
          <cx:pt idx="54184">Total</cx:pt>
          <cx:pt idx="54185">Refrigerator</cx:pt>
          <cx:pt idx="54186">Other Kitchen</cx:pt>
          <cx:pt idx="54187"> Common outlets </cx:pt>
          <cx:pt idx="54188"> Common Lights </cx:pt>
          <cx:pt idx="54189"> Bedroom Outlets </cx:pt>
          <cx:pt idx="54190"> Bedroom Lights </cx:pt>
          <cx:pt idx="54191"> Bathroom </cx:pt>
          <cx:pt idx="54192">Total</cx:pt>
          <cx:pt idx="54193">Refrigerator</cx:pt>
          <cx:pt idx="54194">Other Kitchen</cx:pt>
          <cx:pt idx="54195"> Common outlets </cx:pt>
          <cx:pt idx="54196"> Common Lights </cx:pt>
          <cx:pt idx="54197"> Bedroom Outlets </cx:pt>
          <cx:pt idx="54198"> Bedroom Lights </cx:pt>
          <cx:pt idx="54199"> Bathroom </cx:pt>
          <cx:pt idx="54200">Total</cx:pt>
          <cx:pt idx="54201">Refrigerator</cx:pt>
          <cx:pt idx="54202">Other Kitchen</cx:pt>
          <cx:pt idx="54203"> Common outlets </cx:pt>
          <cx:pt idx="54204"> Common Lights </cx:pt>
          <cx:pt idx="54205"> Bedroom Outlets </cx:pt>
          <cx:pt idx="54206"> Bedroom Lights </cx:pt>
          <cx:pt idx="54207"> Bathroom </cx:pt>
          <cx:pt idx="54208">Total</cx:pt>
          <cx:pt idx="54209">Refrigerator</cx:pt>
          <cx:pt idx="54210">Other Kitchen</cx:pt>
          <cx:pt idx="54211"> Common outlets </cx:pt>
          <cx:pt idx="54212"> Common Lights </cx:pt>
          <cx:pt idx="54213"> Bedroom Outlets </cx:pt>
          <cx:pt idx="54214"> Bedroom Lights </cx:pt>
          <cx:pt idx="54215"> Bathroom </cx:pt>
          <cx:pt idx="54216">Total</cx:pt>
          <cx:pt idx="54217">Refrigerator</cx:pt>
          <cx:pt idx="54218">Other Kitchen</cx:pt>
          <cx:pt idx="54219"> Common outlets </cx:pt>
          <cx:pt idx="54220"> Common Lights </cx:pt>
          <cx:pt idx="54221"> Bedroom Outlets </cx:pt>
          <cx:pt idx="54222"> Bedroom Lights </cx:pt>
          <cx:pt idx="54223"> Bathroom </cx:pt>
          <cx:pt idx="54224">Total</cx:pt>
          <cx:pt idx="54225">Refrigerator</cx:pt>
          <cx:pt idx="54226">Other Kitchen</cx:pt>
          <cx:pt idx="54227"> Common outlets </cx:pt>
          <cx:pt idx="54228"> Common Lights </cx:pt>
          <cx:pt idx="54229"> Bedroom Outlets </cx:pt>
          <cx:pt idx="54230"> Bedroom Lights </cx:pt>
          <cx:pt idx="54231"> Bathroom </cx:pt>
          <cx:pt idx="54232">Total</cx:pt>
          <cx:pt idx="54233">Refrigerator</cx:pt>
          <cx:pt idx="54234">Other Kitchen</cx:pt>
          <cx:pt idx="54235"> Common outlets </cx:pt>
          <cx:pt idx="54236"> Common Lights </cx:pt>
          <cx:pt idx="54237"> Bedroom Outlets </cx:pt>
          <cx:pt idx="54238"> Bedroom Lights </cx:pt>
          <cx:pt idx="54239"> Bathroom </cx:pt>
          <cx:pt idx="54240">Total</cx:pt>
          <cx:pt idx="54241">Refrigerator</cx:pt>
          <cx:pt idx="54242">Other Kitchen</cx:pt>
          <cx:pt idx="54243"> Common outlets </cx:pt>
          <cx:pt idx="54244"> Common Lights </cx:pt>
          <cx:pt idx="54245"> Bedroom Outlets </cx:pt>
          <cx:pt idx="54246"> Bedroom Lights </cx:pt>
          <cx:pt idx="54247"> Bathroom </cx:pt>
          <cx:pt idx="54248">Total</cx:pt>
          <cx:pt idx="54249">Refrigerator</cx:pt>
          <cx:pt idx="54250">Other Kitchen</cx:pt>
          <cx:pt idx="54251"> Common outlets </cx:pt>
          <cx:pt idx="54252"> Common Lights </cx:pt>
          <cx:pt idx="54253"> Bedroom Outlets </cx:pt>
          <cx:pt idx="54254"> Bedroom Lights </cx:pt>
          <cx:pt idx="54255"> Bathroom </cx:pt>
          <cx:pt idx="54256">Total</cx:pt>
          <cx:pt idx="54257">Refrigerator</cx:pt>
          <cx:pt idx="54258">Other Kitchen</cx:pt>
          <cx:pt idx="54259"> Common outlets </cx:pt>
          <cx:pt idx="54260"> Common Lights </cx:pt>
          <cx:pt idx="54261"> Bedroom Outlets </cx:pt>
          <cx:pt idx="54262"> Bedroom Lights </cx:pt>
          <cx:pt idx="54263"> Bathroom </cx:pt>
          <cx:pt idx="54264">Total</cx:pt>
          <cx:pt idx="54265">Refrigerator</cx:pt>
          <cx:pt idx="54266">Other Kitchen</cx:pt>
          <cx:pt idx="54267"> Common outlets </cx:pt>
          <cx:pt idx="54268"> Common Lights </cx:pt>
          <cx:pt idx="54269"> Bedroom Outlets </cx:pt>
          <cx:pt idx="54270"> Bedroom Lights </cx:pt>
          <cx:pt idx="54271"> Bathroom </cx:pt>
          <cx:pt idx="54272">Total</cx:pt>
          <cx:pt idx="54273">Refrigerator</cx:pt>
          <cx:pt idx="54274">Other Kitchen</cx:pt>
          <cx:pt idx="54275"> Common outlets </cx:pt>
          <cx:pt idx="54276"> Common Lights </cx:pt>
          <cx:pt idx="54277"> Bedroom Outlets </cx:pt>
          <cx:pt idx="54278"> Bedroom Lights </cx:pt>
          <cx:pt idx="54279"> Bathroom </cx:pt>
          <cx:pt idx="54280">Total</cx:pt>
          <cx:pt idx="54281">Refrigerator</cx:pt>
          <cx:pt idx="54282">Other Kitchen</cx:pt>
          <cx:pt idx="54283"> Common outlets </cx:pt>
          <cx:pt idx="54284"> Common Lights </cx:pt>
          <cx:pt idx="54285"> Bedroom Outlets </cx:pt>
          <cx:pt idx="54286"> Bedroom Lights </cx:pt>
          <cx:pt idx="54287"> Bathroom </cx:pt>
          <cx:pt idx="54288">Total</cx:pt>
          <cx:pt idx="54289">Refrigerator</cx:pt>
          <cx:pt idx="54290">Other Kitchen</cx:pt>
          <cx:pt idx="54291"> Common outlets </cx:pt>
          <cx:pt idx="54292"> Common Lights </cx:pt>
          <cx:pt idx="54293"> Bedroom Outlets </cx:pt>
          <cx:pt idx="54294"> Bedroom Lights </cx:pt>
          <cx:pt idx="54295"> Bathroom </cx:pt>
          <cx:pt idx="54296">Total</cx:pt>
          <cx:pt idx="54297">Refrigerator</cx:pt>
          <cx:pt idx="54298">Other Kitchen</cx:pt>
          <cx:pt idx="54299"> Common outlets </cx:pt>
          <cx:pt idx="54300"> Common Lights </cx:pt>
          <cx:pt idx="54301"> Bedroom Outlets </cx:pt>
          <cx:pt idx="54302"> Bedroom Lights </cx:pt>
          <cx:pt idx="54303"> Bathroom </cx:pt>
          <cx:pt idx="54304">Total</cx:pt>
          <cx:pt idx="54305">Refrigerator</cx:pt>
          <cx:pt idx="54306">Other Kitchen</cx:pt>
          <cx:pt idx="54307"> Common outlets </cx:pt>
          <cx:pt idx="54308"> Common Lights </cx:pt>
          <cx:pt idx="54309"> Bedroom Outlets </cx:pt>
          <cx:pt idx="54310"> Bedroom Lights </cx:pt>
          <cx:pt idx="54311"> Bathroom </cx:pt>
          <cx:pt idx="54312">Total</cx:pt>
          <cx:pt idx="54313">Refrigerator</cx:pt>
          <cx:pt idx="54314">Other Kitchen</cx:pt>
          <cx:pt idx="54315"> Common outlets </cx:pt>
          <cx:pt idx="54316"> Common Lights </cx:pt>
          <cx:pt idx="54317"> Bedroom Outlets </cx:pt>
          <cx:pt idx="54318"> Bedroom Lights </cx:pt>
          <cx:pt idx="54319"> Bathroom </cx:pt>
          <cx:pt idx="54320">Total</cx:pt>
          <cx:pt idx="54321">Refrigerator</cx:pt>
          <cx:pt idx="54322">Other Kitchen</cx:pt>
          <cx:pt idx="54323"> Common outlets </cx:pt>
          <cx:pt idx="54324"> Common Lights </cx:pt>
          <cx:pt idx="54325"> Bedroom Outlets </cx:pt>
          <cx:pt idx="54326"> Bedroom Lights </cx:pt>
          <cx:pt idx="54327"> Bathroom </cx:pt>
          <cx:pt idx="54328">Total</cx:pt>
          <cx:pt idx="54329">Refrigerator</cx:pt>
          <cx:pt idx="54330">Other Kitchen</cx:pt>
          <cx:pt idx="54331"> Common outlets </cx:pt>
          <cx:pt idx="54332"> Common Lights </cx:pt>
          <cx:pt idx="54333"> Bedroom Outlets </cx:pt>
          <cx:pt idx="54334"> Bedroom Lights </cx:pt>
          <cx:pt idx="54335"> Bathroom </cx:pt>
          <cx:pt idx="54336">Total</cx:pt>
          <cx:pt idx="54337">Refrigerator</cx:pt>
          <cx:pt idx="54338">Other Kitchen</cx:pt>
          <cx:pt idx="54339"> Common outlets </cx:pt>
          <cx:pt idx="54340"> Common Lights </cx:pt>
          <cx:pt idx="54341"> Bedroom Outlets </cx:pt>
          <cx:pt idx="54342"> Bedroom Lights </cx:pt>
          <cx:pt idx="54343"> Bathroom </cx:pt>
          <cx:pt idx="54344">Total</cx:pt>
          <cx:pt idx="54345">Refrigerator</cx:pt>
          <cx:pt idx="54346">Other Kitchen</cx:pt>
          <cx:pt idx="54347"> Common outlets </cx:pt>
          <cx:pt idx="54348"> Common Lights </cx:pt>
          <cx:pt idx="54349"> Bedroom Outlets </cx:pt>
          <cx:pt idx="54350"> Bedroom Lights </cx:pt>
          <cx:pt idx="54351"> Bathroom </cx:pt>
          <cx:pt idx="54352">Total</cx:pt>
          <cx:pt idx="54353">Refrigerator</cx:pt>
          <cx:pt idx="54354">Other Kitchen</cx:pt>
          <cx:pt idx="54355"> Common outlets </cx:pt>
          <cx:pt idx="54356"> Common Lights </cx:pt>
          <cx:pt idx="54357"> Bedroom Outlets </cx:pt>
          <cx:pt idx="54358"> Bedroom Lights </cx:pt>
          <cx:pt idx="54359"> Bathroom </cx:pt>
          <cx:pt idx="54360">Total</cx:pt>
          <cx:pt idx="54361">Refrigerator</cx:pt>
          <cx:pt idx="54362">Other Kitchen</cx:pt>
          <cx:pt idx="54363"> Common outlets </cx:pt>
          <cx:pt idx="54364"> Common Lights </cx:pt>
          <cx:pt idx="54365"> Bedroom Outlets </cx:pt>
          <cx:pt idx="54366"> Bedroom Lights </cx:pt>
          <cx:pt idx="54367"> Bathroom </cx:pt>
          <cx:pt idx="54368">Total</cx:pt>
          <cx:pt idx="54369">Refrigerator</cx:pt>
          <cx:pt idx="54370">Other Kitchen</cx:pt>
          <cx:pt idx="54371"> Common outlets </cx:pt>
          <cx:pt idx="54372"> Common Lights </cx:pt>
          <cx:pt idx="54373"> Bedroom Outlets </cx:pt>
          <cx:pt idx="54374"> Bedroom Lights </cx:pt>
          <cx:pt idx="54375"> Bathroom </cx:pt>
          <cx:pt idx="54376">Total</cx:pt>
          <cx:pt idx="54377">Refrigerator</cx:pt>
          <cx:pt idx="54378">Other Kitchen</cx:pt>
          <cx:pt idx="54379"> Common outlets </cx:pt>
          <cx:pt idx="54380"> Common Lights </cx:pt>
          <cx:pt idx="54381"> Bedroom Outlets </cx:pt>
          <cx:pt idx="54382"> Bedroom Lights </cx:pt>
          <cx:pt idx="54383"> Bathroom </cx:pt>
          <cx:pt idx="54384">Total</cx:pt>
          <cx:pt idx="54385">Refrigerator</cx:pt>
          <cx:pt idx="54386">Other Kitchen</cx:pt>
          <cx:pt idx="54387"> Common outlets </cx:pt>
          <cx:pt idx="54388"> Common Lights </cx:pt>
          <cx:pt idx="54389"> Bedroom Outlets </cx:pt>
          <cx:pt idx="54390"> Bedroom Lights </cx:pt>
          <cx:pt idx="54391"> Bathroom </cx:pt>
          <cx:pt idx="54392">Total</cx:pt>
          <cx:pt idx="54393">Refrigerator</cx:pt>
          <cx:pt idx="54394">Other Kitchen</cx:pt>
          <cx:pt idx="54395"> Common outlets </cx:pt>
          <cx:pt idx="54396"> Common Lights </cx:pt>
          <cx:pt idx="54397"> Bedroom Outlets </cx:pt>
          <cx:pt idx="54398"> Bedroom Lights </cx:pt>
          <cx:pt idx="54399"> Bathroom </cx:pt>
          <cx:pt idx="54400">Total</cx:pt>
          <cx:pt idx="54401">Refrigerator</cx:pt>
          <cx:pt idx="54402">Other Kitchen</cx:pt>
          <cx:pt idx="54403"> Common outlets </cx:pt>
          <cx:pt idx="54404"> Common Lights </cx:pt>
          <cx:pt idx="54405"> Bedroom Outlets </cx:pt>
          <cx:pt idx="54406"> Bedroom Lights </cx:pt>
          <cx:pt idx="54407"> Bathroom </cx:pt>
          <cx:pt idx="54408">Total</cx:pt>
          <cx:pt idx="54409">Refrigerator</cx:pt>
          <cx:pt idx="54410">Other Kitchen</cx:pt>
          <cx:pt idx="54411"> Common outlets </cx:pt>
          <cx:pt idx="54412"> Common Lights </cx:pt>
          <cx:pt idx="54413"> Bedroom Outlets </cx:pt>
          <cx:pt idx="54414"> Bedroom Lights </cx:pt>
          <cx:pt idx="54415"> Bathroom </cx:pt>
          <cx:pt idx="54416">Total</cx:pt>
          <cx:pt idx="54417">Refrigerator</cx:pt>
          <cx:pt idx="54418">Other Kitchen</cx:pt>
          <cx:pt idx="54419"> Common outlets </cx:pt>
          <cx:pt idx="54420"> Common Lights </cx:pt>
          <cx:pt idx="54421"> Bedroom Outlets </cx:pt>
          <cx:pt idx="54422"> Bedroom Lights </cx:pt>
          <cx:pt idx="54423"> Bathroom </cx:pt>
          <cx:pt idx="54424">Total</cx:pt>
          <cx:pt idx="54425">Refrigerator</cx:pt>
          <cx:pt idx="54426">Other Kitchen</cx:pt>
          <cx:pt idx="54427"> Common outlets </cx:pt>
          <cx:pt idx="54428"> Common Lights </cx:pt>
          <cx:pt idx="54429"> Bedroom Outlets </cx:pt>
          <cx:pt idx="54430"> Bedroom Lights </cx:pt>
          <cx:pt idx="54431"> Bathroom </cx:pt>
          <cx:pt idx="54432">Total</cx:pt>
          <cx:pt idx="54433">Refrigerator</cx:pt>
          <cx:pt idx="54434">Other Kitchen</cx:pt>
          <cx:pt idx="54435"> Common outlets </cx:pt>
          <cx:pt idx="54436"> Common Lights </cx:pt>
          <cx:pt idx="54437"> Bedroom Outlets </cx:pt>
          <cx:pt idx="54438"> Bedroom Lights </cx:pt>
          <cx:pt idx="54439"> Bathroom </cx:pt>
          <cx:pt idx="54440">Total</cx:pt>
          <cx:pt idx="54441">Refrigerator</cx:pt>
          <cx:pt idx="54442">Other Kitchen</cx:pt>
          <cx:pt idx="54443"> Common outlets </cx:pt>
          <cx:pt idx="54444"> Common Lights </cx:pt>
          <cx:pt idx="54445"> Bedroom Outlets </cx:pt>
          <cx:pt idx="54446"> Bedroom Lights </cx:pt>
          <cx:pt idx="54447"> Bathroom </cx:pt>
          <cx:pt idx="54448">Total</cx:pt>
          <cx:pt idx="54449">Refrigerator</cx:pt>
          <cx:pt idx="54450">Other Kitchen</cx:pt>
          <cx:pt idx="54451"> Common outlets </cx:pt>
          <cx:pt idx="54452"> Common Lights </cx:pt>
          <cx:pt idx="54453"> Bedroom Outlets </cx:pt>
          <cx:pt idx="54454"> Bedroom Lights </cx:pt>
          <cx:pt idx="54455"> Bathroom </cx:pt>
          <cx:pt idx="54456">Total</cx:pt>
          <cx:pt idx="54457">Refrigerator</cx:pt>
          <cx:pt idx="54458">Other Kitchen</cx:pt>
          <cx:pt idx="54459"> Common outlets </cx:pt>
          <cx:pt idx="54460"> Common Lights </cx:pt>
          <cx:pt idx="54461"> Bedroom Outlets </cx:pt>
          <cx:pt idx="54462"> Bedroom Lights </cx:pt>
          <cx:pt idx="54463"> Bathroom </cx:pt>
          <cx:pt idx="54464">Total</cx:pt>
          <cx:pt idx="54465">Refrigerator</cx:pt>
          <cx:pt idx="54466">Other Kitchen</cx:pt>
          <cx:pt idx="54467"> Common outlets </cx:pt>
          <cx:pt idx="54468"> Common Lights </cx:pt>
          <cx:pt idx="54469"> Bedroom Outlets </cx:pt>
          <cx:pt idx="54470"> Bedroom Lights </cx:pt>
          <cx:pt idx="54471"> Bathroom </cx:pt>
          <cx:pt idx="54472">Total</cx:pt>
          <cx:pt idx="54473">Refrigerator</cx:pt>
          <cx:pt idx="54474">Other Kitchen</cx:pt>
          <cx:pt idx="54475"> Common outlets </cx:pt>
          <cx:pt idx="54476"> Common Lights </cx:pt>
          <cx:pt idx="54477"> Bedroom Outlets </cx:pt>
          <cx:pt idx="54478"> Bedroom Lights </cx:pt>
          <cx:pt idx="54479"> Bathroom </cx:pt>
          <cx:pt idx="54480">Total</cx:pt>
          <cx:pt idx="54481">Refrigerator</cx:pt>
          <cx:pt idx="54482">Other Kitchen</cx:pt>
          <cx:pt idx="54483"> Common outlets </cx:pt>
          <cx:pt idx="54484"> Common Lights </cx:pt>
          <cx:pt idx="54485"> Bedroom Outlets </cx:pt>
          <cx:pt idx="54486"> Bedroom Lights </cx:pt>
          <cx:pt idx="54487"> Bathroom </cx:pt>
          <cx:pt idx="54488">Total</cx:pt>
          <cx:pt idx="54489">Refrigerator</cx:pt>
          <cx:pt idx="54490">Other Kitchen</cx:pt>
          <cx:pt idx="54491"> Common outlets </cx:pt>
          <cx:pt idx="54492"> Common Lights </cx:pt>
          <cx:pt idx="54493"> Bedroom Outlets </cx:pt>
          <cx:pt idx="54494"> Bedroom Lights </cx:pt>
          <cx:pt idx="54495"> Bathroom </cx:pt>
          <cx:pt idx="54496">Total</cx:pt>
          <cx:pt idx="54497">Refrigerator</cx:pt>
          <cx:pt idx="54498">Other Kitchen</cx:pt>
          <cx:pt idx="54499"> Common outlets </cx:pt>
          <cx:pt idx="54500"> Common Lights </cx:pt>
          <cx:pt idx="54501"> Bedroom Outlets </cx:pt>
          <cx:pt idx="54502"> Bedroom Lights </cx:pt>
          <cx:pt idx="54503"> Bathroom </cx:pt>
          <cx:pt idx="54504">Total</cx:pt>
          <cx:pt idx="54505">Refrigerator</cx:pt>
          <cx:pt idx="54506">Other Kitchen</cx:pt>
          <cx:pt idx="54507"> Common outlets </cx:pt>
          <cx:pt idx="54508"> Common Lights </cx:pt>
          <cx:pt idx="54509"> Bedroom Outlets </cx:pt>
          <cx:pt idx="54510"> Bedroom Lights </cx:pt>
          <cx:pt idx="54511"> Bathroom </cx:pt>
          <cx:pt idx="54512">Total</cx:pt>
          <cx:pt idx="54513">Refrigerator</cx:pt>
          <cx:pt idx="54514">Other Kitchen</cx:pt>
          <cx:pt idx="54515"> Common outlets </cx:pt>
          <cx:pt idx="54516"> Common Lights </cx:pt>
          <cx:pt idx="54517"> Bedroom Outlets </cx:pt>
          <cx:pt idx="54518"> Bedroom Lights </cx:pt>
          <cx:pt idx="54519"> Bathroom </cx:pt>
          <cx:pt idx="54520">Total</cx:pt>
          <cx:pt idx="54521">Refrigerator</cx:pt>
          <cx:pt idx="54522">Other Kitchen</cx:pt>
          <cx:pt idx="54523"> Common outlets </cx:pt>
          <cx:pt idx="54524"> Common Lights </cx:pt>
          <cx:pt idx="54525"> Bedroom Outlets </cx:pt>
          <cx:pt idx="54526"> Bedroom Lights </cx:pt>
          <cx:pt idx="54527"> Bathroom </cx:pt>
          <cx:pt idx="54528">Total</cx:pt>
          <cx:pt idx="54529">Refrigerator</cx:pt>
          <cx:pt idx="54530">Other Kitchen</cx:pt>
          <cx:pt idx="54531"> Common outlets </cx:pt>
          <cx:pt idx="54532"> Common Lights </cx:pt>
          <cx:pt idx="54533"> Bedroom Outlets </cx:pt>
          <cx:pt idx="54534"> Bedroom Lights </cx:pt>
          <cx:pt idx="54535"> Bathroom </cx:pt>
          <cx:pt idx="54536">Total</cx:pt>
          <cx:pt idx="54537">Refrigerator</cx:pt>
          <cx:pt idx="54538">Other Kitchen</cx:pt>
          <cx:pt idx="54539"> Common outlets </cx:pt>
          <cx:pt idx="54540"> Common Lights </cx:pt>
          <cx:pt idx="54541"> Bedroom Outlets </cx:pt>
          <cx:pt idx="54542"> Bedroom Lights </cx:pt>
          <cx:pt idx="54543"> Bathroom </cx:pt>
          <cx:pt idx="54544">Total</cx:pt>
          <cx:pt idx="54545">Refrigerator</cx:pt>
          <cx:pt idx="54546">Other Kitchen</cx:pt>
          <cx:pt idx="54547"> Common outlets </cx:pt>
          <cx:pt idx="54548"> Common Lights </cx:pt>
          <cx:pt idx="54549"> Bedroom Outlets </cx:pt>
          <cx:pt idx="54550"> Bedroom Lights </cx:pt>
          <cx:pt idx="54551"> Bathroom </cx:pt>
          <cx:pt idx="54552">Total</cx:pt>
          <cx:pt idx="54553">Refrigerator</cx:pt>
          <cx:pt idx="54554">Other Kitchen</cx:pt>
          <cx:pt idx="54555"> Common outlets </cx:pt>
          <cx:pt idx="54556"> Common Lights </cx:pt>
          <cx:pt idx="54557"> Bedroom Outlets </cx:pt>
          <cx:pt idx="54558"> Bedroom Lights </cx:pt>
          <cx:pt idx="54559"> Bathroom </cx:pt>
          <cx:pt idx="54560">Total</cx:pt>
          <cx:pt idx="54561">Refrigerator</cx:pt>
          <cx:pt idx="54562">Other Kitchen</cx:pt>
          <cx:pt idx="54563"> Common outlets </cx:pt>
          <cx:pt idx="54564"> Common Lights </cx:pt>
          <cx:pt idx="54565"> Bedroom Outlets </cx:pt>
          <cx:pt idx="54566"> Bedroom Lights </cx:pt>
          <cx:pt idx="54567"> Bathroom </cx:pt>
          <cx:pt idx="54568">Total</cx:pt>
          <cx:pt idx="54569">Refrigerator</cx:pt>
          <cx:pt idx="54570">Other Kitchen</cx:pt>
          <cx:pt idx="54571"> Common outlets </cx:pt>
          <cx:pt idx="54572"> Common Lights </cx:pt>
          <cx:pt idx="54573"> Bedroom Outlets </cx:pt>
          <cx:pt idx="54574"> Bedroom Lights </cx:pt>
          <cx:pt idx="54575"> Bathroom </cx:pt>
          <cx:pt idx="54576">Total</cx:pt>
          <cx:pt idx="54577">Refrigerator</cx:pt>
          <cx:pt idx="54578">Other Kitchen</cx:pt>
          <cx:pt idx="54579"> Common outlets </cx:pt>
          <cx:pt idx="54580"> Common Lights </cx:pt>
          <cx:pt idx="54581"> Bedroom Outlets </cx:pt>
          <cx:pt idx="54582"> Bedroom Lights </cx:pt>
          <cx:pt idx="54583"> Bathroom </cx:pt>
          <cx:pt idx="54584">Total</cx:pt>
          <cx:pt idx="54585">Refrigerator</cx:pt>
          <cx:pt idx="54586">Other Kitchen</cx:pt>
          <cx:pt idx="54587"> Common outlets </cx:pt>
          <cx:pt idx="54588"> Common Lights </cx:pt>
          <cx:pt idx="54589"> Bedroom Outlets </cx:pt>
          <cx:pt idx="54590"> Bedroom Lights </cx:pt>
          <cx:pt idx="54591"> Bathroom </cx:pt>
          <cx:pt idx="54592">Total</cx:pt>
          <cx:pt idx="54593">Refrigerator</cx:pt>
          <cx:pt idx="54594">Other Kitchen</cx:pt>
          <cx:pt idx="54595"> Common outlets </cx:pt>
          <cx:pt idx="54596"> Common Lights </cx:pt>
          <cx:pt idx="54597"> Bedroom Outlets </cx:pt>
          <cx:pt idx="54598"> Bedroom Lights </cx:pt>
          <cx:pt idx="54599"> Bathroom </cx:pt>
          <cx:pt idx="54600">Total</cx:pt>
          <cx:pt idx="54601">Refrigerator</cx:pt>
          <cx:pt idx="54602">Other Kitchen</cx:pt>
          <cx:pt idx="54603"> Common outlets </cx:pt>
          <cx:pt idx="54604"> Common Lights </cx:pt>
          <cx:pt idx="54605"> Bedroom Outlets </cx:pt>
          <cx:pt idx="54606"> Bedroom Lights </cx:pt>
          <cx:pt idx="54607"> Bathroom </cx:pt>
          <cx:pt idx="54608">Total</cx:pt>
          <cx:pt idx="54609">Refrigerator</cx:pt>
          <cx:pt idx="54610">Other Kitchen</cx:pt>
          <cx:pt idx="54611"> Common outlets </cx:pt>
          <cx:pt idx="54612"> Common Lights </cx:pt>
          <cx:pt idx="54613"> Bedroom Outlets </cx:pt>
          <cx:pt idx="54614"> Bedroom Lights </cx:pt>
          <cx:pt idx="54615"> Bathroom </cx:pt>
          <cx:pt idx="54616">Total</cx:pt>
          <cx:pt idx="54617">Refrigerator</cx:pt>
          <cx:pt idx="54618">Other Kitchen</cx:pt>
          <cx:pt idx="54619"> Common outlets </cx:pt>
          <cx:pt idx="54620"> Common Lights </cx:pt>
          <cx:pt idx="54621"> Bedroom Outlets </cx:pt>
          <cx:pt idx="54622"> Bedroom Lights </cx:pt>
          <cx:pt idx="54623"> Bathroom </cx:pt>
          <cx:pt idx="54624">Total</cx:pt>
          <cx:pt idx="54625">Refrigerator</cx:pt>
          <cx:pt idx="54626">Other Kitchen</cx:pt>
          <cx:pt idx="54627"> Common outlets </cx:pt>
          <cx:pt idx="54628"> Common Lights </cx:pt>
          <cx:pt idx="54629"> Bedroom Outlets </cx:pt>
          <cx:pt idx="54630"> Bedroom Lights </cx:pt>
          <cx:pt idx="54631"> Bathroom </cx:pt>
          <cx:pt idx="54632">Total</cx:pt>
          <cx:pt idx="54633">Refrigerator</cx:pt>
          <cx:pt idx="54634">Other Kitchen</cx:pt>
          <cx:pt idx="54635"> Common outlets </cx:pt>
          <cx:pt idx="54636"> Common Lights </cx:pt>
          <cx:pt idx="54637"> Bedroom Outlets </cx:pt>
          <cx:pt idx="54638"> Bedroom Lights </cx:pt>
          <cx:pt idx="54639"> Bathroom </cx:pt>
          <cx:pt idx="54640">Total</cx:pt>
          <cx:pt idx="54641">Refrigerator</cx:pt>
          <cx:pt idx="54642">Other Kitchen</cx:pt>
          <cx:pt idx="54643"> Common outlets </cx:pt>
          <cx:pt idx="54644"> Common Lights </cx:pt>
          <cx:pt idx="54645"> Bedroom Outlets </cx:pt>
          <cx:pt idx="54646"> Bedroom Lights </cx:pt>
          <cx:pt idx="54647"> Bathroom </cx:pt>
          <cx:pt idx="54648">Total</cx:pt>
          <cx:pt idx="54649">Refrigerator</cx:pt>
          <cx:pt idx="54650">Other Kitchen</cx:pt>
          <cx:pt idx="54651"> Common outlets </cx:pt>
          <cx:pt idx="54652"> Common Lights </cx:pt>
          <cx:pt idx="54653"> Bedroom Outlets </cx:pt>
          <cx:pt idx="54654"> Bedroom Lights </cx:pt>
          <cx:pt idx="54655"> Bathroom </cx:pt>
          <cx:pt idx="54656">Total</cx:pt>
          <cx:pt idx="54657">Refrigerator</cx:pt>
          <cx:pt idx="54658">Other Kitchen</cx:pt>
          <cx:pt idx="54659"> Common outlets </cx:pt>
          <cx:pt idx="54660"> Common Lights </cx:pt>
          <cx:pt idx="54661"> Bedroom Outlets </cx:pt>
          <cx:pt idx="54662"> Bedroom Lights </cx:pt>
          <cx:pt idx="54663"> Bathroom </cx:pt>
          <cx:pt idx="54664">Total</cx:pt>
          <cx:pt idx="54665">Refrigerator</cx:pt>
          <cx:pt idx="54666">Other Kitchen</cx:pt>
          <cx:pt idx="54667"> Common outlets </cx:pt>
          <cx:pt idx="54668"> Common Lights </cx:pt>
          <cx:pt idx="54669"> Bedroom Outlets </cx:pt>
          <cx:pt idx="54670"> Bedroom Lights </cx:pt>
          <cx:pt idx="54671"> Bathroom </cx:pt>
          <cx:pt idx="54672">Total</cx:pt>
          <cx:pt idx="54673">Refrigerator</cx:pt>
          <cx:pt idx="54674">Other Kitchen</cx:pt>
          <cx:pt idx="54675"> Common outlets </cx:pt>
          <cx:pt idx="54676"> Common Lights </cx:pt>
          <cx:pt idx="54677"> Bedroom Outlets </cx:pt>
          <cx:pt idx="54678"> Bedroom Lights </cx:pt>
          <cx:pt idx="54679"> Bathroom </cx:pt>
          <cx:pt idx="54680">Total</cx:pt>
          <cx:pt idx="54681">Refrigerator</cx:pt>
          <cx:pt idx="54682">Other Kitchen</cx:pt>
          <cx:pt idx="54683"> Common outlets </cx:pt>
          <cx:pt idx="54684"> Common Lights </cx:pt>
          <cx:pt idx="54685"> Bedroom Outlets </cx:pt>
          <cx:pt idx="54686"> Bedroom Lights </cx:pt>
          <cx:pt idx="54687"> Bathroom </cx:pt>
          <cx:pt idx="54688">Total</cx:pt>
          <cx:pt idx="54689">Refrigerator</cx:pt>
          <cx:pt idx="54690">Other Kitchen</cx:pt>
          <cx:pt idx="54691"> Common outlets </cx:pt>
          <cx:pt idx="54692"> Common Lights </cx:pt>
          <cx:pt idx="54693"> Bedroom Outlets </cx:pt>
          <cx:pt idx="54694"> Bedroom Lights </cx:pt>
          <cx:pt idx="54695"> Bathroom </cx:pt>
          <cx:pt idx="54696">Total</cx:pt>
          <cx:pt idx="54697">Refrigerator</cx:pt>
          <cx:pt idx="54698">Other Kitchen</cx:pt>
          <cx:pt idx="54699"> Common outlets </cx:pt>
          <cx:pt idx="54700"> Common Lights </cx:pt>
          <cx:pt idx="54701"> Bedroom Outlets </cx:pt>
          <cx:pt idx="54702"> Bedroom Lights </cx:pt>
          <cx:pt idx="54703"> Bathroom </cx:pt>
          <cx:pt idx="54704">Total</cx:pt>
          <cx:pt idx="54705">Refrigerator</cx:pt>
          <cx:pt idx="54706">Other Kitchen</cx:pt>
          <cx:pt idx="54707"> Common outlets </cx:pt>
          <cx:pt idx="54708"> Common Lights </cx:pt>
          <cx:pt idx="54709"> Bedroom Outlets </cx:pt>
          <cx:pt idx="54710"> Bedroom Lights </cx:pt>
          <cx:pt idx="54711"> Bathroom </cx:pt>
          <cx:pt idx="54712">Total</cx:pt>
          <cx:pt idx="54713">Refrigerator</cx:pt>
          <cx:pt idx="54714">Other Kitchen</cx:pt>
          <cx:pt idx="54715"> Common outlets </cx:pt>
          <cx:pt idx="54716"> Common Lights </cx:pt>
          <cx:pt idx="54717"> Bedroom Outlets </cx:pt>
          <cx:pt idx="54718"> Bedroom Lights </cx:pt>
          <cx:pt idx="54719"> Bathroom </cx:pt>
          <cx:pt idx="54720">Total</cx:pt>
          <cx:pt idx="54721">Refrigerator</cx:pt>
          <cx:pt idx="54722">Other Kitchen</cx:pt>
          <cx:pt idx="54723"> Common outlets </cx:pt>
          <cx:pt idx="54724"> Common Lights </cx:pt>
          <cx:pt idx="54725"> Bedroom Outlets </cx:pt>
          <cx:pt idx="54726"> Bedroom Lights </cx:pt>
          <cx:pt idx="54727"> Bathroom </cx:pt>
          <cx:pt idx="54728">Total</cx:pt>
          <cx:pt idx="54729">Refrigerator</cx:pt>
          <cx:pt idx="54730">Other Kitchen</cx:pt>
          <cx:pt idx="54731"> Common outlets </cx:pt>
          <cx:pt idx="54732"> Common Lights </cx:pt>
          <cx:pt idx="54733"> Bedroom Outlets </cx:pt>
          <cx:pt idx="54734"> Bedroom Lights </cx:pt>
          <cx:pt idx="54735"> Bathroom </cx:pt>
          <cx:pt idx="54736">Total</cx:pt>
          <cx:pt idx="54737">Refrigerator</cx:pt>
          <cx:pt idx="54738">Other Kitchen</cx:pt>
          <cx:pt idx="54739"> Common outlets </cx:pt>
          <cx:pt idx="54740"> Common Lights </cx:pt>
          <cx:pt idx="54741"> Bedroom Outlets </cx:pt>
          <cx:pt idx="54742"> Bedroom Lights </cx:pt>
          <cx:pt idx="54743"> Bathroom </cx:pt>
          <cx:pt idx="54744">Total</cx:pt>
          <cx:pt idx="54745">Refrigerator</cx:pt>
          <cx:pt idx="54746">Other Kitchen</cx:pt>
          <cx:pt idx="54747"> Common outlets </cx:pt>
          <cx:pt idx="54748"> Common Lights </cx:pt>
          <cx:pt idx="54749"> Bedroom Outlets </cx:pt>
          <cx:pt idx="54750"> Bedroom Lights </cx:pt>
          <cx:pt idx="54751"> Bathroom </cx:pt>
          <cx:pt idx="54752">Total</cx:pt>
          <cx:pt idx="54753">Refrigerator</cx:pt>
          <cx:pt idx="54754">Other Kitchen</cx:pt>
          <cx:pt idx="54755"> Common outlets </cx:pt>
          <cx:pt idx="54756"> Common Lights </cx:pt>
          <cx:pt idx="54757"> Bedroom Outlets </cx:pt>
          <cx:pt idx="54758"> Bedroom Lights </cx:pt>
          <cx:pt idx="54759"> Bathroom </cx:pt>
          <cx:pt idx="54760">Total</cx:pt>
          <cx:pt idx="54761">Refrigerator</cx:pt>
          <cx:pt idx="54762">Other Kitchen</cx:pt>
          <cx:pt idx="54763"> Common outlets </cx:pt>
          <cx:pt idx="54764"> Common Lights </cx:pt>
          <cx:pt idx="54765"> Bedroom Outlets </cx:pt>
          <cx:pt idx="54766"> Bedroom Lights </cx:pt>
          <cx:pt idx="54767"> Bathroom </cx:pt>
          <cx:pt idx="54768">Total</cx:pt>
          <cx:pt idx="54769">Refrigerator</cx:pt>
          <cx:pt idx="54770">Other Kitchen</cx:pt>
          <cx:pt idx="54771"> Common outlets </cx:pt>
          <cx:pt idx="54772"> Common Lights </cx:pt>
          <cx:pt idx="54773"> Bedroom Outlets </cx:pt>
          <cx:pt idx="54774"> Bedroom Lights </cx:pt>
          <cx:pt idx="54775"> Bathroom </cx:pt>
          <cx:pt idx="54776">Total</cx:pt>
          <cx:pt idx="54777">Refrigerator</cx:pt>
          <cx:pt idx="54778">Other Kitchen</cx:pt>
          <cx:pt idx="54779"> Common outlets </cx:pt>
          <cx:pt idx="54780"> Common Lights </cx:pt>
          <cx:pt idx="54781"> Bedroom Outlets </cx:pt>
          <cx:pt idx="54782"> Bedroom Lights </cx:pt>
          <cx:pt idx="54783"> Bathroom </cx:pt>
          <cx:pt idx="54784">Total</cx:pt>
          <cx:pt idx="54785">Refrigerator</cx:pt>
          <cx:pt idx="54786">Other Kitchen</cx:pt>
          <cx:pt idx="54787"> Common outlets </cx:pt>
          <cx:pt idx="54788"> Common Lights </cx:pt>
          <cx:pt idx="54789"> Bedroom Outlets </cx:pt>
          <cx:pt idx="54790"> Bedroom Lights </cx:pt>
          <cx:pt idx="54791"> Bathroom </cx:pt>
          <cx:pt idx="54792">Total</cx:pt>
          <cx:pt idx="54793">Refrigerator</cx:pt>
          <cx:pt idx="54794">Other Kitchen</cx:pt>
          <cx:pt idx="54795"> Common outlets </cx:pt>
          <cx:pt idx="54796"> Common Lights </cx:pt>
          <cx:pt idx="54797"> Bedroom Outlets </cx:pt>
          <cx:pt idx="54798"> Bedroom Lights </cx:pt>
          <cx:pt idx="54799"> Bathroom </cx:pt>
          <cx:pt idx="54800">Total</cx:pt>
          <cx:pt idx="54801">Refrigerator</cx:pt>
          <cx:pt idx="54802">Other Kitchen</cx:pt>
          <cx:pt idx="54803"> Common outlets </cx:pt>
          <cx:pt idx="54804"> Common Lights </cx:pt>
          <cx:pt idx="54805"> Bedroom Outlets </cx:pt>
          <cx:pt idx="54806"> Bedroom Lights </cx:pt>
          <cx:pt idx="54807"> Bathroom </cx:pt>
          <cx:pt idx="54808">Total</cx:pt>
          <cx:pt idx="54809">Refrigerator</cx:pt>
          <cx:pt idx="54810">Other Kitchen</cx:pt>
          <cx:pt idx="54811"> Common outlets </cx:pt>
          <cx:pt idx="54812"> Common Lights </cx:pt>
          <cx:pt idx="54813"> Bedroom Outlets </cx:pt>
          <cx:pt idx="54814"> Bedroom Lights </cx:pt>
          <cx:pt idx="54815"> Bathroom </cx:pt>
          <cx:pt idx="54816">Total</cx:pt>
          <cx:pt idx="54817">Refrigerator</cx:pt>
          <cx:pt idx="54818">Other Kitchen</cx:pt>
          <cx:pt idx="54819"> Common outlets </cx:pt>
          <cx:pt idx="54820"> Common Lights </cx:pt>
          <cx:pt idx="54821"> Bedroom Outlets </cx:pt>
          <cx:pt idx="54822"> Bedroom Lights </cx:pt>
          <cx:pt idx="54823"> Bathroom </cx:pt>
          <cx:pt idx="54824">Total</cx:pt>
          <cx:pt idx="54825">Refrigerator</cx:pt>
          <cx:pt idx="54826">Other Kitchen</cx:pt>
          <cx:pt idx="54827"> Common outlets </cx:pt>
          <cx:pt idx="54828"> Common Lights </cx:pt>
          <cx:pt idx="54829"> Bedroom Outlets </cx:pt>
          <cx:pt idx="54830"> Bedroom Lights </cx:pt>
          <cx:pt idx="54831"> Bathroom </cx:pt>
          <cx:pt idx="54832">Total</cx:pt>
          <cx:pt idx="54833">Refrigerator</cx:pt>
          <cx:pt idx="54834">Other Kitchen</cx:pt>
          <cx:pt idx="54835"> Common outlets </cx:pt>
          <cx:pt idx="54836"> Common Lights </cx:pt>
          <cx:pt idx="54837"> Bedroom Outlets </cx:pt>
          <cx:pt idx="54838"> Bedroom Lights </cx:pt>
          <cx:pt idx="54839"> Bathroom </cx:pt>
          <cx:pt idx="54840">Total</cx:pt>
          <cx:pt idx="54841">Refrigerator</cx:pt>
          <cx:pt idx="54842">Other Kitchen</cx:pt>
          <cx:pt idx="54843"> Common outlets </cx:pt>
          <cx:pt idx="54844"> Common Lights </cx:pt>
          <cx:pt idx="54845"> Bedroom Outlets </cx:pt>
          <cx:pt idx="54846"> Bedroom Lights </cx:pt>
          <cx:pt idx="54847"> Bathroom </cx:pt>
          <cx:pt idx="54848">Total</cx:pt>
          <cx:pt idx="54849">Refrigerator</cx:pt>
          <cx:pt idx="54850">Other Kitchen</cx:pt>
          <cx:pt idx="54851"> Common outlets </cx:pt>
          <cx:pt idx="54852"> Common Lights </cx:pt>
          <cx:pt idx="54853"> Bedroom Outlets </cx:pt>
          <cx:pt idx="54854"> Bedroom Lights </cx:pt>
          <cx:pt idx="54855"> Bathroom </cx:pt>
          <cx:pt idx="54856">Total</cx:pt>
          <cx:pt idx="54857">Refrigerator</cx:pt>
          <cx:pt idx="54858">Other Kitchen</cx:pt>
          <cx:pt idx="54859"> Common outlets </cx:pt>
          <cx:pt idx="54860"> Common Lights </cx:pt>
          <cx:pt idx="54861"> Bedroom Outlets </cx:pt>
          <cx:pt idx="54862"> Bedroom Lights </cx:pt>
          <cx:pt idx="54863"> Bathroom </cx:pt>
          <cx:pt idx="54864">Total</cx:pt>
          <cx:pt idx="54865">Refrigerator</cx:pt>
          <cx:pt idx="54866">Other Kitchen</cx:pt>
          <cx:pt idx="54867"> Common outlets </cx:pt>
          <cx:pt idx="54868"> Common Lights </cx:pt>
          <cx:pt idx="54869"> Bedroom Outlets </cx:pt>
          <cx:pt idx="54870"> Bedroom Lights </cx:pt>
          <cx:pt idx="54871"> Bathroom </cx:pt>
          <cx:pt idx="54872">Total</cx:pt>
          <cx:pt idx="54873">Refrigerator</cx:pt>
          <cx:pt idx="54874">Other Kitchen</cx:pt>
          <cx:pt idx="54875"> Common outlets </cx:pt>
          <cx:pt idx="54876"> Common Lights </cx:pt>
          <cx:pt idx="54877"> Bedroom Outlets </cx:pt>
          <cx:pt idx="54878"> Bedroom Lights </cx:pt>
          <cx:pt idx="54879"> Bathroom </cx:pt>
          <cx:pt idx="54880">Total</cx:pt>
          <cx:pt idx="54881">Refrigerator</cx:pt>
          <cx:pt idx="54882">Other Kitchen</cx:pt>
          <cx:pt idx="54883"> Common outlets </cx:pt>
          <cx:pt idx="54884"> Common Lights </cx:pt>
          <cx:pt idx="54885"> Bedroom Outlets </cx:pt>
          <cx:pt idx="54886"> Bedroom Lights </cx:pt>
          <cx:pt idx="54887"> Bathroom </cx:pt>
          <cx:pt idx="54888">Total</cx:pt>
          <cx:pt idx="54889">Refrigerator</cx:pt>
          <cx:pt idx="54890">Other Kitchen</cx:pt>
          <cx:pt idx="54891"> Common outlets </cx:pt>
          <cx:pt idx="54892"> Common Lights </cx:pt>
          <cx:pt idx="54893"> Bedroom Outlets </cx:pt>
          <cx:pt idx="54894"> Bedroom Lights </cx:pt>
          <cx:pt idx="54895"> Bathroom </cx:pt>
          <cx:pt idx="54896">Total</cx:pt>
          <cx:pt idx="54897">Refrigerator</cx:pt>
          <cx:pt idx="54898">Other Kitchen</cx:pt>
          <cx:pt idx="54899"> Common outlets </cx:pt>
          <cx:pt idx="54900"> Common Lights </cx:pt>
          <cx:pt idx="54901"> Bedroom Outlets </cx:pt>
          <cx:pt idx="54902"> Bedroom Lights </cx:pt>
          <cx:pt idx="54903"> Bathroom </cx:pt>
          <cx:pt idx="54904">Total</cx:pt>
          <cx:pt idx="54905">Refrigerator</cx:pt>
          <cx:pt idx="54906">Other Kitchen</cx:pt>
          <cx:pt idx="54907"> Common outlets </cx:pt>
          <cx:pt idx="54908"> Common Lights </cx:pt>
          <cx:pt idx="54909"> Bedroom Outlets </cx:pt>
          <cx:pt idx="54910"> Bedroom Lights </cx:pt>
          <cx:pt idx="54911"> Bathroom </cx:pt>
          <cx:pt idx="54912">Total</cx:pt>
          <cx:pt idx="54913">Refrigerator</cx:pt>
          <cx:pt idx="54914">Other Kitchen</cx:pt>
          <cx:pt idx="54915"> Common outlets </cx:pt>
          <cx:pt idx="54916"> Common Lights </cx:pt>
          <cx:pt idx="54917"> Bedroom Outlets </cx:pt>
          <cx:pt idx="54918"> Bedroom Lights </cx:pt>
          <cx:pt idx="54919"> Bathroom </cx:pt>
          <cx:pt idx="54920">Total</cx:pt>
          <cx:pt idx="54921">Refrigerator</cx:pt>
          <cx:pt idx="54922">Other Kitchen</cx:pt>
          <cx:pt idx="54923"> Common outlets </cx:pt>
          <cx:pt idx="54924"> Common Lights </cx:pt>
          <cx:pt idx="54925"> Bedroom Outlets </cx:pt>
          <cx:pt idx="54926"> Bedroom Lights </cx:pt>
          <cx:pt idx="54927"> Bathroom </cx:pt>
          <cx:pt idx="54928">Total</cx:pt>
          <cx:pt idx="54929">Refrigerator</cx:pt>
          <cx:pt idx="54930">Other Kitchen</cx:pt>
          <cx:pt idx="54931"> Common outlets </cx:pt>
          <cx:pt idx="54932"> Common Lights </cx:pt>
          <cx:pt idx="54933"> Bedroom Outlets </cx:pt>
          <cx:pt idx="54934"> Bedroom Lights </cx:pt>
          <cx:pt idx="54935"> Bathroom </cx:pt>
          <cx:pt idx="54936">Total</cx:pt>
          <cx:pt idx="54937">Refrigerator</cx:pt>
          <cx:pt idx="54938">Other Kitchen</cx:pt>
          <cx:pt idx="54939"> Common outlets </cx:pt>
          <cx:pt idx="54940"> Common Lights </cx:pt>
          <cx:pt idx="54941"> Bedroom Outlets </cx:pt>
          <cx:pt idx="54942"> Bedroom Lights </cx:pt>
          <cx:pt idx="54943"> Bathroom </cx:pt>
          <cx:pt idx="54944">Total</cx:pt>
          <cx:pt idx="54945">Refrigerator</cx:pt>
          <cx:pt idx="54946">Other Kitchen</cx:pt>
          <cx:pt idx="54947"> Common outlets </cx:pt>
          <cx:pt idx="54948"> Common Lights </cx:pt>
          <cx:pt idx="54949"> Bedroom Outlets </cx:pt>
          <cx:pt idx="54950"> Bedroom Lights </cx:pt>
          <cx:pt idx="54951"> Bathroom </cx:pt>
          <cx:pt idx="54952">Total</cx:pt>
          <cx:pt idx="54953">Refrigerator</cx:pt>
          <cx:pt idx="54954">Other Kitchen</cx:pt>
          <cx:pt idx="54955"> Common outlets </cx:pt>
          <cx:pt idx="54956"> Common Lights </cx:pt>
          <cx:pt idx="54957"> Bedroom Outlets </cx:pt>
          <cx:pt idx="54958"> Bedroom Lights </cx:pt>
          <cx:pt idx="54959"> Bathroom </cx:pt>
          <cx:pt idx="54960">Total</cx:pt>
          <cx:pt idx="54961">Refrigerator</cx:pt>
          <cx:pt idx="54962">Other Kitchen</cx:pt>
          <cx:pt idx="54963"> Common outlets </cx:pt>
          <cx:pt idx="54964"> Common Lights </cx:pt>
          <cx:pt idx="54965"> Bedroom Outlets </cx:pt>
          <cx:pt idx="54966"> Bedroom Lights </cx:pt>
          <cx:pt idx="54967"> Bathroom </cx:pt>
          <cx:pt idx="54968">Total</cx:pt>
          <cx:pt idx="54969">Refrigerator</cx:pt>
          <cx:pt idx="54970">Other Kitchen</cx:pt>
          <cx:pt idx="54971"> Common outlets </cx:pt>
          <cx:pt idx="54972"> Common Lights </cx:pt>
          <cx:pt idx="54973"> Bedroom Outlets </cx:pt>
          <cx:pt idx="54974"> Bedroom Lights </cx:pt>
          <cx:pt idx="54975"> Bathroom </cx:pt>
          <cx:pt idx="54976">Total</cx:pt>
          <cx:pt idx="54977">Refrigerator</cx:pt>
          <cx:pt idx="54978">Other Kitchen</cx:pt>
          <cx:pt idx="54979"> Common outlets </cx:pt>
          <cx:pt idx="54980"> Common Lights </cx:pt>
          <cx:pt idx="54981"> Bedroom Outlets </cx:pt>
          <cx:pt idx="54982"> Bedroom Lights </cx:pt>
          <cx:pt idx="54983"> Bathroom </cx:pt>
          <cx:pt idx="54984">Total</cx:pt>
          <cx:pt idx="54985">Refrigerator</cx:pt>
          <cx:pt idx="54986">Other Kitchen</cx:pt>
          <cx:pt idx="54987"> Common outlets </cx:pt>
          <cx:pt idx="54988"> Common Lights </cx:pt>
          <cx:pt idx="54989"> Bedroom Outlets </cx:pt>
          <cx:pt idx="54990"> Bedroom Lights </cx:pt>
          <cx:pt idx="54991"> Bathroom </cx:pt>
          <cx:pt idx="54992">Total</cx:pt>
          <cx:pt idx="54993">Refrigerator</cx:pt>
          <cx:pt idx="54994">Other Kitchen</cx:pt>
          <cx:pt idx="54995"> Common outlets </cx:pt>
          <cx:pt idx="54996"> Common Lights </cx:pt>
          <cx:pt idx="54997"> Bedroom Outlets </cx:pt>
          <cx:pt idx="54998"> Bedroom Lights </cx:pt>
          <cx:pt idx="54999"> Bathroom </cx:pt>
          <cx:pt idx="55000">Total</cx:pt>
          <cx:pt idx="55001">Refrigerator</cx:pt>
          <cx:pt idx="55002">Other Kitchen</cx:pt>
          <cx:pt idx="55003"> Common outlets </cx:pt>
          <cx:pt idx="55004"> Common Lights </cx:pt>
          <cx:pt idx="55005"> Bedroom Outlets </cx:pt>
          <cx:pt idx="55006"> Bedroom Lights </cx:pt>
          <cx:pt idx="55007"> Bathroom </cx:pt>
          <cx:pt idx="55008">Total</cx:pt>
          <cx:pt idx="55009">Refrigerator</cx:pt>
          <cx:pt idx="55010">Other Kitchen</cx:pt>
          <cx:pt idx="55011"> Common outlets </cx:pt>
          <cx:pt idx="55012"> Common Lights </cx:pt>
          <cx:pt idx="55013"> Bedroom Outlets </cx:pt>
          <cx:pt idx="55014"> Bedroom Lights </cx:pt>
          <cx:pt idx="55015"> Bathroom </cx:pt>
          <cx:pt idx="55016">Total</cx:pt>
          <cx:pt idx="55017">Refrigerator</cx:pt>
          <cx:pt idx="55018">Other Kitchen</cx:pt>
          <cx:pt idx="55019"> Common outlets </cx:pt>
          <cx:pt idx="55020"> Common Lights </cx:pt>
          <cx:pt idx="55021"> Bedroom Outlets </cx:pt>
          <cx:pt idx="55022"> Bedroom Lights </cx:pt>
          <cx:pt idx="55023"> Bathroom </cx:pt>
          <cx:pt idx="55024">Total</cx:pt>
          <cx:pt idx="55025">Refrigerator</cx:pt>
          <cx:pt idx="55026">Other Kitchen</cx:pt>
          <cx:pt idx="55027"> Common outlets </cx:pt>
          <cx:pt idx="55028"> Common Lights </cx:pt>
          <cx:pt idx="55029"> Bedroom Outlets </cx:pt>
          <cx:pt idx="55030"> Bedroom Lights </cx:pt>
          <cx:pt idx="55031"> Bathroom </cx:pt>
          <cx:pt idx="55032">Total</cx:pt>
          <cx:pt idx="55033">Refrigerator</cx:pt>
          <cx:pt idx="55034">Other Kitchen</cx:pt>
          <cx:pt idx="55035"> Common outlets </cx:pt>
          <cx:pt idx="55036"> Common Lights </cx:pt>
          <cx:pt idx="55037"> Bedroom Outlets </cx:pt>
          <cx:pt idx="55038"> Bedroom Lights </cx:pt>
          <cx:pt idx="55039"> Bathroom </cx:pt>
          <cx:pt idx="55040">Total</cx:pt>
          <cx:pt idx="55041">Refrigerator</cx:pt>
          <cx:pt idx="55042">Other Kitchen</cx:pt>
          <cx:pt idx="55043"> Common outlets </cx:pt>
          <cx:pt idx="55044"> Common Lights </cx:pt>
          <cx:pt idx="55045"> Bedroom Outlets </cx:pt>
          <cx:pt idx="55046"> Bedroom Lights </cx:pt>
          <cx:pt idx="55047"> Bathroom </cx:pt>
          <cx:pt idx="55048">Total</cx:pt>
          <cx:pt idx="55049">Refrigerator</cx:pt>
          <cx:pt idx="55050">Other Kitchen</cx:pt>
          <cx:pt idx="55051"> Common outlets </cx:pt>
          <cx:pt idx="55052"> Common Lights </cx:pt>
          <cx:pt idx="55053"> Bedroom Outlets </cx:pt>
          <cx:pt idx="55054"> Bedroom Lights </cx:pt>
          <cx:pt idx="55055"> Bathroom </cx:pt>
          <cx:pt idx="55056">Total</cx:pt>
          <cx:pt idx="55057">Refrigerator</cx:pt>
          <cx:pt idx="55058">Other Kitchen</cx:pt>
          <cx:pt idx="55059"> Common outlets </cx:pt>
          <cx:pt idx="55060"> Common Lights </cx:pt>
          <cx:pt idx="55061"> Bedroom Outlets </cx:pt>
          <cx:pt idx="55062"> Bedroom Lights </cx:pt>
          <cx:pt idx="55063"> Bathroom </cx:pt>
          <cx:pt idx="55064">Total</cx:pt>
          <cx:pt idx="55065">Refrigerator</cx:pt>
          <cx:pt idx="55066">Other Kitchen</cx:pt>
          <cx:pt idx="55067"> Common outlets </cx:pt>
          <cx:pt idx="55068"> Common Lights </cx:pt>
          <cx:pt idx="55069"> Bedroom Outlets </cx:pt>
          <cx:pt idx="55070"> Bedroom Lights </cx:pt>
          <cx:pt idx="55071"> Bathroom </cx:pt>
          <cx:pt idx="55072">Total</cx:pt>
          <cx:pt idx="55073">Refrigerator</cx:pt>
          <cx:pt idx="55074">Other Kitchen</cx:pt>
          <cx:pt idx="55075"> Common outlets </cx:pt>
          <cx:pt idx="55076"> Common Lights </cx:pt>
          <cx:pt idx="55077"> Bedroom Outlets </cx:pt>
          <cx:pt idx="55078"> Bedroom Lights </cx:pt>
          <cx:pt idx="55079"> Bathroom </cx:pt>
          <cx:pt idx="55080">Total</cx:pt>
          <cx:pt idx="55081">Refrigerator</cx:pt>
          <cx:pt idx="55082">Other Kitchen</cx:pt>
          <cx:pt idx="55083"> Common outlets </cx:pt>
          <cx:pt idx="55084"> Common Lights </cx:pt>
          <cx:pt idx="55085"> Bedroom Outlets </cx:pt>
          <cx:pt idx="55086"> Bedroom Lights </cx:pt>
          <cx:pt idx="55087"> Bathroom </cx:pt>
          <cx:pt idx="55088">Total</cx:pt>
          <cx:pt idx="55089">Refrigerator</cx:pt>
          <cx:pt idx="55090">Other Kitchen</cx:pt>
          <cx:pt idx="55091"> Common outlets </cx:pt>
          <cx:pt idx="55092"> Common Lights </cx:pt>
          <cx:pt idx="55093"> Bedroom Outlets </cx:pt>
          <cx:pt idx="55094"> Bedroom Lights </cx:pt>
          <cx:pt idx="55095"> Bathroom </cx:pt>
          <cx:pt idx="55096">Total</cx:pt>
          <cx:pt idx="55097">Refrigerator</cx:pt>
          <cx:pt idx="55098">Other Kitchen</cx:pt>
          <cx:pt idx="55099"> Common outlets </cx:pt>
          <cx:pt idx="55100"> Common Lights </cx:pt>
          <cx:pt idx="55101"> Bedroom Outlets </cx:pt>
          <cx:pt idx="55102"> Bedroom Lights </cx:pt>
          <cx:pt idx="55103"> Bathroom </cx:pt>
          <cx:pt idx="55104">Total</cx:pt>
          <cx:pt idx="55105">Refrigerator</cx:pt>
          <cx:pt idx="55106">Other Kitchen</cx:pt>
          <cx:pt idx="55107"> Common outlets </cx:pt>
          <cx:pt idx="55108"> Common Lights </cx:pt>
          <cx:pt idx="55109"> Bedroom Outlets </cx:pt>
          <cx:pt idx="55110"> Bedroom Lights </cx:pt>
          <cx:pt idx="55111"> Bathroom </cx:pt>
          <cx:pt idx="55112">Total</cx:pt>
          <cx:pt idx="55113">Refrigerator</cx:pt>
          <cx:pt idx="55114">Other Kitchen</cx:pt>
          <cx:pt idx="55115"> Common outlets </cx:pt>
          <cx:pt idx="55116"> Common Lights </cx:pt>
          <cx:pt idx="55117"> Bedroom Outlets </cx:pt>
          <cx:pt idx="55118"> Bedroom Lights </cx:pt>
          <cx:pt idx="55119"> Bathroom </cx:pt>
          <cx:pt idx="55120">Total</cx:pt>
          <cx:pt idx="55121">Refrigerator</cx:pt>
          <cx:pt idx="55122">Other Kitchen</cx:pt>
          <cx:pt idx="55123"> Common outlets </cx:pt>
          <cx:pt idx="55124"> Common Lights </cx:pt>
          <cx:pt idx="55125"> Bedroom Outlets </cx:pt>
          <cx:pt idx="55126"> Bedroom Lights </cx:pt>
          <cx:pt idx="55127"> Bathroom </cx:pt>
          <cx:pt idx="55128">Total</cx:pt>
          <cx:pt idx="55129">Refrigerator</cx:pt>
          <cx:pt idx="55130">Other Kitchen</cx:pt>
          <cx:pt idx="55131"> Common outlets </cx:pt>
          <cx:pt idx="55132"> Common Lights </cx:pt>
          <cx:pt idx="55133"> Bedroom Outlets </cx:pt>
          <cx:pt idx="55134"> Bedroom Lights </cx:pt>
          <cx:pt idx="55135"> Bathroom </cx:pt>
          <cx:pt idx="55136">Total</cx:pt>
          <cx:pt idx="55137">Refrigerator</cx:pt>
          <cx:pt idx="55138">Other Kitchen</cx:pt>
          <cx:pt idx="55139"> Common outlets </cx:pt>
          <cx:pt idx="55140"> Common Lights </cx:pt>
          <cx:pt idx="55141"> Bedroom Outlets </cx:pt>
          <cx:pt idx="55142"> Bedroom Lights </cx:pt>
          <cx:pt idx="55143"> Bathroom </cx:pt>
          <cx:pt idx="55144">Total</cx:pt>
          <cx:pt idx="55145">Refrigerator</cx:pt>
          <cx:pt idx="55146">Other Kitchen</cx:pt>
          <cx:pt idx="55147"> Common outlets </cx:pt>
          <cx:pt idx="55148"> Common Lights </cx:pt>
          <cx:pt idx="55149"> Bedroom Outlets </cx:pt>
          <cx:pt idx="55150"> Bedroom Lights </cx:pt>
          <cx:pt idx="55151"> Bathroom </cx:pt>
          <cx:pt idx="55152">Total</cx:pt>
          <cx:pt idx="55153">Refrigerator</cx:pt>
          <cx:pt idx="55154">Other Kitchen</cx:pt>
          <cx:pt idx="55155"> Common outlets </cx:pt>
          <cx:pt idx="55156"> Common Lights </cx:pt>
          <cx:pt idx="55157"> Bedroom Outlets </cx:pt>
          <cx:pt idx="55158"> Bedroom Lights </cx:pt>
          <cx:pt idx="55159"> Bathroom </cx:pt>
          <cx:pt idx="55160">Total</cx:pt>
          <cx:pt idx="55161">Refrigerator</cx:pt>
          <cx:pt idx="55162">Other Kitchen</cx:pt>
          <cx:pt idx="55163"> Common outlets </cx:pt>
          <cx:pt idx="55164"> Common Lights </cx:pt>
          <cx:pt idx="55165"> Bedroom Outlets </cx:pt>
          <cx:pt idx="55166"> Bedroom Lights </cx:pt>
          <cx:pt idx="55167"> Bathroom </cx:pt>
          <cx:pt idx="55168">Total</cx:pt>
          <cx:pt idx="55169">Refrigerator</cx:pt>
          <cx:pt idx="55170">Other Kitchen</cx:pt>
          <cx:pt idx="55171"> Common outlets </cx:pt>
          <cx:pt idx="55172"> Common Lights </cx:pt>
          <cx:pt idx="55173"> Bedroom Outlets </cx:pt>
          <cx:pt idx="55174"> Bedroom Lights </cx:pt>
          <cx:pt idx="55175"> Bathroom </cx:pt>
          <cx:pt idx="55176">Total</cx:pt>
          <cx:pt idx="55177">Refrigerator</cx:pt>
          <cx:pt idx="55178">Other Kitchen</cx:pt>
          <cx:pt idx="55179"> Common outlets </cx:pt>
          <cx:pt idx="55180"> Common Lights </cx:pt>
          <cx:pt idx="55181"> Bedroom Outlets </cx:pt>
          <cx:pt idx="55182"> Bedroom Lights </cx:pt>
          <cx:pt idx="55183"> Bathroom </cx:pt>
          <cx:pt idx="55184">Total</cx:pt>
          <cx:pt idx="55185">Refrigerator</cx:pt>
          <cx:pt idx="55186">Other Kitchen</cx:pt>
          <cx:pt idx="55187"> Common outlets </cx:pt>
          <cx:pt idx="55188"> Common Lights </cx:pt>
          <cx:pt idx="55189"> Bedroom Outlets </cx:pt>
          <cx:pt idx="55190"> Bedroom Lights </cx:pt>
          <cx:pt idx="55191"> Bathroom </cx:pt>
          <cx:pt idx="55192">Total</cx:pt>
          <cx:pt idx="55193">Refrigerator</cx:pt>
          <cx:pt idx="55194">Other Kitchen</cx:pt>
          <cx:pt idx="55195"> Common outlets </cx:pt>
          <cx:pt idx="55196"> Common Lights </cx:pt>
          <cx:pt idx="55197"> Bedroom Outlets </cx:pt>
          <cx:pt idx="55198"> Bedroom Lights </cx:pt>
          <cx:pt idx="55199"> Bathroom </cx:pt>
          <cx:pt idx="55200">Total</cx:pt>
          <cx:pt idx="55201">Refrigerator</cx:pt>
          <cx:pt idx="55202">Other Kitchen</cx:pt>
          <cx:pt idx="55203"> Common outlets </cx:pt>
          <cx:pt idx="55204"> Common Lights </cx:pt>
          <cx:pt idx="55205"> Bedroom Outlets </cx:pt>
          <cx:pt idx="55206"> Bedroom Lights </cx:pt>
          <cx:pt idx="55207"> Bathroom </cx:pt>
          <cx:pt idx="55208">Total</cx:pt>
          <cx:pt idx="55209">Refrigerator</cx:pt>
          <cx:pt idx="55210">Other Kitchen</cx:pt>
          <cx:pt idx="55211"> Common outlets </cx:pt>
          <cx:pt idx="55212"> Common Lights </cx:pt>
          <cx:pt idx="55213"> Bedroom Outlets </cx:pt>
          <cx:pt idx="55214"> Bedroom Lights </cx:pt>
          <cx:pt idx="55215"> Bathroom </cx:pt>
          <cx:pt idx="55216">Total</cx:pt>
          <cx:pt idx="55217">Refrigerator</cx:pt>
          <cx:pt idx="55218">Other Kitchen</cx:pt>
          <cx:pt idx="55219"> Common outlets </cx:pt>
          <cx:pt idx="55220"> Common Lights </cx:pt>
          <cx:pt idx="55221"> Bedroom Outlets </cx:pt>
          <cx:pt idx="55222"> Bedroom Lights </cx:pt>
          <cx:pt idx="55223"> Bathroom </cx:pt>
          <cx:pt idx="55224">Total</cx:pt>
          <cx:pt idx="55225">Refrigerator</cx:pt>
          <cx:pt idx="55226">Other Kitchen</cx:pt>
          <cx:pt idx="55227"> Common outlets </cx:pt>
          <cx:pt idx="55228"> Common Lights </cx:pt>
          <cx:pt idx="55229"> Bedroom Outlets </cx:pt>
          <cx:pt idx="55230"> Bedroom Lights </cx:pt>
          <cx:pt idx="55231"> Bathroom </cx:pt>
          <cx:pt idx="55232">Total</cx:pt>
          <cx:pt idx="55233">Refrigerator</cx:pt>
          <cx:pt idx="55234">Other Kitchen</cx:pt>
          <cx:pt idx="55235"> Common outlets </cx:pt>
          <cx:pt idx="55236"> Common Lights </cx:pt>
          <cx:pt idx="55237"> Bedroom Outlets </cx:pt>
          <cx:pt idx="55238"> Bedroom Lights </cx:pt>
          <cx:pt idx="55239"> Bathroom </cx:pt>
          <cx:pt idx="55240">Total</cx:pt>
          <cx:pt idx="55241">Refrigerator</cx:pt>
          <cx:pt idx="55242">Other Kitchen</cx:pt>
          <cx:pt idx="55243"> Common outlets </cx:pt>
          <cx:pt idx="55244"> Common Lights </cx:pt>
          <cx:pt idx="55245"> Bedroom Outlets </cx:pt>
          <cx:pt idx="55246"> Bedroom Lights </cx:pt>
          <cx:pt idx="55247"> Bathroom </cx:pt>
          <cx:pt idx="55248">Total</cx:pt>
          <cx:pt idx="55249">Refrigerator</cx:pt>
          <cx:pt idx="55250">Other Kitchen</cx:pt>
          <cx:pt idx="55251"> Common outlets </cx:pt>
          <cx:pt idx="55252"> Common Lights </cx:pt>
          <cx:pt idx="55253"> Bedroom Outlets </cx:pt>
          <cx:pt idx="55254"> Bedroom Lights </cx:pt>
          <cx:pt idx="55255"> Bathroom </cx:pt>
          <cx:pt idx="55256">Total</cx:pt>
          <cx:pt idx="55257">Refrigerator</cx:pt>
          <cx:pt idx="55258">Other Kitchen</cx:pt>
          <cx:pt idx="55259"> Common outlets </cx:pt>
          <cx:pt idx="55260"> Common Lights </cx:pt>
          <cx:pt idx="55261"> Bedroom Outlets </cx:pt>
          <cx:pt idx="55262"> Bedroom Lights </cx:pt>
          <cx:pt idx="55263"> Bathroom </cx:pt>
          <cx:pt idx="55264">Total</cx:pt>
          <cx:pt idx="55265">Refrigerator</cx:pt>
          <cx:pt idx="55266">Other Kitchen</cx:pt>
          <cx:pt idx="55267"> Common outlets </cx:pt>
          <cx:pt idx="55268"> Common Lights </cx:pt>
          <cx:pt idx="55269"> Bedroom Outlets </cx:pt>
          <cx:pt idx="55270"> Bedroom Lights </cx:pt>
          <cx:pt idx="55271"> Bathroom </cx:pt>
          <cx:pt idx="55272">Total</cx:pt>
          <cx:pt idx="55273">Refrigerator</cx:pt>
          <cx:pt idx="55274">Other Kitchen</cx:pt>
          <cx:pt idx="55275"> Common outlets </cx:pt>
          <cx:pt idx="55276"> Common Lights </cx:pt>
          <cx:pt idx="55277"> Bedroom Outlets </cx:pt>
          <cx:pt idx="55278"> Bedroom Lights </cx:pt>
          <cx:pt idx="55279"> Bathroom </cx:pt>
          <cx:pt idx="55280">Total</cx:pt>
          <cx:pt idx="55281">Refrigerator</cx:pt>
          <cx:pt idx="55282">Other Kitchen</cx:pt>
          <cx:pt idx="55283"> Common outlets </cx:pt>
          <cx:pt idx="55284"> Common Lights </cx:pt>
          <cx:pt idx="55285"> Bedroom Outlets </cx:pt>
          <cx:pt idx="55286"> Bedroom Lights </cx:pt>
          <cx:pt idx="55287"> Bathroom </cx:pt>
          <cx:pt idx="55288">Total</cx:pt>
          <cx:pt idx="55289">Refrigerator</cx:pt>
          <cx:pt idx="55290">Other Kitchen</cx:pt>
          <cx:pt idx="55291"> Common outlets </cx:pt>
          <cx:pt idx="55292"> Common Lights </cx:pt>
          <cx:pt idx="55293"> Bedroom Outlets </cx:pt>
          <cx:pt idx="55294"> Bedroom Lights </cx:pt>
          <cx:pt idx="55295"> Bathroom </cx:pt>
          <cx:pt idx="55296">Total</cx:pt>
          <cx:pt idx="55297">Refrigerator</cx:pt>
          <cx:pt idx="55298">Other Kitchen</cx:pt>
          <cx:pt idx="55299"> Common outlets </cx:pt>
          <cx:pt idx="55300"> Common Lights </cx:pt>
          <cx:pt idx="55301"> Bedroom Outlets </cx:pt>
          <cx:pt idx="55302"> Bedroom Lights </cx:pt>
          <cx:pt idx="55303"> Bathroom </cx:pt>
          <cx:pt idx="55304">Total</cx:pt>
          <cx:pt idx="55305">Refrigerator</cx:pt>
          <cx:pt idx="55306">Other Kitchen</cx:pt>
          <cx:pt idx="55307"> Common outlets </cx:pt>
          <cx:pt idx="55308"> Common Lights </cx:pt>
          <cx:pt idx="55309"> Bedroom Outlets </cx:pt>
          <cx:pt idx="55310"> Bedroom Lights </cx:pt>
          <cx:pt idx="55311"> Bathroom </cx:pt>
          <cx:pt idx="55312">Total</cx:pt>
          <cx:pt idx="55313">Refrigerator</cx:pt>
          <cx:pt idx="55314">Other Kitchen</cx:pt>
          <cx:pt idx="55315"> Common outlets </cx:pt>
          <cx:pt idx="55316"> Common Lights </cx:pt>
          <cx:pt idx="55317"> Bedroom Outlets </cx:pt>
          <cx:pt idx="55318"> Bedroom Lights </cx:pt>
          <cx:pt idx="55319"> Bathroom </cx:pt>
          <cx:pt idx="55320">Total</cx:pt>
          <cx:pt idx="55321">Refrigerator</cx:pt>
          <cx:pt idx="55322">Other Kitchen</cx:pt>
          <cx:pt idx="55323"> Common outlets </cx:pt>
          <cx:pt idx="55324"> Common Lights </cx:pt>
          <cx:pt idx="55325"> Bedroom Outlets </cx:pt>
          <cx:pt idx="55326"> Bedroom Lights </cx:pt>
          <cx:pt idx="55327"> Bathroom </cx:pt>
          <cx:pt idx="55328">Total</cx:pt>
          <cx:pt idx="55329">Refrigerator</cx:pt>
          <cx:pt idx="55330">Other Kitchen</cx:pt>
          <cx:pt idx="55331"> Common outlets </cx:pt>
          <cx:pt idx="55332"> Common Lights </cx:pt>
          <cx:pt idx="55333"> Bedroom Outlets </cx:pt>
          <cx:pt idx="55334"> Bedroom Lights </cx:pt>
          <cx:pt idx="55335"> Bathroom </cx:pt>
          <cx:pt idx="55336">Total</cx:pt>
          <cx:pt idx="55337">Refrigerator</cx:pt>
          <cx:pt idx="55338">Other Kitchen</cx:pt>
          <cx:pt idx="55339"> Common outlets </cx:pt>
          <cx:pt idx="55340"> Common Lights </cx:pt>
          <cx:pt idx="55341"> Bedroom Outlets </cx:pt>
          <cx:pt idx="55342"> Bedroom Lights </cx:pt>
          <cx:pt idx="55343"> Bathroom </cx:pt>
          <cx:pt idx="55344">Total</cx:pt>
          <cx:pt idx="55345">Refrigerator</cx:pt>
          <cx:pt idx="55346">Other Kitchen</cx:pt>
          <cx:pt idx="55347"> Common outlets </cx:pt>
          <cx:pt idx="55348"> Common Lights </cx:pt>
          <cx:pt idx="55349"> Bedroom Outlets </cx:pt>
          <cx:pt idx="55350"> Bedroom Lights </cx:pt>
          <cx:pt idx="55351"> Bathroom </cx:pt>
          <cx:pt idx="55352">Total</cx:pt>
          <cx:pt idx="55353">Refrigerator</cx:pt>
          <cx:pt idx="55354">Other Kitchen</cx:pt>
          <cx:pt idx="55355"> Common outlets </cx:pt>
          <cx:pt idx="55356"> Common Lights </cx:pt>
          <cx:pt idx="55357"> Bedroom Outlets </cx:pt>
          <cx:pt idx="55358"> Bedroom Lights </cx:pt>
          <cx:pt idx="55359"> Bathroom </cx:pt>
          <cx:pt idx="55360">Total</cx:pt>
          <cx:pt idx="55361">Refrigerator</cx:pt>
          <cx:pt idx="55362">Other Kitchen</cx:pt>
          <cx:pt idx="55363"> Common outlets </cx:pt>
          <cx:pt idx="55364"> Common Lights </cx:pt>
          <cx:pt idx="55365"> Bedroom Outlets </cx:pt>
          <cx:pt idx="55366"> Bedroom Lights </cx:pt>
          <cx:pt idx="55367"> Bathroom </cx:pt>
          <cx:pt idx="55368">Total</cx:pt>
          <cx:pt idx="55369">Refrigerator</cx:pt>
          <cx:pt idx="55370">Other Kitchen</cx:pt>
          <cx:pt idx="55371"> Common outlets </cx:pt>
          <cx:pt idx="55372"> Common Lights </cx:pt>
          <cx:pt idx="55373"> Bedroom Outlets </cx:pt>
          <cx:pt idx="55374"> Bedroom Lights </cx:pt>
          <cx:pt idx="55375"> Bathroom </cx:pt>
          <cx:pt idx="55376">Total</cx:pt>
          <cx:pt idx="55377">Refrigerator</cx:pt>
          <cx:pt idx="55378">Other Kitchen</cx:pt>
          <cx:pt idx="55379"> Common outlets </cx:pt>
          <cx:pt idx="55380"> Common Lights </cx:pt>
          <cx:pt idx="55381"> Bedroom Outlets </cx:pt>
          <cx:pt idx="55382"> Bedroom Lights </cx:pt>
          <cx:pt idx="55383"> Bathroom </cx:pt>
          <cx:pt idx="55384">Total</cx:pt>
          <cx:pt idx="55385">Refrigerator</cx:pt>
          <cx:pt idx="55386">Other Kitchen</cx:pt>
          <cx:pt idx="55387"> Common outlets </cx:pt>
          <cx:pt idx="55388"> Common Lights </cx:pt>
          <cx:pt idx="55389"> Bedroom Outlets </cx:pt>
          <cx:pt idx="55390"> Bedroom Lights </cx:pt>
          <cx:pt idx="55391"> Bathroom </cx:pt>
          <cx:pt idx="55392">Total</cx:pt>
          <cx:pt idx="55393">Refrigerator</cx:pt>
          <cx:pt idx="55394">Other Kitchen</cx:pt>
          <cx:pt idx="55395"> Common outlets </cx:pt>
          <cx:pt idx="55396"> Common Lights </cx:pt>
          <cx:pt idx="55397"> Bedroom Outlets </cx:pt>
          <cx:pt idx="55398"> Bedroom Lights </cx:pt>
          <cx:pt idx="55399"> Bathroom </cx:pt>
          <cx:pt idx="55400">Total</cx:pt>
          <cx:pt idx="55401">Refrigerator</cx:pt>
          <cx:pt idx="55402">Other Kitchen</cx:pt>
          <cx:pt idx="55403"> Common outlets </cx:pt>
          <cx:pt idx="55404"> Common Lights </cx:pt>
          <cx:pt idx="55405"> Bedroom Outlets </cx:pt>
          <cx:pt idx="55406"> Bedroom Lights </cx:pt>
          <cx:pt idx="55407"> Bathroom </cx:pt>
          <cx:pt idx="55408">Total</cx:pt>
          <cx:pt idx="55409">Refrigerator</cx:pt>
          <cx:pt idx="55410">Other Kitchen</cx:pt>
          <cx:pt idx="55411"> Common outlets </cx:pt>
          <cx:pt idx="55412"> Common Lights </cx:pt>
          <cx:pt idx="55413"> Bedroom Outlets </cx:pt>
          <cx:pt idx="55414"> Bedroom Lights </cx:pt>
          <cx:pt idx="55415"> Bathroom </cx:pt>
          <cx:pt idx="55416">Total</cx:pt>
          <cx:pt idx="55417">Refrigerator</cx:pt>
          <cx:pt idx="55418">Other Kitchen</cx:pt>
          <cx:pt idx="55419"> Common outlets </cx:pt>
          <cx:pt idx="55420"> Common Lights </cx:pt>
          <cx:pt idx="55421"> Bedroom Outlets </cx:pt>
          <cx:pt idx="55422"> Bedroom Lights </cx:pt>
          <cx:pt idx="55423"> Bathroom </cx:pt>
          <cx:pt idx="55424">Total</cx:pt>
          <cx:pt idx="55425">Refrigerator</cx:pt>
          <cx:pt idx="55426">Other Kitchen</cx:pt>
          <cx:pt idx="55427"> Common outlets </cx:pt>
          <cx:pt idx="55428"> Common Lights </cx:pt>
          <cx:pt idx="55429"> Bedroom Outlets </cx:pt>
          <cx:pt idx="55430"> Bedroom Lights </cx:pt>
          <cx:pt idx="55431"> Bathroom </cx:pt>
          <cx:pt idx="55432">Total</cx:pt>
          <cx:pt idx="55433">Refrigerator</cx:pt>
          <cx:pt idx="55434">Other Kitchen</cx:pt>
          <cx:pt idx="55435"> Common outlets </cx:pt>
          <cx:pt idx="55436"> Common Lights </cx:pt>
          <cx:pt idx="55437"> Bedroom Outlets </cx:pt>
          <cx:pt idx="55438"> Bedroom Lights </cx:pt>
          <cx:pt idx="55439"> Bathroom </cx:pt>
          <cx:pt idx="55440">Total</cx:pt>
          <cx:pt idx="55441">Refrigerator</cx:pt>
          <cx:pt idx="55442">Other Kitchen</cx:pt>
          <cx:pt idx="55443"> Common outlets </cx:pt>
          <cx:pt idx="55444"> Common Lights </cx:pt>
          <cx:pt idx="55445"> Bedroom Outlets </cx:pt>
          <cx:pt idx="55446"> Bedroom Lights </cx:pt>
          <cx:pt idx="55447"> Bathroom </cx:pt>
          <cx:pt idx="55448">Total</cx:pt>
          <cx:pt idx="55449">Refrigerator</cx:pt>
          <cx:pt idx="55450">Other Kitchen</cx:pt>
          <cx:pt idx="55451"> Common outlets </cx:pt>
          <cx:pt idx="55452"> Common Lights </cx:pt>
          <cx:pt idx="55453"> Bedroom Outlets </cx:pt>
          <cx:pt idx="55454"> Bedroom Lights </cx:pt>
          <cx:pt idx="55455"> Bathroom </cx:pt>
          <cx:pt idx="55456">Total</cx:pt>
          <cx:pt idx="55457">Refrigerator</cx:pt>
          <cx:pt idx="55458">Other Kitchen</cx:pt>
          <cx:pt idx="55459"> Common outlets </cx:pt>
          <cx:pt idx="55460"> Common Lights </cx:pt>
          <cx:pt idx="55461"> Bedroom Outlets </cx:pt>
          <cx:pt idx="55462"> Bedroom Lights </cx:pt>
          <cx:pt idx="55463"> Bathroom </cx:pt>
          <cx:pt idx="55464">Total</cx:pt>
          <cx:pt idx="55465">Refrigerator</cx:pt>
          <cx:pt idx="55466">Other Kitchen</cx:pt>
          <cx:pt idx="55467"> Common outlets </cx:pt>
          <cx:pt idx="55468"> Common Lights </cx:pt>
          <cx:pt idx="55469"> Bedroom Outlets </cx:pt>
          <cx:pt idx="55470"> Bedroom Lights </cx:pt>
          <cx:pt idx="55471"> Bathroom </cx:pt>
          <cx:pt idx="55472">Total</cx:pt>
          <cx:pt idx="55473">Refrigerator</cx:pt>
          <cx:pt idx="55474">Other Kitchen</cx:pt>
          <cx:pt idx="55475"> Common outlets </cx:pt>
          <cx:pt idx="55476"> Common Lights </cx:pt>
          <cx:pt idx="55477"> Bedroom Outlets </cx:pt>
          <cx:pt idx="55478"> Bedroom Lights </cx:pt>
          <cx:pt idx="55479"> Bathroom </cx:pt>
          <cx:pt idx="55480">Total</cx:pt>
          <cx:pt idx="55481">Refrigerator</cx:pt>
          <cx:pt idx="55482">Other Kitchen</cx:pt>
          <cx:pt idx="55483"> Common outlets </cx:pt>
          <cx:pt idx="55484"> Common Lights </cx:pt>
          <cx:pt idx="55485"> Bedroom Outlets </cx:pt>
          <cx:pt idx="55486"> Bedroom Lights </cx:pt>
          <cx:pt idx="55487"> Bathroom </cx:pt>
          <cx:pt idx="55488">Total</cx:pt>
          <cx:pt idx="55489">Refrigerator</cx:pt>
          <cx:pt idx="55490">Other Kitchen</cx:pt>
          <cx:pt idx="55491"> Common outlets </cx:pt>
          <cx:pt idx="55492"> Common Lights </cx:pt>
          <cx:pt idx="55493"> Bedroom Outlets </cx:pt>
          <cx:pt idx="55494"> Bedroom Lights </cx:pt>
          <cx:pt idx="55495"> Bathroom </cx:pt>
          <cx:pt idx="55496">Total</cx:pt>
          <cx:pt idx="55497">Refrigerator</cx:pt>
          <cx:pt idx="55498">Other Kitchen</cx:pt>
          <cx:pt idx="55499"> Common outlets </cx:pt>
          <cx:pt idx="55500"> Common Lights </cx:pt>
          <cx:pt idx="55501"> Bedroom Outlets </cx:pt>
          <cx:pt idx="55502"> Bedroom Lights </cx:pt>
          <cx:pt idx="55503"> Bathroom </cx:pt>
          <cx:pt idx="55504">Total</cx:pt>
          <cx:pt idx="55505">Refrigerator</cx:pt>
          <cx:pt idx="55506">Other Kitchen</cx:pt>
          <cx:pt idx="55507"> Common outlets </cx:pt>
          <cx:pt idx="55508"> Common Lights </cx:pt>
          <cx:pt idx="55509"> Bedroom Outlets </cx:pt>
          <cx:pt idx="55510"> Bedroom Lights </cx:pt>
          <cx:pt idx="55511"> Bathroom </cx:pt>
          <cx:pt idx="55512">Total</cx:pt>
          <cx:pt idx="55513">Refrigerator</cx:pt>
          <cx:pt idx="55514">Other Kitchen</cx:pt>
          <cx:pt idx="55515"> Common outlets </cx:pt>
          <cx:pt idx="55516"> Common Lights </cx:pt>
          <cx:pt idx="55517"> Bedroom Outlets </cx:pt>
          <cx:pt idx="55518"> Bedroom Lights </cx:pt>
          <cx:pt idx="55519"> Bathroom </cx:pt>
          <cx:pt idx="55520">Total</cx:pt>
          <cx:pt idx="55521">Refrigerator</cx:pt>
          <cx:pt idx="55522">Other Kitchen</cx:pt>
          <cx:pt idx="55523"> Common outlets </cx:pt>
          <cx:pt idx="55524"> Common Lights </cx:pt>
          <cx:pt idx="55525"> Bedroom Outlets </cx:pt>
          <cx:pt idx="55526"> Bedroom Lights </cx:pt>
          <cx:pt idx="55527"> Bathroom </cx:pt>
          <cx:pt idx="55528">Total</cx:pt>
          <cx:pt idx="55529">Refrigerator</cx:pt>
          <cx:pt idx="55530">Other Kitchen</cx:pt>
          <cx:pt idx="55531"> Common outlets </cx:pt>
          <cx:pt idx="55532"> Common Lights </cx:pt>
          <cx:pt idx="55533"> Bedroom Outlets </cx:pt>
          <cx:pt idx="55534"> Bedroom Lights </cx:pt>
          <cx:pt idx="55535"> Bathroom </cx:pt>
          <cx:pt idx="55536">Total</cx:pt>
          <cx:pt idx="55537">Refrigerator</cx:pt>
          <cx:pt idx="55538">Other Kitchen</cx:pt>
          <cx:pt idx="55539"> Common outlets </cx:pt>
          <cx:pt idx="55540"> Common Lights </cx:pt>
          <cx:pt idx="55541"> Bedroom Outlets </cx:pt>
          <cx:pt idx="55542"> Bedroom Lights </cx:pt>
          <cx:pt idx="55543"> Bathroom </cx:pt>
          <cx:pt idx="55544">Total</cx:pt>
          <cx:pt idx="55545">Refrigerator</cx:pt>
          <cx:pt idx="55546">Other Kitchen</cx:pt>
          <cx:pt idx="55547"> Common outlets </cx:pt>
          <cx:pt idx="55548"> Common Lights </cx:pt>
          <cx:pt idx="55549"> Bedroom Outlets </cx:pt>
          <cx:pt idx="55550"> Bedroom Lights </cx:pt>
          <cx:pt idx="55551"> Bathroom </cx:pt>
          <cx:pt idx="55552">Total</cx:pt>
          <cx:pt idx="55553">Refrigerator</cx:pt>
          <cx:pt idx="55554">Other Kitchen</cx:pt>
          <cx:pt idx="55555"> Common outlets </cx:pt>
          <cx:pt idx="55556"> Common Lights </cx:pt>
          <cx:pt idx="55557"> Bedroom Outlets </cx:pt>
          <cx:pt idx="55558"> Bedroom Lights </cx:pt>
          <cx:pt idx="55559"> Bathroom </cx:pt>
          <cx:pt idx="55560">Total</cx:pt>
          <cx:pt idx="55561">Refrigerator</cx:pt>
          <cx:pt idx="55562">Other Kitchen</cx:pt>
          <cx:pt idx="55563"> Common outlets </cx:pt>
          <cx:pt idx="55564"> Common Lights </cx:pt>
          <cx:pt idx="55565"> Bedroom Outlets </cx:pt>
          <cx:pt idx="55566"> Bedroom Lights </cx:pt>
          <cx:pt idx="55567"> Bathroom </cx:pt>
          <cx:pt idx="55568">Total</cx:pt>
          <cx:pt idx="55569">Refrigerator</cx:pt>
          <cx:pt idx="55570">Other Kitchen</cx:pt>
          <cx:pt idx="55571"> Common outlets </cx:pt>
          <cx:pt idx="55572"> Common Lights </cx:pt>
          <cx:pt idx="55573"> Bedroom Outlets </cx:pt>
          <cx:pt idx="55574"> Bedroom Lights </cx:pt>
          <cx:pt idx="55575"> Bathroom </cx:pt>
        </cx:lvl>
      </cx:strDim>
      <cx:numDim type="val">
        <cx:f>'[total daily elect by circuit-VERSION_2020v1.xlsx]BoxplotV1'!$B$2:$B$55577</cx:f>
        <cx:lvl ptCount="55576" formatCode="0.00">
          <cx:pt idx="0">2.7783333333333302</cx:pt>
          <cx:pt idx="1">0.26566666666666672</cx:pt>
          <cx:pt idx="2">0.81000000000000005</cx:pt>
          <cx:pt idx="3">0.98699999999999999</cx:pt>
          <cx:pt idx="4">0.19700000000000001</cx:pt>
          <cx:pt idx="5">0.22166666666666665</cx:pt>
          <cx:pt idx="6">0.22433333333333336</cx:pt>
          <cx:pt idx="7">0.072666666666666671</cx:pt>
          <cx:pt idx="8">1.7727999999999999</cx:pt>
          <cx:pt idx="9">0.24859999999999999</cx:pt>
          <cx:pt idx="10">0.39539999999999997</cx:pt>
          <cx:pt idx="11">0.107</cx:pt>
          <cx:pt idx="12">0.438</cx:pt>
          <cx:pt idx="13">0.4718</cx:pt>
          <cx:pt idx="14">0.065400000000000014</cx:pt>
          <cx:pt idx="15">0.046600000000000003</cx:pt>
          <cx:pt idx="16">1.9973333333333336</cx:pt>
          <cx:pt idx="17">0.371</cx:pt>
          <cx:pt idx="18">0.20833333333333331</cx:pt>
          <cx:pt idx="19">0</cx:pt>
          <cx:pt idx="20">0.29999999999999999</cx:pt>
          <cx:pt idx="21">0.86333333333333329</cx:pt>
          <cx:pt idx="22">0.17866666666666667</cx:pt>
          <cx:pt idx="23">0.075999999999999998</cx:pt>
          <cx:pt idx="24">2.1858333333333335</cx:pt>
          <cx:pt idx="25">0.21216666666666667</cx:pt>
          <cx:pt idx="26">0.52466666666666673</cx:pt>
          <cx:pt idx="27">0.68400000000000005</cx:pt>
          <cx:pt idx="28">0.29683333333333334</cx:pt>
          <cx:pt idx="29">0.28133333333333332</cx:pt>
          <cx:pt idx="30">0.11883333333333333</cx:pt>
          <cx:pt idx="31">0.068000000000000005</cx:pt>
          <cx:pt idx="32">1.7537500000000001</cx:pt>
          <cx:pt idx="33">0.23050000000000001</cx:pt>
          <cx:pt idx="34">0.24775</cx:pt>
          <cx:pt idx="35">0.53349999999999997</cx:pt>
          <cx:pt idx="36">0.23450000000000001</cx:pt>
          <cx:pt idx="37">0.31075000000000003</cx:pt>
          <cx:pt idx="38">0.13200000000000001</cx:pt>
          <cx:pt idx="39">0.064750000000000002</cx:pt>
          <cx:pt idx="40">2.6957499999999999</cx:pt>
          <cx:pt idx="41">0.22600000000000001</cx:pt>
          <cx:pt idx="42">0.26424999999999998</cx:pt>
          <cx:pt idx="43">0.36149999999999999</cx:pt>
          <cx:pt idx="44">0.19225</cx:pt>
          <cx:pt idx="45">1.44825</cx:pt>
          <cx:pt idx="46">0.1555</cx:pt>
          <cx:pt idx="47">0.048000000000000001</cx:pt>
          <cx:pt idx="48">2.5568333333333335</cx:pt>
          <cx:pt idx="49">0.17233333333333334</cx:pt>
          <cx:pt idx="50">0.59716666666666662</cx:pt>
          <cx:pt idx="51">0.28700000000000003</cx:pt>
          <cx:pt idx="52">0.50550000000000006</cx:pt>
          <cx:pt idx="53">0.65516666666666667</cx:pt>
          <cx:pt idx="54">0.20783333333333334</cx:pt>
          <cx:pt idx="55">0.13183333333333336</cx:pt>
          <cx:pt idx="56">1.7304999999999999</cx:pt>
          <cx:pt idx="57">0.17216666666666666</cx:pt>
          <cx:pt idx="58">0.4366666666666667</cx:pt>
          <cx:pt idx="59">0.087333333333333332</cx:pt>
          <cx:pt idx="60">0.30083333333333334</cx:pt>
          <cx:pt idx="61">0.56966666666666677</cx:pt>
          <cx:pt idx="62">0.1095</cx:pt>
          <cx:pt idx="63">0.054333333333333338</cx:pt>
          <cx:pt idx="64">1.6320000000000001</cx:pt>
          <cx:pt idx="65">0.20275000000000001</cx:pt>
          <cx:pt idx="66">0.13425000000000001</cx:pt>
          <cx:pt idx="67">0.48549999999999999</cx:pt>
          <cx:pt idx="68">0.00025000000000000001</cx:pt>
          <cx:pt idx="69">0.60999999999999999</cx:pt>
          <cx:pt idx="70">0.048250000000000001</cx:pt>
          <cx:pt idx="71">0.151</cx:pt>
          <cx:pt idx="72">2.2253287004864486</cx:pt>
          <cx:pt idx="73">0.24617095205003475</cx:pt>
          <cx:pt idx="74">0.44330785267546907</cx:pt>
          <cx:pt idx="75">0.35077692842251568</cx:pt>
          <cx:pt idx="76">0.2038915913829048</cx:pt>
          <cx:pt idx="77">0.60742182070882567</cx:pt>
          <cx:pt idx="78">0.25492703266157052</cx:pt>
          <cx:pt idx="79">0.11883252258512857</cx:pt>
          <cx:pt idx="80">0.92625000000000002</cx:pt>
          <cx:pt idx="81">0.24349999999999999</cx:pt>
          <cx:pt idx="82">0.19775000000000001</cx:pt>
          <cx:pt idx="83">0.24099999999999999</cx:pt>
          <cx:pt idx="84">0.00050000000000000001</cx:pt>
          <cx:pt idx="85">0.17674999999999999</cx:pt>
          <cx:pt idx="86">0.053999999999999999</cx:pt>
          <cx:pt idx="87">0.012750000000000001</cx:pt>
          <cx:pt idx="88">2.9660000000000002</cx:pt>
          <cx:pt idx="89">0.29649999999999999</cx:pt>
          <cx:pt idx="90">0.32800000000000001</cx:pt>
          <cx:pt idx="91">0.25525000000000003</cx:pt>
          <cx:pt idx="92">0.19775000000000001</cx:pt>
          <cx:pt idx="93">1.7662500000000001</cx:pt>
          <cx:pt idx="94">0.096250000000000002</cx:pt>
          <cx:pt idx="95">0.026000000000000002</cx:pt>
          <cx:pt idx="96">2.629666666666667</cx:pt>
          <cx:pt idx="97">0.29733333333333334</cx:pt>
          <cx:pt idx="98">0.71233333333333337</cx:pt>
          <cx:pt idx="99">0.83000000000000007</cx:pt>
          <cx:pt idx="100">0.26800000000000002</cx:pt>
          <cx:pt idx="101">0.24100000000000002</cx:pt>
          <cx:pt idx="102">0.23733333333333334</cx:pt>
          <cx:pt idx="103">0.043666666666666666</cx:pt>
          <cx:pt idx="104">1.3143999999999998</cx:pt>
          <cx:pt idx="105">0.22619999999999998</cx:pt>
          <cx:pt idx="106">0.1542</cx:pt>
          <cx:pt idx="107">0.1744</cx:pt>
          <cx:pt idx="108">0.2424</cx:pt>
          <cx:pt idx="109">0.40579999999999999</cx:pt>
          <cx:pt idx="110">0.052999999999999999</cx:pt>
          <cx:pt idx="111">0.058400000000000001</cx:pt>
          <cx:pt idx="112">2.0663333333333331</cx:pt>
          <cx:pt idx="113">0.38533333333333331</cx:pt>
          <cx:pt idx="114">0.20866666666666667</cx:pt>
          <cx:pt idx="115">0</cx:pt>
          <cx:pt idx="116">0.28833333333333333</cx:pt>
          <cx:pt idx="117">0.78800000000000003</cx:pt>
          <cx:pt idx="118">0.28300000000000003</cx:pt>
          <cx:pt idx="119">0.113</cx:pt>
          <cx:pt idx="120">2.325166666666667</cx:pt>
          <cx:pt idx="121">0.19083333333333335</cx:pt>
          <cx:pt idx="122">0.84349999999999992</cx:pt>
          <cx:pt idx="123">0.58450000000000002</cx:pt>
          <cx:pt idx="124">0.20083333333333334</cx:pt>
          <cx:pt idx="125">0.28866666666666663</cx:pt>
          <cx:pt idx="126">0.15033333333333335</cx:pt>
          <cx:pt idx="127">0.066500000000000004</cx:pt>
          <cx:pt idx="128">1.66475</cx:pt>
          <cx:pt idx="129">0.27825</cx:pt>
          <cx:pt idx="130">0.24349999999999999</cx:pt>
          <cx:pt idx="131">0.49349999999999999</cx:pt>
          <cx:pt idx="132">0.14674999999999999</cx:pt>
          <cx:pt idx="133">0.27850000000000003</cx:pt>
          <cx:pt idx="134">0.11850000000000001</cx:pt>
          <cx:pt idx="135">0.10575</cx:pt>
          <cx:pt idx="136">2.4630000000000001</cx:pt>
          <cx:pt idx="137">0.25824999999999998</cx:pt>
          <cx:pt idx="138">0.16325000000000001</cx:pt>
          <cx:pt idx="139">0.42075000000000001</cx:pt>
          <cx:pt idx="140">0.17624999999999999</cx:pt>
          <cx:pt idx="141">1.2710000000000001</cx:pt>
          <cx:pt idx="142">0.13025</cx:pt>
          <cx:pt idx="143">0.043250000000000004</cx:pt>
          <cx:pt idx="144">2.7316666666666665</cx:pt>
          <cx:pt idx="145">0.1865</cx:pt>
          <cx:pt idx="146">0.80849999999999989</cx:pt>
          <cx:pt idx="147">0.31633333333333336</cx:pt>
          <cx:pt idx="148">0.47700000000000004</cx:pt>
          <cx:pt idx="149">0.65749999999999997</cx:pt>
          <cx:pt idx="150">0.191</cx:pt>
          <cx:pt idx="151">0.094833333333333325</cx:pt>
          <cx:pt idx="152">1.9583333333333335</cx:pt>
          <cx:pt idx="153">0.18016666666666667</cx:pt>
          <cx:pt idx="154">0.66466666666666663</cx:pt>
          <cx:pt idx="155">0.076166666666666674</cx:pt>
          <cx:pt idx="156">0.36799999999999999</cx:pt>
          <cx:pt idx="157">0.4946666666666667</cx:pt>
          <cx:pt idx="158">0.13350000000000001</cx:pt>
          <cx:pt idx="159">0.041166666666666664</cx:pt>
          <cx:pt idx="160">2.2762500000000001</cx:pt>
          <cx:pt idx="161">0.247</cx:pt>
          <cx:pt idx="162">0.47050000000000003</cx:pt>
          <cx:pt idx="163">0.85075000000000001</cx:pt>
          <cx:pt idx="164">0.09325</cx:pt>
          <cx:pt idx="165">0.40475</cx:pt>
          <cx:pt idx="166">0.086750000000000008</cx:pt>
          <cx:pt idx="167">0.12325</cx:pt>
          <cx:pt idx="168">2.2202500000000001</cx:pt>
          <cx:pt idx="169">0.20775000000000002</cx:pt>
          <cx:pt idx="170">0.51749999999999996</cx:pt>
          <cx:pt idx="171">0.46050000000000002</cx:pt>
          <cx:pt idx="172">0.35949999999999999</cx:pt>
          <cx:pt idx="173">0.48199999999999998</cx:pt>
          <cx:pt idx="174">0.16</cx:pt>
          <cx:pt idx="175">0.033000000000000002</cx:pt>
          <cx:pt idx="176">0.90275000000000005</cx:pt>
          <cx:pt idx="177">0.27800000000000002</cx:pt>
          <cx:pt idx="178">0.16400000000000001</cx:pt>
          <cx:pt idx="179">0.21725</cx:pt>
          <cx:pt idx="180">0.012500000000000001</cx:pt>
          <cx:pt idx="181">0.12525</cx:pt>
          <cx:pt idx="182">0.080250000000000002</cx:pt>
          <cx:pt idx="183">0.025500000000000002</cx:pt>
          <cx:pt idx="184">3.2047500000000002</cx:pt>
          <cx:pt idx="185">0.25425000000000003</cx:pt>
          <cx:pt idx="186">0.18675</cx:pt>
          <cx:pt idx="187">0.57050000000000001</cx:pt>
          <cx:pt idx="188">0.16325000000000001</cx:pt>
          <cx:pt idx="189">1.8892500000000001</cx:pt>
          <cx:pt idx="190">0.113</cx:pt>
          <cx:pt idx="191">0.02775</cx:pt>
          <cx:pt idx="192">2.286</cx:pt>
          <cx:pt idx="193">0.28333333333333333</cx:pt>
          <cx:pt idx="194">0.32533333333333331</cx:pt>
          <cx:pt idx="195">0.88333333333333341</cx:pt>
          <cx:pt idx="196">0.3163333333333333</cx:pt>
          <cx:pt idx="197">0.27400000000000002</cx:pt>
          <cx:pt idx="198">0.11600000000000001</cx:pt>
          <cx:pt idx="199">0.087666666666666657</cx:pt>
          <cx:pt idx="200">1.6252</cx:pt>
          <cx:pt idx="201">0.24340000000000001</cx:pt>
          <cx:pt idx="202">0.36459999999999998</cx:pt>
          <cx:pt idx="203">0.14300000000000002</cx:pt>
          <cx:pt idx="204">0.373</cx:pt>
          <cx:pt idx="205">0.35980000000000001</cx:pt>
          <cx:pt idx="206">0.067599999999999993</cx:pt>
          <cx:pt idx="207">0.073800000000000004</cx:pt>
          <cx:pt idx="208">1.9759999999999998</cx:pt>
          <cx:pt idx="209">0.39900000000000002</cx:pt>
          <cx:pt idx="210">0.216</cx:pt>
          <cx:pt idx="211">0</cx:pt>
          <cx:pt idx="212">0.23833333333333334</cx:pt>
          <cx:pt idx="213">0.78666666666666663</cx:pt>
          <cx:pt idx="214">0.25433333333333336</cx:pt>
          <cx:pt idx="215">0.081666666666666665</cx:pt>
          <cx:pt idx="216">1.6886666666666668</cx:pt>
          <cx:pt idx="217">0.18216666666666667</cx:pt>
          <cx:pt idx="218">0.39616666666666667</cx:pt>
          <cx:pt idx="219">0.32050000000000001</cx:pt>
          <cx:pt idx="220">0.3111666666666667</cx:pt>
          <cx:pt idx="221">0.26300000000000001</cx:pt>
          <cx:pt idx="222">0.15533333333333335</cx:pt>
          <cx:pt idx="223">0.060333333333333336</cx:pt>
          <cx:pt idx="224">1.51075</cx:pt>
          <cx:pt idx="225">0.24299999999999999</cx:pt>
          <cx:pt idx="226">0.192</cx:pt>
          <cx:pt idx="227">0.46375</cx:pt>
          <cx:pt idx="228">0.13750000000000001</cx:pt>
          <cx:pt idx="229">0.27975</cx:pt>
          <cx:pt idx="230">0.11900000000000001</cx:pt>
          <cx:pt idx="231">0.075749999999999998</cx:pt>
          <cx:pt idx="232">2.5314999999999999</cx:pt>
          <cx:pt idx="233">0.20225000000000001</cx:pt>
          <cx:pt idx="234">0.064000000000000001</cx:pt>
          <cx:pt idx="235">0.46350000000000002</cx:pt>
          <cx:pt idx="236">0.22375</cx:pt>
          <cx:pt idx="237">1.39775</cx:pt>
          <cx:pt idx="238">0.15175</cx:pt>
          <cx:pt idx="239">0.028500000000000001</cx:pt>
          <cx:pt idx="240">2.9651666666666672</cx:pt>
          <cx:pt idx="241">0.17699999999999999</cx:pt>
          <cx:pt idx="242">1.0721666666666667</cx:pt>
          <cx:pt idx="243">0.22766666666666666</cx:pt>
          <cx:pt idx="244">0.61033333333333339</cx:pt>
          <cx:pt idx="245">0.5595</cx:pt>
          <cx:pt idx="246">0.20800000000000002</cx:pt>
          <cx:pt idx="247">0.1105</cx:pt>
          <cx:pt idx="248">1.6468333333333334</cx:pt>
          <cx:pt idx="249">0.14449999999999999</cx:pt>
          <cx:pt idx="250">0.32550000000000001</cx:pt>
          <cx:pt idx="251">0.15333333333333335</cx:pt>
          <cx:pt idx="252">0.38533333333333331</cx:pt>
          <cx:pt idx="253">0.4458333333333333</cx:pt>
          <cx:pt idx="254">0.15783333333333335</cx:pt>
          <cx:pt idx="255">0.034500000000000003</cx:pt>
          <cx:pt idx="256">2.4202500000000002</cx:pt>
          <cx:pt idx="257">0.25375000000000003</cx:pt>
          <cx:pt idx="258">0.32624999999999998</cx:pt>
          <cx:pt idx="259">0.67574999999999996</cx:pt>
          <cx:pt idx="260">0.056500000000000002</cx:pt>
          <cx:pt idx="261">0.83125000000000004</cx:pt>
          <cx:pt idx="262">0.19625000000000001</cx:pt>
          <cx:pt idx="263">0.080500000000000002</cx:pt>
          <cx:pt idx="264">1.81925</cx:pt>
          <cx:pt idx="265">0.34475</cx:pt>
          <cx:pt idx="266">0.24725</cx:pt>
          <cx:pt idx="267">0.38900000000000001</cx:pt>
          <cx:pt idx="268">0.2215</cx:pt>
          <cx:pt idx="269">0.44225000000000003</cx:pt>
          <cx:pt idx="270">0.14549999999999999</cx:pt>
          <cx:pt idx="271">0.029000000000000001</cx:pt>
          <cx:pt idx="272">1.4419999999999999</cx:pt>
          <cx:pt idx="273">0.21575</cx:pt>
          <cx:pt idx="274">0.70225000000000004</cx:pt>
          <cx:pt idx="275">0.26100000000000001</cx:pt>
          <cx:pt idx="276">0.001</cx:pt>
          <cx:pt idx="277">0.17200000000000001</cx:pt>
          <cx:pt idx="278">0.058500000000000003</cx:pt>
          <cx:pt idx="279">0.0315</cx:pt>
          <cx:pt idx="280">3.1357150799166091</cx:pt>
          <cx:pt idx="281">0.27469075747046562</cx:pt>
          <cx:pt idx="282">0.32047255038220995</cx:pt>
          <cx:pt idx="283">0.26372063933287004</cx:pt>
          <cx:pt idx="284">0.19013203613620569</cx:pt>
          <cx:pt idx="285">1.9365948575399585</cx:pt>
          <cx:pt idx="286">0.12433634468380821</cx:pt>
          <cx:pt idx="287">0.025767894371091036</cx:pt>
          <cx:pt idx="288">3.0803333333333334</cx:pt>
          <cx:pt idx="289">0.28500000000000003</cx:pt>
          <cx:pt idx="290">0.98966666666666669</cx:pt>
          <cx:pt idx="291">0.90566666666666662</cx:pt>
          <cx:pt idx="292">0.3736666666666667</cx:pt>
          <cx:pt idx="293">0.30266666666666669</cx:pt>
          <cx:pt idx="294">0.18733333333333335</cx:pt>
          <cx:pt idx="295">0.036333333333333336</cx:pt>
          <cx:pt idx="296">1.4002000000000001</cx:pt>
          <cx:pt idx="297">0.25340000000000001</cx:pt>
          <cx:pt idx="298">0.37140000000000006</cx:pt>
          <cx:pt idx="299">0.14460000000000001</cx:pt>
          <cx:pt idx="300">0.26980000000000004</cx:pt>
          <cx:pt idx="301">0.26300000000000001</cx:pt>
          <cx:pt idx="302">0.044999999999999998</cx:pt>
          <cx:pt idx="303">0.052999999999999999</cx:pt>
          <cx:pt idx="304">1.744</cx:pt>
          <cx:pt idx="305">0.39766666666666667</cx:pt>
          <cx:pt idx="306">0.26300000000000001</cx:pt>
          <cx:pt idx="307">0.029666666666666668</cx:pt>
          <cx:pt idx="308">0.17000000000000001</cx:pt>
          <cx:pt idx="309">0.51566666666666661</cx:pt>
          <cx:pt idx="310">0.29599999999999999</cx:pt>
          <cx:pt idx="311">0.072000000000000008</cx:pt>
          <cx:pt idx="312">1.906166666666667</cx:pt>
          <cx:pt idx="313">0.17816666666666667</cx:pt>
          <cx:pt idx="314">0.67766666666666664</cx:pt>
          <cx:pt idx="315">0.50866666666666671</cx:pt>
          <cx:pt idx="316">0.20650000000000002</cx:pt>
          <cx:pt idx="317">0.10416666666666667</cx:pt>
          <cx:pt idx="318">0.17116666666666666</cx:pt>
          <cx:pt idx="319">0.059833333333333336</cx:pt>
          <cx:pt idx="320">1.7410000000000001</cx:pt>
          <cx:pt idx="321">0.23000000000000001</cx:pt>
          <cx:pt idx="322">0.23850000000000002</cx:pt>
          <cx:pt idx="323">0.63150000000000006</cx:pt>
          <cx:pt idx="324">0.22900000000000001</cx:pt>
          <cx:pt idx="325">0.1855</cx:pt>
          <cx:pt idx="326">0.14949999999999999</cx:pt>
          <cx:pt idx="327">0.076999999999999999</cx:pt>
          <cx:pt idx="328">2.77075</cx:pt>
          <cx:pt idx="329">0.26424999999999998</cx:pt>
          <cx:pt idx="330">0.024</cx:pt>
          <cx:pt idx="331">0.72375</cx:pt>
          <cx:pt idx="332">0.26200000000000001</cx:pt>
          <cx:pt idx="333">1.36025</cx:pt>
          <cx:pt idx="334">0.1135</cx:pt>
          <cx:pt idx="335">0.023</cx:pt>
          <cx:pt idx="336">2.9055000000000004</cx:pt>
          <cx:pt idx="337">0.17550000000000002</cx:pt>
          <cx:pt idx="338">0.52149999999999996</cx:pt>
          <cx:pt idx="339">0.52800000000000002</cx:pt>
          <cx:pt idx="340">0.35833333333333334</cx:pt>
          <cx:pt idx="341">1.0186666666666666</cx:pt>
          <cx:pt idx="342">0.22466666666666665</cx:pt>
          <cx:pt idx="343">0.078833333333333325</cx:pt>
          <cx:pt idx="344">1.8085000000000002</cx:pt>
          <cx:pt idx="345">0.17366666666666666</cx:pt>
          <cx:pt idx="346">0.26433333333333331</cx:pt>
          <cx:pt idx="347">0.13350000000000001</cx:pt>
          <cx:pt idx="348">0.31466666666666671</cx:pt>
          <cx:pt idx="349">0.74316666666666675</cx:pt>
          <cx:pt idx="350">0.13933333333333334</cx:pt>
          <cx:pt idx="351">0.039833333333333339</cx:pt>
          <cx:pt idx="352">2.9140000000000001</cx:pt>
          <cx:pt idx="353">0.32424999999999998</cx:pt>
          <cx:pt idx="354">0.46500000000000002</cx:pt>
          <cx:pt idx="355">0.83799999999999997</cx:pt>
          <cx:pt idx="356">0.20899999999999999</cx:pt>
          <cx:pt idx="357">0.75850000000000006</cx:pt>
          <cx:pt idx="358">0.16925000000000001</cx:pt>
          <cx:pt idx="359">0.14999999999999999</cx:pt>
          <cx:pt idx="360">1.9637500000000001</cx:pt>
          <cx:pt idx="361">0.223</cx:pt>
          <cx:pt idx="362">0.39650000000000002</cx:pt>
          <cx:pt idx="363">0.30575000000000002</cx:pt>
          <cx:pt idx="364">0.26924999999999999</cx:pt>
          <cx:pt idx="365">0.61675000000000002</cx:pt>
          <cx:pt idx="366">0.108</cx:pt>
          <cx:pt idx="367">0.044499999999999998</cx:pt>
          <cx:pt idx="368">1.298</cx:pt>
          <cx:pt idx="369">0.27024999999999999</cx:pt>
          <cx:pt idx="370">0.20725000000000002</cx:pt>
          <cx:pt idx="371">0.26724999999999999</cx:pt>
          <cx:pt idx="372">0.072749999999999995</cx:pt>
          <cx:pt idx="373">0.39474999999999999</cx:pt>
          <cx:pt idx="374">0.060749999999999998</cx:pt>
          <cx:pt idx="375">0.025000000000000001</cx:pt>
          <cx:pt idx="376">3.8685</cx:pt>
          <cx:pt idx="377">0.35699999999999998</cx:pt>
          <cx:pt idx="378">0.13625000000000001</cx:pt>
          <cx:pt idx="379">0.61499999999999999</cx:pt>
          <cx:pt idx="380">0.21174999999999999</cx:pt>
          <cx:pt idx="381">2.4285000000000001</cx:pt>
          <cx:pt idx="382">0.10250000000000001</cx:pt>
          <cx:pt idx="383">0.017500000000000002</cx:pt>
          <cx:pt idx="384">1.8763636363636362</cx:pt>
          <cx:pt idx="385">0.28434017595307914</cx:pt>
          <cx:pt idx="386">0.24422287390029329</cx:pt>
          <cx:pt idx="387">0.907565982404692</cx:pt>
          <cx:pt idx="388">0.08797653958944282</cx:pt>
          <cx:pt idx="389">0.16152492668621699</cx:pt>
          <cx:pt idx="390">0.14604105571847506</cx:pt>
          <cx:pt idx="391">0.044692082111436944</cx:pt>
          <cx:pt idx="392">1.4313494505494504</cx:pt>
          <cx:pt idx="393">0.19938461538461538</cx:pt>
          <cx:pt idx="394">0.034602197802197809</cx:pt>
          <cx:pt idx="395">0.14705934065934065</cx:pt>
          <cx:pt idx="396">0.35636043956043956</cx:pt>
          <cx:pt idx="397">0.42113406593406594</cx:pt>
          <cx:pt idx="398">0.14283956043956045</cx:pt>
          <cx:pt idx="399">0.12996923076923075</cx:pt>
          <cx:pt idx="400">2.4037802197802196</cx:pt>
          <cx:pt idx="401">0.38892307692307693</cx:pt>
          <cx:pt idx="402">0.20676923076923076</cx:pt>
          <cx:pt idx="403">0.014417582417582417</cx:pt>
          <cx:pt idx="404">0.077010989010989003</cx:pt>
          <cx:pt idx="405">1.3572747252747253</cx:pt>
          <cx:pt idx="406">0.20149450549450548</cx:pt>
          <cx:pt idx="407">0.1578901098901099</cx:pt>
          <cx:pt idx="408">1.6756011730205278</cx:pt>
          <cx:pt idx="409">0.20234604105571849</cx:pt>
          <cx:pt idx="410">0.37478005865102637</cx:pt>
          <cx:pt idx="411">0.34275659824046922</cx:pt>
          <cx:pt idx="412">0.19970674486803522</cx:pt>
          <cx:pt idx="413">0.30862170087976543</cx:pt>
          <cx:pt idx="414">0.10645161290322581</cx:pt>
          <cx:pt idx="415">0.14093841642228738</cx:pt>
          <cx:pt idx="416">1.7319413489736071</cx:pt>
          <cx:pt idx="417">0.23542521994134899</cx:pt>
          <cx:pt idx="418">0.20850439882697944</cx:pt>
          <cx:pt idx="419">0.53102639296187681</cx:pt>
          <cx:pt idx="420">0.198475073313783</cx:pt>
          <cx:pt idx="421">0.3378651026392962</cx:pt>
          <cx:pt idx="422">0.1243108504398827</cx:pt>
          <cx:pt idx="423">0.096334310850439892</cx:pt>
          <cx:pt idx="424">2.8554545454545455</cx:pt>
          <cx:pt idx="425">0.21167155425219941</cx:pt>
          <cx:pt idx="426">0.061231671554252201</cx:pt>
          <cx:pt idx="427">0.5283870967741936</cx:pt>
          <cx:pt idx="428">0.24360703812316714</cx:pt>
          <cx:pt idx="429">1.6437536656891496</cx:pt>
          <cx:pt idx="430">0.11586510263929618</cx:pt>
          <cx:pt idx="431">0.050938416422287393</cx:pt>
          <cx:pt idx="432">2.9027214076246333</cx:pt>
          <cx:pt idx="433">0.19038123167155424</cx:pt>
          <cx:pt idx="434">0.4961876832844575</cx:pt>
          <cx:pt idx="435">0.3820175953079179</cx:pt>
          <cx:pt idx="436">0.45202346041055719</cx:pt>
          <cx:pt idx="437">1.0177126099706746</cx:pt>
          <cx:pt idx="438">0.24985337243401759</cx:pt>
          <cx:pt idx="439">0.11454545454545455</cx:pt>
          <cx:pt idx="440">1.5763870967741935</cx:pt>
          <cx:pt idx="441">0.17876832844574778</cx:pt>
          <cx:pt idx="442">0.28715542521994131</cx:pt>
          <cx:pt idx="443">0.16260410557184751</cx:pt>
          <cx:pt idx="444">0.25249266862170089</cx:pt>
          <cx:pt idx="445">0.583108504398827</cx:pt>
          <cx:pt idx="446">0.091495601173020538</cx:pt>
          <cx:pt idx="447">0.020762463343108505</cx:pt>
          <cx:pt idx="448">2.3809450549450553</cx:pt>
          <cx:pt idx="449">0.28747252747252749</cx:pt>
          <cx:pt idx="450">0.16246153846153846</cx:pt>
          <cx:pt idx="451">0.72204395604395599</cx:pt>
          <cx:pt idx="452">0.28773626373626371</cx:pt>
          <cx:pt idx="453">0.65010989010989007</cx:pt>
          <cx:pt idx="454">0.14584615384615385</cx:pt>
          <cx:pt idx="455">0.12527472527472527</cx:pt>
          <cx:pt idx="456">1.6971428571428573</cx:pt>
          <cx:pt idx="457">0.23947252747252748</cx:pt>
          <cx:pt idx="458">0.27164835164835166</cx:pt>
          <cx:pt idx="459">0.51349450549450548</cx:pt>
          <cx:pt idx="460">0.20307692307692307</cx:pt>
          <cx:pt idx="461">0.27454945054945057</cx:pt>
          <cx:pt idx="462">0.079648351648351656</cx:pt>
          <cx:pt idx="463">0.11525274725274726</cx:pt>
          <cx:pt idx="464">1.4817362637362634</cx:pt>
          <cx:pt idx="465">0.2658461538461539</cx:pt>
          <cx:pt idx="466">0.43806593406593408</cx:pt>
          <cx:pt idx="467">0.30705494505494507</cx:pt>
          <cx:pt idx="468">0.051692307692307697</cx:pt>
          <cx:pt idx="469">0.33705494505494504</cx:pt>
          <cx:pt idx="470">0.04483516483516483</cx:pt>
          <cx:pt idx="471">0.037186813186813189</cx:pt>
          <cx:pt idx="472">3.9972527472527482</cx:pt>
          <cx:pt idx="473">0.32254945054945056</cx:pt>
          <cx:pt idx="474">0.38189010989010991</cx:pt>
          <cx:pt idx="475">0.33738461538461534</cx:pt>
          <cx:pt idx="476">0.21098901098901099</cx:pt>
          <cx:pt idx="477">2.5975384615384618</cx:pt>
          <cx:pt idx="478">0.114989010989011</cx:pt>
          <cx:pt idx="479">0.031912087912087911</cx:pt>
          <cx:pt idx="480">1.7416666666666667</cx:pt>
          <cx:pt idx="481">0.27100000000000002</cx:pt>
          <cx:pt idx="482">0.42999999999999999</cx:pt>
          <cx:pt idx="483">0.33200000000000002</cx:pt>
          <cx:pt idx="484">0.187</cx:pt>
          <cx:pt idx="485">0.2436666666666667</cx:pt>
          <cx:pt idx="486">0.19900000000000001</cx:pt>
          <cx:pt idx="487">0.079000000000000001</cx:pt>
          <cx:pt idx="488">1.4147999999999998</cx:pt>
          <cx:pt idx="489">0.21360000000000001</cx:pt>
          <cx:pt idx="490">0.11839999999999999</cx:pt>
          <cx:pt idx="491">0.11320000000000001</cx:pt>
          <cx:pt idx="492">0.30119999999999997</cx:pt>
          <cx:pt idx="493">0.59199999999999997</cx:pt>
          <cx:pt idx="494">0.037600000000000001</cx:pt>
          <cx:pt idx="495">0.038800000000000001</cx:pt>
          <cx:pt idx="496">2.1859999999999999</cx:pt>
          <cx:pt idx="497">0.35699999999999998</cx:pt>
          <cx:pt idx="498">0.20666666666666667</cx:pt>
          <cx:pt idx="499">0.016333333333333332</cx:pt>
          <cx:pt idx="500">0.25533333333333336</cx:pt>
          <cx:pt idx="501">1.0329999999999999</cx:pt>
          <cx:pt idx="502">0.17433333333333334</cx:pt>
          <cx:pt idx="503">0.14333333333333334</cx:pt>
          <cx:pt idx="504">1.2596666666666667</cx:pt>
          <cx:pt idx="505">0.16116666666666665</cx:pt>
          <cx:pt idx="506">0.16483333333333336</cx:pt>
          <cx:pt idx="507">0.35016666666666668</cx:pt>
          <cx:pt idx="508">0.17599999999999999</cx:pt>
          <cx:pt idx="509">0.255</cx:pt>
          <cx:pt idx="510">0.023</cx:pt>
          <cx:pt idx="511">0.1295</cx:pt>
          <cx:pt idx="512">2.1892499999999999</cx:pt>
          <cx:pt idx="513">0.40024999999999999</cx:pt>
          <cx:pt idx="514">0.16425000000000001</cx:pt>
          <cx:pt idx="515">0.70350000000000001</cx:pt>
          <cx:pt idx="516">0.37875000000000003</cx:pt>
          <cx:pt idx="517">0.36175000000000002</cx:pt>
          <cx:pt idx="518">0.07775</cx:pt>
          <cx:pt idx="519">0.10300000000000001</cx:pt>
          <cx:pt idx="520">3.0277500000000002</cx:pt>
          <cx:pt idx="521">0.24349999999999999</cx:pt>
          <cx:pt idx="522">0.17000000000000001</cx:pt>
          <cx:pt idx="523">0.71399999999999997</cx:pt>
          <cx:pt idx="524">0.216</cx:pt>
          <cx:pt idx="525">1.52125</cx:pt>
          <cx:pt idx="526">0.12325</cx:pt>
          <cx:pt idx="527">0.039750000000000001</cx:pt>
          <cx:pt idx="528">2.6964999999999999</cx:pt>
          <cx:pt idx="529">0.13800000000000001</cx:pt>
          <cx:pt idx="530">0.50250000000000006</cx:pt>
          <cx:pt idx="531">0.41483333333333333</cx:pt>
          <cx:pt idx="532">0.36599999999999999</cx:pt>
          <cx:pt idx="533">0.9823333333333335</cx:pt>
          <cx:pt idx="534">0.18416666666666667</cx:pt>
          <cx:pt idx="535">0.10866666666666668</cx:pt>
          <cx:pt idx="536">2.0643333333333334</cx:pt>
          <cx:pt idx="537">0.155</cx:pt>
          <cx:pt idx="538">0.66533333333333322</cx:pt>
          <cx:pt idx="539">0.34483333333333333</cx:pt>
          <cx:pt idx="540">0.33666666666666667</cx:pt>
          <cx:pt idx="541">0.41866666666666669</cx:pt>
          <cx:pt idx="542">0.080666666666666678</cx:pt>
          <cx:pt idx="543">0.063166666666666663</cx:pt>
          <cx:pt idx="544">1.9755</cx:pt>
          <cx:pt idx="545">0.24124999999999999</cx:pt>
          <cx:pt idx="546">0.14649999999999999</cx:pt>
          <cx:pt idx="547">0.61050000000000004</cx:pt>
          <cx:pt idx="548">0.22325</cx:pt>
          <cx:pt idx="549">0.43175000000000002</cx:pt>
          <cx:pt idx="550">0.1845</cx:pt>
          <cx:pt idx="551">0.13775000000000001</cx:pt>
          <cx:pt idx="552">1.4677500000000001</cx:pt>
          <cx:pt idx="553">0.20849999999999999</cx:pt>
          <cx:pt idx="554">0.22475000000000001</cx:pt>
          <cx:pt idx="555">0.37775000000000003</cx:pt>
          <cx:pt idx="556">0.36425000000000002</cx:pt>
          <cx:pt idx="557">0.19875000000000001</cx:pt>
          <cx:pt idx="558">0.072000000000000008</cx:pt>
          <cx:pt idx="559">0.021750000000000002</cx:pt>
          <cx:pt idx="560">0.96274999999999999</cx:pt>
          <cx:pt idx="561">0.23025000000000001</cx:pt>
          <cx:pt idx="562">0.087500000000000008</cx:pt>
          <cx:pt idx="563">0.2165</cx:pt>
          <cx:pt idx="564">0.090499999999999997</cx:pt>
          <cx:pt idx="565">0.28300000000000003</cx:pt>
          <cx:pt idx="566">0.0385</cx:pt>
          <cx:pt idx="567">0.016500000000000001</cx:pt>
          <cx:pt idx="568">3.57375</cx:pt>
          <cx:pt idx="569">0.37475000000000003</cx:pt>
          <cx:pt idx="570">0.128</cx:pt>
          <cx:pt idx="571">0.34375</cx:pt>
          <cx:pt idx="572">0.22900000000000001</cx:pt>
          <cx:pt idx="573">2.387</cx:pt>
          <cx:pt idx="574">0.091249999999999998</cx:pt>
          <cx:pt idx="575">0.02</cx:pt>
          <cx:pt idx="576">2.3463333333333334</cx:pt>
          <cx:pt idx="577">0.34266666666666667</cx:pt>
          <cx:pt idx="578">0.45966666666666667</cx:pt>
          <cx:pt idx="579">0.83266666666666667</cx:pt>
          <cx:pt idx="580">0.13400000000000001</cx:pt>
          <cx:pt idx="581">0.27833333333333338</cx:pt>
          <cx:pt idx="582">0.23133333333333334</cx:pt>
          <cx:pt idx="583">0.067666666666666667</cx:pt>
          <cx:pt idx="584">1.7496</cx:pt>
          <cx:pt idx="585">0.24840000000000001</cx:pt>
          <cx:pt idx="586">0.34320000000000001</cx:pt>
          <cx:pt idx="587">0.1696</cx:pt>
          <cx:pt idx="588">0.2994</cx:pt>
          <cx:pt idx="589">0.56379999999999997</cx:pt>
          <cx:pt idx="590">0.071599999999999997</cx:pt>
          <cx:pt idx="591">0.053600000000000002</cx:pt>
          <cx:pt idx="592">2.121666666666667</cx:pt>
          <cx:pt idx="593">0.32400000000000001</cx:pt>
          <cx:pt idx="594">0.20733333333333334</cx:pt>
          <cx:pt idx="595">0.019666666666666669</cx:pt>
          <cx:pt idx="596">0.17500000000000002</cx:pt>
          <cx:pt idx="597">1.0703333333333334</cx:pt>
          <cx:pt idx="598">0.20700000000000002</cx:pt>
          <cx:pt idx="599">0.11833333333333335</cx:pt>
          <cx:pt idx="600">2.1986666666666665</cx:pt>
          <cx:pt idx="601">0.15033333333333335</cx:pt>
          <cx:pt idx="602">0.66200000000000014</cx:pt>
          <cx:pt idx="603">0.55000000000000004</cx:pt>
          <cx:pt idx="604">0.19033333333333335</cx:pt>
          <cx:pt idx="605">0.45133333333333336</cx:pt>
          <cx:pt idx="606">0.111</cx:pt>
          <cx:pt idx="607">0.083666666666666667</cx:pt>
          <cx:pt idx="608">2.1030000000000002</cx:pt>
          <cx:pt idx="609">0.373</cx:pt>
          <cx:pt idx="610">0.186</cx:pt>
          <cx:pt idx="611">0.71650000000000003</cx:pt>
          <cx:pt idx="612">0.080500000000000002</cx:pt>
          <cx:pt idx="613">0.59375</cx:pt>
          <cx:pt idx="614">0.082500000000000004</cx:pt>
          <cx:pt idx="615">0.070750000000000007</cx:pt>
          <cx:pt idx="616">2.65225</cx:pt>
          <cx:pt idx="617">0.23300000000000001</cx:pt>
          <cx:pt idx="618">0.057000000000000002</cx:pt>
          <cx:pt idx="619">0.61150000000000004</cx:pt>
          <cx:pt idx="620">0.16550000000000001</cx:pt>
          <cx:pt idx="621">1.4655</cx:pt>
          <cx:pt idx="622">0.086750000000000008</cx:pt>
          <cx:pt idx="623">0.033000000000000002</cx:pt>
          <cx:pt idx="624">2.9100430854760249</cx:pt>
          <cx:pt idx="625">0.15594162612925644</cx:pt>
          <cx:pt idx="626">0.46832522585128555</cx:pt>
          <cx:pt idx="627">0.53973036831132737</cx:pt>
          <cx:pt idx="628">0.55755385684503134</cx:pt>
          <cx:pt idx="629">0.89945795691452401</cx:pt>
          <cx:pt idx="630">0.19563585823488533</cx:pt>
          <cx:pt idx="631">0.093398193189715081</cx:pt>
          <cx:pt idx="632">2.4551666666666665</cx:pt>
          <cx:pt idx="633">0.17250000000000001</cx:pt>
          <cx:pt idx="634">0.59966666666666668</cx:pt>
          <cx:pt idx="635">0.49883333333333341</cx:pt>
          <cx:pt idx="636">0.49299999999999999</cx:pt>
          <cx:pt idx="637">0.54016666666666668</cx:pt>
          <cx:pt idx="638">0.11533333333333333</cx:pt>
          <cx:pt idx="639">0.035666666666666666</cx:pt>
          <cx:pt idx="640">2.275859624739403</cx:pt>
          <cx:pt idx="641">0.22265462126476721</cx:pt>
          <cx:pt idx="642">0.18963168867268937</cx:pt>
          <cx:pt idx="643">0.65148158443363446</cx:pt>
          <cx:pt idx="644">0.35999999999999999</cx:pt>
          <cx:pt idx="645">0.66646282140375268</cx:pt>
          <cx:pt idx="646">0.12958999305072968</cx:pt>
          <cx:pt idx="647">0.056038915913829049</cx:pt>
          <cx:pt idx="648">2.0532500000000002</cx:pt>
          <cx:pt idx="649">0.182</cx:pt>
          <cx:pt idx="650">0.44500000000000001</cx:pt>
          <cx:pt idx="651">0.48725000000000002</cx:pt>
          <cx:pt idx="652">0.222</cx:pt>
          <cx:pt idx="653">0.54725000000000001</cx:pt>
          <cx:pt idx="654">0.092499999999999999</cx:pt>
          <cx:pt idx="655">0.077249999999999999</cx:pt>
          <cx:pt idx="656">1.0190000000000001</cx:pt>
          <cx:pt idx="657">0.249</cx:pt>
          <cx:pt idx="658">0.19325000000000001</cx:pt>
          <cx:pt idx="659">0.20849999999999999</cx:pt>
          <cx:pt idx="660">0.001</cx:pt>
          <cx:pt idx="661">0.28975000000000001</cx:pt>
          <cx:pt idx="662">0.064500000000000002</cx:pt>
          <cx:pt idx="663">0.013000000000000001</cx:pt>
          <cx:pt idx="664">4.5062500000000005</cx:pt>
          <cx:pt idx="665">0.26574999999999999</cx:pt>
          <cx:pt idx="666">0.62275000000000003</cx:pt>
          <cx:pt idx="667">0.38574999999999998</cx:pt>
          <cx:pt idx="668">0.22325</cx:pt>
          <cx:pt idx="669">2.8472500000000003</cx:pt>
          <cx:pt idx="670">0.13500000000000001</cx:pt>
          <cx:pt idx="671">0.026499999999999999</cx:pt>
          <cx:pt idx="672">3.4673333333333329</cx:pt>
          <cx:pt idx="673">0.34733333333333333</cx:pt>
          <cx:pt idx="674">1.1793333333333333</cx:pt>
          <cx:pt idx="675">1.0956666666666668</cx:pt>
          <cx:pt idx="676">0.26900000000000002</cx:pt>
          <cx:pt idx="677">0.20533333333333334</cx:pt>
          <cx:pt idx="678">0.25666666666666671</cx:pt>
          <cx:pt idx="679">0.114</cx:pt>
          <cx:pt idx="680">1.9850000000000001</cx:pt>
          <cx:pt idx="681">0.22840000000000002</cx:pt>
          <cx:pt idx="682">0.71540000000000015</cx:pt>
          <cx:pt idx="683">0.12640000000000001</cx:pt>
          <cx:pt idx="684">0.32160000000000005</cx:pt>
          <cx:pt idx="685">0.4738</cx:pt>
          <cx:pt idx="686">0.087599999999999997</cx:pt>
          <cx:pt idx="687">0.031800000000000002</cx:pt>
          <cx:pt idx="688">2.3573333333333331</cx:pt>
          <cx:pt idx="689">0.40800000000000003</cx:pt>
          <cx:pt idx="690">0.17999999999999999</cx:pt>
          <cx:pt idx="691">0.09866666666666668</cx:pt>
          <cx:pt idx="692">0.25033333333333335</cx:pt>
          <cx:pt idx="693">1.083</cx:pt>
          <cx:pt idx="694">0.24166666666666667</cx:pt>
          <cx:pt idx="695">0.095666666666666678</cx:pt>
          <cx:pt idx="696">1.9081666666666663</cx:pt>
          <cx:pt idx="697">0.18983333333333335</cx:pt>
          <cx:pt idx="698">0.55616666666666659</cx:pt>
          <cx:pt idx="699">0.36316666666666669</cx:pt>
          <cx:pt idx="700">0.20083333333333334</cx:pt>
          <cx:pt idx="701">0.38083333333333336</cx:pt>
          <cx:pt idx="702">0.13733333333333334</cx:pt>
          <cx:pt idx="703">0.080000000000000002</cx:pt>
          <cx:pt idx="704">2.0522499999999999</cx:pt>
          <cx:pt idx="705">0.25225000000000003</cx:pt>
          <cx:pt idx="706">0.29399999999999998</cx:pt>
          <cx:pt idx="707">0.66100000000000003</cx:pt>
          <cx:pt idx="708">0.2195</cx:pt>
          <cx:pt idx="709">0.37725000000000003</cx:pt>
          <cx:pt idx="710">0.14774999999999999</cx:pt>
          <cx:pt idx="711">0.10050000000000001</cx:pt>
          <cx:pt idx="712">2.4947500000000002</cx:pt>
          <cx:pt idx="713">0.27424999999999999</cx:pt>
          <cx:pt idx="714">0.026000000000000002</cx:pt>
          <cx:pt idx="715">0.59250000000000003</cx:pt>
          <cx:pt idx="716">0.153</cx:pt>
          <cx:pt idx="717">1.2835000000000001</cx:pt>
          <cx:pt idx="718">0.12475</cx:pt>
          <cx:pt idx="719">0.040750000000000001</cx:pt>
          <cx:pt idx="720">3.9861666666666666</cx:pt>
          <cx:pt idx="721">0.18099999999999999</cx:pt>
          <cx:pt idx="722">1.1879999999999999</cx:pt>
          <cx:pt idx="723">0.51383333333333325</cx:pt>
          <cx:pt idx="724">0.8171666666666666</cx:pt>
          <cx:pt idx="725">0.95583333333333342</cx:pt>
          <cx:pt idx="726">0.26066666666666671</cx:pt>
          <cx:pt idx="727">0.069666666666666668</cx:pt>
          <cx:pt idx="728">1.9601666666666666</cx:pt>
          <cx:pt idx="729">0.13250000000000001</cx:pt>
          <cx:pt idx="730">0.41966666666666663</cx:pt>
          <cx:pt idx="731">0.26533333333333331</cx:pt>
          <cx:pt idx="732">0.3735</cx:pt>
          <cx:pt idx="733">0.60066666666666668</cx:pt>
          <cx:pt idx="734">0.13083333333333336</cx:pt>
          <cx:pt idx="735">0.037666666666666668</cx:pt>
          <cx:pt idx="736">2.8895</cx:pt>
          <cx:pt idx="737">0.27524999999999999</cx:pt>
          <cx:pt idx="738">0.66900000000000004</cx:pt>
          <cx:pt idx="739">0.78925000000000001</cx:pt>
          <cx:pt idx="740">0.29449999999999998</cx:pt>
          <cx:pt idx="741">0.71250000000000002</cx:pt>
          <cx:pt idx="742">0.047500000000000001</cx:pt>
          <cx:pt idx="743">0.10150000000000001</cx:pt>
          <cx:pt idx="744">1.5907500000000001</cx:pt>
          <cx:pt idx="745">0.2445</cx:pt>
          <cx:pt idx="746">0.18925</cx:pt>
          <cx:pt idx="747">0.38500000000000001</cx:pt>
          <cx:pt idx="748">0.16875000000000001</cx:pt>
          <cx:pt idx="749">0.48449999999999999</cx:pt>
          <cx:pt idx="750">0.091749999999999998</cx:pt>
          <cx:pt idx="751">0.027</cx:pt>
          <cx:pt idx="752">1.14825</cx:pt>
          <cx:pt idx="753">0.23925000000000002</cx:pt>
          <cx:pt idx="754">0.22625000000000001</cx:pt>
          <cx:pt idx="755">0.25025000000000003</cx:pt>
          <cx:pt idx="756">0.026249999999999999</cx:pt>
          <cx:pt idx="757">0.29599999999999999</cx:pt>
          <cx:pt idx="758">0.072000000000000008</cx:pt>
          <cx:pt idx="759">0.038249999999999999</cx:pt>
          <cx:pt idx="760">4.343</cx:pt>
          <cx:pt idx="761">0.28300000000000003</cx:pt>
          <cx:pt idx="762">0.90175000000000005</cx:pt>
          <cx:pt idx="763">0.45274999999999999</cx:pt>
          <cx:pt idx="764">0.22625000000000001</cx:pt>
          <cx:pt idx="765">2.3534999999999999</cx:pt>
          <cx:pt idx="766">0.1105</cx:pt>
          <cx:pt idx="767">0.01525</cx:pt>
          <cx:pt idx="768">2.8150000000000004</cx:pt>
          <cx:pt idx="769">0.23733333333333334</cx:pt>
          <cx:pt idx="770">1.448</cx:pt>
          <cx:pt idx="771">0.41933333333333334</cx:pt>
          <cx:pt idx="772">0.23433333333333334</cx:pt>
          <cx:pt idx="773">0.29833333333333334</cx:pt>
          <cx:pt idx="774">0.12333333333333334</cx:pt>
          <cx:pt idx="775">0.054333333333333338</cx:pt>
          <cx:pt idx="776">2.1634000000000002</cx:pt>
          <cx:pt idx="777">0.22159999999999999</cx:pt>
          <cx:pt idx="778">0.62859999999999994</cx:pt>
          <cx:pt idx="779">0.14219999999999999</cx:pt>
          <cx:pt idx="780">0.42060000000000003</cx:pt>
          <cx:pt idx="781">0.49959999999999999</cx:pt>
          <cx:pt idx="782">0.14480000000000001</cx:pt>
          <cx:pt idx="783">0.106</cx:pt>
          <cx:pt idx="784">2.1989999999999998</cx:pt>
          <cx:pt idx="785">0.36899999999999999</cx:pt>
          <cx:pt idx="786">0.22666666666666666</cx:pt>
          <cx:pt idx="787">0.066333333333333327</cx:pt>
          <cx:pt idx="788">0.076666666666666675</cx:pt>
          <cx:pt idx="789">1.1280000000000001</cx:pt>
          <cx:pt idx="790">0.25866666666666671</cx:pt>
          <cx:pt idx="791">0.073666666666666672</cx:pt>
          <cx:pt idx="792">2.3809999999999998</cx:pt>
          <cx:pt idx="793">0.19166666666666665</cx:pt>
          <cx:pt idx="794">0.76933333333333331</cx:pt>
          <cx:pt idx="795">0.50050000000000006</cx:pt>
          <cx:pt idx="796">0.33550000000000002</cx:pt>
          <cx:pt idx="797">0.33000000000000002</cx:pt>
          <cx:pt idx="798">0.17266666666666666</cx:pt>
          <cx:pt idx="799">0.081333333333333327</cx:pt>
          <cx:pt idx="800">1.748</cx:pt>
          <cx:pt idx="801">0.185</cx:pt>
          <cx:pt idx="802">0.27174999999999999</cx:pt>
          <cx:pt idx="803">0.47325</cx:pt>
          <cx:pt idx="804">0.1545</cx:pt>
          <cx:pt idx="805">0.43825000000000003</cx:pt>
          <cx:pt idx="806">0.15425</cx:pt>
          <cx:pt idx="807">0.071000000000000008</cx:pt>
          <cx:pt idx="808">2.6230000000000002</cx:pt>
          <cx:pt idx="809">0.2215</cx:pt>
          <cx:pt idx="810">0.13650000000000001</cx:pt>
          <cx:pt idx="811">0.34025</cx:pt>
          <cx:pt idx="812">0.17874999999999999</cx:pt>
          <cx:pt idx="813">1.5150000000000001</cx:pt>
          <cx:pt idx="814">0.154</cx:pt>
          <cx:pt idx="815">0.076999999999999999</cx:pt>
          <cx:pt idx="816">3.3290000000000002</cx:pt>
          <cx:pt idx="817">0.20866666666666667</cx:pt>
          <cx:pt idx="818">0.83666666666666678</cx:pt>
          <cx:pt idx="819">0.51216666666666677</cx:pt>
          <cx:pt idx="820">0.4393333333333333</cx:pt>
          <cx:pt idx="821">0.99566666666666681</cx:pt>
          <cx:pt idx="822">0.20916666666666667</cx:pt>
          <cx:pt idx="823">0.12733333333333333</cx:pt>
          <cx:pt idx="824">2.0474999999999999</cx:pt>
          <cx:pt idx="825">0.16566666666666666</cx:pt>
          <cx:pt idx="826">0.41283333333333333</cx:pt>
          <cx:pt idx="827">0.25983333333333331</cx:pt>
          <cx:pt idx="828">0.42799999999999999</cx:pt>
          <cx:pt idx="829">0.60450000000000004</cx:pt>
          <cx:pt idx="830">0.15033333333333335</cx:pt>
          <cx:pt idx="831">0.026333333333333334</cx:pt>
          <cx:pt idx="832">2.4245000000000001</cx:pt>
          <cx:pt idx="833">0.23900000000000002</cx:pt>
          <cx:pt idx="834">0.17749999999999999</cx:pt>
          <cx:pt idx="835">0.72575000000000001</cx:pt>
          <cx:pt idx="836">0.33474999999999999</cx:pt>
          <cx:pt idx="837">0.74624999999999997</cx:pt>
          <cx:pt idx="838">0.089999999999999997</cx:pt>
          <cx:pt idx="839">0.11125</cx:pt>
          <cx:pt idx="840">2.50725</cx:pt>
          <cx:pt idx="841">0.27300000000000002</cx:pt>
          <cx:pt idx="842">0.96650000000000003</cx:pt>
          <cx:pt idx="843">0.39574999999999999</cx:pt>
          <cx:pt idx="844">0.14699999999999999</cx:pt>
          <cx:pt idx="845">0.39524999999999999</cx:pt>
          <cx:pt idx="846">0.19600000000000001</cx:pt>
          <cx:pt idx="847">0.13375000000000001</cx:pt>
          <cx:pt idx="848">1.42275</cx:pt>
          <cx:pt idx="849">0.19800000000000001</cx:pt>
          <cx:pt idx="850">0.46425</cx:pt>
          <cx:pt idx="851">0.3125</cx:pt>
          <cx:pt idx="852">0.0042500000000000003</cx:pt>
          <cx:pt idx="853">0.27825</cx:pt>
          <cx:pt idx="854">0.12825</cx:pt>
          <cx:pt idx="855">0.037249999999999998</cx:pt>
          <cx:pt idx="856">3.8605</cx:pt>
          <cx:pt idx="857">0.28375</cx:pt>
          <cx:pt idx="858">0.151</cx:pt>
          <cx:pt idx="859">0.35949999999999999</cx:pt>
          <cx:pt idx="860">0.20974999999999999</cx:pt>
          <cx:pt idx="861">2.7240000000000002</cx:pt>
          <cx:pt idx="862">0.108</cx:pt>
          <cx:pt idx="863">0.024500000000000001</cx:pt>
          <cx:pt idx="864">3.3936900625434334</cx:pt>
          <cx:pt idx="865">0.29153578874218211</cx:pt>
          <cx:pt idx="866">1.303905489923558</cx:pt>
          <cx:pt idx="867">0.86159833217512161</cx:pt>
          <cx:pt idx="868">0.36692147324530927</cx:pt>
          <cx:pt idx="869">0.30154273801250869</cx:pt>
          <cx:pt idx="870">0.19280055594162612</cx:pt>
          <cx:pt idx="871">0.075385684503127173</cx:pt>
          <cx:pt idx="872">1.4798</cx:pt>
          <cx:pt idx="873">0.21360000000000001</cx:pt>
          <cx:pt idx="874">0.17519999999999999</cx:pt>
          <cx:pt idx="875">0.1492</cx:pt>
          <cx:pt idx="876">0.27100000000000002</cx:pt>
          <cx:pt idx="877">0.55500000000000016</cx:pt>
          <cx:pt idx="878">0.062</cx:pt>
          <cx:pt idx="879">0.053800000000000001</cx:pt>
          <cx:pt idx="880">2.029666666666667</cx:pt>
          <cx:pt idx="881">0.3183333333333333</cx:pt>
          <cx:pt idx="882">0.222</cx:pt>
          <cx:pt idx="883">0</cx:pt>
          <cx:pt idx="884">0.20266666666666666</cx:pt>
          <cx:pt idx="885">0.9876666666666668</cx:pt>
          <cx:pt idx="886">0.17533333333333334</cx:pt>
          <cx:pt idx="887">0.12366666666666667</cx:pt>
          <cx:pt idx="888">2.1675</cx:pt>
          <cx:pt idx="889">0.17433333333333334</cx:pt>
          <cx:pt idx="890">0.61016666666666675</cx:pt>
          <cx:pt idx="891">0.42016666666666669</cx:pt>
          <cx:pt idx="892">0.30166666666666669</cx:pt>
          <cx:pt idx="893">0.43966666666666665</cx:pt>
          <cx:pt idx="894">0.12633333333333333</cx:pt>
          <cx:pt idx="895">0.095166666666666677</cx:pt>
          <cx:pt idx="896">1.9180000000000001</cx:pt>
          <cx:pt idx="897">0.253</cx:pt>
          <cx:pt idx="898">0.22750000000000001</cx:pt>
          <cx:pt idx="899">0.49375000000000002</cx:pt>
          <cx:pt idx="900">0.24625</cx:pt>
          <cx:pt idx="901">0.46224999999999999</cx:pt>
          <cx:pt idx="902">0.16600000000000001</cx:pt>
          <cx:pt idx="903">0.069250000000000006</cx:pt>
          <cx:pt idx="904">2.75075</cx:pt>
          <cx:pt idx="905">0.27650000000000002</cx:pt>
          <cx:pt idx="906">0.035500000000000004</cx:pt>
          <cx:pt idx="907">0.45250000000000001</cx:pt>
          <cx:pt idx="908">0.20525000000000002</cx:pt>
          <cx:pt idx="909">1.587</cx:pt>
          <cx:pt idx="910">0.17075000000000001</cx:pt>
          <cx:pt idx="911">0.02325</cx:pt>
          <cx:pt idx="912">3.2451666666666665</cx:pt>
          <cx:pt idx="913">0.20350000000000001</cx:pt>
          <cx:pt idx="914">0.8633333333333334</cx:pt>
          <cx:pt idx="915">0.36749999999999999</cx:pt>
          <cx:pt idx="916">0.47966666666666669</cx:pt>
          <cx:pt idx="917">0.94066666666666676</cx:pt>
          <cx:pt idx="918">0.20716666666666667</cx:pt>
          <cx:pt idx="919">0.18333333333333335</cx:pt>
          <cx:pt idx="920">1.6093333333333333</cx:pt>
          <cx:pt idx="921">0.13</cx:pt>
          <cx:pt idx="922">0.18733333333333335</cx:pt>
          <cx:pt idx="923">0.27450000000000002</cx:pt>
          <cx:pt idx="924">0.32150000000000001</cx:pt>
          <cx:pt idx="925">0.53216666666666679</cx:pt>
          <cx:pt idx="926">0.13883333333333334</cx:pt>
          <cx:pt idx="927">0.025000000000000001</cx:pt>
          <cx:pt idx="928">2.5197500000000002</cx:pt>
          <cx:pt idx="929">0.25874999999999998</cx:pt>
          <cx:pt idx="930">0.26900000000000002</cx:pt>
          <cx:pt idx="931">0.63850000000000007</cx:pt>
          <cx:pt idx="932">0.33200000000000002</cx:pt>
          <cx:pt idx="933">0.77975000000000005</cx:pt>
          <cx:pt idx="934">0.12125</cx:pt>
          <cx:pt idx="935">0.1205</cx:pt>
          <cx:pt idx="936">1.6899999999999999</cx:pt>
          <cx:pt idx="937">0.27650000000000002</cx:pt>
          <cx:pt idx="938">0.16750000000000001</cx:pt>
          <cx:pt idx="939">0.39574999999999999</cx:pt>
          <cx:pt idx="940">0.085750000000000007</cx:pt>
          <cx:pt idx="941">0.48549999999999999</cx:pt>
          <cx:pt idx="942">0.193</cx:pt>
          <cx:pt idx="943">0.086000000000000007</cx:pt>
          <cx:pt idx="944">1.4395371785962472</cx:pt>
          <cx:pt idx="945">0.27844336344683807</cx:pt>
          <cx:pt idx="946">0.47908269631688671</cx:pt>
          <cx:pt idx="947">0.27622932592077831</cx:pt>
          <cx:pt idx="948">0.035524669909659488</cx:pt>
          <cx:pt idx="949">0.30671299513551076</cx:pt>
          <cx:pt idx="950">0.035024322446143154</cx:pt>
          <cx:pt idx="951">0.028519805420430856</cx:pt>
          <cx:pt idx="952">3.2469999999999999</cx:pt>
          <cx:pt idx="953">0.24274999999999999</cx:pt>
          <cx:pt idx="954">0.35925000000000001</cx:pt>
          <cx:pt idx="955">0.26400000000000001</cx:pt>
          <cx:pt idx="956">0.17649999999999999</cx:pt>
          <cx:pt idx="957">2.081</cx:pt>
          <cx:pt idx="958">0.097500000000000003</cx:pt>
          <cx:pt idx="959">0.026000000000000002</cx:pt>
          <cx:pt idx="960">3.1373333333333333</cx:pt>
          <cx:pt idx="961">0.30399999999999999</cx:pt>
          <cx:pt idx="962">1.6160000000000001</cx:pt>
          <cx:pt idx="963">0.64966666666666661</cx:pt>
          <cx:pt idx="964">0.079000000000000001</cx:pt>
          <cx:pt idx="965">0.28866666666666663</cx:pt>
          <cx:pt idx="966">0.14733333333333334</cx:pt>
          <cx:pt idx="967">0.052666666666666667</cx:pt>
          <cx:pt idx="968">1.4279999999999999</cx:pt>
          <cx:pt idx="969">0.16225000000000001</cx:pt>
          <cx:pt idx="970">0</cx:pt>
          <cx:pt idx="971">0.11225</cx:pt>
          <cx:pt idx="972">0.32774999999999999</cx:pt>
          <cx:pt idx="973">0.748</cx:pt>
          <cx:pt idx="974">0.027</cx:pt>
          <cx:pt idx="975">0.050750000000000003</cx:pt>
          <cx:pt idx="976">1.9806666666666666</cx:pt>
          <cx:pt idx="977">0.34533333333333333</cx:pt>
          <cx:pt idx="978">0.21433333333333335</cx:pt>
          <cx:pt idx="979">0.012333333333333335</cx:pt>
          <cx:pt idx="980">0.17966666666666667</cx:pt>
          <cx:pt idx="981">0.88200000000000001</cx:pt>
          <cx:pt idx="982">0.21133333333333335</cx:pt>
          <cx:pt idx="983">0.13566666666666666</cx:pt>
          <cx:pt idx="984">2.9360000000000004</cx:pt>
          <cx:pt idx="985">0.19800000000000001</cx:pt>
          <cx:pt idx="986">1.3883333333333334</cx:pt>
          <cx:pt idx="987">0.55633333333333335</cx:pt>
          <cx:pt idx="988">0.252</cx:pt>
          <cx:pt idx="989">0.3788333333333333</cx:pt>
          <cx:pt idx="990">0.072166666666666671</cx:pt>
          <cx:pt idx="991">0.090333333333333335</cx:pt>
          <cx:pt idx="992">2.077</cx:pt>
          <cx:pt idx="993">0.24975</cx:pt>
          <cx:pt idx="994">0.30725000000000002</cx:pt>
          <cx:pt idx="995">0.57074999999999998</cx:pt>
          <cx:pt idx="996">0.26400000000000001</cx:pt>
          <cx:pt idx="997">0.42949999999999999</cx:pt>
          <cx:pt idx="998">0.19125</cx:pt>
          <cx:pt idx="999">0.064500000000000002</cx:pt>
          <cx:pt idx="1000">2.63625</cx:pt>
          <cx:pt idx="1001">0.20700000000000002</cx:pt>
          <cx:pt idx="1002">0.23025000000000001</cx:pt>
          <cx:pt idx="1003">0.502</cx:pt>
          <cx:pt idx="1004">0.17000000000000001</cx:pt>
          <cx:pt idx="1005">1.3045</cx:pt>
          <cx:pt idx="1006">0.13750000000000001</cx:pt>
          <cx:pt idx="1007">0.085000000000000006</cx:pt>
          <cx:pt idx="1008">2.7331666666666665</cx:pt>
          <cx:pt idx="1009">0.20633333333333334</cx:pt>
          <cx:pt idx="1010">0.33800000000000002</cx:pt>
          <cx:pt idx="1011">0.3721666666666667</cx:pt>
          <cx:pt idx="1012">0.45133333333333331</cx:pt>
          <cx:pt idx="1013">1.0190000000000001</cx:pt>
          <cx:pt idx="1014">0.26050000000000001</cx:pt>
          <cx:pt idx="1015">0.085833333333333331</cx:pt>
          <cx:pt idx="1016">1.8940000000000001</cx:pt>
          <cx:pt idx="1017">0.158</cx:pt>
          <cx:pt idx="1018">0.3126666666666667</cx:pt>
          <cx:pt idx="1019">0.23916666666666667</cx:pt>
          <cx:pt idx="1020">0.44733333333333331</cx:pt>
          <cx:pt idx="1021">0.54433333333333334</cx:pt>
          <cx:pt idx="1022">0.16316666666666665</cx:pt>
          <cx:pt idx="1023">0.029333333333333333</cx:pt>
          <cx:pt idx="1024">2.2222499999999998</cx:pt>
          <cx:pt idx="1025">0.18325</cx:pt>
          <cx:pt idx="1026">0.19900000000000001</cx:pt>
          <cx:pt idx="1027">0.88275000000000003</cx:pt>
          <cx:pt idx="1028">0.1825</cx:pt>
          <cx:pt idx="1029">0.57325000000000004</cx:pt>
          <cx:pt idx="1030">0.106</cx:pt>
          <cx:pt idx="1031">0.095500000000000002</cx:pt>
          <cx:pt idx="1032">2.9963641417651141</cx:pt>
          <cx:pt idx="1033">0.36300208478109802</cx:pt>
          <cx:pt idx="1034">0.92439193884642123</cx:pt>
          <cx:pt idx="1035">0.5549186935371786</cx:pt>
          <cx:pt idx="1036">0.29145239749826268</cx:pt>
          <cx:pt idx="1037">0.6577067407922168</cx:pt>
          <cx:pt idx="1038">0.18387769284225158</cx:pt>
          <cx:pt idx="1039">0.021014593467685892</cx:pt>
          <cx:pt idx="1040">1.2515000000000001</cx:pt>
          <cx:pt idx="1041">0.24074999999999999</cx:pt>
          <cx:pt idx="1042">0.38674999999999998</cx:pt>
          <cx:pt idx="1043">0.25</cx:pt>
          <cx:pt idx="1044">0</cx:pt>
          <cx:pt idx="1045">0.26074999999999998</cx:pt>
          <cx:pt idx="1046">0.078750000000000001</cx:pt>
          <cx:pt idx="1047">0.034500000000000003</cx:pt>
          <cx:pt idx="1048">2.9635000000000002</cx:pt>
          <cx:pt idx="1049">0.23375000000000001</cx:pt>
          <cx:pt idx="1050">0.094</cx:pt>
          <cx:pt idx="1051">0.24975</cx:pt>
          <cx:pt idx="1052">0.042250000000000003</cx:pt>
          <cx:pt idx="1053">2.1837499999999999</cx:pt>
          <cx:pt idx="1054">0.14200000000000002</cx:pt>
          <cx:pt idx="1055">0.018000000000000002</cx:pt>
          <cx:pt idx="1056">1.9036666666666668</cx:pt>
          <cx:pt idx="1057">0.24199999999999999</cx:pt>
          <cx:pt idx="1058">0.46666666666666667</cx:pt>
          <cx:pt idx="1059">0.48333333333333339</cx:pt>
          <cx:pt idx="1060">0.214</cx:pt>
          <cx:pt idx="1061">0.32066666666666666</cx:pt>
          <cx:pt idx="1062">0.11333333333333333</cx:pt>
          <cx:pt idx="1063">0.063666666666666663</cx:pt>
          <cx:pt idx="1064">1.2035</cx:pt>
          <cx:pt idx="1065">0.13675000000000001</cx:pt>
          <cx:pt idx="1066">0</cx:pt>
          <cx:pt idx="1067">0.081250000000000003</cx:pt>
          <cx:pt idx="1068">0.50224999999999997</cx:pt>
          <cx:pt idx="1069">0.38450000000000001</cx:pt>
          <cx:pt idx="1070">0.0070000000000000001</cx:pt>
          <cx:pt idx="1071">0.091749999999999998</cx:pt>
          <cx:pt idx="1072">1.8726666666666667</cx:pt>
          <cx:pt idx="1073">0.32233333333333331</cx:pt>
          <cx:pt idx="1074">0.20600000000000002</cx:pt>
          <cx:pt idx="1075">0.0013333333333333333</cx:pt>
          <cx:pt idx="1076">0.32933333333333331</cx:pt>
          <cx:pt idx="1077">0.59766666666666679</cx:pt>
          <cx:pt idx="1078">0.22266666666666665</cx:pt>
          <cx:pt idx="1079">0.19333333333333333</cx:pt>
          <cx:pt idx="1080">1.9073333333333335</cx:pt>
          <cx:pt idx="1081">0.17300000000000001</cx:pt>
          <cx:pt idx="1082">0.59199999999999997</cx:pt>
          <cx:pt idx="1083">0.63583333333333336</cx:pt>
          <cx:pt idx="1084">0.19816666666666666</cx:pt>
          <cx:pt idx="1085">0.19700000000000001</cx:pt>
          <cx:pt idx="1086">0.032666666666666663</cx:pt>
          <cx:pt idx="1087">0.078666666666666676</cx:pt>
          <cx:pt idx="1088">1.5465</cx:pt>
          <cx:pt idx="1089">0.23999999999999999</cx:pt>
          <cx:pt idx="1090">0.22275</cx:pt>
          <cx:pt idx="1091">0.505</cx:pt>
          <cx:pt idx="1092">0.107</cx:pt>
          <cx:pt idx="1093">0.30249999999999999</cx:pt>
          <cx:pt idx="1094">0.070250000000000007</cx:pt>
          <cx:pt idx="1095">0.099000000000000005</cx:pt>
          <cx:pt idx="1096">2.7995000000000001</cx:pt>
          <cx:pt idx="1097">0.25800000000000001</cx:pt>
          <cx:pt idx="1098">0.065500000000000003</cx:pt>
          <cx:pt idx="1099">0.51575000000000004</cx:pt>
          <cx:pt idx="1100">0.22925000000000001</cx:pt>
          <cx:pt idx="1101">1.5310000000000001</cx:pt>
          <cx:pt idx="1102">0.16600000000000001</cx:pt>
          <cx:pt idx="1103">0.034000000000000002</cx:pt>
          <cx:pt idx="1104">3.3011666666666666</cx:pt>
          <cx:pt idx="1105">0.21133333333333335</cx:pt>
          <cx:pt idx="1106">0.8773333333333333</cx:pt>
          <cx:pt idx="1107">0.65100000000000002</cx:pt>
          <cx:pt idx="1108">0.39450000000000002</cx:pt>
          <cx:pt idx="1109">0.86499999999999999</cx:pt>
          <cx:pt idx="1110">0.23950000000000002</cx:pt>
          <cx:pt idx="1111">0.0625</cx:pt>
          <cx:pt idx="1112">1.3785000000000001</cx:pt>
          <cx:pt idx="1113">0.11583333333333333</cx:pt>
          <cx:pt idx="1114">0.048500000000000001</cx:pt>
          <cx:pt idx="1115">0.25133333333333335</cx:pt>
          <cx:pt idx="1116">0.39816666666666667</cx:pt>
          <cx:pt idx="1117">0.44216666666666665</cx:pt>
          <cx:pt idx="1118">0.088333333333333333</cx:pt>
          <cx:pt idx="1119">0.034166666666666665</cx:pt>
          <cx:pt idx="1120">1.8287500000000001</cx:pt>
          <cx:pt idx="1121">0.21675</cx:pt>
          <cx:pt idx="1122">0.075999999999999998</cx:pt>
          <cx:pt idx="1123">0.52449999999999997</cx:pt>
          <cx:pt idx="1124">0.18375</cx:pt>
          <cx:pt idx="1125">0.51900000000000002</cx:pt>
          <cx:pt idx="1126">0.15275</cx:pt>
          <cx:pt idx="1127">0.156</cx:pt>
          <cx:pt idx="1128">1.9655</cx:pt>
          <cx:pt idx="1129">0.29475000000000001</cx:pt>
          <cx:pt idx="1130">0.43875000000000003</cx:pt>
          <cx:pt idx="1131">0.53500000000000003</cx:pt>
          <cx:pt idx="1132">0.13875000000000001</cx:pt>
          <cx:pt idx="1133">0.31850000000000001</cx:pt>
          <cx:pt idx="1134">0.15675</cx:pt>
          <cx:pt idx="1135">0.083000000000000004</cx:pt>
          <cx:pt idx="1136">1.5985</cx:pt>
          <cx:pt idx="1137">0.26850000000000002</cx:pt>
          <cx:pt idx="1138">0.66800000000000004</cx:pt>
          <cx:pt idx="1139">0.30449999999999999</cx:pt>
          <cx:pt idx="1140">0.0025000000000000001</cx:pt>
          <cx:pt idx="1141">0.19450000000000001</cx:pt>
          <cx:pt idx="1142">0.10125000000000001</cx:pt>
          <cx:pt idx="1143">0.059250000000000004</cx:pt>
          <cx:pt idx="1144">1.9077500000000001</cx:pt>
          <cx:pt idx="1145">0.19950000000000001</cx:pt>
          <cx:pt idx="1146">0.082000000000000003</cx:pt>
          <cx:pt idx="1147">0.29299999999999998</cx:pt>
          <cx:pt idx="1148">0.11975000000000001</cx:pt>
          <cx:pt idx="1149">1.1325000000000001</cx:pt>
          <cx:pt idx="1150">0.052999999999999999</cx:pt>
          <cx:pt idx="1151">0.028000000000000001</cx:pt>
          <cx:pt idx="1152">1.8866666666666665</cx:pt>
          <cx:pt idx="1153">0.26566666666666672</cx:pt>
          <cx:pt idx="1154">0.73766666666666669</cx:pt>
          <cx:pt idx="1155">0.44800000000000001</cx:pt>
          <cx:pt idx="1156">0.14833333333333334</cx:pt>
          <cx:pt idx="1157">0.074333333333333335</cx:pt>
          <cx:pt idx="1158">0.14166666666666666</cx:pt>
          <cx:pt idx="1159">0.071000000000000008</cx:pt>
          <cx:pt idx="1160">0.92200000000000004</cx:pt>
          <cx:pt idx="1161">0.14449999999999999</cx:pt>
          <cx:pt idx="1162">0.048250000000000001</cx:pt>
          <cx:pt idx="1163">0.081000000000000003</cx:pt>
          <cx:pt idx="1164">0.23575000000000002</cx:pt>
          <cx:pt idx="1165">0.37325000000000003</cx:pt>
          <cx:pt idx="1166">0</cx:pt>
          <cx:pt idx="1167">0.03925</cx:pt>
          <cx:pt idx="1168">1.6549999999999998</cx:pt>
          <cx:pt idx="1169">0.32733333333333331</cx:pt>
          <cx:pt idx="1170">0.21766666666666667</cx:pt>
          <cx:pt idx="1171">0.011333333333333334</cx:pt>
          <cx:pt idx="1172">0.19600000000000001</cx:pt>
          <cx:pt idx="1173">0.68800000000000006</cx:pt>
          <cx:pt idx="1174">0.10733333333333334</cx:pt>
          <cx:pt idx="1175">0.10733333333333334</cx:pt>
          <cx:pt idx="1176">1.8360000000000001</cx:pt>
          <cx:pt idx="1177">0.14816666666666667</cx:pt>
          <cx:pt idx="1178">0.4331666666666667</cx:pt>
          <cx:pt idx="1179">0.66349999999999998</cx:pt>
          <cx:pt idx="1180">0.20100000000000001</cx:pt>
          <cx:pt idx="1181">0.27500000000000002</cx:pt>
          <cx:pt idx="1182">0.069833333333333331</cx:pt>
          <cx:pt idx="1183">0.045333333333333337</cx:pt>
          <cx:pt idx="1184">1.911</cx:pt>
          <cx:pt idx="1185">0.2215</cx:pt>
          <cx:pt idx="1186">0.24124999999999999</cx:pt>
          <cx:pt idx="1187">0.62024999999999997</cx:pt>
          <cx:pt idx="1188">0.33000000000000002</cx:pt>
          <cx:pt idx="1189">0.27250000000000002</cx:pt>
          <cx:pt idx="1190">0.17624999999999999</cx:pt>
          <cx:pt idx="1191">0.049250000000000002</cx:pt>
          <cx:pt idx="1192">2.7127500000000002</cx:pt>
          <cx:pt idx="1193">0.20500000000000002</cx:pt>
          <cx:pt idx="1194">0.156</cx:pt>
          <cx:pt idx="1195">0.39100000000000001</cx:pt>
          <cx:pt idx="1196">0.16850000000000001</cx:pt>
          <cx:pt idx="1197">1.5665</cx:pt>
          <cx:pt idx="1198">0.18275</cx:pt>
          <cx:pt idx="1199">0.043000000000000003</cx:pt>
          <cx:pt idx="1200">3.5728333333333331</cx:pt>
          <cx:pt idx="1201">0.18716666666666665</cx:pt>
          <cx:pt idx="1202">0.97466666666666668</cx:pt>
          <cx:pt idx="1203">0.311</cx:pt>
          <cx:pt idx="1204">0.74883333333333335</cx:pt>
          <cx:pt idx="1205">0.92333333333333334</cx:pt>
          <cx:pt idx="1206">0.33733333333333332</cx:pt>
          <cx:pt idx="1207">0.090499999999999997</cx:pt>
          <cx:pt idx="1208">1.9318</cx:pt>
          <cx:pt idx="1209">0.17480000000000001</cx:pt>
          <cx:pt idx="1210">0.17500000000000002</cx:pt>
          <cx:pt idx="1211">0.58599999999999997</cx:pt>
          <cx:pt idx="1212">0.437</cx:pt>
          <cx:pt idx="1213">0.43959999999999999</cx:pt>
          <cx:pt idx="1214">0.067599999999999993</cx:pt>
          <cx:pt idx="1215">0.051799999999999999</cx:pt>
          <cx:pt idx="1216">2.2685</cx:pt>
          <cx:pt idx="1217">0.16675000000000001</cx:pt>
          <cx:pt idx="1218">0.048750000000000002</cx:pt>
          <cx:pt idx="1219">0.83574999999999999</cx:pt>
          <cx:pt idx="1220">0.36725000000000002</cx:pt>
          <cx:pt idx="1221">0.58499999999999996</cx:pt>
          <cx:pt idx="1222">0.053249999999999999</cx:pt>
          <cx:pt idx="1223">0.21174999999999999</cx:pt>
          <cx:pt idx="1224">1.7875000000000001</cx:pt>
          <cx:pt idx="1225">0.25900000000000001</cx:pt>
          <cx:pt idx="1226">0.38300000000000001</cx:pt>
          <cx:pt idx="1227">0.48525000000000001</cx:pt>
          <cx:pt idx="1228">0.24925</cx:pt>
          <cx:pt idx="1229">0.29275000000000001</cx:pt>
          <cx:pt idx="1230">0.087000000000000008</cx:pt>
          <cx:pt idx="1231">0.03125</cx:pt>
          <cx:pt idx="1232">1.04375</cx:pt>
          <cx:pt idx="1233">0.23375000000000001</cx:pt>
          <cx:pt idx="1234">0.23875000000000002</cx:pt>
          <cx:pt idx="1235">0.085750000000000007</cx:pt>
          <cx:pt idx="1236">0.033750000000000002</cx:pt>
          <cx:pt idx="1237">0.31825000000000003</cx:pt>
          <cx:pt idx="1238">0.070750000000000007</cx:pt>
          <cx:pt idx="1239">0.06275</cx:pt>
          <cx:pt idx="1240">2.8115000000000001</cx:pt>
          <cx:pt idx="1241">0.23975000000000002</cx:pt>
          <cx:pt idx="1242">0.26800000000000002</cx:pt>
          <cx:pt idx="1243">0.48199999999999998</cx:pt>
          <cx:pt idx="1244">0.15325</cx:pt>
          <cx:pt idx="1245">1.6125</cx:pt>
          <cx:pt idx="1246">0.043000000000000003</cx:pt>
          <cx:pt idx="1247">0.013000000000000001</cx:pt>
          <cx:pt idx="1248">1.7523333333333333</cx:pt>
          <cx:pt idx="1249">0.35733333333333334</cx:pt>
          <cx:pt idx="1250">0.627</cx:pt>
          <cx:pt idx="1251">0.19766666666666666</cx:pt>
          <cx:pt idx="1252">0.11033333333333332</cx:pt>
          <cx:pt idx="1253">0.20400000000000001</cx:pt>
          <cx:pt idx="1254">0.17266666666666666</cx:pt>
          <cx:pt idx="1255">0.083333333333333329</cx:pt>
          <cx:pt idx="1256">1.2602</cx:pt>
          <cx:pt idx="1257">0.17300000000000001</cx:pt>
          <cx:pt idx="1258">0.062600000000000003</cx:pt>
          <cx:pt idx="1259">0.065000000000000002</cx:pt>
          <cx:pt idx="1260">0.31839999999999996</cx:pt>
          <cx:pt idx="1261">0.54500000000000004</cx:pt>
          <cx:pt idx="1262">0.071800000000000003</cx:pt>
          <cx:pt idx="1263">0.024399999999999998</cx:pt>
          <cx:pt idx="1264">2.2766666666666664</cx:pt>
          <cx:pt idx="1265">0.32766666666666672</cx:pt>
          <cx:pt idx="1266">0.21733333333333335</cx:pt>
          <cx:pt idx="1267">0</cx:pt>
          <cx:pt idx="1268">0.14333333333333334</cx:pt>
          <cx:pt idx="1269">1.2630000000000001</cx:pt>
          <cx:pt idx="1270">0.21266666666666667</cx:pt>
          <cx:pt idx="1271">0.11266666666666668</cx:pt>
          <cx:pt idx="1272">2.3855</cx:pt>
          <cx:pt idx="1273">0.17350000000000002</cx:pt>
          <cx:pt idx="1274">0.74683333333333335</cx:pt>
          <cx:pt idx="1275">0.52033333333333343</cx:pt>
          <cx:pt idx="1276">0.21933333333333335</cx:pt>
          <cx:pt idx="1277">0.51983333333333326</cx:pt>
          <cx:pt idx="1278">0.15083333333333335</cx:pt>
          <cx:pt idx="1279">0.054833333333333338</cx:pt>
          <cx:pt idx="1280">2.1324999999999998</cx:pt>
          <cx:pt idx="1281">0.24124999999999999</cx:pt>
          <cx:pt idx="1282">0.22225</cx:pt>
          <cx:pt idx="1283">0.754</cx:pt>
          <cx:pt idx="1284">0.18325</cx:pt>
          <cx:pt idx="1285">0.47999999999999998</cx:pt>
          <cx:pt idx="1286">0.193</cx:pt>
          <cx:pt idx="1287">0.058750000000000004</cx:pt>
          <cx:pt idx="1288">2.35425</cx:pt>
          <cx:pt idx="1289">0.2135</cx:pt>
          <cx:pt idx="1290">0.04725</cx:pt>
          <cx:pt idx="1291">0.27174999999999999</cx:pt>
          <cx:pt idx="1292">0.14424999999999999</cx:pt>
          <cx:pt idx="1293">1.4035</cx:pt>
          <cx:pt idx="1294">0.23999999999999999</cx:pt>
          <cx:pt idx="1295">0.034000000000000002</cx:pt>
          <cx:pt idx="1296">3.7349999999999999</cx:pt>
          <cx:pt idx="1297">0.26983333333333331</cx:pt>
          <cx:pt idx="1298">1.7419999999999998</cx:pt>
          <cx:pt idx="1299">0.29316666666666669</cx:pt>
          <cx:pt idx="1300">0.51300000000000001</cx:pt>
          <cx:pt idx="1301">0.58399999999999996</cx:pt>
          <cx:pt idx="1302">0.25516666666666665</cx:pt>
          <cx:pt idx="1303">0.077833333333333324</cx:pt>
          <cx:pt idx="1304">2.0933999999999999</cx:pt>
          <cx:pt idx="1305">0.16019999999999998</cx:pt>
          <cx:pt idx="1306">0.48699999999999999</cx:pt>
          <cx:pt idx="1307">0.32539999999999997</cx:pt>
          <cx:pt idx="1308">0.56559999999999999</cx:pt>
          <cx:pt idx="1309">0.41000000000000003</cx:pt>
          <cx:pt idx="1310">0.1232</cx:pt>
          <cx:pt idx="1311">0.021999999999999999</cx:pt>
          <cx:pt idx="1312">3.0615000000000001</cx:pt>
          <cx:pt idx="1313">0.21049999999999999</cx:pt>
          <cx:pt idx="1314">1.3080000000000001</cx:pt>
          <cx:pt idx="1315">0.72599999999999998</cx:pt>
          <cx:pt idx="1316">0.22900000000000001</cx:pt>
          <cx:pt idx="1317">0.35575000000000001</cx:pt>
          <cx:pt idx="1318">0.099500000000000005</cx:pt>
          <cx:pt idx="1319">0.13275000000000001</cx:pt>
          <cx:pt idx="1320">1.609</cx:pt>
          <cx:pt idx="1321">0.246</cx:pt>
          <cx:pt idx="1322">0.21375</cx:pt>
          <cx:pt idx="1323">0.40850000000000003</cx:pt>
          <cx:pt idx="1324">0.20000000000000001</cx:pt>
          <cx:pt idx="1325">0.38400000000000001</cx:pt>
          <cx:pt idx="1326">0.10075000000000001</cx:pt>
          <cx:pt idx="1327">0.056000000000000001</cx:pt>
          <cx:pt idx="1328">1.2522500000000001</cx:pt>
          <cx:pt idx="1329">0.26524999999999999</cx:pt>
          <cx:pt idx="1330">0.20575000000000002</cx:pt>
          <cx:pt idx="1331">0.42225000000000001</cx:pt>
          <cx:pt idx="1332">0</cx:pt>
          <cx:pt idx="1333">0.27675</cx:pt>
          <cx:pt idx="1334">0.053749999999999999</cx:pt>
          <cx:pt idx="1335">0.028500000000000001</cx:pt>
          <cx:pt idx="1336">3.1021917998610147</cx:pt>
          <cx:pt idx="1337">0.26518415566365533</cx:pt>
          <cx:pt idx="1338">0.01526059763724809</cx:pt>
          <cx:pt idx="1339">0.40056567060458659</cx:pt>
          <cx:pt idx="1340">0.12158443363446839</cx:pt>
          <cx:pt idx="1341">2.2032800555941625</cx:pt>
          <cx:pt idx="1342">0.087810979847116055</cx:pt>
          <cx:pt idx="1343">0.0085059068797776229</cx:pt>
          <cx:pt idx="1344">3.0243333333333338</cx:pt>
          <cx:pt idx="1345">0.307</cx:pt>
          <cx:pt idx="1346">1.2693333333333334</cx:pt>
          <cx:pt idx="1347">0.46700000000000003</cx:pt>
          <cx:pt idx="1348">0.42433333333333334</cx:pt>
          <cx:pt idx="1349">0.26700000000000002</cx:pt>
          <cx:pt idx="1350">0.25066666666666665</cx:pt>
          <cx:pt idx="1351">0.039</cx:pt>
          <cx:pt idx="1352">1.9782000000000004</cx:pt>
          <cx:pt idx="1353">0.2122</cx:pt>
          <cx:pt idx="1354">0.65000000000000002</cx:pt>
          <cx:pt idx="1355">0.124</cx:pt>
          <cx:pt idx="1356">0.36180000000000001</cx:pt>
          <cx:pt idx="1357">0.52160000000000006</cx:pt>
          <cx:pt idx="1358">0.062399999999999997</cx:pt>
          <cx:pt idx="1359">0.046200000000000005</cx:pt>
          <cx:pt idx="1360">2.4626666666666672</cx:pt>
          <cx:pt idx="1361">0.39400000000000002</cx:pt>
          <cx:pt idx="1362">0.29133333333333339</cx:pt>
          <cx:pt idx="1363">0</cx:pt>
          <cx:pt idx="1364">0.081000000000000003</cx:pt>
          <cx:pt idx="1365">1.3129999999999999</cx:pt>
          <cx:pt idx="1366">0.20700000000000002</cx:pt>
          <cx:pt idx="1367">0.17633333333333334</cx:pt>
          <cx:pt idx="1368">1.8978333333333335</cx:pt>
          <cx:pt idx="1369">0.17999999999999999</cx:pt>
          <cx:pt idx="1370">0.64183333333333337</cx:pt>
          <cx:pt idx="1371">0.43133333333333335</cx:pt>
          <cx:pt idx="1372">0.21299999999999999</cx:pt>
          <cx:pt idx="1373">0.25066666666666665</cx:pt>
          <cx:pt idx="1374">0.12833333333333335</cx:pt>
          <cx:pt idx="1375">0.052666666666666667</cx:pt>
          <cx:pt idx="1376">2.0057499999999999</cx:pt>
          <cx:pt idx="1377">0.28675</cx:pt>
          <cx:pt idx="1378">0.25225000000000003</cx:pt>
          <cx:pt idx="1379">0.49425000000000002</cx:pt>
          <cx:pt idx="1380">0.16200000000000001</cx:pt>
          <cx:pt idx="1381">0.55625000000000002</cx:pt>
          <cx:pt idx="1382">0.15575</cx:pt>
          <cx:pt idx="1383">0.098500000000000004</cx:pt>
          <cx:pt idx="1384">2.9045000000000001</cx:pt>
          <cx:pt idx="1385">0.20849999999999999</cx:pt>
          <cx:pt idx="1386">0.27400000000000002</cx:pt>
          <cx:pt idx="1387">0.47700000000000004</cx:pt>
          <cx:pt idx="1388">0.20100000000000001</cx:pt>
          <cx:pt idx="1389">1.4804999999999999</cx:pt>
          <cx:pt idx="1390">0.20450000000000002</cx:pt>
          <cx:pt idx="1391">0.059000000000000004</cx:pt>
          <cx:pt idx="1392">2.8956666666666662</cx:pt>
          <cx:pt idx="1393">0.20849999999999999</cx:pt>
          <cx:pt idx="1394">0.88550000000000006</cx:pt>
          <cx:pt idx="1395">0.26283333333333331</cx:pt>
          <cx:pt idx="1396">0.35433333333333333</cx:pt>
          <cx:pt idx="1397">0.84850000000000003</cx:pt>
          <cx:pt idx="1398">0.26166666666666671</cx:pt>
          <cx:pt idx="1399">0.074333333333333348</cx:pt>
          <cx:pt idx="1400">2.2813999999999997</cx:pt>
          <cx:pt idx="1401">0.1706</cx:pt>
          <cx:pt idx="1402">0.51700000000000002</cx:pt>
          <cx:pt idx="1403">0.1638</cx:pt>
          <cx:pt idx="1404">0.59120000000000006</cx:pt>
          <cx:pt idx="1405">0.67059999999999997</cx:pt>
          <cx:pt idx="1406">0.13819999999999999</cx:pt>
          <cx:pt idx="1407">0.029999999999999999</cx:pt>
          <cx:pt idx="1408">2.3167499999999999</cx:pt>
          <cx:pt idx="1409">0.24249999999999999</cx:pt>
          <cx:pt idx="1410">0.39950000000000002</cx:pt>
          <cx:pt idx="1411">0.66025</cx:pt>
          <cx:pt idx="1412">0.17125000000000001</cx:pt>
          <cx:pt idx="1413">0.56600000000000006</cx:pt>
          <cx:pt idx="1414">0.12025</cx:pt>
          <cx:pt idx="1415">0.157</cx:pt>
          <cx:pt idx="1416">1.98925</cx:pt>
          <cx:pt idx="1417">0.22425</cx:pt>
          <cx:pt idx="1418">0.54449999999999998</cx:pt>
          <cx:pt idx="1419">0.30975000000000003</cx:pt>
          <cx:pt idx="1420">0.3175</cx:pt>
          <cx:pt idx="1421">0.41899999999999998</cx:pt>
          <cx:pt idx="1422">0.14574999999999999</cx:pt>
          <cx:pt idx="1423">0.028500000000000001</cx:pt>
          <cx:pt idx="1424">1.30775</cx:pt>
          <cx:pt idx="1425">0.26124999999999998</cx:pt>
          <cx:pt idx="1426">0.41500000000000004</cx:pt>
          <cx:pt idx="1427">0.19500000000000001</cx:pt>
          <cx:pt idx="1428">0.00025000000000000001</cx:pt>
          <cx:pt idx="1429">0.307</cx:pt>
          <cx:pt idx="1430">0.095750000000000002</cx:pt>
          <cx:pt idx="1431">0.033500000000000002</cx:pt>
          <cx:pt idx="1432">3.24925</cx:pt>
          <cx:pt idx="1433">0.25375000000000003</cx:pt>
          <cx:pt idx="1434">0.40375</cx:pt>
          <cx:pt idx="1435">0.25974999999999998</cx:pt>
          <cx:pt idx="1436">0.086500000000000007</cx:pt>
          <cx:pt idx="1437">2.0877500000000002</cx:pt>
          <cx:pt idx="1438">0.128</cx:pt>
          <cx:pt idx="1439">0.029750000000000002</cx:pt>
          <cx:pt idx="1440">2.206</cx:pt>
          <cx:pt idx="1441">0.33100000000000002</cx:pt>
          <cx:pt idx="1442">0.52800000000000002</cx:pt>
          <cx:pt idx="1443">0.42666666666666669</cx:pt>
          <cx:pt idx="1444">0.37133333333333335</cx:pt>
          <cx:pt idx="1445">0.33533333333333337</cx:pt>
          <cx:pt idx="1446">0.13066666666666665</cx:pt>
          <cx:pt idx="1447">0.083000000000000004</cx:pt>
          <cx:pt idx="1448">2.0056000000000003</cx:pt>
          <cx:pt idx="1449">0.18140000000000001</cx:pt>
          <cx:pt idx="1450">0.79620000000000002</cx:pt>
          <cx:pt idx="1451">0.11600000000000001</cx:pt>
          <cx:pt idx="1452">0.25240000000000001</cx:pt>
          <cx:pt idx="1453">0.49959999999999999</cx:pt>
          <cx:pt idx="1454">0.1158</cx:pt>
          <cx:pt idx="1455">0.044200000000000003</cx:pt>
          <cx:pt idx="1456">2.6060000000000003</cx:pt>
          <cx:pt idx="1457">0.371</cx:pt>
          <cx:pt idx="1458">0.3046666666666667</cx:pt>
          <cx:pt idx="1459">0</cx:pt>
          <cx:pt idx="1460">0.16766666666666666</cx:pt>
          <cx:pt idx="1461">1.4653333333333336</cx:pt>
          <cx:pt idx="1462">0.20933333333333334</cx:pt>
          <cx:pt idx="1463">0.087999999999999995</cx:pt>
          <cx:pt idx="1464">2.0225</cx:pt>
          <cx:pt idx="1465">0.16983333333333334</cx:pt>
          <cx:pt idx="1466">0.73033333333333339</cx:pt>
          <cx:pt idx="1467">0.46716666666666667</cx:pt>
          <cx:pt idx="1468">0.16783333333333333</cx:pt>
          <cx:pt idx="1469">0.3188333333333333</cx:pt>
          <cx:pt idx="1470">0.12333333333333334</cx:pt>
          <cx:pt idx="1471">0.045166666666666667</cx:pt>
          <cx:pt idx="1472">2</cx:pt>
          <cx:pt idx="1473">0.215</cx:pt>
          <cx:pt idx="1474">0.313</cx:pt>
          <cx:pt idx="1475">0.53675000000000006</cx:pt>
          <cx:pt idx="1476">0.34925</cx:pt>
          <cx:pt idx="1477">0.35699999999999998</cx:pt>
          <cx:pt idx="1478">0.14674999999999999</cx:pt>
          <cx:pt idx="1479">0.082250000000000004</cx:pt>
          <cx:pt idx="1480">2.36625</cx:pt>
          <cx:pt idx="1481">0.182</cx:pt>
          <cx:pt idx="1482">0.021000000000000001</cx:pt>
          <cx:pt idx="1483">0.42499999999999999</cx:pt>
          <cx:pt idx="1484">0.124</cx:pt>
          <cx:pt idx="1485">1.4337500000000001</cx:pt>
          <cx:pt idx="1486">0.13550000000000001</cx:pt>
          <cx:pt idx="1487">0.044999999999999998</cx:pt>
          <cx:pt idx="1488">3.8246666666666664</cx:pt>
          <cx:pt idx="1489">0.22716666666666666</cx:pt>
          <cx:pt idx="1490">1.2533333333333334</cx:pt>
          <cx:pt idx="1491">0.76633333333333331</cx:pt>
          <cx:pt idx="1492">0.55000000000000004</cx:pt>
          <cx:pt idx="1493">0.63783333333333325</cx:pt>
          <cx:pt idx="1494">0.28283333333333333</cx:pt>
          <cx:pt idx="1495">0.10716666666666667</cx:pt>
          <cx:pt idx="1496">1.5147999999999999</cx:pt>
          <cx:pt idx="1497">0.17780000000000001</cx:pt>
          <cx:pt idx="1498">0.19359999999999999</cx:pt>
          <cx:pt idx="1499">0.18280000000000002</cx:pt>
          <cx:pt idx="1500">0.29160000000000003</cx:pt>
          <cx:pt idx="1501">0.56479999999999997</cx:pt>
          <cx:pt idx="1502">0.082200000000000009</cx:pt>
          <cx:pt idx="1503">0.021999999999999999</cx:pt>
          <cx:pt idx="1504">2.96</cx:pt>
          <cx:pt idx="1505">0.2135</cx:pt>
          <cx:pt idx="1506">0.89175000000000004</cx:pt>
          <cx:pt idx="1507">0.72225000000000006</cx:pt>
          <cx:pt idx="1508">0.36649999999999999</cx:pt>
          <cx:pt idx="1509">0.60425000000000006</cx:pt>
          <cx:pt idx="1510">0.036249999999999998</cx:pt>
          <cx:pt idx="1511">0.1255</cx:pt>
          <cx:pt idx="1512">1.776</cx:pt>
          <cx:pt idx="1513">0.27800000000000002</cx:pt>
          <cx:pt idx="1514">0.40825</cx:pt>
          <cx:pt idx="1515">0.42999999999999999</cx:pt>
          <cx:pt idx="1516">0.32924999999999999</cx:pt>
          <cx:pt idx="1517">0.21625</cx:pt>
          <cx:pt idx="1518">0.099250000000000005</cx:pt>
          <cx:pt idx="1519">0.014999999999999999</cx:pt>
          <cx:pt idx="1520">1.1579999999999999</cx:pt>
          <cx:pt idx="1521">0.24875</cx:pt>
          <cx:pt idx="1522">0.21975</cx:pt>
          <cx:pt idx="1523">0.15875</cx:pt>
          <cx:pt idx="1524">0.041750000000000002</cx:pt>
          <cx:pt idx="1525">0.40075</cx:pt>
          <cx:pt idx="1526">0.049500000000000002</cx:pt>
          <cx:pt idx="1527">0.03875</cx:pt>
          <cx:pt idx="1528">3.9562500000000003</cx:pt>
          <cx:pt idx="1529">0.29375000000000001</cx:pt>
          <cx:pt idx="1530">0.40500000000000003</cx:pt>
          <cx:pt idx="1531">0.39074999999999999</cx:pt>
          <cx:pt idx="1532">0.109</cx:pt>
          <cx:pt idx="1533">2.5972499999999998</cx:pt>
          <cx:pt idx="1534">0.14175000000000001</cx:pt>
          <cx:pt idx="1535">0.018749999999999999</cx:pt>
          <cx:pt idx="1536">2.4686666666666666</cx:pt>
          <cx:pt idx="1537">0.29633333333333334</cx:pt>
          <cx:pt idx="1538">0.78166666666666662</cx:pt>
          <cx:pt idx="1539">0.56633333333333336</cx:pt>
          <cx:pt idx="1540">0.13966666666666666</cx:pt>
          <cx:pt idx="1541">0.38633333333333331</cx:pt>
          <cx:pt idx="1542">0.23866666666666667</cx:pt>
          <cx:pt idx="1543">0.059666666666666666</cx:pt>
          <cx:pt idx="1544">1.4682000000000002</cx:pt>
          <cx:pt idx="1545">0.21540000000000001</cx:pt>
          <cx:pt idx="1546">0.18940000000000001</cx:pt>
          <cx:pt idx="1547">0.086000000000000007</cx:pt>
          <cx:pt idx="1548">0.38080000000000003</cx:pt>
          <cx:pt idx="1549">0.46300000000000002</cx:pt>
          <cx:pt idx="1550">0.091200000000000003</cx:pt>
          <cx:pt idx="1551">0.0424</cx:pt>
          <cx:pt idx="1552">2.1176666666666666</cx:pt>
          <cx:pt idx="1553">0.27866666666666667</cx:pt>
          <cx:pt idx="1554">0.23500000000000001</cx:pt>
          <cx:pt idx="1555">0</cx:pt>
          <cx:pt idx="1556">0.16733333333333333</cx:pt>
          <cx:pt idx="1557">1.1879999999999999</cx:pt>
          <cx:pt idx="1558">0.19233333333333336</cx:pt>
          <cx:pt idx="1559">0.056333333333333339</cx:pt>
          <cx:pt idx="1560">2.0746666666666664</cx:pt>
          <cx:pt idx="1561">0.16683333333333333</cx:pt>
          <cx:pt idx="1562">0.64583333333333337</cx:pt>
          <cx:pt idx="1563">0.3125</cx:pt>
          <cx:pt idx="1564">0.29999999999999999</cx:pt>
          <cx:pt idx="1565">0.39466666666666661</cx:pt>
          <cx:pt idx="1566">0.17849999999999999</cx:pt>
          <cx:pt idx="1567">0.076333333333333336</cx:pt>
          <cx:pt idx="1568">2.0260000000000002</cx:pt>
          <cx:pt idx="1569">0.25950000000000001</cx:pt>
          <cx:pt idx="1570">0.21775</cx:pt>
          <cx:pt idx="1571">0.56574999999999998</cx:pt>
          <cx:pt idx="1572">0.30875000000000002</cx:pt>
          <cx:pt idx="1573">0.40925</cx:pt>
          <cx:pt idx="1574">0.20050000000000001</cx:pt>
          <cx:pt idx="1575">0.064500000000000002</cx:pt>
          <cx:pt idx="1576">2.97925</cx:pt>
          <cx:pt idx="1577">0.24099999999999999</cx:pt>
          <cx:pt idx="1578">0.020750000000000001</cx:pt>
          <cx:pt idx="1579">0.54925000000000002</cx:pt>
          <cx:pt idx="1580">0.20250000000000001</cx:pt>
          <cx:pt idx="1581">1.7655000000000001</cx:pt>
          <cx:pt idx="1582">0.16500000000000001</cx:pt>
          <cx:pt idx="1583">0.035250000000000004</cx:pt>
          <cx:pt idx="1584">2.7949631688672691</cx:pt>
          <cx:pt idx="1585">0.20597637248088949</cx:pt>
          <cx:pt idx="1586">0.56789437109103547</cx:pt>
          <cx:pt idx="1587">0.47918832522585125</cx:pt>
          <cx:pt idx="1588">0.62693537178596248</cx:pt>
          <cx:pt idx="1589">0.72667129951355103</cx:pt>
          <cx:pt idx="1590">0.12692147324530925</cx:pt>
          <cx:pt idx="1591">0.061375955524669908</cx:pt>
          <cx:pt idx="1592">2.0342000000000002</cx:pt>
          <cx:pt idx="1593">0.15459999999999999</cx:pt>
          <cx:pt idx="1594">0.38800000000000001</cx:pt>
          <cx:pt idx="1595">0.13200000000000001</cx:pt>
          <cx:pt idx="1596">0.53479999999999994</cx:pt>
          <cx:pt idx="1597">0.63940000000000008</cx:pt>
          <cx:pt idx="1598">0.15440000000000001</cx:pt>
          <cx:pt idx="1599">0.031</cx:pt>
          <cx:pt idx="1600">2.6251021542738013</cx:pt>
          <cx:pt idx="1601">0.2306601806810285</cx:pt>
          <cx:pt idx="1602">0.13334259902710216</cx:pt>
          <cx:pt idx="1603">0.77156497567755389</cx:pt>
          <cx:pt idx="1604">0.36100069492703268</cx:pt>
          <cx:pt idx="1605">0.88736622654621267</cx:pt>
          <cx:pt idx="1606">0.085059068797776236</cx:pt>
          <cx:pt idx="1607">0.15610840861709518</cx:pt>
          <cx:pt idx="1608">1.7925</cx:pt>
          <cx:pt idx="1609">0.2485</cx:pt>
          <cx:pt idx="1610">0.25600000000000001</cx:pt>
          <cx:pt idx="1611">0.46050000000000002</cx:pt>
          <cx:pt idx="1612">0.41575000000000001</cx:pt>
          <cx:pt idx="1613">0.23850000000000002</cx:pt>
          <cx:pt idx="1614">0.14574999999999999</cx:pt>
          <cx:pt idx="1615">0.0275</cx:pt>
          <cx:pt idx="1616">1.8707500000000001</cx:pt>
          <cx:pt idx="1617">0.32750000000000001</cx:pt>
          <cx:pt idx="1618">0.81025000000000003</cx:pt>
          <cx:pt idx="1619">0.22375</cx:pt>
          <cx:pt idx="1620">0.03875</cx:pt>
          <cx:pt idx="1621">0.32400000000000001</cx:pt>
          <cx:pt idx="1622">0.10125000000000001</cx:pt>
          <cx:pt idx="1623">0.045249999999999999</cx:pt>
          <cx:pt idx="1624">4.0114999999999998</cx:pt>
          <cx:pt idx="1625">0.25025000000000003</cx:pt>
          <cx:pt idx="1626">0.81525000000000003</cx:pt>
          <cx:pt idx="1627">0.42349999999999999</cx:pt>
          <cx:pt idx="1628">0.18675</cx:pt>
          <cx:pt idx="1629">2.21875</cx:pt>
          <cx:pt idx="1630">0.096750000000000003</cx:pt>
          <cx:pt idx="1631">0.020250000000000001</cx:pt>
          <cx:pt idx="1632">2.0463333333333331</cx:pt>
          <cx:pt idx="1633">0.24133333333333334</cx:pt>
          <cx:pt idx="1634">0.65500000000000003</cx:pt>
          <cx:pt idx="1635">0.46500000000000002</cx:pt>
          <cx:pt idx="1636">0.14733333333333334</cx:pt>
          <cx:pt idx="1637">0.23766666666666666</cx:pt>
          <cx:pt idx="1638">0.20833333333333334</cx:pt>
          <cx:pt idx="1639">0.091666666666666674</cx:pt>
          <cx:pt idx="1640">1.7597999999999998</cx:pt>
          <cx:pt idx="1641">0.23080000000000001</cx:pt>
          <cx:pt idx="1642">0.33380000000000004</cx:pt>
          <cx:pt idx="1643">0.1552</cx:pt>
          <cx:pt idx="1644">0.45360000000000006</cx:pt>
          <cx:pt idx="1645">0.42860000000000004</cx:pt>
          <cx:pt idx="1646">0.082599999999999993</cx:pt>
          <cx:pt idx="1647">0.075200000000000003</cx:pt>
          <cx:pt idx="1648">2.9036666666666666</cx:pt>
          <cx:pt idx="1649">0.52033333333333343</cx:pt>
          <cx:pt idx="1650">0.19500000000000001</cx:pt>
          <cx:pt idx="1651">0.026666666666666668</cx:pt>
          <cx:pt idx="1652">0.39100000000000001</cx:pt>
          <cx:pt idx="1653">1.359</cx:pt>
          <cx:pt idx="1654">0.16200000000000001</cx:pt>
          <cx:pt idx="1655">0.24966666666666668</cx:pt>
          <cx:pt idx="1656">2.4541666666666671</cx:pt>
          <cx:pt idx="1657">0.24166666666666667</cx:pt>
          <cx:pt idx="1658">0.78666666666666674</cx:pt>
          <cx:pt idx="1659">0.56683333333333341</cx:pt>
          <cx:pt idx="1660">0.38600000000000001</cx:pt>
          <cx:pt idx="1661">0.30449999999999999</cx:pt>
          <cx:pt idx="1662">0.114</cx:pt>
          <cx:pt idx="1663">0.0545</cx:pt>
          <cx:pt idx="1664">1.8932500000000001</cx:pt>
          <cx:pt idx="1665">0.25425000000000003</cx:pt>
          <cx:pt idx="1666">0.20325000000000001</cx:pt>
          <cx:pt idx="1667">0.50475000000000003</cx:pt>
          <cx:pt idx="1668">0.32000000000000001</cx:pt>
          <cx:pt idx="1669">0.36725000000000002</cx:pt>
          <cx:pt idx="1670">0.1915</cx:pt>
          <cx:pt idx="1671">0.052249999999999998</cx:pt>
          <cx:pt idx="1672">2.7989999999999999</cx:pt>
          <cx:pt idx="1673">0.20400000000000001</cx:pt>
          <cx:pt idx="1674">0.083750000000000005</cx:pt>
          <cx:pt idx="1675">0.46675</cx:pt>
          <cx:pt idx="1676">0.2145</cx:pt>
          <cx:pt idx="1677">1.63425</cx:pt>
          <cx:pt idx="1678">0.16125</cx:pt>
          <cx:pt idx="1679">0.034500000000000003</cx:pt>
          <cx:pt idx="1680">2.3481666666666667</cx:pt>
          <cx:pt idx="1681">0.22800000000000001</cx:pt>
          <cx:pt idx="1682">0.23366666666666666</cx:pt>
          <cx:pt idx="1683">0.23316666666666666</cx:pt>
          <cx:pt idx="1684">0.59683333333333344</cx:pt>
          <cx:pt idx="1685">0.72316666666666674</cx:pt>
          <cx:pt idx="1686">0.23316666666666666</cx:pt>
          <cx:pt idx="1687">0.10016666666666667</cx:pt>
          <cx:pt idx="1688">2.2195999999999998</cx:pt>
          <cx:pt idx="1689">0.19019999999999998</cx:pt>
          <cx:pt idx="1690">0.2888</cx:pt>
          <cx:pt idx="1691">0.21299999999999999</cx:pt>
          <cx:pt idx="1692">0.65760000000000007</cx:pt>
          <cx:pt idx="1693">0.65959999999999996</cx:pt>
          <cx:pt idx="1694">0.16080000000000003</cx:pt>
          <cx:pt idx="1695">0.049600000000000005</cx:pt>
          <cx:pt idx="1696">3.0800000000000001</cx:pt>
          <cx:pt idx="1697">0.2135</cx:pt>
          <cx:pt idx="1698">0.082500000000000004</cx:pt>
          <cx:pt idx="1699">0.93625000000000003</cx:pt>
          <cx:pt idx="1700">0.41425000000000001</cx:pt>
          <cx:pt idx="1701">1.0562499999999999</cx:pt>
          <cx:pt idx="1702">0.23650000000000002</cx:pt>
          <cx:pt idx="1703">0.14075000000000001</cx:pt>
          <cx:pt idx="1704">1.8125</cx:pt>
          <cx:pt idx="1705">0.27000000000000002</cx:pt>
          <cx:pt idx="1706">0.23999999999999999</cx:pt>
          <cx:pt idx="1707">0.51200000000000001</cx:pt>
          <cx:pt idx="1708">0.39300000000000002</cx:pt>
          <cx:pt idx="1709">0.23750000000000002</cx:pt>
          <cx:pt idx="1710">0.13575000000000001</cx:pt>
          <cx:pt idx="1711">0.024250000000000001</cx:pt>
          <cx:pt idx="1712">1.4937500000000001</cx:pt>
          <cx:pt idx="1713">0.33450000000000002</cx:pt>
          <cx:pt idx="1714">0.28150000000000003</cx:pt>
          <cx:pt idx="1715">0.23675000000000002</cx:pt>
          <cx:pt idx="1716">0.058750000000000004</cx:pt>
          <cx:pt idx="1717">0.42575000000000002</cx:pt>
          <cx:pt idx="1718">0.11175</cx:pt>
          <cx:pt idx="1719">0.044749999999999998</cx:pt>
          <cx:pt idx="1720">3.5234999999999999</cx:pt>
          <cx:pt idx="1721">0.28800000000000003</cx:pt>
          <cx:pt idx="1722">0.24274999999999999</cx:pt>
          <cx:pt idx="1723">0.29875000000000002</cx:pt>
          <cx:pt idx="1724">0.25</cx:pt>
          <cx:pt idx="1725">2.2767499999999998</cx:pt>
          <cx:pt idx="1726">0.13675000000000001</cx:pt>
          <cx:pt idx="1727">0.030499999999999999</cx:pt>
          <cx:pt idx="1728">2.5743333333333336</cx:pt>
          <cx:pt idx="1729">0.33633333333333332</cx:pt>
          <cx:pt idx="1730">0.307</cx:pt>
          <cx:pt idx="1731">1.2656666666666667</cx:pt>
          <cx:pt idx="1732">0.090333333333333335</cx:pt>
          <cx:pt idx="1733">0.27500000000000002</cx:pt>
          <cx:pt idx="1734">0.23700000000000002</cx:pt>
          <cx:pt idx="1735">0.063</cx:pt>
          <cx:pt idx="1736">1.544</cx:pt>
          <cx:pt idx="1737">0.21780000000000002</cx:pt>
          <cx:pt idx="1738">0.10339999999999999</cx:pt>
          <cx:pt idx="1739">0.157</cx:pt>
          <cx:pt idx="1740">0.3306</cx:pt>
          <cx:pt idx="1741">0.58779999999999999</cx:pt>
          <cx:pt idx="1742">0.062600000000000003</cx:pt>
          <cx:pt idx="1743">0.0848</cx:pt>
          <cx:pt idx="1744">2.0070000000000001</cx:pt>
          <cx:pt idx="1745">0.34100000000000003</cx:pt>
          <cx:pt idx="1746">0.20666666666666667</cx:pt>
          <cx:pt idx="1747">0</cx:pt>
          <cx:pt idx="1748">0.15966666666666665</cx:pt>
          <cx:pt idx="1749">1.0423333333333336</cx:pt>
          <cx:pt idx="1750">0.13733333333333334</cx:pt>
          <cx:pt idx="1751">0.12</cx:pt>
          <cx:pt idx="1752">2.2651666666666666</cx:pt>
          <cx:pt idx="1753">0.2165</cx:pt>
          <cx:pt idx="1754">0.61333333333333329</cx:pt>
          <cx:pt idx="1755">0.61799999999999999</cx:pt>
          <cx:pt idx="1756">0.25950000000000001</cx:pt>
          <cx:pt idx="1757">0.33016666666666661</cx:pt>
          <cx:pt idx="1758">0.16166666666666665</cx:pt>
          <cx:pt idx="1759">0.066000000000000003</cx:pt>
          <cx:pt idx="1760">1.5145</cx:pt>
          <cx:pt idx="1761">0.2455</cx:pt>
          <cx:pt idx="1762">0.20375000000000001</cx:pt>
          <cx:pt idx="1763">0.53800000000000003</cx:pt>
          <cx:pt idx="1764">0.13775000000000001</cx:pt>
          <cx:pt idx="1765">0.25800000000000001</cx:pt>
          <cx:pt idx="1766">0.066500000000000004</cx:pt>
          <cx:pt idx="1767">0.065000000000000002</cx:pt>
          <cx:pt idx="1768">3.1705000000000001</cx:pt>
          <cx:pt idx="1769">0.28225</cx:pt>
          <cx:pt idx="1770">0.3095</cx:pt>
          <cx:pt idx="1771">0.56874999999999998</cx:pt>
          <cx:pt idx="1772">0.19350000000000001</cx:pt>
          <cx:pt idx="1773">1.6527499999999999</cx:pt>
          <cx:pt idx="1774">0.12375</cx:pt>
          <cx:pt idx="1775">0.040000000000000001</cx:pt>
          <cx:pt idx="1776">2.7143333333333337</cx:pt>
          <cx:pt idx="1777">0.20733333333333334</cx:pt>
          <cx:pt idx="1778">0.65666666666666662</cx:pt>
          <cx:pt idx="1779">0.43533333333333335</cx:pt>
          <cx:pt idx="1780">0.50416666666666665</cx:pt>
          <cx:pt idx="1781">0.57766666666666666</cx:pt>
          <cx:pt idx="1782">0.23883333333333334</cx:pt>
          <cx:pt idx="1783">0.094333333333333325</cx:pt>
          <cx:pt idx="1784">1.6631666666666662</cx:pt>
          <cx:pt idx="1785">0.18933333333333335</cx:pt>
          <cx:pt idx="1786">0.26200000000000001</cx:pt>
          <cx:pt idx="1787">0.15783333333333333</cx:pt>
          <cx:pt idx="1788">0.32733333333333331</cx:pt>
          <cx:pt idx="1789">0.59399999999999997</cx:pt>
          <cx:pt idx="1790">0.10233333333333333</cx:pt>
          <cx:pt idx="1791">0.030333333333333334</cx:pt>
          <cx:pt idx="1792">2.7795000000000001</cx:pt>
          <cx:pt idx="1793">0.23300000000000001</cx:pt>
          <cx:pt idx="1794">0.0074999999999999997</cx:pt>
          <cx:pt idx="1795">0.84950000000000003</cx:pt>
          <cx:pt idx="1796">0.25275000000000003</cx:pt>
          <cx:pt idx="1797">1.0102500000000001</cx:pt>
          <cx:pt idx="1798">0.22900000000000001</cx:pt>
          <cx:pt idx="1799">0.19750000000000001</cx:pt>
          <cx:pt idx="1800">3.2946666666666666</cx:pt>
          <cx:pt idx="1801">0.33900000000000002</cx:pt>
          <cx:pt idx="1802">1.2603333333333333</cx:pt>
          <cx:pt idx="1803">0.64233333333333342</cx:pt>
          <cx:pt idx="1804">0.15866666666666665</cx:pt>
          <cx:pt idx="1805">0.46400000000000002</cx:pt>
          <cx:pt idx="1806">0.252</cx:pt>
          <cx:pt idx="1807">0.17833333333333334</cx:pt>
          <cx:pt idx="1808">1.4377500000000001</cx:pt>
          <cx:pt idx="1809">0.27775</cx:pt>
          <cx:pt idx="1810">0.24149999999999999</cx:pt>
          <cx:pt idx="1811">0.33024999999999999</cx:pt>
          <cx:pt idx="1812">0</cx:pt>
          <cx:pt idx="1813">0.38125000000000003</cx:pt>
          <cx:pt idx="1814">0.1215</cx:pt>
          <cx:pt idx="1815">0.085500000000000007</cx:pt>
          <cx:pt idx="1816">4.03125</cx:pt>
          <cx:pt idx="1817">0.28899999999999998</cx:pt>
          <cx:pt idx="1818">0.54400000000000004</cx:pt>
          <cx:pt idx="1819">0.29775000000000001</cx:pt>
          <cx:pt idx="1820">0.22550000000000001</cx:pt>
          <cx:pt idx="1821">2.5602499999999999</cx:pt>
          <cx:pt idx="1822">0.091499999999999998</cx:pt>
          <cx:pt idx="1823">0.02325</cx:pt>
          <cx:pt idx="1824">1.9826666666666668</cx:pt>
          <cx:pt idx="1825">0.27433333333333332</cx:pt>
          <cx:pt idx="1826">0.3666666666666667</cx:pt>
          <cx:pt idx="1827">0.34133333333333332</cx:pt>
          <cx:pt idx="1828">0.089333333333333334</cx:pt>
          <cx:pt idx="1829">0.55266666666666664</cx:pt>
          <cx:pt idx="1830">0.26166666666666671</cx:pt>
          <cx:pt idx="1831">0.096666666666666679</cx:pt>
          <cx:pt idx="1832">2.2138</cx:pt>
          <cx:pt idx="1833">0.34439999999999998</cx:pt>
          <cx:pt idx="1834">0.74460000000000004</cx:pt>
          <cx:pt idx="1835">0.1482</cx:pt>
          <cx:pt idx="1836">0.56200000000000006</cx:pt>
          <cx:pt idx="1837">0.28320000000000001</cx:pt>
          <cx:pt idx="1838">0.076999999999999999</cx:pt>
          <cx:pt idx="1839">0.054399999999999997</cx:pt>
          <cx:pt idx="1840">1.5803333333333334</cx:pt>
          <cx:pt idx="1841">0.36899999999999999</cx:pt>
          <cx:pt idx="1842">0.27100000000000002</cx:pt>
          <cx:pt idx="1843">0</cx:pt>
          <cx:pt idx="1844">0.17500000000000002</cx:pt>
          <cx:pt idx="1845">0.51133333333333331</cx:pt>
          <cx:pt idx="1846">0.188</cx:pt>
          <cx:pt idx="1847">0.066000000000000003</cx:pt>
          <cx:pt idx="1848">1.7216666666666667</cx:pt>
          <cx:pt idx="1849">0.17999999999999999</cx:pt>
          <cx:pt idx="1850">0.3628333333333334</cx:pt>
          <cx:pt idx="1851">0.65266666666666662</cx:pt>
          <cx:pt idx="1852">0.20700000000000002</cx:pt>
          <cx:pt idx="1853">0.16566666666666668</cx:pt>
          <cx:pt idx="1854">0.10716666666666667</cx:pt>
          <cx:pt idx="1855">0.046333333333333337</cx:pt>
          <cx:pt idx="1856">1.6759999999999999</cx:pt>
          <cx:pt idx="1857">0.20375000000000001</cx:pt>
          <cx:pt idx="1858">0.21224999999999999</cx:pt>
          <cx:pt idx="1859">0.58674999999999999</cx:pt>
          <cx:pt idx="1860">0.27200000000000002</cx:pt>
          <cx:pt idx="1861">0.24049999999999999</cx:pt>
          <cx:pt idx="1862">0.10525</cx:pt>
          <cx:pt idx="1863">0.055500000000000001</cx:pt>
          <cx:pt idx="1864">3.1892499999999999</cx:pt>
          <cx:pt idx="1865">0.28625</cx:pt>
          <cx:pt idx="1866">0.32050000000000001</cx:pt>
          <cx:pt idx="1867">0.42449999999999999</cx:pt>
          <cx:pt idx="1868">0.18775</cx:pt>
          <cx:pt idx="1869">1.7185000000000001</cx:pt>
          <cx:pt idx="1870">0.17300000000000001</cx:pt>
          <cx:pt idx="1871">0.078750000000000001</cx:pt>
          <cx:pt idx="1872">2.8181666666666669</cx:pt>
          <cx:pt idx="1873">0.192</cx:pt>
          <cx:pt idx="1874">0.90816666666666668</cx:pt>
          <cx:pt idx="1875">0.32016666666666665</cx:pt>
          <cx:pt idx="1876">0.55049999999999999</cx:pt>
          <cx:pt idx="1877">0.49099999999999999</cx:pt>
          <cx:pt idx="1878">0.21683333333333335</cx:pt>
          <cx:pt idx="1879">0.13950000000000001</cx:pt>
          <cx:pt idx="1880">1.5246666666666668</cx:pt>
          <cx:pt idx="1881">0.17133333333333334</cx:pt>
          <cx:pt idx="1882">0.067666666666666667</cx:pt>
          <cx:pt idx="1883">0.14483333333333331</cx:pt>
          <cx:pt idx="1884">0.52233333333333343</cx:pt>
          <cx:pt idx="1885">0.50800000000000001</cx:pt>
          <cx:pt idx="1886">0.091333333333333336</cx:pt>
          <cx:pt idx="1887">0.019166666666666669</cx:pt>
          <cx:pt idx="1888">3.2115</cx:pt>
          <cx:pt idx="1889">0.24199999999999999</cx:pt>
          <cx:pt idx="1890">0.60575000000000001</cx:pt>
          <cx:pt idx="1891">0.77675000000000005</cx:pt>
          <cx:pt idx="1892">0.31475000000000003</cx:pt>
          <cx:pt idx="1893">0.90325</cx:pt>
          <cx:pt idx="1894">0.24099999999999999</cx:pt>
          <cx:pt idx="1895">0.128</cx:pt>
          <cx:pt idx="1896">2.283666666666667</cx:pt>
          <cx:pt idx="1897">0.22966666666666666</cx:pt>
          <cx:pt idx="1898">0.20000000000000001</cx:pt>
          <cx:pt idx="1899">0.83133333333333337</cx:pt>
          <cx:pt idx="1900">0.30099999999999999</cx:pt>
          <cx:pt idx="1901">0.48266666666666663</cx:pt>
          <cx:pt idx="1902">0.151</cx:pt>
          <cx:pt idx="1903">0.087999999999999995</cx:pt>
          <cx:pt idx="1904">1.42825</cx:pt>
          <cx:pt idx="1905">0.27700000000000002</cx:pt>
          <cx:pt idx="1906">0.317</cx:pt>
          <cx:pt idx="1907">0.25700000000000001</cx:pt>
          <cx:pt idx="1908">0.01</cx:pt>
          <cx:pt idx="1909">0.39674999999999999</cx:pt>
          <cx:pt idx="1910">0.065000000000000002</cx:pt>
          <cx:pt idx="1911">0.1055</cx:pt>
          <cx:pt idx="1912">4.0147500000000003</cx:pt>
          <cx:pt idx="1913">0.30549999999999999</cx:pt>
          <cx:pt idx="1914">0.33474999999999999</cx:pt>
          <cx:pt idx="1915">0.34825</cx:pt>
          <cx:pt idx="1916">0.2145</cx:pt>
          <cx:pt idx="1917">2.6564999999999999</cx:pt>
          <cx:pt idx="1918">0.13425000000000001</cx:pt>
          <cx:pt idx="1919">0.021000000000000001</cx:pt>
          <cx:pt idx="1920">2.7427200000000007</cx:pt>
          <cx:pt idx="1921">0.25631999999999999</cx:pt>
          <cx:pt idx="1922">0.83072000000000001</cx:pt>
          <cx:pt idx="1923">0.98848000000000014</cx:pt>
          <cx:pt idx="1924">0.20191999999999999</cx:pt>
          <cx:pt idx="1925">0.24768000000000001</cx:pt>
          <cx:pt idx="1926">0.17632000000000003</cx:pt>
          <cx:pt idx="1927">0.041280000000000004</cx:pt>
          <cx:pt idx="1928">1.4949119999999998</cx:pt>
          <cx:pt idx="1929">0.31987199999999999</cx:pt>
          <cx:pt idx="1930">0.19564799999999999</cx:pt>
          <cx:pt idx="1931">0.16992000000000002</cx:pt>
          <cx:pt idx="1932">0.25267199999999995</cx:pt>
          <cx:pt idx="1933">0.42336000000000007</cx:pt>
          <cx:pt idx="1934">0.07392</cx:pt>
          <cx:pt idx="1935">0.059520000000000003</cx:pt>
          <cx:pt idx="1936">2.1203199999999995</cx:pt>
          <cx:pt idx="1937">0.37056</cx:pt>
          <cx:pt idx="1938">0.21312</cx:pt>
          <cx:pt idx="1939">0.0035200000000000001</cx:pt>
          <cx:pt idx="1940">0.15679999999999999</cx:pt>
          <cx:pt idx="1941">1.1152</cx:pt>
          <cx:pt idx="1942">0.20384000000000002</cx:pt>
          <cx:pt idx="1943">0.057280000000000005</cx:pt>
          <cx:pt idx="1944">1.8249599999999999</cx:pt>
          <cx:pt idx="1945">0.18479999999999999</cx:pt>
          <cx:pt idx="1946">0.45008000000000004</cx:pt>
          <cx:pt idx="1947">0.58560000000000001</cx:pt>
          <cx:pt idx="1948">0.16144</cx:pt>
          <cx:pt idx="1949">0.31472</cx:pt>
          <cx:pt idx="1950">0.084000000000000005</cx:pt>
          <cx:pt idx="1951">0.044319999999999998</cx:pt>
          <cx:pt idx="1952">1.7275199999999999</cx:pt>
          <cx:pt idx="1953">0.24504000000000001</cx:pt>
          <cx:pt idx="1954">0.26784000000000002</cx:pt>
          <cx:pt idx="1955">0.63191999999999993</cx:pt>
          <cx:pt idx="1956">0.11952</cx:pt>
          <cx:pt idx="1957">0.33888000000000001</cx:pt>
          <cx:pt idx="1958">0.081599999999999992</cx:pt>
          <cx:pt idx="1959">0.042720000000000001</cx:pt>
          <cx:pt idx="1960">2.4914399999999994</cx:pt>
          <cx:pt idx="1961">0.20063999999999999</cx:pt>
          <cx:pt idx="1962">0.10056000000000001</cx:pt>
          <cx:pt idx="1963">0.25559999999999999</cx:pt>
          <cx:pt idx="1964">0.17256000000000002</cx:pt>
          <cx:pt idx="1965">1.5813599999999999</cx:pt>
          <cx:pt idx="1966">0.11616</cx:pt>
          <cx:pt idx="1967">0.064560000000000006</cx:pt>
          <cx:pt idx="1968">2.9568000000000003</cx:pt>
          <cx:pt idx="1969">0.24976000000000001</cx:pt>
          <cx:pt idx="1970">0.95823999999999998</cx:pt>
          <cx:pt idx="1971">0.42176000000000008</cx:pt>
          <cx:pt idx="1972">0.49711999999999995</cx:pt>
          <cx:pt idx="1973">0.55120000000000002</cx:pt>
          <cx:pt idx="1974">0.15887999999999999</cx:pt>
          <cx:pt idx="1975">0.11983999999999999</cx:pt>
          <cx:pt idx="1976">1.6940800000000005</cx:pt>
          <cx:pt idx="1977">0.12464</cx:pt>
          <cx:pt idx="1978">0.23168000000000002</cx:pt>
          <cx:pt idx="1979">0.25344</cx:pt>
          <cx:pt idx="1980">0.34095999999999999</cx:pt>
          <cx:pt idx="1981">0.59104000000000001</cx:pt>
          <cx:pt idx="1982">0.12592</cx:pt>
          <cx:pt idx="1983">0.026400000000000003</cx:pt>
          <cx:pt idx="1984">2.5269599999999994</cx:pt>
          <cx:pt idx="1985">0.22344</cx:pt>
          <cx:pt idx="1986">0.31368000000000001</cx:pt>
          <cx:pt idx="1987">0.7632000000000001</cx:pt>
          <cx:pt idx="1988">0.40727999999999998</cx:pt>
          <cx:pt idx="1989">0.73680000000000001</cx:pt>
          <cx:pt idx="1990">0.058560000000000001</cx:pt>
          <cx:pt idx="1991">0.024</cx:pt>
          <cx:pt idx="1992">2.5992154769846563</cx:pt>
          <cx:pt idx="1993">0.31829219479653104</cx:pt>
          <cx:pt idx="1994">0.62249499666444297</cx:pt>
          <cx:pt idx="1995">0.70515276851234165</cx:pt>
          <cx:pt idx="1996">0.22158772515010006</cx:pt>
          <cx:pt idx="1997">0.46783188792528346</cx:pt>
          <cx:pt idx="1998">0.15818545697131423</cx:pt>
          <cx:pt idx="1999">0.10567044696464309</cx:pt>
          <cx:pt idx="2000">1.1500800000000002</cx:pt>
          <cx:pt idx="2001">0.19512000000000002</cx:pt>
          <cx:pt idx="2002">0.33960000000000001</cx:pt>
          <cx:pt idx="2003">0.23160000000000003</cx:pt>
          <cx:pt idx="2004">0</cx:pt>
          <cx:pt idx="2005">0.29568</cx:pt>
          <cx:pt idx="2006">0.053999999999999999</cx:pt>
          <cx:pt idx="2007">0.034079999999999999</cx:pt>
          <cx:pt idx="2008">4.2739200000000004</cx:pt>
          <cx:pt idx="2009">0.31728000000000001</cx:pt>
          <cx:pt idx="2010">0.28632000000000002</cx:pt>
          <cx:pt idx="2011">0.29831999999999997</cx:pt>
          <cx:pt idx="2012">0.15384</cx:pt>
          <cx:pt idx="2013">3.02664</cx:pt>
          <cx:pt idx="2014">0.16872000000000001</cx:pt>
          <cx:pt idx="2015">0.022800000000000001</cx:pt>
          <cx:pt idx="2016">2.1183333333333332</cx:pt>
          <cx:pt idx="2017">0.3116666666666667</cx:pt>
          <cx:pt idx="2018">0.51466666666666661</cx:pt>
          <cx:pt idx="2019">0.39666666666666667</cx:pt>
          <cx:pt idx="2020">0.20033333333333334</cx:pt>
          <cx:pt idx="2021">0.3066666666666667</cx:pt>
          <cx:pt idx="2022">0.31033333333333329</cx:pt>
          <cx:pt idx="2023">0.078</cx:pt>
          <cx:pt idx="2024">1.6483999999999999</cx:pt>
          <cx:pt idx="2025">0.21380000000000002</cx:pt>
          <cx:pt idx="2026">0.41039999999999999</cx:pt>
          <cx:pt idx="2027">0.14319999999999999</cx:pt>
          <cx:pt idx="2028">0.28160000000000002</cx:pt>
          <cx:pt idx="2029">0.41820000000000007</cx:pt>
          <cx:pt idx="2030">0.10979999999999999</cx:pt>
          <cx:pt idx="2031">0.071400000000000005</cx:pt>
          <cx:pt idx="2032">2.682666666666667</cx:pt>
          <cx:pt idx="2033">0.41033333333333333</cx:pt>
          <cx:pt idx="2034">0.26400000000000001</cx:pt>
          <cx:pt idx="2035">0</cx:pt>
          <cx:pt idx="2036">0.33166666666666667</cx:pt>
          <cx:pt idx="2037">1.2556666666666667</cx:pt>
          <cx:pt idx="2038">0.3173333333333333</cx:pt>
          <cx:pt idx="2039">0.10366666666666667</cx:pt>
          <cx:pt idx="2040">2.4898333333333333</cx:pt>
          <cx:pt idx="2041">0.17200000000000001</cx:pt>
          <cx:pt idx="2042">0.72916666666666663</cx:pt>
          <cx:pt idx="2043">0.39716666666666667</cx:pt>
          <cx:pt idx="2044">0.44783333333333331</cx:pt>
          <cx:pt idx="2045">0.52766666666666673</cx:pt>
          <cx:pt idx="2046">0.16450000000000001</cx:pt>
          <cx:pt idx="2047">0.051500000000000004</cx:pt>
          <cx:pt idx="2048">1.78325</cx:pt>
          <cx:pt idx="2049">0.19425000000000001</cx:pt>
          <cx:pt idx="2050">0.2535</cx:pt>
          <cx:pt idx="2051">0.48899999999999999</cx:pt>
          <cx:pt idx="2052">0.17175000000000001</cx:pt>
          <cx:pt idx="2053">0.46250000000000002</cx:pt>
          <cx:pt idx="2054">0.15325</cx:pt>
          <cx:pt idx="2055">0.059000000000000004</cx:pt>
          <cx:pt idx="2056">2.5487500000000001</cx:pt>
          <cx:pt idx="2057">0.24424999999999999</cx:pt>
          <cx:pt idx="2058">0.14824999999999999</cx:pt>
          <cx:pt idx="2059">0.32824999999999999</cx:pt>
          <cx:pt idx="2060">0.20899999999999999</cx:pt>
          <cx:pt idx="2061">1.4724999999999999</cx:pt>
          <cx:pt idx="2062">0.11700000000000001</cx:pt>
          <cx:pt idx="2063">0.029500000000000002</cx:pt>
          <cx:pt idx="2064">2.2461666666666664</cx:pt>
          <cx:pt idx="2065">0.17200000000000001</cx:pt>
          <cx:pt idx="2066">0.15399999999999997</cx:pt>
          <cx:pt idx="2067">0.50816666666666666</cx:pt>
          <cx:pt idx="2068">0.3798333333333333</cx:pt>
          <cx:pt idx="2069">0.78149999999999997</cx:pt>
          <cx:pt idx="2070">0.15116666666666667</cx:pt>
          <cx:pt idx="2071">0.099500000000000005</cx:pt>
          <cx:pt idx="2072">1.4961666666666669</cx:pt>
          <cx:pt idx="2073">0.13833333333333334</cx:pt>
          <cx:pt idx="2074">0.23150000000000001</cx:pt>
          <cx:pt idx="2075">0.048333333333333339</cx:pt>
          <cx:pt idx="2076">0.35016666666666668</cx:pt>
          <cx:pt idx="2077">0.56066666666666676</cx:pt>
          <cx:pt idx="2078">0.15383333333333335</cx:pt>
          <cx:pt idx="2079">0.013333333333333334</cx:pt>
          <cx:pt idx="2080">2.6604999999999999</cx:pt>
          <cx:pt idx="2081">0.28675</cx:pt>
          <cx:pt idx="2082">0.24199999999999999</cx:pt>
          <cx:pt idx="2083">0.88800000000000001</cx:pt>
          <cx:pt idx="2084">0.37025000000000002</cx:pt>
          <cx:pt idx="2085">0.61324999999999996</cx:pt>
          <cx:pt idx="2086">0.14250000000000002</cx:pt>
          <cx:pt idx="2087">0.11775000000000001</cx:pt>
          <cx:pt idx="2088">2.04975</cx:pt>
          <cx:pt idx="2089">0.24199999999999999</cx:pt>
          <cx:pt idx="2090">0.30149999999999999</cx:pt>
          <cx:pt idx="2091">0.47700000000000004</cx:pt>
          <cx:pt idx="2092">0.30275000000000002</cx:pt>
          <cx:pt idx="2093">0.49099999999999999</cx:pt>
          <cx:pt idx="2094">0.16825000000000001</cx:pt>
          <cx:pt idx="2095">0.067250000000000004</cx:pt>
          <cx:pt idx="2096">1.2290000000000001</cx:pt>
          <cx:pt idx="2097">0.23375000000000001</cx:pt>
          <cx:pt idx="2098">0.32850000000000001</cx:pt>
          <cx:pt idx="2099">0.24725</cx:pt>
          <cx:pt idx="2100">0</cx:pt>
          <cx:pt idx="2101">0.31975000000000003</cx:pt>
          <cx:pt idx="2102">0.070500000000000007</cx:pt>
          <cx:pt idx="2103">0.029250000000000002</cx:pt>
          <cx:pt idx="2104">3.6995</cx:pt>
          <cx:pt idx="2105">0.2555</cx:pt>
          <cx:pt idx="2106">0.35849999999999999</cx:pt>
          <cx:pt idx="2107">0.20475000000000002</cx:pt>
          <cx:pt idx="2108">0.2155</cx:pt>
          <cx:pt idx="2109">2.4605000000000001</cx:pt>
          <cx:pt idx="2110">0.18124999999999999</cx:pt>
          <cx:pt idx="2111">0.0235</cx:pt>
          <cx:pt idx="2112">2.5896666666666666</cx:pt>
          <cx:pt idx="2113">0.24866666666666667</cx:pt>
          <cx:pt idx="2114">1.0309999999999999</cx:pt>
          <cx:pt idx="2115">0.628</cx:pt>
          <cx:pt idx="2116">0.20466666666666666</cx:pt>
          <cx:pt idx="2117">0.19733333333333336</cx:pt>
          <cx:pt idx="2118">0.24366666666666667</cx:pt>
          <cx:pt idx="2119">0.036333333333333336</cx:pt>
          <cx:pt idx="2120">1.6548000000000003</cx:pt>
          <cx:pt idx="2121">0.2356</cx:pt>
          <cx:pt idx="2122">0.36360000000000003</cx:pt>
          <cx:pt idx="2123">0.13200000000000001</cx:pt>
          <cx:pt idx="2124">0.28539999999999999</cx:pt>
          <cx:pt idx="2125">0.5092000000000001</cx:pt>
          <cx:pt idx="2126">0.067000000000000004</cx:pt>
          <cx:pt idx="2127">0.062</cx:pt>
          <cx:pt idx="2128">2.4716666666666667</cx:pt>
          <cx:pt idx="2129">0.34700000000000003</cx:pt>
          <cx:pt idx="2130">0.21633333333333335</cx:pt>
          <cx:pt idx="2131">0.076999999999999999</cx:pt>
          <cx:pt idx="2132">0.20233333333333334</cx:pt>
          <cx:pt idx="2133">1.3640000000000001</cx:pt>
          <cx:pt idx="2134">0.17999999999999999</cx:pt>
          <cx:pt idx="2135">0.085000000000000006</cx:pt>
          <cx:pt idx="2136">1.922666666666667</cx:pt>
          <cx:pt idx="2137">0.16616666666666666</cx:pt>
          <cx:pt idx="2138">0.59083333333333332</cx:pt>
          <cx:pt idx="2139">0.41316666666666668</cx:pt>
          <cx:pt idx="2140">0.25900000000000001</cx:pt>
          <cx:pt idx="2141">0.31883333333333336</cx:pt>
          <cx:pt idx="2142">0.11216666666666668</cx:pt>
          <cx:pt idx="2143">0.0625</cx:pt>
          <cx:pt idx="2144">1.78325</cx:pt>
          <cx:pt idx="2145">0.23450000000000001</cx:pt>
          <cx:pt idx="2146">0.27400000000000002</cx:pt>
          <cx:pt idx="2147">0.51675000000000004</cx:pt>
          <cx:pt idx="2148">0.16250000000000001</cx:pt>
          <cx:pt idx="2149">0.39650000000000002</cx:pt>
          <cx:pt idx="2150">0.127</cx:pt>
          <cx:pt idx="2151">0.072000000000000008</cx:pt>
          <cx:pt idx="2152">2.3227500000000001</cx:pt>
          <cx:pt idx="2153">0.19875000000000001</cx:pt>
          <cx:pt idx="2154">0.041500000000000002</cx:pt>
          <cx:pt idx="2155">0.37875000000000003</cx:pt>
          <cx:pt idx="2156">0.20974999999999999</cx:pt>
          <cx:pt idx="2157">1.3315000000000001</cx:pt>
          <cx:pt idx="2158">0.11875000000000001</cx:pt>
          <cx:pt idx="2159">0.043750000000000004</cx:pt>
          <cx:pt idx="2160">2.5034999999999998</cx:pt>
          <cx:pt idx="2161">0.20233333333333334</cx:pt>
          <cx:pt idx="2162">0.52300000000000002</cx:pt>
          <cx:pt idx="2163">0.4375</cx:pt>
          <cx:pt idx="2164">0.35316666666666668</cx:pt>
          <cx:pt idx="2165">0.6828333333333334</cx:pt>
          <cx:pt idx="2166">0.18183333333333335</cx:pt>
          <cx:pt idx="2167">0.12283333333333334</cx:pt>
          <cx:pt idx="2168">1.4711666666666667</cx:pt>
          <cx:pt idx="2169">0.156</cx:pt>
          <cx:pt idx="2170">0.032666666666666663</cx:pt>
          <cx:pt idx="2171">0.017833333333333336</cx:pt>
          <cx:pt idx="2172">0.35949999999999999</cx:pt>
          <cx:pt idx="2173">0.71833333333333327</cx:pt>
          <cx:pt idx="2174">0.15516666666666665</cx:pt>
          <cx:pt idx="2175">0.031666666666666669</cx:pt>
          <cx:pt idx="2176">2.48</cx:pt>
          <cx:pt idx="2177">0.21074999999999999</cx:pt>
          <cx:pt idx="2178">0.1925</cx:pt>
          <cx:pt idx="2179">1.1220000000000001</cx:pt>
          <cx:pt idx="2180">0.17599999999999999</cx:pt>
          <cx:pt idx="2181">0.56500000000000006</cx:pt>
          <cx:pt idx="2182">0.123</cx:pt>
          <cx:pt idx="2183">0.090749999999999997</cx:pt>
          <cx:pt idx="2184">2.0082499999999999</cx:pt>
          <cx:pt idx="2185">0.2465</cx:pt>
          <cx:pt idx="2186">0.36799999999999999</cx:pt>
          <cx:pt idx="2187">0.42299999999999999</cx:pt>
          <cx:pt idx="2188">0.32150000000000001</cx:pt>
          <cx:pt idx="2189">0.44600000000000001</cx:pt>
          <cx:pt idx="2190">0.1835</cx:pt>
          <cx:pt idx="2191">0.01975</cx:pt>
          <cx:pt idx="2192">1.31925</cx:pt>
          <cx:pt idx="2193">0.23000000000000001</cx:pt>
          <cx:pt idx="2194">0.30275000000000002</cx:pt>
          <cx:pt idx="2195">0.27524999999999999</cx:pt>
          <cx:pt idx="2196">0.072999999999999995</cx:pt>
          <cx:pt idx="2197">0.32550000000000001</cx:pt>
          <cx:pt idx="2198">0.044249999999999998</cx:pt>
          <cx:pt idx="2199">0.068500000000000005</cx:pt>
          <cx:pt idx="2200">3.20025</cx:pt>
          <cx:pt idx="2201">0.23725000000000002</cx:pt>
          <cx:pt idx="2202">0.085250000000000006</cx:pt>
          <cx:pt idx="2203">0.29599999999999999</cx:pt>
          <cx:pt idx="2204">0.1595</cx:pt>
          <cx:pt idx="2205">2.2787500000000001</cx:pt>
          <cx:pt idx="2206">0.11925000000000001</cx:pt>
          <cx:pt idx="2207">0.024250000000000001</cx:pt>
          <cx:pt idx="2208">2.8450000000000002</cx:pt>
          <cx:pt idx="2209">0.3116666666666667</cx:pt>
          <cx:pt idx="2210">0.56033333333333324</cx:pt>
          <cx:pt idx="2211">1.0030000000000001</cx:pt>
          <cx:pt idx="2212">0.23866666666666667</cx:pt>
          <cx:pt idx="2213">0.379</cx:pt>
          <cx:pt idx="2214">0.30599999999999999</cx:pt>
          <cx:pt idx="2215">0.046333333333333337</cx:pt>
          <cx:pt idx="2216">2.5274000000000001</cx:pt>
          <cx:pt idx="2217">0.24440000000000001</cx:pt>
          <cx:pt idx="2218">0.3674</cx:pt>
          <cx:pt idx="2219">0.12040000000000001</cx:pt>
          <cx:pt idx="2220">0.42620000000000002</cx:pt>
          <cx:pt idx="2221">1.2110000000000001</cx:pt>
          <cx:pt idx="2222">0.090200000000000002</cx:pt>
          <cx:pt idx="2223">0.067799999999999999</cx:pt>
          <cx:pt idx="2224">2.5476666666666667</cx:pt>
          <cx:pt idx="2225">0.3656666666666667</cx:pt>
          <cx:pt idx="2226">0.36299999999999999</cx:pt>
          <cx:pt idx="2227">0.095333333333333325</cx:pt>
          <cx:pt idx="2228">0.14599999999999999</cx:pt>
          <cx:pt idx="2229">1.0906666666666665</cx:pt>
          <cx:pt idx="2230">0.28200000000000003</cx:pt>
          <cx:pt idx="2231">0.20500000000000002</cx:pt>
          <cx:pt idx="2232">1.9865000000000004</cx:pt>
          <cx:pt idx="2233">0.16900000000000001</cx:pt>
          <cx:pt idx="2234">0.57100000000000006</cx:pt>
          <cx:pt idx="2235">0.34300000000000003</cx:pt>
          <cx:pt idx="2236">0.28200000000000003</cx:pt>
          <cx:pt idx="2237">0.42266666666666663</cx:pt>
          <cx:pt idx="2238">0.14766666666666667</cx:pt>
          <cx:pt idx="2239">0.051166666666666666</cx:pt>
          <cx:pt idx="2240">1.8355000000000001</cx:pt>
          <cx:pt idx="2241">0.21174999999999999</cx:pt>
          <cx:pt idx="2242">0.23150000000000001</cx:pt>
          <cx:pt idx="2243">0.45050000000000001</cx:pt>
          <cx:pt idx="2244">0.17624999999999999</cx:pt>
          <cx:pt idx="2245">0.53425</cx:pt>
          <cx:pt idx="2246">0.14874999999999999</cx:pt>
          <cx:pt idx="2247">0.082500000000000004</cx:pt>
          <cx:pt idx="2248">2.5325000000000002</cx:pt>
          <cx:pt idx="2249">0.30175000000000002</cx:pt>
          <cx:pt idx="2250">0.066500000000000004</cx:pt>
          <cx:pt idx="2251">0.20575000000000002</cx:pt>
          <cx:pt idx="2252">0.14375000000000002</cx:pt>
          <cx:pt idx="2253">1.6274999999999999</cx:pt>
          <cx:pt idx="2254">0.14874999999999999</cx:pt>
          <cx:pt idx="2255">0.0385</cx:pt>
          <cx:pt idx="2256">2.5584999999999996</cx:pt>
          <cx:pt idx="2257">0.20483333333333334</cx:pt>
          <cx:pt idx="2258">0.27483333333333337</cx:pt>
          <cx:pt idx="2259">0.2406666666666667</cx:pt>
          <cx:pt idx="2260">0.65383333333333338</cx:pt>
          <cx:pt idx="2261">0.85650000000000004</cx:pt>
          <cx:pt idx="2262">0.21566666666666667</cx:pt>
          <cx:pt idx="2263">0.11216666666666668</cx:pt>
          <cx:pt idx="2264">1.7135</cx:pt>
          <cx:pt idx="2265">0.17749999999999999</cx:pt>
          <cx:pt idx="2266">0.16916666666666666</cx:pt>
          <cx:pt idx="2267">0.037333333333333329</cx:pt>
          <cx:pt idx="2268">0.42233333333333334</cx:pt>
          <cx:pt idx="2269">0.6871666666666667</cx:pt>
          <cx:pt idx="2270">0.18366666666666667</cx:pt>
          <cx:pt idx="2271">0.036333333333333336</cx:pt>
          <cx:pt idx="2272">2.7549999999999999</cx:pt>
          <cx:pt idx="2273">0.28250000000000003</cx:pt>
          <cx:pt idx="2274">0.46775</cx:pt>
          <cx:pt idx="2275">0.95074999999999998</cx:pt>
          <cx:pt idx="2276">0.16825000000000001</cx:pt>
          <cx:pt idx="2277">0.63250000000000006</cx:pt>
          <cx:pt idx="2278">0.1305</cx:pt>
          <cx:pt idx="2279">0.12275</cx:pt>
          <cx:pt idx="2280">2.52325</cx:pt>
          <cx:pt idx="2281">0.26374999999999998</cx:pt>
          <cx:pt idx="2282">0.82874999999999999</cx:pt>
          <cx:pt idx="2283">0.35999999999999999</cx:pt>
          <cx:pt idx="2284">0.38900000000000001</cx:pt>
          <cx:pt idx="2285">0.502</cx:pt>
          <cx:pt idx="2286">0.154</cx:pt>
          <cx:pt idx="2287">0.025750000000000002</cx:pt>
          <cx:pt idx="2288">1.415</cx:pt>
          <cx:pt idx="2289">0.25</cx:pt>
          <cx:pt idx="2290">0.39974999999999999</cx:pt>
          <cx:pt idx="2291">0.088749999999999996</cx:pt>
          <cx:pt idx="2292">0.14075000000000001</cx:pt>
          <cx:pt idx="2293">0.40600000000000003</cx:pt>
          <cx:pt idx="2294">0.0935</cx:pt>
          <cx:pt idx="2295">0.036249999999999998</cx:pt>
          <cx:pt idx="2296">3.8221917998610144</cx:pt>
          <cx:pt idx="2297">0.30696316886726899</cx:pt>
          <cx:pt idx="2298">0.33173036831132729</cx:pt>
          <cx:pt idx="2299">0.44484642112578177</cx:pt>
          <cx:pt idx="2300">0.21564975677553858</cx:pt>
          <cx:pt idx="2301">2.4056706045865184</cx:pt>
          <cx:pt idx="2302">0.098318276580958999</cx:pt>
          <cx:pt idx="2303">0.01901320361362057</cx:pt>
          <cx:pt idx="2304">2.6296666666666662</cx:pt>
          <cx:pt idx="2305">0.27000000000000002</cx:pt>
          <cx:pt idx="2306">1.1266666666666667</cx:pt>
          <cx:pt idx="2307">0.55900000000000005</cx:pt>
          <cx:pt idx="2308">0.12266666666666667</cx:pt>
          <cx:pt idx="2309">0.23400000000000001</cx:pt>
          <cx:pt idx="2310">0.20666666666666667</cx:pt>
          <cx:pt idx="2311">0.11066666666666668</cx:pt>
          <cx:pt idx="2312">2.4306000000000005</cx:pt>
          <cx:pt idx="2313">0.22740000000000002</cx:pt>
          <cx:pt idx="2314">0.45180000000000003</cx:pt>
          <cx:pt idx="2315">0.12819999999999998</cx:pt>
          <cx:pt idx="2316">0.32919999999999999</cx:pt>
          <cx:pt idx="2317">1.1556000000000002</cx:pt>
          <cx:pt idx="2318">0.086800000000000002</cx:pt>
          <cx:pt idx="2319">0.0516</cx:pt>
          <cx:pt idx="2320">2.8733333333333335</cx:pt>
          <cx:pt idx="2321">0.42599999999999999</cx:pt>
          <cx:pt idx="2322">0.2513333333333333</cx:pt>
          <cx:pt idx="2323">0.047666666666666663</cx:pt>
          <cx:pt idx="2324">0.3793333333333333</cx:pt>
          <cx:pt idx="2325">1.3413333333333333</cx:pt>
          <cx:pt idx="2326">0.29966666666666669</cx:pt>
          <cx:pt idx="2327">0.128</cx:pt>
          <cx:pt idx="2328">2.293166666666667</cx:pt>
          <cx:pt idx="2329">0.158</cx:pt>
          <cx:pt idx="2330">0.88550000000000006</cx:pt>
          <cx:pt idx="2331">0.4345</cx:pt>
          <cx:pt idx="2332">0.39050000000000001</cx:pt>
          <cx:pt idx="2333">0.28666666666666663</cx:pt>
          <cx:pt idx="2334">0.095000000000000001</cx:pt>
          <cx:pt idx="2335">0.043000000000000003</cx:pt>
          <cx:pt idx="2336">1.9955000000000001</cx:pt>
          <cx:pt idx="2337">0.26750000000000002</cx:pt>
          <cx:pt idx="2338">0.22750000000000001</cx:pt>
          <cx:pt idx="2339">0.58950000000000002</cx:pt>
          <cx:pt idx="2340">0.23575000000000002</cx:pt>
          <cx:pt idx="2341">0.44924999999999998</cx:pt>
          <cx:pt idx="2342">0.18325</cx:pt>
          <cx:pt idx="2343">0.042750000000000003</cx:pt>
          <cx:pt idx="2344">2.6745000000000001</cx:pt>
          <cx:pt idx="2345">0.21074999999999999</cx:pt>
          <cx:pt idx="2346">0.087250000000000008</cx:pt>
          <cx:pt idx="2347">0.36325000000000002</cx:pt>
          <cx:pt idx="2348">0.183</cx:pt>
          <cx:pt idx="2349">1.60575</cx:pt>
          <cx:pt idx="2350">0.17799999999999999</cx:pt>
          <cx:pt idx="2351">0.0465</cx:pt>
          <cx:pt idx="2352">2.5338333333333334</cx:pt>
          <cx:pt idx="2353">0.18033333333333335</cx:pt>
          <cx:pt idx="2354">0.26933333333333337</cx:pt>
          <cx:pt idx="2355">0.32516666666666671</cx:pt>
          <cx:pt idx="2356">0.71816666666666662</cx:pt>
          <cx:pt idx="2357">0.67700000000000005</cx:pt>
          <cx:pt idx="2358">0.22550000000000001</cx:pt>
          <cx:pt idx="2359">0.13833333333333334</cx:pt>
          <cx:pt idx="2360">1.9276666666666666</cx:pt>
          <cx:pt idx="2361">0.3136666666666667</cx:pt>
          <cx:pt idx="2362">0.20849999999999999</cx:pt>
          <cx:pt idx="2363">0.027166666666666669</cx:pt>
          <cx:pt idx="2364">0.40950000000000003</cx:pt>
          <cx:pt idx="2365">0.78699999999999992</cx:pt>
          <cx:pt idx="2366">0.15183333333333335</cx:pt>
          <cx:pt idx="2367">0.029999999999999999</cx:pt>
          <cx:pt idx="2368">3.2682500000000001</cx:pt>
          <cx:pt idx="2369">0.26874999999999999</cx:pt>
          <cx:pt idx="2370">0.63400000000000001</cx:pt>
          <cx:pt idx="2371">1.10775</cx:pt>
          <cx:pt idx="2372">0.35599999999999998</cx:pt>
          <cx:pt idx="2373">0.59425000000000006</cx:pt>
          <cx:pt idx="2374">0.060999999999999999</cx:pt>
          <cx:pt idx="2375">0.2465</cx:pt>
          <cx:pt idx="2376">1.9997500000000001</cx:pt>
          <cx:pt idx="2377">0.29899999999999999</cx:pt>
          <cx:pt idx="2378">0.33574999999999999</cx:pt>
          <cx:pt idx="2379">0.38974999999999999</cx:pt>
          <cx:pt idx="2380">0.26824999999999999</cx:pt>
          <cx:pt idx="2381">0.496</cx:pt>
          <cx:pt idx="2382">0.15575</cx:pt>
          <cx:pt idx="2383">0.05525</cx:pt>
          <cx:pt idx="2384">1.32125</cx:pt>
          <cx:pt idx="2385">0.23600000000000002</cx:pt>
          <cx:pt idx="2386">0.32000000000000001</cx:pt>
          <cx:pt idx="2387">0.14100000000000001</cx:pt>
          <cx:pt idx="2388">0.16475000000000001</cx:pt>
          <cx:pt idx="2389">0.35999999999999999</cx:pt>
          <cx:pt idx="2390">0.075749999999999998</cx:pt>
          <cx:pt idx="2391">0.02375</cx:pt>
          <cx:pt idx="2392">3.6712500000000001</cx:pt>
          <cx:pt idx="2393">0.35075000000000001</cx:pt>
          <cx:pt idx="2394">0.107</cx:pt>
          <cx:pt idx="2395">0.48325000000000001</cx:pt>
          <cx:pt idx="2396">0.21575</cx:pt>
          <cx:pt idx="2397">2.3327499999999999</cx:pt>
          <cx:pt idx="2398">0.15575</cx:pt>
          <cx:pt idx="2399">0.026000000000000002</cx:pt>
          <cx:pt idx="2400">1.7910000000000001</cx:pt>
          <cx:pt idx="2401">0.27500000000000002</cx:pt>
          <cx:pt idx="2402">0.38300000000000001</cx:pt>
          <cx:pt idx="2403">0.42199999999999999</cx:pt>
          <cx:pt idx="2404">0.26600000000000001</cx:pt>
          <cx:pt idx="2405">0.24933333333333332</cx:pt>
          <cx:pt idx="2406">0.077666666666666676</cx:pt>
          <cx:pt idx="2407">0.11800000000000001</cx:pt>
          <cx:pt idx="2408">2.2337999999999996</cx:pt>
          <cx:pt idx="2409">0.24560000000000001</cx:pt>
          <cx:pt idx="2410">0.30660000000000004</cx:pt>
          <cx:pt idx="2411">0.15859999999999999</cx:pt>
          <cx:pt idx="2412">0.35580000000000001</cx:pt>
          <cx:pt idx="2413">1.0355999999999999</cx:pt>
          <cx:pt idx="2414">0.044600000000000001</cx:pt>
          <cx:pt idx="2415">0.087000000000000008</cx:pt>
          <cx:pt idx="2416">2.431</cx:pt>
          <cx:pt idx="2417">0.33766666666666667</cx:pt>
          <cx:pt idx="2418">0.21533333333333335</cx:pt>
          <cx:pt idx="2419">0.014999999999999999</cx:pt>
          <cx:pt idx="2420">0.29233333333333333</cx:pt>
          <cx:pt idx="2421">1.2630000000000001</cx:pt>
          <cx:pt idx="2422">0.23600000000000002</cx:pt>
          <cx:pt idx="2423">0.07166666666666667</cx:pt>
          <cx:pt idx="2424">2.0345</cx:pt>
          <cx:pt idx="2425">0.18233333333333335</cx:pt>
          <cx:pt idx="2426">0.47883333333333333</cx:pt>
          <cx:pt idx="2427">0.50266666666666671</cx:pt>
          <cx:pt idx="2428">0.41933333333333334</cx:pt>
          <cx:pt idx="2429">0.2445</cx:pt>
          <cx:pt idx="2430">0.15116666666666667</cx:pt>
          <cx:pt idx="2431">0.055666666666666663</cx:pt>
          <cx:pt idx="2432">1.65825</cx:pt>
          <cx:pt idx="2433">0.21475</cx:pt>
          <cx:pt idx="2434">0.26124999999999998</cx:pt>
          <cx:pt idx="2435">0.52649999999999997</cx:pt>
          <cx:pt idx="2436">0.15075</cx:pt>
          <cx:pt idx="2437">0.34750000000000003</cx:pt>
          <cx:pt idx="2438">0.10225000000000001</cx:pt>
          <cx:pt idx="2439">0.05525</cx:pt>
          <cx:pt idx="2440">2.2044999999999999</cx:pt>
          <cx:pt idx="2441">0.191</cx:pt>
          <cx:pt idx="2442">0.02</cx:pt>
          <cx:pt idx="2443">0.23725000000000002</cx:pt>
          <cx:pt idx="2444">0.18124999999999999</cx:pt>
          <cx:pt idx="2445">1.4012500000000001</cx:pt>
          <cx:pt idx="2446">0.12875</cx:pt>
          <cx:pt idx="2447">0.044999999999999998</cx:pt>
          <cx:pt idx="2448">2.1888333333333332</cx:pt>
          <cx:pt idx="2449">0.159</cx:pt>
          <cx:pt idx="2450">0.1615</cx:pt>
          <cx:pt idx="2451">0.33166666666666667</cx:pt>
          <cx:pt idx="2452">0.47633333333333333</cx:pt>
          <cx:pt idx="2453">0.67900000000000005</cx:pt>
          <cx:pt idx="2454">0.20849999999999999</cx:pt>
          <cx:pt idx="2455">0.17283333333333334</cx:pt>
          <cx:pt idx="2456">1.9328333333333334</cx:pt>
          <cx:pt idx="2457">0.13350000000000001</cx:pt>
          <cx:pt idx="2458">0.52900000000000003</cx:pt>
          <cx:pt idx="2459">0.082833333333333328</cx:pt>
          <cx:pt idx="2460">0.38833333333333331</cx:pt>
          <cx:pt idx="2461">0.61433333333333329</cx:pt>
          <cx:pt idx="2462">0.14050000000000001</cx:pt>
          <cx:pt idx="2463">0.044333333333333336</cx:pt>
          <cx:pt idx="2464">2.9090000000000003</cx:pt>
          <cx:pt idx="2465">0.22625000000000001</cx:pt>
          <cx:pt idx="2466">0.14300000000000002</cx:pt>
          <cx:pt idx="2467">1.0840000000000001</cx:pt>
          <cx:pt idx="2468">0.47475000000000001</cx:pt>
          <cx:pt idx="2469">0.64349999999999996</cx:pt>
          <cx:pt idx="2470">0.11375</cx:pt>
          <cx:pt idx="2471">0.22375</cx:pt>
          <cx:pt idx="2472">2.0012500000000002</cx:pt>
          <cx:pt idx="2473">0.32524999999999998</cx:pt>
          <cx:pt idx="2474">0.29699999999999999</cx:pt>
          <cx:pt idx="2475">0.48499999999999999</cx:pt>
          <cx:pt idx="2476">0.28650000000000003</cx:pt>
          <cx:pt idx="2477">0.39500000000000002</cx:pt>
          <cx:pt idx="2478">0.13600000000000001</cx:pt>
          <cx:pt idx="2479">0.076499999999999999</cx:pt>
          <cx:pt idx="2480">1.91275</cx:pt>
          <cx:pt idx="2481">0.29199999999999998</cx:pt>
          <cx:pt idx="2482">0.80349999999999999</cx:pt>
          <cx:pt idx="2483">0.19375000000000001</cx:pt>
          <cx:pt idx="2484">0.0060000000000000001</cx:pt>
          <cx:pt idx="2485">0.4355</cx:pt>
          <cx:pt idx="2486">0.10400000000000001</cx:pt>
          <cx:pt idx="2487">0.078</cx:pt>
          <cx:pt idx="2488">3.9697499999999999</cx:pt>
          <cx:pt idx="2489">0.25924999999999998</cx:pt>
          <cx:pt idx="2490">0.50224999999999997</cx:pt>
          <cx:pt idx="2491">0.50775000000000003</cx:pt>
          <cx:pt idx="2492">0.19750000000000001</cx:pt>
          <cx:pt idx="2493">2.3227500000000001</cx:pt>
          <cx:pt idx="2494">0.15225</cx:pt>
          <cx:pt idx="2495">0.028000000000000001</cx:pt>
          <cx:pt idx="2496">2.665</cx:pt>
          <cx:pt idx="2497">0.22900000000000001</cx:pt>
          <cx:pt idx="2498">0.76100000000000001</cx:pt>
          <cx:pt idx="2499">1.0660000000000001</cx:pt>
          <cx:pt idx="2500">0.27100000000000002</cx:pt>
          <cx:pt idx="2501">0.08033333333333334</cx:pt>
          <cx:pt idx="2502">0.12933333333333336</cx:pt>
          <cx:pt idx="2503">0.12833333333333335</cx:pt>
          <cx:pt idx="2504">2.8971999999999998</cx:pt>
          <cx:pt idx="2505">0.31439999999999996</cx:pt>
          <cx:pt idx="2506">1.3275999999999999</cx:pt>
          <cx:pt idx="2507">0.18739999999999998</cx:pt>
          <cx:pt idx="2508">0.371</cx:pt>
          <cx:pt idx="2509">0.4834</cx:pt>
          <cx:pt idx="2510">0.062200000000000005</cx:pt>
          <cx:pt idx="2511">0.1512</cx:pt>
          <cx:pt idx="2512">1.3993333333333333</cx:pt>
          <cx:pt idx="2513">0.3113333333333333</cx:pt>
          <cx:pt idx="2514">0.21466666666666667</cx:pt>
          <cx:pt idx="2515">0</cx:pt>
          <cx:pt idx="2516">0.081333333333333327</cx:pt>
          <cx:pt idx="2517">0.65866666666666673</cx:pt>
          <cx:pt idx="2518">0.051000000000000004</cx:pt>
          <cx:pt idx="2519">0.082333333333333328</cx:pt>
          <cx:pt idx="2520">2.144166666666667</cx:pt>
          <cx:pt idx="2521">0.17366666666666666</cx:pt>
          <cx:pt idx="2522">0.70183333333333342</cx:pt>
          <cx:pt idx="2523">0.57000000000000006</cx:pt>
          <cx:pt idx="2524">0.3115</cx:pt>
          <cx:pt idx="2525">0.24299999999999999</cx:pt>
          <cx:pt idx="2526">0.10150000000000001</cx:pt>
          <cx:pt idx="2527">0.042666666666666665</cx:pt>
          <cx:pt idx="2528">1.4272500000000001</cx:pt>
          <cx:pt idx="2529">0.218</cx:pt>
          <cx:pt idx="2530">0.19750000000000001</cx:pt>
          <cx:pt idx="2531">0.52000000000000002</cx:pt>
          <cx:pt idx="2532">0.122</cx:pt>
          <cx:pt idx="2533">0.26350000000000001</cx:pt>
          <cx:pt idx="2534">0.072999999999999995</cx:pt>
          <cx:pt idx="2535">0.033250000000000002</cx:pt>
          <cx:pt idx="2536">2.79725</cx:pt>
          <cx:pt idx="2537">0.23575000000000002</cx:pt>
          <cx:pt idx="2538">0.056500000000000002</cx:pt>
          <cx:pt idx="2539">0.42449999999999999</cx:pt>
          <cx:pt idx="2540">0.12425</cx:pt>
          <cx:pt idx="2541">1.72075</cx:pt>
          <cx:pt idx="2542">0.1565</cx:pt>
          <cx:pt idx="2543">0.079000000000000001</cx:pt>
          <cx:pt idx="2544">2.5102654621264771</cx:pt>
          <cx:pt idx="2545">0.17645587213342598</cx:pt>
          <cx:pt idx="2546">0.2928700486448923</cx:pt>
          <cx:pt idx="2547">0.55257261987491313</cx:pt>
          <cx:pt idx="2548">0.57840166782487834</cx:pt>
          <cx:pt idx="2549">0.64911744266851978</cx:pt>
          <cx:pt idx="2550">0.099068797776233494</cx:pt>
          <cx:pt idx="2551">0.16177901320361363</cx:pt>
          <cx:pt idx="2552">1.4736666666666667</cx:pt>
          <cx:pt idx="2553">0.12866666666666665</cx:pt>
          <cx:pt idx="2554">0.044999999999999998</cx:pt>
          <cx:pt idx="2555">0.29149999999999998</cx:pt>
          <cx:pt idx="2556">0.24816666666666667</cx:pt>
          <cx:pt idx="2557">0.59716666666666662</cx:pt>
          <cx:pt idx="2558">0.13066666666666665</cx:pt>
          <cx:pt idx="2559">0.032500000000000001</cx:pt>
          <cx:pt idx="2560">3.1839902710215431</cx:pt>
          <cx:pt idx="2561">0.18262682418346074</cx:pt>
          <cx:pt idx="2562">0.66321056289089642</cx:pt>
          <cx:pt idx="2563">1.0209881862404449</cx:pt>
          <cx:pt idx="2564">0.50234885337039614</cx:pt>
          <cx:pt idx="2565">0.52761640027797096</cx:pt>
          <cx:pt idx="2566">0.15360667129951355</cx:pt>
          <cx:pt idx="2567">0.13359277275886033</cx:pt>
          <cx:pt idx="2568">2.1619999999999999</cx:pt>
          <cx:pt idx="2569">0.2535</cx:pt>
          <cx:pt idx="2570">0.56025000000000003</cx:pt>
          <cx:pt idx="2571">0.46074999999999999</cx:pt>
          <cx:pt idx="2572">0.29049999999999998</cx:pt>
          <cx:pt idx="2573">0.47025</cx:pt>
          <cx:pt idx="2574">0.11700000000000001</cx:pt>
          <cx:pt idx="2575">0.00975</cx:pt>
          <cx:pt idx="2576">1.44025</cx:pt>
          <cx:pt idx="2577">0.27400000000000002</cx:pt>
          <cx:pt idx="2578">0.51050000000000006</cx:pt>
          <cx:pt idx="2579">0.22675000000000001</cx:pt>
          <cx:pt idx="2580">0.010750000000000001</cx:pt>
          <cx:pt idx="2581">0.30025000000000002</cx:pt>
          <cx:pt idx="2582">0.059500000000000004</cx:pt>
          <cx:pt idx="2583">0.058500000000000003</cx:pt>
          <cx:pt idx="2584">3.117</cx:pt>
          <cx:pt idx="2585">0.25974999999999998</cx:pt>
          <cx:pt idx="2586">0</cx:pt>
          <cx:pt idx="2587">0.26824999999999999</cx:pt>
          <cx:pt idx="2588">0.10775</cx:pt>
          <cx:pt idx="2589">2.3737500000000002</cx:pt>
          <cx:pt idx="2590">0.071000000000000008</cx:pt>
          <cx:pt idx="2591">0.036499999999999998</cx:pt>
          <cx:pt idx="2592">0.96199999999999997</cx:pt>
          <cx:pt idx="2593">0.26000000000000001</cx:pt>
          <cx:pt idx="2594">0.20866666666666667</cx:pt>
          <cx:pt idx="2595">0.16866666666666666</cx:pt>
          <cx:pt idx="2596">0.070333333333333331</cx:pt>
          <cx:pt idx="2597">0.13900000000000001</cx:pt>
          <cx:pt idx="2598">0.067000000000000004</cx:pt>
          <cx:pt idx="2599">0.048333333333333339</cx:pt>
          <cx:pt idx="2600">1.9428000000000001</cx:pt>
          <cx:pt idx="2601">0.31119999999999998</cx:pt>
          <cx:pt idx="2602">0.31160000000000004</cx:pt>
          <cx:pt idx="2603">0.20400000000000001</cx:pt>
          <cx:pt idx="2604">0.41239999999999999</cx:pt>
          <cx:pt idx="2605">0.50900000000000001</cx:pt>
          <cx:pt idx="2606">0.063200000000000006</cx:pt>
          <cx:pt idx="2607">0.13140000000000002</cx:pt>
          <cx:pt idx="2608">2.2669999999999999</cx:pt>
          <cx:pt idx="2609">0.30933333333333329</cx:pt>
          <cx:pt idx="2610">0.22366666666666665</cx:pt>
          <cx:pt idx="2611">0.0023333333333333335</cx:pt>
          <cx:pt idx="2612">0.090333333333333335</cx:pt>
          <cx:pt idx="2613">1.2133333333333334</cx:pt>
          <cx:pt idx="2614">0.27200000000000002</cx:pt>
          <cx:pt idx="2615">0.156</cx:pt>
          <cx:pt idx="2616">2.2583333333333342</cx:pt>
          <cx:pt idx="2617">0.17550000000000002</cx:pt>
          <cx:pt idx="2618">0.73299999999999998</cx:pt>
          <cx:pt idx="2619">0.52383333333333337</cx:pt>
          <cx:pt idx="2620">0.23566666666666666</cx:pt>
          <cx:pt idx="2621">0.38933333333333336</cx:pt>
          <cx:pt idx="2622">0.13233333333333336</cx:pt>
          <cx:pt idx="2623">0.068666666666666668</cx:pt>
          <cx:pt idx="2624">1.9295</cx:pt>
          <cx:pt idx="2625">0.26350000000000001</cx:pt>
          <cx:pt idx="2626">0.26300000000000001</cx:pt>
          <cx:pt idx="2627">0.66525000000000001</cx:pt>
          <cx:pt idx="2628">0.14649999999999999</cx:pt>
          <cx:pt idx="2629">0.39100000000000001</cx:pt>
          <cx:pt idx="2630">0.14549999999999999</cx:pt>
          <cx:pt idx="2631">0.05475</cx:pt>
          <cx:pt idx="2632">2.8302499999999999</cx:pt>
          <cx:pt idx="2633">0.2195</cx:pt>
          <cx:pt idx="2634">0.043999999999999997</cx:pt>
          <cx:pt idx="2635">0.20775000000000002</cx:pt>
          <cx:pt idx="2636">0.17899999999999999</cx:pt>
          <cx:pt idx="2637">1.9665000000000001</cx:pt>
          <cx:pt idx="2638">0.17200000000000001</cx:pt>
          <cx:pt idx="2639">0.041500000000000002</cx:pt>
          <cx:pt idx="2640">2.9171666666666667</cx:pt>
          <cx:pt idx="2641">0.183</cx:pt>
          <cx:pt idx="2642">0.26200000000000001</cx:pt>
          <cx:pt idx="2643">0.67216666666666669</cx:pt>
          <cx:pt idx="2644">0.77649999999999997</cx:pt>
          <cx:pt idx="2645">0.67233333333333334</cx:pt>
          <cx:pt idx="2646">0.21566666666666667</cx:pt>
          <cx:pt idx="2647">0.13550000000000001</cx:pt>
          <cx:pt idx="2648">1.6883333333333335</cx:pt>
          <cx:pt idx="2649">0.15983333333333336</cx:pt>
          <cx:pt idx="2650">0.26733333333333331</cx:pt>
          <cx:pt idx="2651">0.18766666666666665</cx:pt>
          <cx:pt idx="2652">0.28016666666666667</cx:pt>
          <cx:pt idx="2653">0.66349999999999998</cx:pt>
          <cx:pt idx="2654">0.11166666666666668</cx:pt>
          <cx:pt idx="2655">0.018166666666666668</cx:pt>
          <cx:pt idx="2656">3.35175</cx:pt>
          <cx:pt idx="2657">0.20400000000000001</cx:pt>
          <cx:pt idx="2658">0.84699999999999998</cx:pt>
          <cx:pt idx="2659">1.02525</cx:pt>
          <cx:pt idx="2660">0.17200000000000001</cx:pt>
          <cx:pt idx="2661">0.753</cx:pt>
          <cx:pt idx="2662">0.16750000000000001</cx:pt>
          <cx:pt idx="2663">0.183</cx:pt>
          <cx:pt idx="2664">1.7837499999999999</cx:pt>
          <cx:pt idx="2665">0.30649999999999999</cx:pt>
          <cx:pt idx="2666">0.17050000000000001</cx:pt>
          <cx:pt idx="2667">0.42175000000000001</cx:pt>
          <cx:pt idx="2668">0.29299999999999998</cx:pt>
          <cx:pt idx="2669">0.43225000000000002</cx:pt>
          <cx:pt idx="2670">0.12425</cx:pt>
          <cx:pt idx="2671">0.035500000000000004</cx:pt>
          <cx:pt idx="2672">1.2504999999999999</cx:pt>
          <cx:pt idx="2673">0.23150000000000001</cx:pt>
          <cx:pt idx="2674">0.21775</cx:pt>
          <cx:pt idx="2675">0.2475</cx:pt>
          <cx:pt idx="2676">0.01375</cx:pt>
          <cx:pt idx="2677">0.40700000000000003</cx:pt>
          <cx:pt idx="2678">0.10025000000000001</cx:pt>
          <cx:pt idx="2679">0.032750000000000001</cx:pt>
          <cx:pt idx="2680">4.3330000000000002</cx:pt>
          <cx:pt idx="2681">0.3155</cx:pt>
          <cx:pt idx="2682">0.60225000000000006</cx:pt>
          <cx:pt idx="2683">0.27750000000000002</cx:pt>
          <cx:pt idx="2684">0.15925</cx:pt>
          <cx:pt idx="2685">2.7937500000000002</cx:pt>
          <cx:pt idx="2686">0.15275</cx:pt>
          <cx:pt idx="2687">0.032000000000000001</cx:pt>
          <cx:pt idx="2688">1.7929999999999999</cx:pt>
          <cx:pt idx="2689">0.24233333333333335</cx:pt>
          <cx:pt idx="2690">0.52600000000000002</cx:pt>
          <cx:pt idx="2691">0.30333333333333334</cx:pt>
          <cx:pt idx="2692">0.058666666666666666</cx:pt>
          <cx:pt idx="2693">0.32266666666666666</cx:pt>
          <cx:pt idx="2694">0.23566666666666666</cx:pt>
          <cx:pt idx="2695">0.10433333333333333</cx:pt>
          <cx:pt idx="2696">2.0745999999999998</cx:pt>
          <cx:pt idx="2697">0.2344</cx:pt>
          <cx:pt idx="2698">0.24380000000000002</cx:pt>
          <cx:pt idx="2699">0.13700000000000001</cx:pt>
          <cx:pt idx="2700">0.4718</cx:pt>
          <cx:pt idx="2701">0.87</cx:pt>
          <cx:pt idx="2702">0.062600000000000003</cx:pt>
          <cx:pt idx="2703">0.055</cx:pt>
          <cx:pt idx="2704">2.3546666666666671</cx:pt>
          <cx:pt idx="2705">0.38600000000000001</cx:pt>
          <cx:pt idx="2706">0.2563333333333333</cx:pt>
          <cx:pt idx="2707">0.0023333333333333335</cx:pt>
          <cx:pt idx="2708">0.25533333333333336</cx:pt>
          <cx:pt idx="2709">1.109</cx:pt>
          <cx:pt idx="2710">0.22600000000000001</cx:pt>
          <cx:pt idx="2711">0.11966666666666667</cx:pt>
          <cx:pt idx="2712">1.7433333333333334</cx:pt>
          <cx:pt idx="2713">0.13833333333333334</cx:pt>
          <cx:pt idx="2714">0.52866666666666662</cx:pt>
          <cx:pt idx="2715">0.51249999999999996</cx:pt>
          <cx:pt idx="2716">0.12283333333333334</cx:pt>
          <cx:pt idx="2717">0.26850000000000002</cx:pt>
          <cx:pt idx="2718">0.12433333333333334</cx:pt>
          <cx:pt idx="2719">0.048166666666666663</cx:pt>
          <cx:pt idx="2720">2.0362499999999999</cx:pt>
          <cx:pt idx="2721">0.23775000000000002</cx:pt>
          <cx:pt idx="2722">0.20949999999999999</cx:pt>
          <cx:pt idx="2723">0.59125000000000005</cx:pt>
          <cx:pt idx="2724">0.29149999999999998</cx:pt>
          <cx:pt idx="2725">0.49375000000000002</cx:pt>
          <cx:pt idx="2726">0.16250000000000001</cx:pt>
          <cx:pt idx="2727">0.050000000000000003</cx:pt>
          <cx:pt idx="2728">2.8452500000000001</cx:pt>
          <cx:pt idx="2729">0.26050000000000001</cx:pt>
          <cx:pt idx="2730">0.16375000000000001</cx:pt>
          <cx:pt idx="2731">0.23300000000000001</cx:pt>
          <cx:pt idx="2732">0.19625000000000001</cx:pt>
          <cx:pt idx="2733">1.7735000000000001</cx:pt>
          <cx:pt idx="2734">0.18375</cx:pt>
          <cx:pt idx="2735">0.034500000000000003</cx:pt>
          <cx:pt idx="2736">3.0956666666666668</cx:pt>
          <cx:pt idx="2737">0.24466666666666667</cx:pt>
          <cx:pt idx="2738">0.88633333333333342</cx:pt>
          <cx:pt idx="2739">0.51383333333333325</cx:pt>
          <cx:pt idx="2740">0.4995</cx:pt>
          <cx:pt idx="2741">0.63383333333333325</cx:pt>
          <cx:pt idx="2742">0.22750000000000001</cx:pt>
          <cx:pt idx="2743">0.089999999999999997</cx:pt>
          <cx:pt idx="2744">1.8938333333333333</cx:pt>
          <cx:pt idx="2745">0.19166666666666665</cx:pt>
          <cx:pt idx="2746">0.40400000000000003</cx:pt>
          <cx:pt idx="2747">0.13416666666666666</cx:pt>
          <cx:pt idx="2748">0.38016666666666671</cx:pt>
          <cx:pt idx="2749">0.59499999999999997</cx:pt>
          <cx:pt idx="2750">0.16550000000000001</cx:pt>
          <cx:pt idx="2751">0.023333333333333331</cx:pt>
          <cx:pt idx="2752">2.4372500000000001</cx:pt>
          <cx:pt idx="2753">0.22550000000000001</cx:pt>
          <cx:pt idx="2754">0.23675000000000002</cx:pt>
          <cx:pt idx="2755">0.89700000000000002</cx:pt>
          <cx:pt idx="2756">0.48099999999999998</cx:pt>
          <cx:pt idx="2757">0.35649999999999998</cx:pt>
          <cx:pt idx="2758">0.0785</cx:pt>
          <cx:pt idx="2759">0.16200000000000001</cx:pt>
          <cx:pt idx="2760">1.8287500000000001</cx:pt>
          <cx:pt idx="2761">0.24049999999999999</cx:pt>
          <cx:pt idx="2762">0.49199999999999999</cx:pt>
          <cx:pt idx="2763">0.53900000000000003</cx:pt>
          <cx:pt idx="2764">0.19325000000000001</cx:pt>
          <cx:pt idx="2765">0.20675000000000002</cx:pt>
          <cx:pt idx="2766">0.1205</cx:pt>
          <cx:pt idx="2767">0.036749999999999998</cx:pt>
          <cx:pt idx="2768">1.1772500000000001</cx:pt>
          <cx:pt idx="2769">0.2175</cx:pt>
          <cx:pt idx="2770">0.48049999999999998</cx:pt>
          <cx:pt idx="2771">0.11550000000000001</cx:pt>
          <cx:pt idx="2772">0.049500000000000002</cx:pt>
          <cx:pt idx="2773">0.22</cx:pt>
          <cx:pt idx="2774">0.072999999999999995</cx:pt>
          <cx:pt idx="2775">0.021250000000000002</cx:pt>
          <cx:pt idx="2776">3.6365000000000003</cx:pt>
          <cx:pt idx="2777">0.28025</cx:pt>
          <cx:pt idx="2778">0.55125000000000002</cx:pt>
          <cx:pt idx="2779">0.35749999999999998</cx:pt>
          <cx:pt idx="2780">0.22575000000000001</cx:pt>
          <cx:pt idx="2781">2.0255000000000001</cx:pt>
          <cx:pt idx="2782">0.17649999999999999</cx:pt>
          <cx:pt idx="2783">0.01975</cx:pt>
          <cx:pt idx="2784">2.3033333333333337</cx:pt>
          <cx:pt idx="2785">0.29233333333333333</cx:pt>
          <cx:pt idx="2786">0.39433333333333337</cx:pt>
          <cx:pt idx="2787">0.50166666666666671</cx:pt>
          <cx:pt idx="2788">0.36466666666666669</cx:pt>
          <cx:pt idx="2789">0.34733333333333333</cx:pt>
          <cx:pt idx="2790">0.32333333333333331</cx:pt>
          <cx:pt idx="2791">0.079666666666666677</cx:pt>
          <cx:pt idx="2792">2.0979999999999999</cx:pt>
          <cx:pt idx="2793">0.21160000000000001</cx:pt>
          <cx:pt idx="2794">0.42560000000000003</cx:pt>
          <cx:pt idx="2795">0.1366</cx:pt>
          <cx:pt idx="2796">0.25900000000000001</cx:pt>
          <cx:pt idx="2797">0.93859999999999999</cx:pt>
          <cx:pt idx="2798">0.061400000000000003</cx:pt>
          <cx:pt idx="2799">0.065200000000000008</cx:pt>
          <cx:pt idx="2800">1.8036666666666668</cx:pt>
          <cx:pt idx="2801">0.377</cx:pt>
          <cx:pt idx="2802">0.29299999999999998</cx:pt>
          <cx:pt idx="2803">0.0053333333333333332</cx:pt>
          <cx:pt idx="2804">0.13766666666666666</cx:pt>
          <cx:pt idx="2805">0.66666666666666674</cx:pt>
          <cx:pt idx="2806">0.19566666666666666</cx:pt>
          <cx:pt idx="2807">0.12833333333333335</cx:pt>
          <cx:pt idx="2808">1.6476666666666668</cx:pt>
          <cx:pt idx="2809">0.14883333333333335</cx:pt>
          <cx:pt idx="2810">0.55316666666666681</cx:pt>
          <cx:pt idx="2811">0.38866666666666672</cx:pt>
          <cx:pt idx="2812">0.16066666666666665</cx:pt>
          <cx:pt idx="2813">0.23416666666666669</cx:pt>
          <cx:pt idx="2814">0.11366666666666668</cx:pt>
          <cx:pt idx="2815">0.048500000000000001</cx:pt>
          <cx:pt idx="2816">1.6425000000000001</cx:pt>
          <cx:pt idx="2817">0.19675000000000001</cx:pt>
          <cx:pt idx="2818">0.26374999999999998</cx:pt>
          <cx:pt idx="2819">0.52375000000000005</cx:pt>
          <cx:pt idx="2820">0.14075000000000001</cx:pt>
          <cx:pt idx="2821">0.29549999999999998</cx:pt>
          <cx:pt idx="2822">0.14300000000000002</cx:pt>
          <cx:pt idx="2823">0.079000000000000001</cx:pt>
          <cx:pt idx="2824">2.2262499999999998</cx:pt>
          <cx:pt idx="2825">0.2445</cx:pt>
          <cx:pt idx="2826">0.0315</cx:pt>
          <cx:pt idx="2827">0.32574999999999998</cx:pt>
          <cx:pt idx="2828">0.22975000000000001</cx:pt>
          <cx:pt idx="2829">1.2384999999999999</cx:pt>
          <cx:pt idx="2830">0.1105</cx:pt>
          <cx:pt idx="2831">0.045749999999999999</cx:pt>
          <cx:pt idx="2832">2.7575000000000007</cx:pt>
          <cx:pt idx="2833">0.16350000000000001</cx:pt>
          <cx:pt idx="2834">0.66400000000000003</cx:pt>
          <cx:pt idx="2835">0.496</cx:pt>
          <cx:pt idx="2836">0.43233333333333335</cx:pt>
          <cx:pt idx="2837">0.62433333333333341</cx:pt>
          <cx:pt idx="2838">0.23200000000000001</cx:pt>
          <cx:pt idx="2839">0.14533333333333334</cx:pt>
          <cx:pt idx="2840">1.329</cx:pt>
          <cx:pt idx="2841">0.12083333333333333</cx:pt>
          <cx:pt idx="2842">0.04883333333333334</cx:pt>
          <cx:pt idx="2843">0.10183333333333333</cx:pt>
          <cx:pt idx="2844">0.33616666666666667</cx:pt>
          <cx:pt idx="2845">0.53316666666666668</cx:pt>
          <cx:pt idx="2846">0.14333333333333334</cx:pt>
          <cx:pt idx="2847">0.044833333333333336</cx:pt>
          <cx:pt idx="2848">2.6172499999999999</cx:pt>
          <cx:pt idx="2849">0.20175000000000001</cx:pt>
          <cx:pt idx="2850">0.69650000000000001</cx:pt>
          <cx:pt idx="2851">0.90949999999999998</cx:pt>
          <cx:pt idx="2852">0.23475000000000001</cx:pt>
          <cx:pt idx="2853">0.29925000000000002</cx:pt>
          <cx:pt idx="2854">0.076999999999999999</cx:pt>
          <cx:pt idx="2855">0.19850000000000001</cx:pt>
          <cx:pt idx="2856">2.0022500000000001</cx:pt>
          <cx:pt idx="2857">0.24149999999999999</cx:pt>
          <cx:pt idx="2858">0.37125000000000002</cx:pt>
          <cx:pt idx="2859">0.55549999999999999</cx:pt>
          <cx:pt idx="2860">0.45850000000000002</cx:pt>
          <cx:pt idx="2861">0.22425</cx:pt>
          <cx:pt idx="2862">0.13400000000000001</cx:pt>
          <cx:pt idx="2863">0.017250000000000001</cx:pt>
          <cx:pt idx="2864">1.16825</cx:pt>
          <cx:pt idx="2865">0.2555</cx:pt>
          <cx:pt idx="2866">0.47500000000000003</cx:pt>
          <cx:pt idx="2867">0.14325000000000002</cx:pt>
          <cx:pt idx="2868">0.0074999999999999997</cx:pt>
          <cx:pt idx="2869">0.21074999999999999</cx:pt>
          <cx:pt idx="2870">0.0465</cx:pt>
          <cx:pt idx="2871">0.029750000000000002</cx:pt>
          <cx:pt idx="2872">2.92075</cx:pt>
          <cx:pt idx="2873">0.23500000000000001</cx:pt>
          <cx:pt idx="2874">0.28800000000000003</cx:pt>
          <cx:pt idx="2875">0.28949999999999998</cx:pt>
          <cx:pt idx="2876">0.23175000000000001</cx:pt>
          <cx:pt idx="2877">1.74725</cx:pt>
          <cx:pt idx="2878">0.1105</cx:pt>
          <cx:pt idx="2879">0.018749999999999999</cx:pt>
          <cx:pt idx="2880">3.0216666666666669</cx:pt>
          <cx:pt idx="2881">0.318</cx:pt>
          <cx:pt idx="2882">0.73033333333333328</cx:pt>
          <cx:pt idx="2883">1.0363333333333333</cx:pt>
          <cx:pt idx="2884">0.26133333333333331</cx:pt>
          <cx:pt idx="2885">0.33500000000000002</cx:pt>
          <cx:pt idx="2886">0.29033333333333333</cx:pt>
          <cx:pt idx="2887">0.050333333333333334</cx:pt>
          <cx:pt idx="2888">1.734</cx:pt>
          <cx:pt idx="2889">0.245</cx:pt>
          <cx:pt idx="2890">0.39900000000000002</cx:pt>
          <cx:pt idx="2891">0.11240000000000001</cx:pt>
          <cx:pt idx="2892">0.32480000000000003</cx:pt>
          <cx:pt idx="2893">0.50939999999999996</cx:pt>
          <cx:pt idx="2894">0.067400000000000002</cx:pt>
          <cx:pt idx="2895">0.075999999999999998</cx:pt>
          <cx:pt idx="2896">1.7883333333333333</cx:pt>
          <cx:pt idx="2897">0.309</cx:pt>
          <cx:pt idx="2898">0.27366666666666667</cx:pt>
          <cx:pt idx="2899">0.011333333333333334</cx:pt>
          <cx:pt idx="2900">0.24133333333333334</cx:pt>
          <cx:pt idx="2901">0.71633333333333338</cx:pt>
          <cx:pt idx="2902">0.11600000000000001</cx:pt>
          <cx:pt idx="2903">0.12066666666666667</cx:pt>
          <cx:pt idx="2904">1.5305</cx:pt>
          <cx:pt idx="2905">0.14416666666666667</cx:pt>
          <cx:pt idx="2906">0.42349999999999999</cx:pt>
          <cx:pt idx="2907">0.33633333333333332</cx:pt>
          <cx:pt idx="2908">0.14666666666666667</cx:pt>
          <cx:pt idx="2909">0.25800000000000001</cx:pt>
          <cx:pt idx="2910">0.17050000000000001</cx:pt>
          <cx:pt idx="2911">0.051333333333333335</cx:pt>
          <cx:pt idx="2912">1.74125</cx:pt>
          <cx:pt idx="2913">0.23350000000000001</cx:pt>
          <cx:pt idx="2914">0.23750000000000002</cx:pt>
          <cx:pt idx="2915">0.52575000000000005</cx:pt>
          <cx:pt idx="2916">0.32124999999999998</cx:pt>
          <cx:pt idx="2917">0.22675000000000001</cx:pt>
          <cx:pt idx="2918">0.098000000000000004</cx:pt>
          <cx:pt idx="2919">0.098500000000000004</cx:pt>
          <cx:pt idx="2920">2.5427499999999998</cx:pt>
          <cx:pt idx="2921">0.32200000000000001</cx:pt>
          <cx:pt idx="2922">0.029750000000000002</cx:pt>
          <cx:pt idx="2923">0.28050000000000003</cx:pt>
          <cx:pt idx="2924">0.16725000000000001</cx:pt>
          <cx:pt idx="2925">1.5665</cx:pt>
          <cx:pt idx="2926">0.13275000000000001</cx:pt>
          <cx:pt idx="2927">0.043999999999999997</cx:pt>
          <cx:pt idx="2928">2.1531666666666665</cx:pt>
          <cx:pt idx="2929">0.15666666666666665</cx:pt>
          <cx:pt idx="2930">0.063500000000000001</cx:pt>
          <cx:pt idx="2931">0.33866666666666667</cx:pt>
          <cx:pt idx="2932">0.72199999999999998</cx:pt>
          <cx:pt idx="2933">0.57816666666666672</cx:pt>
          <cx:pt idx="2934">0.20683333333333334</cx:pt>
          <cx:pt idx="2935">0.087333333333333332</cx:pt>
          <cx:pt idx="2936">2.0289999999999995</cx:pt>
          <cx:pt idx="2937">0.14633333333333334</cx:pt>
          <cx:pt idx="2938">0.39633333333333332</cx:pt>
          <cx:pt idx="2939">0.10200000000000001</cx:pt>
          <cx:pt idx="2940">0.6123333333333334</cx:pt>
          <cx:pt idx="2941">0.56416666666666659</cx:pt>
          <cx:pt idx="2942">0.17550000000000002</cx:pt>
          <cx:pt idx="2943">0.032333333333333339</cx:pt>
          <cx:pt idx="2944">2.22675</cx:pt>
          <cx:pt idx="2945">0.19400000000000001</cx:pt>
          <cx:pt idx="2946">0.27150000000000002</cx:pt>
          <cx:pt idx="2947">0.74024999999999996</cx:pt>
          <cx:pt idx="2948">0.38250000000000001</cx:pt>
          <cx:pt idx="2949">0.376</cx:pt>
          <cx:pt idx="2950">0.14400000000000002</cx:pt>
          <cx:pt idx="2951">0.11850000000000001</cx:pt>
          <cx:pt idx="2952">2.052</cx:pt>
          <cx:pt idx="2953">0.214</cx:pt>
          <cx:pt idx="2954">0.60525000000000007</cx:pt>
          <cx:pt idx="2955">0.41699999999999998</cx:pt>
          <cx:pt idx="2956">0.39400000000000002</cx:pt>
          <cx:pt idx="2957">0.20250000000000001</cx:pt>
          <cx:pt idx="2958">0.1845</cx:pt>
          <cx:pt idx="2959">0.034750000000000003</cx:pt>
          <cx:pt idx="2960">1.177</cx:pt>
          <cx:pt idx="2961">0.19575000000000001</cx:pt>
          <cx:pt idx="2962">0.50624999999999998</cx:pt>
          <cx:pt idx="2963">0.114</cx:pt>
          <cx:pt idx="2964">0.1245</cx:pt>
          <cx:pt idx="2965">0.16325000000000001</cx:pt>
          <cx:pt idx="2966">0.060499999999999998</cx:pt>
          <cx:pt idx="2967">0.012750000000000001</cx:pt>
          <cx:pt idx="2968">2.9307500000000002</cx:pt>
          <cx:pt idx="2969">0.27174999999999999</cx:pt>
          <cx:pt idx="2970">0.17799999999999999</cx:pt>
          <cx:pt idx="2971">0.27550000000000002</cx:pt>
          <cx:pt idx="2972">0.22025</cx:pt>
          <cx:pt idx="2973">1.7767500000000001</cx:pt>
          <cx:pt idx="2974">0.16750000000000001</cx:pt>
          <cx:pt idx="2975">0.041000000000000002</cx:pt>
          <cx:pt idx="2976">3.3163333333333336</cx:pt>
          <cx:pt idx="2977">0.26400000000000001</cx:pt>
          <cx:pt idx="2978">1.0113333333333334</cx:pt>
          <cx:pt idx="2979">1.0736666666666668</cx:pt>
          <cx:pt idx="2980">0.19966666666666666</cx:pt>
          <cx:pt idx="2981">0.32666666666666672</cx:pt>
          <cx:pt idx="2982">0.33900000000000002</cx:pt>
          <cx:pt idx="2983">0.10200000000000001</cx:pt>
          <cx:pt idx="2984">2.077</cx:pt>
          <cx:pt idx="2985">0.2422</cx:pt>
          <cx:pt idx="2986">0.36179999999999995</cx:pt>
          <cx:pt idx="2987">0.1232</cx:pt>
          <cx:pt idx="2988">0.40439999999999998</cx:pt>
          <cx:pt idx="2989">0.74420000000000008</cx:pt>
          <cx:pt idx="2990">0.057600000000000005</cx:pt>
          <cx:pt idx="2991">0.14360000000000001</cx:pt>
          <cx:pt idx="2992">2.4916666666666667</cx:pt>
          <cx:pt idx="2993">0.39833333333333332</cx:pt>
          <cx:pt idx="2994">0.22</cx:pt>
          <cx:pt idx="2995">0.052333333333333336</cx:pt>
          <cx:pt idx="2996">0.62666666666666659</cx:pt>
          <cx:pt idx="2997">0.77600000000000002</cx:pt>
          <cx:pt idx="2998">0.24566666666666667</cx:pt>
          <cx:pt idx="2999">0.17266666666666669</cx:pt>
          <cx:pt idx="3000">2.1403333333333334</cx:pt>
          <cx:pt idx="3001">0.15066666666666667</cx:pt>
          <cx:pt idx="3002">0.83433333333333326</cx:pt>
          <cx:pt idx="3003">0.3671666666666667</cx:pt>
          <cx:pt idx="3004">0.18833333333333335</cx:pt>
          <cx:pt idx="3005">0.32366666666666666</cx:pt>
          <cx:pt idx="3006">0.22800000000000001</cx:pt>
          <cx:pt idx="3007">0.048166666666666663</cx:pt>
          <cx:pt idx="3008">1.7945</cx:pt>
          <cx:pt idx="3009">0.20725000000000002</cx:pt>
          <cx:pt idx="3010">0.20000000000000001</cx:pt>
          <cx:pt idx="3011">0.56300000000000006</cx:pt>
          <cx:pt idx="3012">0.23550000000000001</cx:pt>
          <cx:pt idx="3013">0.38424999999999998</cx:pt>
          <cx:pt idx="3014">0.14300000000000002</cx:pt>
          <cx:pt idx="3015">0.061499999999999999</cx:pt>
          <cx:pt idx="3016">2.4052500000000001</cx:pt>
          <cx:pt idx="3017">0.22075</cx:pt>
          <cx:pt idx="3018">0.043999999999999997</cx:pt>
          <cx:pt idx="3019">0.23900000000000002</cx:pt>
          <cx:pt idx="3020">0.2455</cx:pt>
          <cx:pt idx="3021">1.3512500000000001</cx:pt>
          <cx:pt idx="3022">0.219</cx:pt>
          <cx:pt idx="3023">0.085750000000000007</cx:pt>
          <cx:pt idx="3024">2.6584999999999996</cx:pt>
          <cx:pt idx="3025">0.17749999999999999</cx:pt>
          <cx:pt idx="3026">0.44799999999999995</cx:pt>
          <cx:pt idx="3027">0.52266666666666661</cx:pt>
          <cx:pt idx="3028">0.48466666666666669</cx:pt>
          <cx:pt idx="3029">0.71316666666666673</cx:pt>
          <cx:pt idx="3030">0.27066666666666667</cx:pt>
          <cx:pt idx="3031">0.041833333333333333</cx:pt>
          <cx:pt idx="3032">1.668666666666667</cx:pt>
          <cx:pt idx="3033">0.247</cx:pt>
          <cx:pt idx="3034">0.193</cx:pt>
          <cx:pt idx="3035">0.18233333333333335</cx:pt>
          <cx:pt idx="3036">0.27333333333333332</cx:pt>
          <cx:pt idx="3037">0.61216666666666664</cx:pt>
          <cx:pt idx="3038">0.12866666666666665</cx:pt>
          <cx:pt idx="3039">0.032166666666666663</cx:pt>
          <cx:pt idx="3040">2.8017500000000002</cx:pt>
          <cx:pt idx="3041">0.27600000000000002</cx:pt>
          <cx:pt idx="3042">0.20575000000000002</cx:pt>
          <cx:pt idx="3043">1.0867500000000001</cx:pt>
          <cx:pt idx="3044">0.30625000000000002</cx:pt>
          <cx:pt idx="3045">0.54600000000000004</cx:pt>
          <cx:pt idx="3046">0.111</cx:pt>
          <cx:pt idx="3047">0.27000000000000002</cx:pt>
          <cx:pt idx="3048">1.5170868658790826</cx:pt>
          <cx:pt idx="3049">0.24116747741487143</cx:pt>
          <cx:pt idx="3050">0.18562890896455872</cx:pt>
          <cx:pt idx="3051">0.39705906879777619</cx:pt>
          <cx:pt idx="3052">0.41804030576789442</cx:pt>
          <cx:pt idx="3053">0.11507991660875609</cx:pt>
          <cx:pt idx="3054">0.11683113273106324</cx:pt>
          <cx:pt idx="3055">0.043280055594162613</cx:pt>
          <cx:pt idx="3056">1.47675</cx:pt>
          <cx:pt idx="3057">0.27074999999999999</cx:pt>
          <cx:pt idx="3058">0.61750000000000005</cx:pt>
          <cx:pt idx="3059">0.21975</cx:pt>
          <cx:pt idx="3060">0</cx:pt>
          <cx:pt idx="3061">0.27725</cx:pt>
          <cx:pt idx="3062">0.053249999999999999</cx:pt>
          <cx:pt idx="3063">0.038249999999999999</cx:pt>
          <cx:pt idx="3064">3.2472500000000002</cx:pt>
          <cx:pt idx="3065">0.23950000000000002</cx:pt>
          <cx:pt idx="3066">0.25700000000000001</cx:pt>
          <cx:pt idx="3067">0.29349999999999998</cx:pt>
          <cx:pt idx="3068">0.24324999999999999</cx:pt>
          <cx:pt idx="3069">2.0707499999999999</cx:pt>
          <cx:pt idx="3070">0.12125</cx:pt>
          <cx:pt idx="3071">0.021999999999999999</cx:pt>
          <cx:pt idx="3072">1.8529999999999998</cx:pt>
          <cx:pt idx="3073">0.30833333333333335</cx:pt>
          <cx:pt idx="3074">0.23433333333333334</cx:pt>
          <cx:pt idx="3075">0.69833333333333325</cx:pt>
          <cx:pt idx="3076">0.20600000000000002</cx:pt>
          <cx:pt idx="3077">0.13266666666666668</cx:pt>
          <cx:pt idx="3078">0.20400000000000001</cx:pt>
          <cx:pt idx="3079">0.06933333333333333</cx:pt>
          <cx:pt idx="3080">1.8454000000000002</cx:pt>
          <cx:pt idx="3081">0.29960000000000003</cx:pt>
          <cx:pt idx="3082">0.16619999999999999</cx:pt>
          <cx:pt idx="3083">0.14939999999999998</cx:pt>
          <cx:pt idx="3084">0.40900000000000003</cx:pt>
          <cx:pt idx="3085">0.73319999999999996</cx:pt>
          <cx:pt idx="3086">0.036799999999999999</cx:pt>
          <cx:pt idx="3087">0.051200000000000002</cx:pt>
          <cx:pt idx="3088">2.720333333333333</cx:pt>
          <cx:pt idx="3089">0.57933333333333337</cx:pt>
          <cx:pt idx="3090">0.33266666666666661</cx:pt>
          <cx:pt idx="3091">0.0023333333333333335</cx:pt>
          <cx:pt idx="3092">0.317</cx:pt>
          <cx:pt idx="3093">1.2036666666666667</cx:pt>
          <cx:pt idx="3094">0.13666666666666666</cx:pt>
          <cx:pt idx="3095">0.14866666666666667</cx:pt>
          <cx:pt idx="3096">1.857</cx:pt>
          <cx:pt idx="3097">0.18333333333333335</cx:pt>
          <cx:pt idx="3098">0.36433333333333334</cx:pt>
          <cx:pt idx="3099">0.55566666666666664</cx:pt>
          <cx:pt idx="3100">0.22366666666666665</cx:pt>
          <cx:pt idx="3101">0.33850000000000002</cx:pt>
          <cx:pt idx="3102">0.13016666666666665</cx:pt>
          <cx:pt idx="3103">0.061333333333333337</cx:pt>
          <cx:pt idx="3104">1.3907499999999999</cx:pt>
          <cx:pt idx="3105">0.23250000000000001</cx:pt>
          <cx:pt idx="3106">0.24149999999999999</cx:pt>
          <cx:pt idx="3107">0.46475</cx:pt>
          <cx:pt idx="3108">0.088749999999999996</cx:pt>
          <cx:pt idx="3109">0.25125000000000003</cx:pt>
          <cx:pt idx="3110">0.055750000000000001</cx:pt>
          <cx:pt idx="3111">0.056250000000000001</cx:pt>
          <cx:pt idx="3112">3.1467499999999999</cx:pt>
          <cx:pt idx="3113">0.20725000000000002</cx:pt>
          <cx:pt idx="3114">0.024500000000000001</cx:pt>
          <cx:pt idx="3115">0.43149999999999999</cx:pt>
          <cx:pt idx="3116">0.25175000000000003</cx:pt>
          <cx:pt idx="3117">1.879</cx:pt>
          <cx:pt idx="3118">0.27274999999999999</cx:pt>
          <cx:pt idx="3119">0.080000000000000002</cx:pt>
          <cx:pt idx="3120">2.1011666666666668</cx:pt>
          <cx:pt idx="3121">0.16266666666666665</cx:pt>
          <cx:pt idx="3122">0.14216666666666666</cx:pt>
          <cx:pt idx="3123">0.46233333333333332</cx:pt>
          <cx:pt idx="3124">0.57683333333333342</cx:pt>
          <cx:pt idx="3125">0.4976666666666667</cx:pt>
          <cx:pt idx="3126">0.19</cx:pt>
          <cx:pt idx="3127">0.069500000000000006</cx:pt>
          <cx:pt idx="3128">1.8205000000000002</cx:pt>
          <cx:pt idx="3129">0.153</cx:pt>
          <cx:pt idx="3130">0.3046666666666667</cx:pt>
          <cx:pt idx="3131">0.25416666666666671</cx:pt>
          <cx:pt idx="3132">0.34683333333333333</cx:pt>
          <cx:pt idx="3133">0.58650000000000002</cx:pt>
          <cx:pt idx="3134">0.12316666666666667</cx:pt>
          <cx:pt idx="3135">0.052166666666666667</cx:pt>
          <cx:pt idx="3136">3.0012500000000002</cx:pt>
          <cx:pt idx="3137">0.25674999999999998</cx:pt>
          <cx:pt idx="3138">0.77300000000000002</cx:pt>
          <cx:pt idx="3139">1.1045</cx:pt>
          <cx:pt idx="3140">0.155</cx:pt>
          <cx:pt idx="3141">0.52475000000000005</cx:pt>
          <cx:pt idx="3142">0.019</cx:pt>
          <cx:pt idx="3143">0.16825000000000001</cx:pt>
          <cx:pt idx="3144">1.4685000000000001</cx:pt>
          <cx:pt idx="3145">0.27725</cx:pt>
          <cx:pt idx="3146">0.16900000000000001</cx:pt>
          <cx:pt idx="3147">0.43525000000000003</cx:pt>
          <cx:pt idx="3148">0.33900000000000002</cx:pt>
          <cx:pt idx="3149">0.13100000000000001</cx:pt>
          <cx:pt idx="3150">0.096250000000000002</cx:pt>
          <cx:pt idx="3151">0.020750000000000001</cx:pt>
          <cx:pt idx="3152">1.86775</cx:pt>
          <cx:pt idx="3153">0.31475000000000003</cx:pt>
          <cx:pt idx="3154">0.8155</cx:pt>
          <cx:pt idx="3155">0.29199999999999998</cx:pt>
          <cx:pt idx="3156">0</cx:pt>
          <cx:pt idx="3157">0.28250000000000003</cx:pt>
          <cx:pt idx="3158">0.10300000000000001</cx:pt>
          <cx:pt idx="3159">0.059999999999999998</cx:pt>
          <cx:pt idx="3160">2.2087500000000002</cx:pt>
          <cx:pt idx="3161">0.30775000000000002</cx:pt>
          <cx:pt idx="3162">0.049250000000000002</cx:pt>
          <cx:pt idx="3163">0.24299999999999999</cx:pt>
          <cx:pt idx="3164">0.10475</cx:pt>
          <cx:pt idx="3165">1.371</cx:pt>
          <cx:pt idx="3166">0.10425</cx:pt>
          <cx:pt idx="3167">0.028750000000000001</cx:pt>
          <cx:pt idx="3168">0.94766666666666666</cx:pt>
          <cx:pt idx="3169">0.22366666666666665</cx:pt>
          <cx:pt idx="3170">0.089999999999999997</cx:pt>
          <cx:pt idx="3171">0.4326666666666667</cx:pt>
          <cx:pt idx="3172">0.12433333333333334</cx:pt>
          <cx:pt idx="3173">0.029000000000000001</cx:pt>
          <cx:pt idx="3174">0.02466666666666667</cx:pt>
          <cx:pt idx="3175">0.023333333333333331</cx:pt>
          <cx:pt idx="3176">2.0302000000000002</cx:pt>
          <cx:pt idx="3177">0.29060000000000002</cx:pt>
          <cx:pt idx="3178">0.61599999999999999</cx:pt>
          <cx:pt idx="3179">0.18659999999999999</cx:pt>
          <cx:pt idx="3180">0.32480000000000003</cx:pt>
          <cx:pt idx="3181">0.50620000000000009</cx:pt>
          <cx:pt idx="3182">0.0424</cx:pt>
          <cx:pt idx="3183">0.063600000000000004</cx:pt>
          <cx:pt idx="3184">2.7726666666666664</cx:pt>
          <cx:pt idx="3185">0.54500000000000004</cx:pt>
          <cx:pt idx="3186">0.53133333333333321</cx:pt>
          <cx:pt idx="3187">0</cx:pt>
          <cx:pt idx="3188">0.58166666666666667</cx:pt>
          <cx:pt idx="3189">0.89599999999999991</cx:pt>
          <cx:pt idx="3190">0.055666666666666663</cx:pt>
          <cx:pt idx="3191">0.16300000000000001</cx:pt>
          <cx:pt idx="3192">2.3399999999999994</cx:pt>
          <cx:pt idx="3193">0.19516666666666665</cx:pt>
          <cx:pt idx="3194">0.93116666666666681</cx:pt>
          <cx:pt idx="3195">0.56366666666666665</cx:pt>
          <cx:pt idx="3196">0.16900000000000001</cx:pt>
          <cx:pt idx="3197">0.31683333333333336</cx:pt>
          <cx:pt idx="3198">0.089666666666666672</cx:pt>
          <cx:pt idx="3199">0.074499999999999997</cx:pt>
          <cx:pt idx="3200">1.68825</cx:pt>
          <cx:pt idx="3201">0.2555</cx:pt>
          <cx:pt idx="3202">0.23300000000000001</cx:pt>
          <cx:pt idx="3203">0.53075000000000006</cx:pt>
          <cx:pt idx="3204">0.23725000000000002</cx:pt>
          <cx:pt idx="3205">0.25650000000000001</cx:pt>
          <cx:pt idx="3206">0.113</cx:pt>
          <cx:pt idx="3207">0.06225</cx:pt>
          <cx:pt idx="3208">3.1415000000000002</cx:pt>
          <cx:pt idx="3209">0.26274999999999998</cx:pt>
          <cx:pt idx="3210">0.059250000000000004</cx:pt>
          <cx:pt idx="3211">0.32850000000000001</cx:pt>
          <cx:pt idx="3212">0.16725000000000001</cx:pt>
          <cx:pt idx="3213">2.0557500000000002</cx:pt>
          <cx:pt idx="3214">0.19500000000000001</cx:pt>
          <cx:pt idx="3215">0.072999999999999995</cx:pt>
          <cx:pt idx="3216">2.3931666666666667</cx:pt>
          <cx:pt idx="3217">0.14000000000000001</cx:pt>
          <cx:pt idx="3218">0.16016666666666668</cx:pt>
          <cx:pt idx="3219">0.54749999999999999</cx:pt>
          <cx:pt idx="3220">0.42449999999999999</cx:pt>
          <cx:pt idx="3221">0.69333333333333325</cx:pt>
          <cx:pt idx="3222">0.27416666666666667</cx:pt>
          <cx:pt idx="3223">0.1535</cx:pt>
          <cx:pt idx="3224">1.7533333333333336</cx:pt>
          <cx:pt idx="3225">0.12783333333333333</cx:pt>
          <cx:pt idx="3226">0.16416666666666666</cx:pt>
          <cx:pt idx="3227">0.2215</cx:pt>
          <cx:pt idx="3228">0.3136666666666667</cx:pt>
          <cx:pt idx="3229">0.81216666666666681</cx:pt>
          <cx:pt idx="3230">0.065666666666666679</cx:pt>
          <cx:pt idx="3231">0.048333333333333339</cx:pt>
          <cx:pt idx="3232">3.08725</cx:pt>
          <cx:pt idx="3233">0.26250000000000001</cx:pt>
          <cx:pt idx="3234">0.64124999999999999</cx:pt>
          <cx:pt idx="3235">0.97199999999999998</cx:pt>
          <cx:pt idx="3236">0.4965</cx:pt>
          <cx:pt idx="3237">0.59625000000000006</cx:pt>
          <cx:pt idx="3238">0.10250000000000001</cx:pt>
          <cx:pt idx="3239">0.016250000000000001</cx:pt>
          <cx:pt idx="3240">2.34775</cx:pt>
          <cx:pt idx="3241">0.64475000000000005</cx:pt>
          <cx:pt idx="3242">0.52825</cx:pt>
          <cx:pt idx="3243">0.38600000000000001</cx:pt>
          <cx:pt idx="3244">0.26550000000000001</cx:pt>
          <cx:pt idx="3245">0.3795</cx:pt>
          <cx:pt idx="3246">0.123</cx:pt>
          <cx:pt idx="3247">0.020750000000000001</cx:pt>
          <cx:pt idx="3248">1.244</cx:pt>
          <cx:pt idx="3249">0.24149999999999999</cx:pt>
          <cx:pt idx="3250">0.16500000000000001</cx:pt>
          <cx:pt idx="3251">0.037249999999999998</cx:pt>
          <cx:pt idx="3252">0.18099999999999999</cx:pt>
          <cx:pt idx="3253">0.4415</cx:pt>
          <cx:pt idx="3254">0.11025</cx:pt>
          <cx:pt idx="3255">0.067500000000000004</cx:pt>
          <cx:pt idx="3256">2.7687102154273799</cx:pt>
          <cx:pt idx="3257">0.5628908964558722</cx:pt>
          <cx:pt idx="3258">0.46532314107018763</cx:pt>
          <cx:pt idx="3259">0.37279638637943013</cx:pt>
          <cx:pt idx="3260">0.23316191799861014</cx:pt>
          <cx:pt idx="3261">1.0692425295343988</cx:pt>
          <cx:pt idx="3262">0.048283530229325917</cx:pt>
          <cx:pt idx="3263">0.017011813759555246</cx:pt>
          <cx:pt idx="3264">1.3616666666666666</cx:pt>
          <cx:pt idx="3265">0.27833333333333332</cx:pt>
          <cx:pt idx="3266">0.091999999999999998</cx:pt>
          <cx:pt idx="3267">0.45766666666666661</cx:pt>
          <cx:pt idx="3268">0.28566666666666668</cx:pt>
          <cx:pt idx="3269">0.021000000000000001</cx:pt>
          <cx:pt idx="3270">0.17400000000000002</cx:pt>
          <cx:pt idx="3271">0.052999999999999999</cx:pt>
          <cx:pt idx="3272">1.7373999999999998</cx:pt>
          <cx:pt idx="3273">0.2364</cx:pt>
          <cx:pt idx="3274">0.34419999999999995</cx:pt>
          <cx:pt idx="3275">0.126</cx:pt>
          <cx:pt idx="3276">0.33260000000000001</cx:pt>
          <cx:pt idx="3277">0.50119999999999998</cx:pt>
          <cx:pt idx="3278">0.09820000000000001</cx:pt>
          <cx:pt idx="3279">0.098799999999999999</cx:pt>
          <cx:pt idx="3280">2.7770000000000001</cx:pt>
          <cx:pt idx="3281">0.48199999999999998</cx:pt>
          <cx:pt idx="3282">0.33300000000000002</cx:pt>
          <cx:pt idx="3283">0.03333333333333334</cx:pt>
          <cx:pt idx="3284">0.3046666666666667</cx:pt>
          <cx:pt idx="3285">1.2490000000000001</cx:pt>
          <cx:pt idx="3286">0.14999999999999999</cx:pt>
          <cx:pt idx="3287">0.22500000000000001</cx:pt>
          <cx:pt idx="3288">2.4396666666666667</cx:pt>
          <cx:pt idx="3289">0.20816666666666667</cx:pt>
          <cx:pt idx="3290">0.72350000000000003</cx:pt>
          <cx:pt idx="3291">0.65933333333333344</cx:pt>
          <cx:pt idx="3292">0.16716666666666666</cx:pt>
          <cx:pt idx="3293">0.55100000000000005</cx:pt>
          <cx:pt idx="3294">0.078333333333333324</cx:pt>
          <cx:pt idx="3295">0.052166666666666667</cx:pt>
          <cx:pt idx="3296">2.0920000000000001</cx:pt>
          <cx:pt idx="3297">0.28625</cx:pt>
          <cx:pt idx="3298">0.25774999999999998</cx:pt>
          <cx:pt idx="3299">0.64100000000000001</cx:pt>
          <cx:pt idx="3300">0.23100000000000001</cx:pt>
          <cx:pt idx="3301">0.40925</cx:pt>
          <cx:pt idx="3302">0.19</cx:pt>
          <cx:pt idx="3303">0.076749999999999999</cx:pt>
          <cx:pt idx="3304">3.1047500000000001</cx:pt>
          <cx:pt idx="3305">0.23325000000000001</cx:pt>
          <cx:pt idx="3306">0.03875</cx:pt>
          <cx:pt idx="3307">0.29775000000000001</cx:pt>
          <cx:pt idx="3308">0.23425000000000001</cx:pt>
          <cx:pt idx="3309">2.01125</cx:pt>
          <cx:pt idx="3310">0.23100000000000001</cx:pt>
          <cx:pt idx="3311">0.058500000000000003</cx:pt>
          <cx:pt idx="3312">2.9911666666666665</cx:pt>
          <cx:pt idx="3313">0.23433333333333334</cx:pt>
          <cx:pt idx="3314">0.86250000000000004</cx:pt>
          <cx:pt idx="3315">0.39083333333333331</cx:pt>
          <cx:pt idx="3316">0.41200000000000003</cx:pt>
          <cx:pt idx="3317">0.74766666666666681</cx:pt>
          <cx:pt idx="3318">0.25316666666666665</cx:pt>
          <cx:pt idx="3319">0.090666666666666673</cx:pt>
          <cx:pt idx="3320">1.9170000000000003</cx:pt>
          <cx:pt idx="3321">0.19650000000000001</cx:pt>
          <cx:pt idx="3322">0.11550000000000001</cx:pt>
          <cx:pt idx="3323">0.17233333333333334</cx:pt>
          <cx:pt idx="3324">0.37766666666666671</cx:pt>
          <cx:pt idx="3325">0.91449999999999998</cx:pt>
          <cx:pt idx="3326">0.091499999999999998</cx:pt>
          <cx:pt idx="3327">0.049000000000000002</cx:pt>
          <cx:pt idx="3328">2.5362499999999999</cx:pt>
          <cx:pt idx="3329">0.23200000000000001</cx:pt>
          <cx:pt idx="3330">0.30775000000000002</cx:pt>
          <cx:pt idx="3331">0.98750000000000004</cx:pt>
          <cx:pt idx="3332">0.36725000000000002</cx:pt>
          <cx:pt idx="3333">0.41975000000000001</cx:pt>
          <cx:pt idx="3334">0.13125000000000001</cx:pt>
          <cx:pt idx="3335">0.090749999999999997</cx:pt>
          <cx:pt idx="3336">2.4050000000000002</cx:pt>
          <cx:pt idx="3337">0.314</cx:pt>
          <cx:pt idx="3338">0.62050000000000005</cx:pt>
          <cx:pt idx="3339">0.39074999999999999</cx:pt>
          <cx:pt idx="3340">0.36325000000000002</cx:pt>
          <cx:pt idx="3341">0.54849999999999999</cx:pt>
          <cx:pt idx="3342">0.1295</cx:pt>
          <cx:pt idx="3343">0.0385</cx:pt>
          <cx:pt idx="3344">1.88425</cx:pt>
          <cx:pt idx="3345">0.27174999999999999</cx:pt>
          <cx:pt idx="3346">0.36249999999999999</cx:pt>
          <cx:pt idx="3347">0.3715</cx:pt>
          <cx:pt idx="3348">0.10350000000000001</cx:pt>
          <cx:pt idx="3349">0.53100000000000003</cx:pt>
          <cx:pt idx="3350">0.1205</cx:pt>
          <cx:pt idx="3351">0.1235</cx:pt>
          <cx:pt idx="3352">3.1267499999999999</cx:pt>
          <cx:pt idx="3353">0.32750000000000001</cx:pt>
          <cx:pt idx="3354">0.35975000000000001</cx:pt>
          <cx:pt idx="3355">0.27374999999999999</cx:pt>
          <cx:pt idx="3356">0.23825000000000002</cx:pt>
          <cx:pt idx="3357">1.8025</cx:pt>
          <cx:pt idx="3358">0.11275</cx:pt>
          <cx:pt idx="3359">0.01225</cx:pt>
          <cx:pt idx="3360">2.7370000000000001</cx:pt>
          <cx:pt idx="3361">0.26566666666666672</cx:pt>
          <cx:pt idx="3362">0.67033333333333323</cx:pt>
          <cx:pt idx="3363">0.83833333333333337</cx:pt>
          <cx:pt idx="3364">0.25766666666666671</cx:pt>
          <cx:pt idx="3365">0.40533333333333332</cx:pt>
          <cx:pt idx="3366">0.19900000000000001</cx:pt>
          <cx:pt idx="3367">0.10066666666666667</cx:pt>
          <cx:pt idx="3368">1.6958000000000002</cx:pt>
          <cx:pt idx="3369">0.25059999999999999</cx:pt>
          <cx:pt idx="3370">0.28600000000000003</cx:pt>
          <cx:pt idx="3371">0.15480000000000002</cx:pt>
          <cx:pt idx="3372">0.36399999999999999</cx:pt>
          <cx:pt idx="3373">0.56379999999999997</cx:pt>
          <cx:pt idx="3374">0.036200000000000003</cx:pt>
          <cx:pt idx="3375">0.040399999999999998</cx:pt>
          <cx:pt idx="3376">2.3686666666666669</cx:pt>
          <cx:pt idx="3377">0.45200000000000001</cx:pt>
          <cx:pt idx="3378">0.28133333333333332</cx:pt>
          <cx:pt idx="3379">0.014</cx:pt>
          <cx:pt idx="3380">0.20233333333333334</cx:pt>
          <cx:pt idx="3381">1.1266666666666667</cx:pt>
          <cx:pt idx="3382">0.17633333333333334</cx:pt>
          <cx:pt idx="3383">0.11600000000000001</cx:pt>
          <cx:pt idx="3384">1.9255</cx:pt>
          <cx:pt idx="3385">0.15716666666666665</cx:pt>
          <cx:pt idx="3386">0.61150000000000004</cx:pt>
          <cx:pt idx="3387">0.40233333333333332</cx:pt>
          <cx:pt idx="3388">0.13933333333333334</cx:pt>
          <cx:pt idx="3389">0.42799999999999999</cx:pt>
          <cx:pt idx="3390">0.12216666666666667</cx:pt>
          <cx:pt idx="3391">0.065000000000000002</cx:pt>
          <cx:pt idx="3392">2.0065</cx:pt>
          <cx:pt idx="3393">0.20125000000000001</cx:pt>
          <cx:pt idx="3394">0.26524999999999999</cx:pt>
          <cx:pt idx="3395">0.58399999999999996</cx:pt>
          <cx:pt idx="3396">0.35375000000000001</cx:pt>
          <cx:pt idx="3397">0.40024999999999999</cx:pt>
          <cx:pt idx="3398">0.1295</cx:pt>
          <cx:pt idx="3399">0.072499999999999995</cx:pt>
          <cx:pt idx="3400">2.9482500000000003</cx:pt>
          <cx:pt idx="3401">0.28225</cx:pt>
          <cx:pt idx="3402">0.12775</cx:pt>
          <cx:pt idx="3403">0.25575000000000003</cx:pt>
          <cx:pt idx="3404">0.20924999999999999</cx:pt>
          <cx:pt idx="3405">1.91025</cx:pt>
          <cx:pt idx="3406">0.11</cx:pt>
          <cx:pt idx="3407">0.052999999999999999</cx:pt>
          <cx:pt idx="3408">3.2213333333333329</cx:pt>
          <cx:pt idx="3409">0.21099999999999999</cx:pt>
          <cx:pt idx="3410">0.55133333333333334</cx:pt>
          <cx:pt idx="3411">0.55866666666666664</cx:pt>
          <cx:pt idx="3412">0.53483333333333338</cx:pt>
          <cx:pt idx="3413">1.0311666666666666</cx:pt>
          <cx:pt idx="3414">0.23866666666666667</cx:pt>
          <cx:pt idx="3415">0.095666666666666678</cx:pt>
          <cx:pt idx="3416">2.7174999999999998</cx:pt>
          <cx:pt idx="3417">0.16316666666666665</cx:pt>
          <cx:pt idx="3418">1.1440000000000001</cx:pt>
          <cx:pt idx="3419">0.033500000000000002</cx:pt>
          <cx:pt idx="3420">0.4321666666666667</cx:pt>
          <cx:pt idx="3421">0.8018333333333334</cx:pt>
          <cx:pt idx="3422">0.10216666666666667</cx:pt>
          <cx:pt idx="3423">0.040666666666666663</cx:pt>
          <cx:pt idx="3424">3.0925000000000002</cx:pt>
          <cx:pt idx="3425">0.30249999999999999</cx:pt>
          <cx:pt idx="3426">0.93274999999999997</cx:pt>
          <cx:pt idx="3427">0.93274999999999997</cx:pt>
          <cx:pt idx="3428">0.2175</cx:pt>
          <cx:pt idx="3429">0.45950000000000002</cx:pt>
          <cx:pt idx="3430">0.1075</cx:pt>
          <cx:pt idx="3431">0.14000000000000001</cx:pt>
          <cx:pt idx="3432">3.0529999999999999</cx:pt>
          <cx:pt idx="3433">0.30175000000000002</cx:pt>
          <cx:pt idx="3434">1.2762500000000001</cx:pt>
          <cx:pt idx="3435">0.39124999999999999</cx:pt>
          <cx:pt idx="3436">0.48049999999999998</cx:pt>
          <cx:pt idx="3437">0.46900000000000003</cx:pt>
          <cx:pt idx="3438">0.11225</cx:pt>
          <cx:pt idx="3439">0.021999999999999999</cx:pt>
          <cx:pt idx="3440">1.6447499999999999</cx:pt>
          <cx:pt idx="3441">0.22775000000000001</cx:pt>
          <cx:pt idx="3442">0.50600000000000001</cx:pt>
          <cx:pt idx="3443">0.23950000000000002</cx:pt>
          <cx:pt idx="3444">0</cx:pt>
          <cx:pt idx="3445">0.51024999999999998</cx:pt>
          <cx:pt idx="3446">0.11900000000000001</cx:pt>
          <cx:pt idx="3447">0.042250000000000003</cx:pt>
          <cx:pt idx="3448">3.91025</cx:pt>
          <cx:pt idx="3449">0.33674999999999999</cx:pt>
          <cx:pt idx="3450">0.28425</cx:pt>
          <cx:pt idx="3451">0.25800000000000001</cx:pt>
          <cx:pt idx="3452">0.29699999999999999</cx:pt>
          <cx:pt idx="3453">2.5612500000000002</cx:pt>
          <cx:pt idx="3454">0.15125</cx:pt>
          <cx:pt idx="3455">0.021750000000000002</cx:pt>
          <cx:pt idx="3456">3.0766666666666667</cx:pt>
          <cx:pt idx="3457">0.28266666666666668</cx:pt>
          <cx:pt idx="3458">0.72333333333333327</cx:pt>
          <cx:pt idx="3459">1.1033333333333333</cx:pt>
          <cx:pt idx="3460">0.26900000000000002</cx:pt>
          <cx:pt idx="3461">0.36066666666666669</cx:pt>
          <cx:pt idx="3462">0.27200000000000002</cx:pt>
          <cx:pt idx="3463">0.065666666666666679</cx:pt>
          <cx:pt idx="3464">1.5192000000000001</cx:pt>
          <cx:pt idx="3465">0.19440000000000002</cx:pt>
          <cx:pt idx="3466">0.23479999999999998</cx:pt>
          <cx:pt idx="3467">0.16119999999999998</cx:pt>
          <cx:pt idx="3468">0.33080000000000004</cx:pt>
          <cx:pt idx="3469">0.48499999999999993</cx:pt>
          <cx:pt idx="3470">0.055</cx:pt>
          <cx:pt idx="3471">0.058000000000000003</cx:pt>
          <cx:pt idx="3472">2.081666666666667</cx:pt>
          <cx:pt idx="3473">0.46100000000000002</cx:pt>
          <cx:pt idx="3474">0.23700000000000002</cx:pt>
          <cx:pt idx="3475">0.072000000000000008</cx:pt>
          <cx:pt idx="3476">0.24299999999999999</cx:pt>
          <cx:pt idx="3477">0.87599999999999989</cx:pt>
          <cx:pt idx="3478">0.12266666666666667</cx:pt>
          <cx:pt idx="3479">0.070000000000000007</cx:pt>
          <cx:pt idx="3480">1.8448333333333335</cx:pt>
          <cx:pt idx="3481">0.17066666666666666</cx:pt>
          <cx:pt idx="3482">0.47716666666666663</cx:pt>
          <cx:pt idx="3483">0.46433333333333332</cx:pt>
          <cx:pt idx="3484">0.30383333333333334</cx:pt>
          <cx:pt idx="3485">0.27300000000000002</cx:pt>
          <cx:pt idx="3486">0.10766666666666667</cx:pt>
          <cx:pt idx="3487">0.048166666666666663</cx:pt>
          <cx:pt idx="3488">1.611</cx:pt>
          <cx:pt idx="3489">0.23250000000000001</cx:pt>
          <cx:pt idx="3490">0.23950000000000002</cx:pt>
          <cx:pt idx="3491">0.40024999999999999</cx:pt>
          <cx:pt idx="3492">0.13</cx:pt>
          <cx:pt idx="3493">0.39924999999999999</cx:pt>
          <cx:pt idx="3494">0.14050000000000001</cx:pt>
          <cx:pt idx="3495">0.069000000000000006</cx:pt>
          <cx:pt idx="3496">3.1487500000000002</cx:pt>
          <cx:pt idx="3497">0.1915</cx:pt>
          <cx:pt idx="3498">0.12125</cx:pt>
          <cx:pt idx="3499">0.34875</cx:pt>
          <cx:pt idx="3500">0.17949999999999999</cx:pt>
          <cx:pt idx="3501">2.1475</cx:pt>
          <cx:pt idx="3502">0.12125</cx:pt>
          <cx:pt idx="3503">0.039</cx:pt>
          <cx:pt idx="3504">3.0996666666666672</cx:pt>
          <cx:pt idx="3505">0.16583333333333333</cx:pt>
          <cx:pt idx="3506">0.41816666666666663</cx:pt>
          <cx:pt idx="3507">0.80633333333333335</cx:pt>
          <cx:pt idx="3508">0.52149999999999996</cx:pt>
          <cx:pt idx="3509">0.84033333333333338</cx:pt>
          <cx:pt idx="3510">0.26550000000000001</cx:pt>
          <cx:pt idx="3511">0.082000000000000003</cx:pt>
          <cx:pt idx="3512">2.1400000000000001</cx:pt>
          <cx:pt idx="3513">0.15616666666666665</cx:pt>
          <cx:pt idx="3514">0.45116666666666672</cx:pt>
          <cx:pt idx="3515">0.020333333333333332</cx:pt>
          <cx:pt idx="3516">0.46533333333333332</cx:pt>
          <cx:pt idx="3517">0.87333333333333329</cx:pt>
          <cx:pt idx="3518">0.14683333333333334</cx:pt>
          <cx:pt idx="3519">0.026833333333333334</cx:pt>
          <cx:pt idx="3520">3.1357500000000003</cx:pt>
          <cx:pt idx="3521">0.27400000000000002</cx:pt>
          <cx:pt idx="3522">1.0070000000000001</cx:pt>
          <cx:pt idx="3523">0.92100000000000004</cx:pt>
          <cx:pt idx="3524">0.21625</cx:pt>
          <cx:pt idx="3525">0.52800000000000002</cx:pt>
          <cx:pt idx="3526">0.082500000000000004</cx:pt>
          <cx:pt idx="3527">0.107</cx:pt>
          <cx:pt idx="3528">1.6245000000000001</cx:pt>
          <cx:pt idx="3529">0.22075</cx:pt>
          <cx:pt idx="3530">0.26550000000000001</cx:pt>
          <cx:pt idx="3531">0.33050000000000002</cx:pt>
          <cx:pt idx="3532">0.30599999999999999</cx:pt>
          <cx:pt idx="3533">0.34575</cx:pt>
          <cx:pt idx="3534">0.14050000000000001</cx:pt>
          <cx:pt idx="3535">0.0155</cx:pt>
          <cx:pt idx="3536">1.36975</cx:pt>
          <cx:pt idx="3537">0.27925</cx:pt>
          <cx:pt idx="3538">0.41749999999999998</cx:pt>
          <cx:pt idx="3539">0.10025000000000001</cx:pt>
          <cx:pt idx="3540">0</cx:pt>
          <cx:pt idx="3541">0.48675000000000002</cx:pt>
          <cx:pt idx="3542">0.066750000000000004</cx:pt>
          <cx:pt idx="3543">0.01925</cx:pt>
          <cx:pt idx="3544">3.0030000000000001</cx:pt>
          <cx:pt idx="3545">0.21975</cx:pt>
          <cx:pt idx="3546">0.18625</cx:pt>
          <cx:pt idx="3547">0.24675</cx:pt>
          <cx:pt idx="3548">0.20200000000000001</cx:pt>
          <cx:pt idx="3549">2.0129999999999999</cx:pt>
          <cx:pt idx="3550">0.11475</cx:pt>
          <cx:pt idx="3551">0.020500000000000001</cx:pt>
          <cx:pt idx="3552">3.8075000000000001</cx:pt>
          <cx:pt idx="3553">0.33050000000000002</cx:pt>
          <cx:pt idx="3554">0.58250000000000002</cx:pt>
          <cx:pt idx="3555">1.665</cx:pt>
          <cx:pt idx="3556">0.3145</cx:pt>
          <cx:pt idx="3557">0.32400000000000001</cx:pt>
          <cx:pt idx="3558">0.44850000000000001</cx:pt>
          <cx:pt idx="3559">0.14250000000000002</cx:pt>
          <cx:pt idx="3560">2.1452000000000004</cx:pt>
          <cx:pt idx="3561">0.26000000000000001</cx:pt>
          <cx:pt idx="3562">0.57720000000000005</cx:pt>
          <cx:pt idx="3563">0.13900000000000001</cx:pt>
          <cx:pt idx="3564">0.40760000000000002</cx:pt>
          <cx:pt idx="3565">0.66300000000000003</cx:pt>
          <cx:pt idx="3566">0.056200000000000007</cx:pt>
          <cx:pt idx="3567">0.042200000000000001</cx:pt>
          <cx:pt idx="3568">2.3963333333333332</cx:pt>
          <cx:pt idx="3569">0.30133333333333334</cx:pt>
          <cx:pt idx="3570">0.23833333333333334</cx:pt>
          <cx:pt idx="3571">0.024</cx:pt>
          <cx:pt idx="3572">0.5093333333333333</cx:pt>
          <cx:pt idx="3573">0.94900000000000007</cx:pt>
          <cx:pt idx="3574">0.20366666666666666</cx:pt>
          <cx:pt idx="3575">0.17066666666666666</cx:pt>
          <cx:pt idx="3576">1.8663333333333336</cx:pt>
          <cx:pt idx="3577">0.16600000000000001</cx:pt>
          <cx:pt idx="3578">0.61216666666666664</cx:pt>
          <cx:pt idx="3579">0.4395</cx:pt>
          <cx:pt idx="3580">0.13633333333333333</cx:pt>
          <cx:pt idx="3581">0.30199999999999999</cx:pt>
          <cx:pt idx="3582">0.15333333333333335</cx:pt>
          <cx:pt idx="3583">0.057000000000000002</cx:pt>
          <cx:pt idx="3584">1.8240000000000001</cx:pt>
          <cx:pt idx="3585">0.20550000000000002</cx:pt>
          <cx:pt idx="3586">0.26550000000000001</cx:pt>
          <cx:pt idx="3587">0.41949999999999998</cx:pt>
          <cx:pt idx="3588">0.26600000000000001</cx:pt>
          <cx:pt idx="3589">0.46675</cx:pt>
          <cx:pt idx="3590">0.11600000000000001</cx:pt>
          <cx:pt idx="3591">0.084750000000000006</cx:pt>
          <cx:pt idx="3592">3.2642500000000001</cx:pt>
          <cx:pt idx="3593">0.24299999999999999</cx:pt>
          <cx:pt idx="3594">0.17799999999999999</cx:pt>
          <cx:pt idx="3595">0.28999999999999998</cx:pt>
          <cx:pt idx="3596">0.22750000000000001</cx:pt>
          <cx:pt idx="3597">2.1917499999999999</cx:pt>
          <cx:pt idx="3598">0.096500000000000002</cx:pt>
          <cx:pt idx="3599">0.037499999999999999</cx:pt>
          <cx:pt idx="3600">2.5729756775538566</cx:pt>
          <cx:pt idx="3601">0.1611118832522585</cx:pt>
          <cx:pt idx="3602">0.37926337734537879</cx:pt>
          <cx:pt idx="3603">0.72969562195969428</cx:pt>
          <cx:pt idx="3604">0.36325225851285614</cx:pt>
          <cx:pt idx="3605">0.62126476719944412</cx:pt>
          <cx:pt idx="3606">0.21298123697011814</cx:pt>
          <cx:pt idx="3607">0.10540653231410703</cx:pt>
          <cx:pt idx="3608">2.2360000000000002</cx:pt>
          <cx:pt idx="3609">0.1295</cx:pt>
          <cx:pt idx="3610">0.64933333333333343</cx:pt>
          <cx:pt idx="3611">0.016333333333333332</cx:pt>
          <cx:pt idx="3612">0.46433333333333332</cx:pt>
          <cx:pt idx="3613">0.75183333333333324</cx:pt>
          <cx:pt idx="3614">0.18083333333333335</cx:pt>
          <cx:pt idx="3615">0.043833333333333335</cx:pt>
          <cx:pt idx="3616">3.4431702571230023</cx:pt>
          <cx:pt idx="3617">0.22515635858234884</cx:pt>
          <cx:pt idx="3618">1.0439749826268241</cx:pt>
          <cx:pt idx="3619">1.2421417651146631</cx:pt>
          <cx:pt idx="3620">0.27444058373870744</cx:pt>
          <cx:pt idx="3621">0.50184850590687979</cx:pt>
          <cx:pt idx="3622">0.071049339819318977</cx:pt>
          <cx:pt idx="3623">0.084558721334259901</cx:pt>
          <cx:pt idx="3624">2.22675</cx:pt>
          <cx:pt idx="3625">0.27050000000000002</cx:pt>
          <cx:pt idx="3626">0.44725000000000004</cx:pt>
          <cx:pt idx="3627">0.39150000000000001</cx:pt>
          <cx:pt idx="3628">0.45100000000000001</cx:pt>
          <cx:pt idx="3629">0.48449999999999999</cx:pt>
          <cx:pt idx="3630">0.16075</cx:pt>
          <cx:pt idx="3631">0.021250000000000002</cx:pt>
          <cx:pt idx="3632">2.2112500000000002</cx:pt>
          <cx:pt idx="3633">0.24675</cx:pt>
          <cx:pt idx="3634">0.84075</cx:pt>
          <cx:pt idx="3635">0.2155</cx:pt>
          <cx:pt idx="3636">0.17250000000000001</cx:pt>
          <cx:pt idx="3637">0.58474999999999999</cx:pt>
          <cx:pt idx="3638">0.1055</cx:pt>
          <cx:pt idx="3639">0.045499999999999999</cx:pt>
          <cx:pt idx="3640">2.4765000000000001</cx:pt>
          <cx:pt idx="3641">0.27575</cx:pt>
          <cx:pt idx="3642">0.20375000000000001</cx:pt>
          <cx:pt idx="3643">0.28300000000000003</cx:pt>
          <cx:pt idx="3644">0.18475</cx:pt>
          <cx:pt idx="3645">1.4352500000000001</cx:pt>
          <cx:pt idx="3646">0.072999999999999995</cx:pt>
          <cx:pt idx="3647">0.021000000000000001</cx:pt>
          <cx:pt idx="3648">3.3220000000000001</cx:pt>
          <cx:pt idx="3649">0.46200000000000002</cx:pt>
          <cx:pt idx="3650">1.4784999999999999</cx:pt>
          <cx:pt idx="3651">0.46300000000000002</cx:pt>
          <cx:pt idx="3652">0.13900000000000001</cx:pt>
          <cx:pt idx="3653">0.35249999999999998</cx:pt>
          <cx:pt idx="3654">0.30099999999999999</cx:pt>
          <cx:pt idx="3655">0.126</cx:pt>
          <cx:pt idx="3656">1.915</cx:pt>
          <cx:pt idx="3657">0.21680000000000002</cx:pt>
          <cx:pt idx="3658">0.42020000000000002</cx:pt>
          <cx:pt idx="3659">0.1368</cx:pt>
          <cx:pt idx="3660">0.38419999999999999</cx:pt>
          <cx:pt idx="3661">0.56040000000000001</cx:pt>
          <cx:pt idx="3662">0.1086</cx:pt>
          <cx:pt idx="3663">0.087999999999999995</cx:pt>
          <cx:pt idx="3664">2.327</cx:pt>
          <cx:pt idx="3665">0.33500000000000002</cx:pt>
          <cx:pt idx="3666">0.39533333333333331</cx:pt>
          <cx:pt idx="3667">0</cx:pt>
          <cx:pt idx="3668">0.24933333333333335</cx:pt>
          <cx:pt idx="3669">0.97599999999999998</cx:pt>
          <cx:pt idx="3670">0.18733333333333335</cx:pt>
          <cx:pt idx="3671">0.184</cx:pt>
          <cx:pt idx="3672">1.9875</cx:pt>
          <cx:pt idx="3673">0.1555</cx:pt>
          <cx:pt idx="3674">0.57816666666666672</cx:pt>
          <cx:pt idx="3675">0.42599999999999999</cx:pt>
          <cx:pt idx="3676">0.23666666666666666</cx:pt>
          <cx:pt idx="3677">0.34000000000000002</cx:pt>
          <cx:pt idx="3678">0.16550000000000001</cx:pt>
          <cx:pt idx="3679">0.085666666666666669</cx:pt>
          <cx:pt idx="3680">2.0262500000000001</cx:pt>
          <cx:pt idx="3681">0.20725000000000002</cx:pt>
          <cx:pt idx="3682">0.31275000000000003</cx:pt>
          <cx:pt idx="3683">0.51324999999999998</cx:pt>
          <cx:pt idx="3684">0.23350000000000001</cx:pt>
          <cx:pt idx="3685">0.50775000000000003</cx:pt>
          <cx:pt idx="3686">0.19175</cx:pt>
          <cx:pt idx="3687">0.059999999999999998</cx:pt>
          <cx:pt idx="3688">3.32925</cx:pt>
          <cx:pt idx="3689">0.2135</cx:pt>
          <cx:pt idx="3690">0.10825</cx:pt>
          <cx:pt idx="3691">0.44600000000000001</cx:pt>
          <cx:pt idx="3692">0.24299999999999999</cx:pt>
          <cx:pt idx="3693">2.1665000000000001</cx:pt>
          <cx:pt idx="3694">0.11800000000000001</cx:pt>
          <cx:pt idx="3695">0.034000000000000002</cx:pt>
          <cx:pt idx="3696">2.9015000000000004</cx:pt>
          <cx:pt idx="3697">0.17083333333333334</cx:pt>
          <cx:pt idx="3698">0.51749999999999996</cx:pt>
          <cx:pt idx="3699">0.56366666666666676</cx:pt>
          <cx:pt idx="3700">0.56283333333333341</cx:pt>
          <cx:pt idx="3701">0.69800000000000006</cx:pt>
          <cx:pt idx="3702">0.27583333333333332</cx:pt>
          <cx:pt idx="3703">0.11283333333333333</cx:pt>
          <cx:pt idx="3704">2.1080000000000001</cx:pt>
          <cx:pt idx="3705">0.17480000000000001</cx:pt>
          <cx:pt idx="3706">0.17260000000000003</cx:pt>
          <cx:pt idx="3707">0.059199999999999996</cx:pt>
          <cx:pt idx="3708">0.41620000000000001</cx:pt>
          <cx:pt idx="3709">1.0906</cx:pt>
          <cx:pt idx="3710">0.16980000000000001</cx:pt>
          <cx:pt idx="3711">0.024800000000000003</cx:pt>
          <cx:pt idx="3712">3.75075</cx:pt>
          <cx:pt idx="3713">0.26874999999999999</cx:pt>
          <cx:pt idx="3714">0.82350000000000001</cx:pt>
          <cx:pt idx="3715">1.45075</cx:pt>
          <cx:pt idx="3716">0.32974999999999999</cx:pt>
          <cx:pt idx="3717">0.53025</cx:pt>
          <cx:pt idx="3718">0.086750000000000008</cx:pt>
          <cx:pt idx="3719">0.26100000000000001</cx:pt>
          <cx:pt idx="3720">1.8694999999999999</cx:pt>
          <cx:pt idx="3721">0.19950000000000001</cx:pt>
          <cx:pt idx="3722">0.15325</cx:pt>
          <cx:pt idx="3723">0.46024999999999999</cx:pt>
          <cx:pt idx="3724">0.44175000000000003</cx:pt>
          <cx:pt idx="3725">0.47999999999999998</cx:pt>
          <cx:pt idx="3726">0.11950000000000001</cx:pt>
          <cx:pt idx="3727">0.01525</cx:pt>
          <cx:pt idx="3728">1.5605</cx:pt>
          <cx:pt idx="3729">0.22825000000000001</cx:pt>
          <cx:pt idx="3730">0.45450000000000002</cx:pt>
          <cx:pt idx="3731">0.20450000000000002</cx:pt>
          <cx:pt idx="3732">0.033250000000000002</cx:pt>
          <cx:pt idx="3733">0.52324999999999999</cx:pt>
          <cx:pt idx="3734">0.099250000000000005</cx:pt>
          <cx:pt idx="3735">0.017500000000000002</cx:pt>
          <cx:pt idx="3736">3.0954999999999999</cx:pt>
          <cx:pt idx="3737">0.28500000000000003</cx:pt>
          <cx:pt idx="3738">0.25575000000000003</cx:pt>
          <cx:pt idx="3739">0.33174999999999999</cx:pt>
          <cx:pt idx="3740">0.19525000000000001</cx:pt>
          <cx:pt idx="3741">1.9075</cx:pt>
          <cx:pt idx="3742">0.096750000000000003</cx:pt>
          <cx:pt idx="3743">0.0235</cx:pt>
          <cx:pt idx="3744">4.4864822134387348</cx:pt>
          <cx:pt idx="3745">0.49517786561264826</cx:pt>
          <cx:pt idx="3746">2.429644268774704</cx:pt>
          <cx:pt idx="3747">0.42687747035573126</cx:pt>
          <cx:pt idx="3748">0.42545454545454547</cx:pt>
          <cx:pt idx="3749">0.34577075098814225</cx:pt>
          <cx:pt idx="3750">0.24189723320158105</cx:pt>
          <cx:pt idx="3751">0.12166007905138339</cx:pt>
          <cx:pt idx="3752">1.7427692307692311</cx:pt>
          <cx:pt idx="3753">0.272094674556213</cx:pt>
          <cx:pt idx="3754">0.077254437869822487</cx:pt>
          <cx:pt idx="3755">0.12241420118343196</cx:pt>
          <cx:pt idx="3756">0.50300591715976339</cx:pt>
          <cx:pt idx="3757">0.57088757396449707</cx:pt>
          <cx:pt idx="3758">0.11417751479289942</cx:pt>
          <cx:pt idx="3759">0.082934911242603548</cx:pt>
          <cx:pt idx="3760">2.1974387351778661</cx:pt>
          <cx:pt idx="3761">0.34529644268774701</cx:pt>
          <cx:pt idx="3762">0.16980237154150199</cx:pt>
          <cx:pt idx="3763">0.0052173913043478265</cx:pt>
          <cx:pt idx="3764">0.3889328063241107</cx:pt>
          <cx:pt idx="3765">0.97135177865612643</cx:pt>
          <cx:pt idx="3766">0.22387351778656125</cx:pt>
          <cx:pt idx="3767">0.092964426877470349</cx:pt>
          <cx:pt idx="3768">2.5490227048371179</cx:pt>
          <cx:pt idx="3769">0.21749259624876605</cx:pt>
          <cx:pt idx="3770">0.77875616979269502</cx:pt>
          <cx:pt idx="3771">0.64868706811451138</cx:pt>
          <cx:pt idx="3772">0.26937808489634751</cx:pt>
          <cx:pt idx="3773">0.41129318854886482</cx:pt>
          <cx:pt idx="3774">0.097137216189536038</cx:pt>
          <cx:pt idx="3775">0.12627838104639683</cx:pt>
          <cx:pt idx="3776">1.4261164856860811</cx:pt>
          <cx:pt idx="3777">0.23241855873642647</cx:pt>
          <cx:pt idx="3778">0.11158933859822309</cx:pt>
          <cx:pt idx="3779">0.41259624876604145</cx:pt>
          <cx:pt idx="3780">0.14392892398815399</cx:pt>
          <cx:pt idx="3781">0.3994234945705824</cx:pt>
          <cx:pt idx="3782">0.10092793682132281</cx:pt>
          <cx:pt idx="3783">0.025231984205330703</cx:pt>
          <cx:pt idx="3784">3.036011846001974</cx:pt>
          <cx:pt idx="3785">0.215715695952616</cx:pt>
          <cx:pt idx="3786">0.018479763079960514</cx:pt>
          <cx:pt idx="3787">0.53129318854886487</cx:pt>
          <cx:pt idx="3788">0.23064165844027643</cx:pt>
          <cx:pt idx="3789">1.9304244817374139</cx:pt>
          <cx:pt idx="3790">0.083514313919052313</cx:pt>
          <cx:pt idx="3791">0.02594274432379072</cx:pt>
          <cx:pt idx="3792">2.8456307996051327</cx:pt>
          <cx:pt idx="3793">0.17508390918065153</cx:pt>
          <cx:pt idx="3794">0.56292201382033569</cx:pt>
          <cx:pt idx="3795">0.51883909180651533</cx:pt>
          <cx:pt idx="3796">0.48189536031589342</cx:pt>
          <cx:pt idx="3797">0.74274432379072064</cx:pt>
          <cx:pt idx="3798">0.29780848963474826</cx:pt>
          <cx:pt idx="3799">0.066337611056268495</cx:pt>
          <cx:pt idx="3800">2.5151810276679845</cx:pt>
          <cx:pt idx="3801">0.14997628458498022</cx:pt>
          <cx:pt idx="3802">0.28970750988142296</cx:pt>
          <cx:pt idx="3803">0.34322845849802375</cx:pt>
          <cx:pt idx="3804">0.60588142292490121</cx:pt>
          <cx:pt idx="3805">0.99747035573122522</cx:pt>
          <cx:pt idx="3806">0.092490118577075092</cx:pt>
          <cx:pt idx="3807">0.036426877470355737</cx:pt>
          <cx:pt idx="3808">3.9251005917159771</cx:pt>
          <cx:pt idx="3809">0.27088757396449703</cx:pt>
          <cx:pt idx="3810">1.0668639053254438</cx:pt>
          <cx:pt idx="3811">1.5112544378698227</cx:pt>
          <cx:pt idx="3812">0.35183431952662719</cx:pt>
          <cx:pt idx="3813">0.48142011834319531</cx:pt>
          <cx:pt idx="3814">0.073136094674556215</cx:pt>
          <cx:pt idx="3815">0.16970414201183431</cx:pt>
          <cx:pt idx="3816">1.5341520236920041</cx:pt>
          <cx:pt idx="3817">0.22388943731490621</cx:pt>
          <cx:pt idx="3818">0.26049358341559725</cx:pt>
          <cx:pt idx="3819">0.35393484698914118</cx:pt>
          <cx:pt idx="3820">0.22140177690029614</cx:pt>
          <cx:pt idx="3821">0.36426456071076013</cx:pt>
          <cx:pt idx="3822">0.083158933859822315</cx:pt>
          <cx:pt idx="3823">0.02700888450148075</cx:pt>
          <cx:pt idx="3824">0.89379861796643645</cx:pt>
          <cx:pt idx="3825">0.21109575518262585</cx:pt>
          <cx:pt idx="3826">0.25871668311944718</cx:pt>
          <cx:pt idx="3827">0.060787759131293188</cx:pt>
          <cx:pt idx="3828">0</cx:pt>
          <cx:pt idx="3829">0.31451135241855871</cx:pt>
          <cx:pt idx="3830">0.045488647581441263</cx:pt>
          <cx:pt idx="3831">0.0031984205330700889</cx:pt>
          <cx:pt idx="3832">3.5850532544378697</cx:pt>
          <cx:pt idx="3833">0.27834319526627216</cx:pt>
          <cx:pt idx="3834">0.48177514792899412</cx:pt>
          <cx:pt idx="3835">0.35712426035502959</cx:pt>
          <cx:pt idx="3836">0.20591715976331362</cx:pt>
          <cx:pt idx="3837">2.0474556213017752</cx:pt>
          <cx:pt idx="3838">0.20023668639053255</cx:pt>
          <cx:pt idx="3839">0.014201183431952662</cx:pt>
          <cx:pt idx="3840">5.3550000000000004</cx:pt>
          <cx:pt idx="3841">0.29866666666666669</cx:pt>
          <cx:pt idx="3842">4.0970000000000004</cx:pt>
          <cx:pt idx="3843">0.35533333333333333</cx:pt>
          <cx:pt idx="3844">0.11233333333333333</cx:pt>
          <cx:pt idx="3845">0.27866666666666667</cx:pt>
          <cx:pt idx="3846">0.14133333333333334</cx:pt>
          <cx:pt idx="3847">0.07166666666666667</cx:pt>
          <cx:pt idx="3848">1.3676666666666668</cx:pt>
          <cx:pt idx="3849">0.18916666666666665</cx:pt>
          <cx:pt idx="3850">0.15933333333333333</cx:pt>
          <cx:pt idx="3851">0.11466666666666668</cx:pt>
          <cx:pt idx="3852">0.27200000000000002</cx:pt>
          <cx:pt idx="3853">0.4335</cx:pt>
          <cx:pt idx="3854">0.082833333333333328</cx:pt>
          <cx:pt idx="3855">0.11616666666666667</cx:pt>
          <cx:pt idx="3856">1.1870000000000001</cx:pt>
          <cx:pt idx="3857">0.30266666666666669</cx:pt>
          <cx:pt idx="3858">0.064000000000000001</cx:pt>
          <cx:pt idx="3859">0.024</cx:pt>
          <cx:pt idx="3860">0.12733333333333333</cx:pt>
          <cx:pt idx="3861">0.54266666666666663</cx:pt>
          <cx:pt idx="3862">0.072000000000000008</cx:pt>
          <cx:pt idx="3863">0.054333333333333331</cx:pt>
          <cx:pt idx="3864">2.1656666666666666</cx:pt>
          <cx:pt idx="3865">0.22333333333333336</cx:pt>
          <cx:pt idx="3866">0.86699999999999988</cx:pt>
          <cx:pt idx="3867">0.61399999999999999</cx:pt>
          <cx:pt idx="3868">0.14133333333333334</cx:pt>
          <cx:pt idx="3869">0.19983333333333331</cx:pt>
          <cx:pt idx="3870">0.075166666666666673</cx:pt>
          <cx:pt idx="3871">0.044999999999999998</cx:pt>
          <cx:pt idx="3872">1.7762500000000001</cx:pt>
          <cx:pt idx="3873">0.1925</cx:pt>
          <cx:pt idx="3874">0.16675000000000001</cx:pt>
          <cx:pt idx="3875">0.63650000000000007</cx:pt>
          <cx:pt idx="3876">0.24399999999999999</cx:pt>
          <cx:pt idx="3877">0.374</cx:pt>
          <cx:pt idx="3878">0.11175</cx:pt>
          <cx:pt idx="3879">0.050750000000000003</cx:pt>
          <cx:pt idx="3880">1.7402500000000001</cx:pt>
          <cx:pt idx="3881">0.21525</cx:pt>
          <cx:pt idx="3882">0.0060000000000000001</cx:pt>
          <cx:pt idx="3883">0.22475000000000001</cx:pt>
          <cx:pt idx="3884">0.22175</cx:pt>
          <cx:pt idx="3885">0.98425000000000007</cx:pt>
          <cx:pt idx="3886">0.033250000000000002</cx:pt>
          <cx:pt idx="3887">0.055</cx:pt>
          <cx:pt idx="3888">2.4900055710306406</cx:pt>
          <cx:pt idx="3889">0.16713091922005571</cx:pt>
          <cx:pt idx="3890">0.30484679665738162</cx:pt>
          <cx:pt idx="3891">0.48811142061281337</cx:pt>
          <cx:pt idx="3892">0.51727019498607241</cx:pt>
          <cx:pt idx="3893">0.6650139275766016</cx:pt>
          <cx:pt idx="3894">0.26389972144846796</cx:pt>
          <cx:pt idx="3895">0.083732590529247919</cx:pt>
          <cx:pt idx="3896">2.0018674094707523</cx:pt>
          <cx:pt idx="3897">0.14520334261838441</cx:pt>
          <cx:pt idx="3898">0.32149303621169917</cx:pt>
          <cx:pt idx="3899">0.1577448467966574</cx:pt>
          <cx:pt idx="3900">0.39950974930362115</cx:pt>
          <cx:pt idx="3901">0.81887465181058494</cx:pt>
          <cx:pt idx="3902">0.12875766016713092</cx:pt>
          <cx:pt idx="3903">0.030284122562674091</cx:pt>
          <cx:pt idx="3904">3.0281602787456445</cx:pt>
          <cx:pt idx="3905">0.21223693379790942</cx:pt>
          <cx:pt idx="3906">0.16682926829268291</cx:pt>
          <cx:pt idx="3907">1.2547526132404183</cx:pt>
          <cx:pt idx="3908">0.46059930313588848</cx:pt>
          <cx:pt idx="3909">0.7526132404181185</cx:pt>
          <cx:pt idx="3910">0.089560975609756108</cx:pt>
          <cx:pt idx="3911">0.091567944250871086</cx:pt>
          <cx:pt idx="3912">1.1676401673640169</cx:pt>
          <cx:pt idx="3913">0.18175732217573221</cx:pt>
          <cx:pt idx="3914">0.026610878661087866</cx:pt>
          <cx:pt idx="3915">0.39190794979079502</cx:pt>
          <cx:pt idx="3916">0.21464435146443514</cx:pt>
          <cx:pt idx="3917">0.19531380753138075</cx:pt>
          <cx:pt idx="3918">0.087112970711297075</cx:pt>
          <cx:pt idx="3919">0.070292887029288709</cx:pt>
          <cx:pt idx="3920">1.2957491289198608</cx:pt>
          <cx:pt idx="3921">0.2013658536585366</cx:pt>
          <cx:pt idx="3922">0.67166550522648083</cx:pt>
          <cx:pt idx="3923">0.3581602787456446</cx:pt>
          <cx:pt idx="3924">0</cx:pt>
          <cx:pt idx="3925">0</cx:pt>
          <cx:pt idx="3926">0.06054355400696864</cx:pt>
          <cx:pt idx="3927">0.0040139372822299655</cx:pt>
          <cx:pt idx="3928">3.5174206128133712</cx:pt>
          <cx:pt idx="3929">0.23415041782729804</cx:pt>
          <cx:pt idx="3930">0.44373259052924791</cx:pt>
          <cx:pt idx="3931">0.26638997214484683</cx:pt>
          <cx:pt idx="3932">0.20607242339832868</cx:pt>
          <cx:pt idx="3933">2.1935933147632314</cx:pt>
          <cx:pt idx="3934">0.15041782729805014</cx:pt>
          <cx:pt idx="3935">0.023064066852367688</cx:pt>
          <cx:pt idx="3936">1.4505072967338428</cx:pt>
          <cx:pt idx="3937">0.14860319666435023</cx:pt>
          <cx:pt idx="3938">0.82207088255733152</cx:pt>
          <cx:pt idx="3939">0.18612925642807507</cx:pt>
          <cx:pt idx="3940">0.017261987491313413</cx:pt>
          <cx:pt idx="3941">0.11933287004864489</cx:pt>
          <cx:pt idx="3942">0.070799166087560803</cx:pt>
          <cx:pt idx="3943">0.086309937456567051</cx:pt>
          <cx:pt idx="3944">1.297067407922168</cx:pt>
          <cx:pt idx="3945">0.17362056984016677</cx:pt>
          <cx:pt idx="3946">0.17645587213342601</cx:pt>
          <cx:pt idx="3947">0.086726893676164013</cx:pt>
          <cx:pt idx="3948">0.22882557331480197</cx:pt>
          <cx:pt idx="3949">0.4626546212647672</cx:pt>
          <cx:pt idx="3950">0.1085753995830438</cx:pt>
          <cx:pt idx="3951">0.060208478109798472</cx:pt>
          <cx:pt idx="3952">2.0317831827658095</cx:pt>
          <cx:pt idx="3953">0.25817929117442667</cx:pt>
          <cx:pt idx="3954">0.62776928422515632</cx:pt>
          <cx:pt idx="3955">0</cx:pt>
          <cx:pt idx="3956">0.26785267546907576</cx:pt>
          <cx:pt idx="3957">0.5974537873523279</cx:pt>
          <cx:pt idx="3958">0.18479499652536485</cx:pt>
          <cx:pt idx="3959">0.095733148019457953</cx:pt>
          <cx:pt idx="3960">2.1608339124391938</cx:pt>
          <cx:pt idx="3961">0.14860319666435023</cx:pt>
          <cx:pt idx="3962">0.62893676164002787</cx:pt>
          <cx:pt idx="3963">0.51769284225156353</cx:pt>
          <cx:pt idx="3964">0.21431549687282836</cx:pt>
          <cx:pt idx="3965">0.46649061848505902</cx:pt>
          <cx:pt idx="3966">0.14793606671299514</cx:pt>
          <cx:pt idx="3967">0.036858929812369705</cx:pt>
          <cx:pt idx="3968">2.6636330785267548</cx:pt>
          <cx:pt idx="3969">0.26043085476025019</cx:pt>
          <cx:pt idx="3970">0.86134815844336343</cx:pt>
          <cx:pt idx="3971">0.68272411396803345</cx:pt>
          <cx:pt idx="3972">0.16686587908269632</cx:pt>
          <cx:pt idx="3973">0.43483530229325923</cx:pt>
          <cx:pt idx="3974">0.1886309937456567</cx:pt>
          <cx:pt idx="3975">0.068797776233495478</cx:pt>
          <cx:pt idx="3976">1.5045448227936067</cx:pt>
          <cx:pt idx="3977">0.21164697706740793</cx:pt>
          <cx:pt idx="3978">0.0087560806115357884</cx:pt>
          <cx:pt idx="3979">0.32872828353022931</cx:pt>
          <cx:pt idx="3980">0.15810979847116052</cx:pt>
          <cx:pt idx="3981">0.77403752605976373</cx:pt>
          <cx:pt idx="3982">0.0062543432939541352</cx:pt>
          <cx:pt idx="3983">0.017011813759555246</cx:pt>
          <cx:pt idx="3984">2.1805364836692149</cx:pt>
          <cx:pt idx="3985">0.17995830437804031</cx:pt>
          <cx:pt idx="3986">0.32989576094510081</cx:pt>
          <cx:pt idx="3987">0.3419263377345379</cx:pt>
          <cx:pt idx="3988">0.47466296038915912</cx:pt>
          <cx:pt idx="3989">0.6089228630993746</cx:pt>
          <cx:pt idx="3990">0.20931202223766504</cx:pt>
          <cx:pt idx="3991">0.035858234885337043</cx:pt>
          <cx:pt idx="3992">1.6551760945100766</cx:pt>
          <cx:pt idx="3993">0.17932453092425296</cx:pt>
          <cx:pt idx="3994">0.18813064628214038</cx:pt>
          <cx:pt idx="3995">0.02624489228630994</cx:pt>
          <cx:pt idx="3996">0.42189298123697005</cx:pt>
          <cx:pt idx="3997">0.68627658095899935</cx:pt>
          <cx:pt idx="3998">0.14029742876997917</cx:pt>
          <cx:pt idx="3999">0.013009034051424602</cx:pt>
          <cx:pt idx="4000">2.7631980542043095</cx:pt>
          <cx:pt idx="4001">0.21439888811674773</cx:pt>
          <cx:pt idx="4002">0.32297428769979147</cx:pt>
          <cx:pt idx="4003">0.90565809589993052</cx:pt>
          <cx:pt idx="4004">0.24316886726893677</cx:pt>
          <cx:pt idx="4005">0.74226546212647682</cx:pt>
          <cx:pt idx="4006">0.16711605281445449</cx:pt>
          <cx:pt idx="4007">0.16761640027797084</cx:pt>
          <cx:pt idx="4008">1.4827343532684281</cx:pt>
          <cx:pt idx="4009">0.1619749652294854</cx:pt>
          <cx:pt idx="4010">0.14870653685674548</cx:pt>
          <cx:pt idx="4011">0.33989707927677332</cx:pt>
          <cx:pt idx="4012">0.19802503477051459</cx:pt>
          <cx:pt idx="4013">0.45012517385257306</cx:pt>
          <cx:pt idx="4014">0.11065368567454799</cx:pt>
          <cx:pt idx="4015">0.073351877607788593</cx:pt>
          <cx:pt idx="4016">1.395685892981237</cx:pt>
          <cx:pt idx="4017">0.24783877692842252</cx:pt>
          <cx:pt idx="4018">0.300542043085476</cx:pt>
          <cx:pt idx="4019">0.29892425295343994</cx:pt>
          <cx:pt idx="4020">0.20914523974982627</cx:pt>
          <cx:pt idx="4021">0.1958026407227241</cx:pt>
          <cx:pt idx="4022">0.1034051424600417</cx:pt>
          <cx:pt idx="4023">0.040027797081306465</cx:pt>
          <cx:pt idx="4024">5.9168964558721324</cx:pt>
          <cx:pt idx="4025">0.27444058373870744</cx:pt>
          <cx:pt idx="4026">2.4404447533009033</cx:pt>
          <cx:pt idx="4027">0.40081584433634471</cx:pt>
          <cx:pt idx="4028">0.27018763029881865</cx:pt>
          <cx:pt idx="4029">2.3984155663655322</cx:pt>
          <cx:pt idx="4030">0.10457261987491313</cx:pt>
          <cx:pt idx="4031">0.028019457956914524</cx:pt>
          <cx:pt idx="4032">1.5140889506601805</cx:pt>
          <cx:pt idx="4033">0.15710910354412785</cx:pt>
          <cx:pt idx="4034">0.34949270326615706</cx:pt>
          <cx:pt idx="4035">0.29145239749826268</cx:pt>
          <cx:pt idx="4036">0.18437804030576788</cx:pt>
          <cx:pt idx="4037">0.34002362751911053</cx:pt>
          <cx:pt idx="4038">0.17512161223071579</cx:pt>
          <cx:pt idx="4039">0.016511466296038915</cx:pt>
          <cx:pt idx="4040">1.7972480889506601</cx:pt>
          <cx:pt idx="4041">0.23015983321751216</cx:pt>
          <cx:pt idx="4042">0.57123002084781094</cx:pt>
          <cx:pt idx="4043">0.12808895066018069</cx:pt>
          <cx:pt idx="4044">0.36792216817234186</cx:pt>
          <cx:pt idx="4045">0.33072967338429471</cx:pt>
          <cx:pt idx="4046">0.089061848505906885</cx:pt>
          <cx:pt idx="4047">0.080055594162612931</cx:pt>
          <cx:pt idx="4048">1.6451716469770672</cx:pt>
          <cx:pt idx="4049">0.21790132036136206</cx:pt>
          <cx:pt idx="4050">0.32547602501737316</cx:pt>
          <cx:pt idx="4051">0</cx:pt>
          <cx:pt idx="4052">0.19538568450312718</cx:pt>
          <cx:pt idx="4053">0.71652675469075744</cx:pt>
          <cx:pt idx="4054">0.13584433634468379</cx:pt>
          <cx:pt idx="4055">0.054037526059763731</cx:pt>
          <cx:pt idx="4056">1.8571230020847813</cx:pt>
          <cx:pt idx="4057">0.15160528144544824</cx:pt>
          <cx:pt idx="4058">0.58857539958304383</cx:pt>
          <cx:pt idx="4059">0.36375260597637249</cx:pt>
          <cx:pt idx="4060">0.17562195969423211</cx:pt>
          <cx:pt idx="4061">0.31671994440583739</cx:pt>
          <cx:pt idx="4062">0.21364836692147324</cx:pt>
          <cx:pt idx="4063">0.047199444058373868</cx:pt>
          <cx:pt idx="4064">1.5556136205698401</cx:pt>
          <cx:pt idx="4065">0.1813759555246699</cx:pt>
          <cx:pt idx="4066">0.24116747741487146</cx:pt>
          <cx:pt idx="4067">0.41553856845031273</cx:pt>
          <cx:pt idx="4068">0.19188325225851288</cx:pt>
          <cx:pt idx="4069">0.35853231410701875</cx:pt>
          <cx:pt idx="4070">0.08856150104239055</cx:pt>
          <cx:pt idx="4071">0.078554551772063927</cx:pt>
          <cx:pt idx="4072">2.4134259902710213</cx:pt>
          <cx:pt idx="4073">0.19438498957609451</cx:pt>
          <cx:pt idx="4074">0.091563585823488544</cx:pt>
          <cx:pt idx="4075">0.38902015288394715</cx:pt>
          <cx:pt idx="4076">0.19688672689367614</cx:pt>
          <cx:pt idx="4077">1.3967199444058374</cx:pt>
          <cx:pt idx="4078">0.1170813064628214</cx:pt>
          <cx:pt idx="4079">0.027769284225156361</cx:pt>
          <cx:pt idx="4080">2.3633300903405146</cx:pt>
          <cx:pt idx="4081">0.14660180681028492</cx:pt>
          <cx:pt idx="4082">0.18579569145239752</cx:pt>
          <cx:pt idx="4083">0.55891035441278669</cx:pt>
          <cx:pt idx="4084">0.49934676858929811</cx:pt>
          <cx:pt idx="4085">0.57406532314107017</cx:pt>
          <cx:pt idx="4086">0.3082140375260598</cx:pt>
          <cx:pt idx="4087">0.090396108408617101</cx:pt>
          <cx:pt idx="4088">1.4443585823488534</cx:pt>
          <cx:pt idx="4089">0.1309242529534399</cx:pt>
          <cx:pt idx="4090">0.091730368311327318</cx:pt>
          <cx:pt idx="4091">0.021703961084086169</cx:pt>
          <cx:pt idx="4092">0.30254343293954133</cx:pt>
          <cx:pt idx="4093">0.7235024322446143</cx:pt>
          <cx:pt idx="4094">0.150271021542738</cx:pt>
          <cx:pt idx="4095">0.023683113273106324</cx:pt>
          <cx:pt idx="4096">3.0331355107713689</cx:pt>
          <cx:pt idx="4097">0.24642112578179293</cx:pt>
          <cx:pt idx="4098">0.3204725503822099</cx:pt>
          <cx:pt idx="4099">0.80758999305072965</cx:pt>
          <cx:pt idx="4100">0.71474635163307854</cx:pt>
          <cx:pt idx="4101">0.64619874913134123</cx:pt>
          <cx:pt idx="4102">0.12408617095205005</cx:pt>
          <cx:pt idx="4103">0.17362056984016677</cx:pt>
          <cx:pt idx="4104">1.9731535788742185</cx:pt>
          <cx:pt idx="4105">0.36400277970813066</cx:pt>
          <cx:pt idx="4106">0.19863794301598336</cx:pt>
          <cx:pt idx="4107">0.28222932592077832</cx:pt>
          <cx:pt idx="4108">0.28895066018068105</cx:pt>
          <cx:pt idx="4109">0.66896455872133442</cx:pt>
          <cx:pt idx="4110">0.14359972202918692</cx:pt>
          <cx:pt idx="4111">0.026768589298123698</cx:pt>
          <cx:pt idx="4112">2.165553856845031</cx:pt>
          <cx:pt idx="4113">0.35024322446143158</cx:pt>
          <cx:pt idx="4114">0.68847810979847124</cx:pt>
          <cx:pt idx="4115">0.30125920778318277</cx:pt>
          <cx:pt idx="4116">0</cx:pt>
          <cx:pt idx="4117">0.56005559416261297</cx:pt>
          <cx:pt idx="4118">0.11407922168172342</cx:pt>
          <cx:pt idx="4119">0.15143849895760947</cx:pt>
          <cx:pt idx="4120">3.9670423905489924</cx:pt>
          <cx:pt idx="4121">0.31321751216122307</cx:pt>
          <cx:pt idx="4122">0.55113273106323835</cx:pt>
          <cx:pt idx="4123">0.23595135510771367</cx:pt>
          <cx:pt idx="4124">0.23741487143849896</cx:pt>
          <cx:pt idx="4125">2.4096733842946487</cx:pt>
          <cx:pt idx="4126">0.19413481584433634</cx:pt>
          <cx:pt idx="4127">0.025517720639332872</cx:pt>
          <cx:pt idx="4128">1.91225</cx:pt>
          <cx:pt idx="4129">0.16950000000000001</cx:pt>
          <cx:pt idx="4130">0.34600000000000003</cx:pt>
          <cx:pt idx="4131">0.96850000000000003</cx:pt>
          <cx:pt idx="4132">0</cx:pt>
          <cx:pt idx="4133">0.27875</cx:pt>
          <cx:pt idx="4134">0.128</cx:pt>
          <cx:pt idx="4135">0.021500000000000002</cx:pt>
          <cx:pt idx="4136">1.6286666666666667</cx:pt>
          <cx:pt idx="4137">0.2155</cx:pt>
          <cx:pt idx="4138">0.48149999999999998</cx:pt>
          <cx:pt idx="4139">0.086833333333333332</cx:pt>
          <cx:pt idx="4140">0.28466666666666668</cx:pt>
          <cx:pt idx="4141">0.45466666666666677</cx:pt>
          <cx:pt idx="4142">0.057833333333333334</cx:pt>
          <cx:pt idx="4143">0.047666666666666663</cx:pt>
          <cx:pt idx="4144">2.0762499999999999</cx:pt>
          <cx:pt idx="4145">0.30175000000000002</cx:pt>
          <cx:pt idx="4146">0.75450000000000006</cx:pt>
          <cx:pt idx="4147">0.0195</cx:pt>
          <cx:pt idx="4148">0.10400000000000001</cx:pt>
          <cx:pt idx="4149">0.64975000000000005</cx:pt>
          <cx:pt idx="4150">0.1535</cx:pt>
          <cx:pt idx="4151">0.09325</cx:pt>
          <cx:pt idx="4152">1.9958333333333336</cx:pt>
          <cx:pt idx="4153">0.20883333333333334</cx:pt>
          <cx:pt idx="4154">0.44850000000000007</cx:pt>
          <cx:pt idx="4155">0.3746666666666667</cx:pt>
          <cx:pt idx="4156">0.25416666666666665</cx:pt>
          <cx:pt idx="4157">0.4263333333333334</cx:pt>
          <cx:pt idx="4158">0.219</cx:pt>
          <cx:pt idx="4159">0.064333333333333326</cx:pt>
          <cx:pt idx="4160">1.6712500000000001</cx:pt>
          <cx:pt idx="4161">0.23200000000000001</cx:pt>
          <cx:pt idx="4162">0.19650000000000001</cx:pt>
          <cx:pt idx="4163">0.47400000000000003</cx:pt>
          <cx:pt idx="4164">0.13350000000000001</cx:pt>
          <cx:pt idx="4165">0.38800000000000001</cx:pt>
          <cx:pt idx="4166">0.13150000000000001</cx:pt>
          <cx:pt idx="4167">0.11575000000000001</cx:pt>
          <cx:pt idx="4168">2.5420000000000003</cx:pt>
          <cx:pt idx="4169">0.24875</cx:pt>
          <cx:pt idx="4170">0.067500000000000004</cx:pt>
          <cx:pt idx="4171">0.25824999999999998</cx:pt>
          <cx:pt idx="4172">0.22875000000000001</cx:pt>
          <cx:pt idx="4173">1.6292500000000001</cx:pt>
          <cx:pt idx="4174">0.074999999999999997</cx:pt>
          <cx:pt idx="4175">0.034500000000000003</cx:pt>
          <cx:pt idx="4176">2.117</cx:pt>
          <cx:pt idx="4177">0.18633333333333335</cx:pt>
          <cx:pt idx="4178">0.14549999999999999</cx:pt>
          <cx:pt idx="4179">0.3715</cx:pt>
          <cx:pt idx="4180">0.51633333333333342</cx:pt>
          <cx:pt idx="4181">0.57050000000000001</cx:pt>
          <cx:pt idx="4182">0.22766666666666666</cx:pt>
          <cx:pt idx="4183">0.099166666666666667</cx:pt>
          <cx:pt idx="4184">1.8286666666666667</cx:pt>
          <cx:pt idx="4185">0.15766666666666665</cx:pt>
          <cx:pt idx="4186">0.32350000000000001</cx:pt>
          <cx:pt idx="4187">0.036666666666666667</cx:pt>
          <cx:pt idx="4188">0.39733333333333332</cx:pt>
          <cx:pt idx="4189">0.71766666666666667</cx:pt>
          <cx:pt idx="4190">0.16933333333333334</cx:pt>
          <cx:pt idx="4191">0.026499999999999999</cx:pt>
          <cx:pt idx="4192">3.5277500000000002</cx:pt>
          <cx:pt idx="4193">0.21174999999999999</cx:pt>
          <cx:pt idx="4194">0.41799999999999998</cx:pt>
          <cx:pt idx="4195">1.14025</cx:pt>
          <cx:pt idx="4196">0.53225</cx:pt>
          <cx:pt idx="4197">1.0342500000000001</cx:pt>
          <cx:pt idx="4198">0.13275000000000001</cx:pt>
          <cx:pt idx="4199">0.058500000000000003</cx:pt>
          <cx:pt idx="4200">1.9000000000000001</cx:pt>
          <cx:pt idx="4201">0.32074999999999998</cx:pt>
          <cx:pt idx="4202">0.39500000000000002</cx:pt>
          <cx:pt idx="4203">0.29299999999999998</cx:pt>
          <cx:pt idx="4204">0.20625000000000002</cx:pt>
          <cx:pt idx="4205">0.50250000000000006</cx:pt>
          <cx:pt idx="4206">0.159</cx:pt>
          <cx:pt idx="4207">0.0235</cx:pt>
          <cx:pt idx="4208">1.9110000000000003</cx:pt>
          <cx:pt idx="4209">0.3046666666666667</cx:pt>
          <cx:pt idx="4210">0.49700000000000005</cx:pt>
          <cx:pt idx="4211">0.26133333333333331</cx:pt>
          <cx:pt idx="4212">0.023</cx:pt>
          <cx:pt idx="4213">0.68066666666666675</cx:pt>
          <cx:pt idx="4214">0.048666666666666664</cx:pt>
          <cx:pt idx="4215">0.095666666666666678</cx:pt>
          <cx:pt idx="4216">3.67875</cx:pt>
          <cx:pt idx="4217">0.20800000000000002</cx:pt>
          <cx:pt idx="4218">0.23999999999999999</cx:pt>
          <cx:pt idx="4219">0.31375000000000003</cx:pt>
          <cx:pt idx="4220">0.18575</cx:pt>
          <cx:pt idx="4221">2.5427499999999998</cx:pt>
          <cx:pt idx="4222">0.16850000000000001</cx:pt>
          <cx:pt idx="4223">0.02</cx:pt>
          <cx:pt idx="4224">2.4282500000000002</cx:pt>
          <cx:pt idx="4225">0.22275</cx:pt>
          <cx:pt idx="4226">0.56800000000000006</cx:pt>
          <cx:pt idx="4227">0.97575000000000001</cx:pt>
          <cx:pt idx="4228">0.083500000000000005</cx:pt>
          <cx:pt idx="4229">0.46425</cx:pt>
          <cx:pt idx="4230">0.087250000000000008</cx:pt>
          <cx:pt idx="4231">0.026749999999999999</cx:pt>
          <cx:pt idx="4232">1.5565000000000002</cx:pt>
          <cx:pt idx="4233">0.17633333333333334</cx:pt>
          <cx:pt idx="4234">0.41933333333333339</cx:pt>
          <cx:pt idx="4235">0.097000000000000003</cx:pt>
          <cx:pt idx="4236">0.31666666666666671</cx:pt>
          <cx:pt idx="4237">0.45783333333333337</cx:pt>
          <cx:pt idx="4238">0.046666666666666662</cx:pt>
          <cx:pt idx="4239">0.042666666666666665</cx:pt>
          <cx:pt idx="4240">1.9419999999999999</cx:pt>
          <cx:pt idx="4241">0.22425</cx:pt>
          <cx:pt idx="4242">0.44675000000000004</cx:pt>
          <cx:pt idx="4243">0</cx:pt>
          <cx:pt idx="4244">0.14974999999999999</cx:pt>
          <cx:pt idx="4245">0.88400000000000001</cx:pt>
          <cx:pt idx="4246">0.13375000000000001</cx:pt>
          <cx:pt idx="4247">0.10350000000000001</cx:pt>
          <cx:pt idx="4248">2.454333333333333</cx:pt>
          <cx:pt idx="4249">0.14649999999999999</cx:pt>
          <cx:pt idx="4250">0.97333333333333338</cx:pt>
          <cx:pt idx="4251">0.41933333333333339</cx:pt>
          <cx:pt idx="4252">0.20650000000000002</cx:pt>
          <cx:pt idx="4253">0.44233333333333336</cx:pt>
          <cx:pt idx="4254">0.2195</cx:pt>
          <cx:pt idx="4255">0.046833333333333338</cx:pt>
          <cx:pt idx="4256">1.6972499999999999</cx:pt>
          <cx:pt idx="4257">0.221</cx:pt>
          <cx:pt idx="4258">0.23025000000000001</cx:pt>
          <cx:pt idx="4259">0.41575000000000001</cx:pt>
          <cx:pt idx="4260">0.26074999999999998</cx:pt>
          <cx:pt idx="4261">0.35475000000000001</cx:pt>
          <cx:pt idx="4262">0.13125000000000001</cx:pt>
          <cx:pt idx="4263">0.083500000000000005</cx:pt>
          <cx:pt idx="4264">2.1077500000000002</cx:pt>
          <cx:pt idx="4265">0.23650000000000002</cx:pt>
          <cx:pt idx="4266">0.124</cx:pt>
          <cx:pt idx="4267">0.11950000000000001</cx:pt>
          <cx:pt idx="4268">0.13875000000000001</cx:pt>
          <cx:pt idx="4269">1.4265000000000001</cx:pt>
          <cx:pt idx="4270">0.030499999999999999</cx:pt>
          <cx:pt idx="4271">0.032000000000000001</cx:pt>
          <cx:pt idx="4272">2.2920000000000003</cx:pt>
          <cx:pt idx="4273">0.16733333333333333</cx:pt>
          <cx:pt idx="4274">0.2165</cx:pt>
          <cx:pt idx="4275">0.58816666666666673</cx:pt>
          <cx:pt idx="4276">0.36233333333333334</cx:pt>
          <cx:pt idx="4277">0.53966666666666663</cx:pt>
          <cx:pt idx="4278">0.28683333333333333</cx:pt>
          <cx:pt idx="4279">0.13116666666666665</cx:pt>
          <cx:pt idx="4280">1.8975000000000002</cx:pt>
          <cx:pt idx="4281">0.15266666666666667</cx:pt>
          <cx:pt idx="4282">0.28666666666666668</cx:pt>
          <cx:pt idx="4283">0.021666666666666667</cx:pt>
          <cx:pt idx="4284">0.59050000000000002</cx:pt>
          <cx:pt idx="4285">0.68866666666666665</cx:pt>
          <cx:pt idx="4286">0.14016666666666666</cx:pt>
          <cx:pt idx="4287">0.017166666666666667</cx:pt>
          <cx:pt idx="4288">2.8875000000000002</cx:pt>
          <cx:pt idx="4289">0.19475000000000001</cx:pt>
          <cx:pt idx="4290">0.61599999999999999</cx:pt>
          <cx:pt idx="4291">1.2085000000000001</cx:pt>
          <cx:pt idx="4292">0.067750000000000005</cx:pt>
          <cx:pt idx="4293">0.61324999999999996</cx:pt>
          <cx:pt idx="4294">0.082500000000000004</cx:pt>
          <cx:pt idx="4295">0.10475</cx:pt>
          <cx:pt idx="4296">2.209747046560111</cx:pt>
          <cx:pt idx="4297">0.231410701876303</cx:pt>
          <cx:pt idx="4298">0.52636553161917998</cx:pt>
          <cx:pt idx="4299">0.37747463516330787</cx:pt>
          <cx:pt idx="4300">0.17637248088950661</cx:pt>
          <cx:pt idx="4301">0.67621959694232103</cx:pt>
          <cx:pt idx="4302">0.18888116747741487</cx:pt>
          <cx:pt idx="4303">0.033022932592077829</cx:pt>
          <cx:pt idx="4304">1.925</cx:pt>
          <cx:pt idx="4305">0.33333333333333331</cx:pt>
          <cx:pt idx="4306">0.56000000000000005</cx:pt>
          <cx:pt idx="4307">0.11900000000000001</cx:pt>
          <cx:pt idx="4308">0.050000000000000003</cx:pt>
          <cx:pt idx="4309">0.64266666666666672</cx:pt>
          <cx:pt idx="4310">0.124</cx:pt>
          <cx:pt idx="4311">0.096000000000000002</cx:pt>
          <cx:pt idx="4312">3.7355</cx:pt>
          <cx:pt idx="4313">0.23800000000000002</cx:pt>
          <cx:pt idx="4314">0.46050000000000002</cx:pt>
          <cx:pt idx="4315">0.27850000000000003</cx:pt>
          <cx:pt idx="4316">0.20175000000000001</cx:pt>
          <cx:pt idx="4317">2.3784999999999998</cx:pt>
          <cx:pt idx="4318">0.13525000000000001</cx:pt>
          <cx:pt idx="4319">0.043000000000000003</cx:pt>
          <cx:pt idx="4320">1.7885</cx:pt>
          <cx:pt idx="4321">0.1925</cx:pt>
          <cx:pt idx="4322">0.20849999999999999</cx:pt>
          <cx:pt idx="4323">0.76900000000000002</cx:pt>
          <cx:pt idx="4324">0.053249999999999999</cx:pt>
          <cx:pt idx="4325">0.39800000000000002</cx:pt>
          <cx:pt idx="4326">0.13275000000000001</cx:pt>
          <cx:pt idx="4327">0.034500000000000003</cx:pt>
          <cx:pt idx="4328">2.032</cx:pt>
          <cx:pt idx="4329">0.23066666666666666</cx:pt>
          <cx:pt idx="4330">0.8586666666666668</cx:pt>
          <cx:pt idx="4331">0.11016666666666668</cx:pt>
          <cx:pt idx="4332">0.28183333333333332</cx:pt>
          <cx:pt idx="4333">0.42749999999999994</cx:pt>
          <cx:pt idx="4334">0.075833333333333336</cx:pt>
          <cx:pt idx="4335">0.047333333333333338</cx:pt>
          <cx:pt idx="4336">2.6630000000000003</cx:pt>
          <cx:pt idx="4337">0.32550000000000001</cx:pt>
          <cx:pt idx="4338">0.71450000000000002</cx:pt>
          <cx:pt idx="4339">0</cx:pt>
          <cx:pt idx="4340">0.33550000000000002</cx:pt>
          <cx:pt idx="4341">1.077</cx:pt>
          <cx:pt idx="4342">0.14849999999999999</cx:pt>
          <cx:pt idx="4343">0.062</cx:pt>
          <cx:pt idx="4344">2.1993333333333331</cx:pt>
          <cx:pt idx="4345">0.18149999999999999</cx:pt>
          <cx:pt idx="4346">0.62716666666666665</cx:pt>
          <cx:pt idx="4347">0.41983333333333334</cx:pt>
          <cx:pt idx="4348">0.39233333333333331</cx:pt>
          <cx:pt idx="4349">0.32016666666666665</cx:pt>
          <cx:pt idx="4350">0.18633333333333335</cx:pt>
          <cx:pt idx="4351">0.072000000000000008</cx:pt>
          <cx:pt idx="4352">1.9615</cx:pt>
          <cx:pt idx="4353">0.245</cx:pt>
          <cx:pt idx="4354">0.315</cx:pt>
          <cx:pt idx="4355">0.42099999999999999</cx:pt>
          <cx:pt idx="4356">0.30775000000000002</cx:pt>
          <cx:pt idx="4357">0.42399999999999999</cx:pt>
          <cx:pt idx="4358">0.1885</cx:pt>
          <cx:pt idx="4359">0.060249999999999998</cx:pt>
          <cx:pt idx="4360">2.1797499999999999</cx:pt>
          <cx:pt idx="4361">0.245</cx:pt>
          <cx:pt idx="4362">0.12825</cx:pt>
          <cx:pt idx="4363">0.19675000000000001</cx:pt>
          <cx:pt idx="4364">0.161</cx:pt>
          <cx:pt idx="4365">1.3105</cx:pt>
          <cx:pt idx="4366">0.112</cx:pt>
          <cx:pt idx="4367">0.026249999999999999</cx:pt>
          <cx:pt idx="4368">2.1884999999999999</cx:pt>
          <cx:pt idx="4369">0.11900000000000001</cx:pt>
          <cx:pt idx="4370">0.096833333333333341</cx:pt>
          <cx:pt idx="4371">0.40300000000000002</cx:pt>
          <cx:pt idx="4372">0.60416666666666663</cx:pt>
          <cx:pt idx="4373">0.63316666666666677</cx:pt>
          <cx:pt idx="4374">0.26733333333333331</cx:pt>
          <cx:pt idx="4375">0.065000000000000002</cx:pt>
          <cx:pt idx="4376">1.8031666666666668</cx:pt>
          <cx:pt idx="4377">0.13200000000000001</cx:pt>
          <cx:pt idx="4378">0.38850000000000007</cx:pt>
          <cx:pt idx="4379">0.021999999999999999</cx:pt>
          <cx:pt idx="4380">0.38100000000000001</cx:pt>
          <cx:pt idx="4381">0.65599999999999992</cx:pt>
          <cx:pt idx="4382">0.18666666666666665</cx:pt>
          <cx:pt idx="4383">0.036999999999999998</cx:pt>
          <cx:pt idx="4384">2.1120000000000001</cx:pt>
          <cx:pt idx="4385">0.23375000000000001</cx:pt>
          <cx:pt idx="4386">0.13375000000000001</cx:pt>
          <cx:pt idx="4387">0.95425000000000004</cx:pt>
          <cx:pt idx="4388">0.039750000000000001</cx:pt>
          <cx:pt idx="4389">0.5665</cx:pt>
          <cx:pt idx="4390">0.10250000000000001</cx:pt>
          <cx:pt idx="4391">0.081500000000000003</cx:pt>
          <cx:pt idx="4392">2.0827499999999999</cx:pt>
          <cx:pt idx="4393">0.26350000000000001</cx:pt>
          <cx:pt idx="4394">0.54949999999999999</cx:pt>
          <cx:pt idx="4395">0.29875000000000002</cx:pt>
          <cx:pt idx="4396">0.27400000000000002</cx:pt>
          <cx:pt idx="4397">0.50350000000000006</cx:pt>
          <cx:pt idx="4398">0.16750000000000001</cx:pt>
          <cx:pt idx="4399">0.026000000000000002</cx:pt>
          <cx:pt idx="4400">2.1103333333333336</cx:pt>
          <cx:pt idx="4401">0.27866666666666667</cx:pt>
          <cx:pt idx="4402">0.66533333333333322</cx:pt>
          <cx:pt idx="4403">0.28333333333333333</cx:pt>
          <cx:pt idx="4404">0.093666666666666676</cx:pt>
          <cx:pt idx="4405">0.58033333333333326</cx:pt>
          <cx:pt idx="4406">0.11066666666666668</cx:pt>
          <cx:pt idx="4407">0.098333333333333328</cx:pt>
          <cx:pt idx="4408">3.3807499999999999</cx:pt>
          <cx:pt idx="4409">0.22550000000000001</cx:pt>
          <cx:pt idx="4410">0.48475000000000001</cx:pt>
          <cx:pt idx="4411">0.29149999999999998</cx:pt>
          <cx:pt idx="4412">0.25075000000000003</cx:pt>
          <cx:pt idx="4413">1.9742500000000001</cx:pt>
          <cx:pt idx="4414">0.13700000000000001</cx:pt>
          <cx:pt idx="4415">0.017000000000000001</cx:pt>
          <cx:pt idx="4416">2.0030000000000001</cx:pt>
          <cx:pt idx="4417">0.23025000000000001</cx:pt>
          <cx:pt idx="4418">0.25824999999999998</cx:pt>
          <cx:pt idx="4419">0.87575000000000003</cx:pt>
          <cx:pt idx="4420">0.18725</cx:pt>
          <cx:pt idx="4421">0.30549999999999999</cx:pt>
          <cx:pt idx="4422">0.10400000000000001</cx:pt>
          <cx:pt idx="4423">0.042000000000000003</cx:pt>
          <cx:pt idx="4424">1.8508333333333338</cx:pt>
          <cx:pt idx="4425">0.19266666666666665</cx:pt>
          <cx:pt idx="4426">0.63850000000000007</cx:pt>
          <cx:pt idx="4427">0.091999999999999998</cx:pt>
          <cx:pt idx="4428">0.33016666666666672</cx:pt>
          <cx:pt idx="4429">0.46433333333333338</cx:pt>
          <cx:pt idx="4430">0.060166666666666667</cx:pt>
          <cx:pt idx="4431">0.072999999999999995</cx:pt>
          <cx:pt idx="4432">1.69275</cx:pt>
          <cx:pt idx="4433">0.24024999999999999</cx:pt>
          <cx:pt idx="4434">0.22625000000000001</cx:pt>
          <cx:pt idx="4435">0</cx:pt>
          <cx:pt idx="4436">0.16275000000000001</cx:pt>
          <cx:pt idx="4437">0.82025000000000003</cx:pt>
          <cx:pt idx="4438">0.12925</cx:pt>
          <cx:pt idx="4439">0.114</cx:pt>
          <cx:pt idx="4440">2.0561666666666665</cx:pt>
          <cx:pt idx="4441">0.14899999999999999</cx:pt>
          <cx:pt idx="4442">0.29849999999999999</cx:pt>
          <cx:pt idx="4443">0.71816666666666662</cx:pt>
          <cx:pt idx="4444">0.47866666666666668</cx:pt>
          <cx:pt idx="4445">0.22766666666666666</cx:pt>
          <cx:pt idx="4446">0.13133333333333336</cx:pt>
          <cx:pt idx="4447">0.052833333333333336</cx:pt>
          <cx:pt idx="4448">1.63225</cx:pt>
          <cx:pt idx="4449">0.20175000000000001</cx:pt>
          <cx:pt idx="4450">0.11975000000000001</cx:pt>
          <cx:pt idx="4451">0.46074999999999999</cx:pt>
          <cx:pt idx="4452">0.25824999999999998</cx:pt>
          <cx:pt idx="4453">0.39374999999999999</cx:pt>
          <cx:pt idx="4454">0.11875000000000001</cx:pt>
          <cx:pt idx="4455">0.079250000000000001</cx:pt>
          <cx:pt idx="4456">2.5607500000000001</cx:pt>
          <cx:pt idx="4457">0.27074999999999999</cx:pt>
          <cx:pt idx="4458">0.16</cx:pt>
          <cx:pt idx="4459">0.20075000000000001</cx:pt>
          <cx:pt idx="4460">0.22975000000000001</cx:pt>
          <cx:pt idx="4461">1.528</cx:pt>
          <cx:pt idx="4462">0.089749999999999996</cx:pt>
          <cx:pt idx="4463">0.081750000000000003</cx:pt>
          <cx:pt idx="4464">3.0111666666666661</cx:pt>
          <cx:pt idx="4465">0.19883333333333333</cx:pt>
          <cx:pt idx="4466">0.89883333333333326</cx:pt>
          <cx:pt idx="4467">0.498</cx:pt>
          <cx:pt idx="4468">0.45416666666666672</cx:pt>
          <cx:pt idx="4469">0.6123333333333334</cx:pt>
          <cx:pt idx="4470">0.29066666666666668</cx:pt>
          <cx:pt idx="4471">0.058333333333333334</cx:pt>
          <cx:pt idx="4472">1.5876666666666666</cx:pt>
          <cx:pt idx="4473">0.12883333333333336</cx:pt>
          <cx:pt idx="4474">0.26633333333333331</cx:pt>
          <cx:pt idx="4475">0.084166666666666654</cx:pt>
          <cx:pt idx="4476">0.26616666666666672</cx:pt>
          <cx:pt idx="4477">0.66849999999999998</cx:pt>
          <cx:pt idx="4478">0.14583333333333334</cx:pt>
          <cx:pt idx="4479">0.027833333333333331</cx:pt>
          <cx:pt idx="4480">2.6382500000000002</cx:pt>
          <cx:pt idx="4481">0.28275</cx:pt>
          <cx:pt idx="4482">0.14899999999999999</cx:pt>
          <cx:pt idx="4483">1.3222499999999999</cx:pt>
          <cx:pt idx="4484">0.041250000000000002</cx:pt>
          <cx:pt idx="4485">0.56325000000000003</cx:pt>
          <cx:pt idx="4486">0.11225</cx:pt>
          <cx:pt idx="4487">0.16750000000000001</cx:pt>
          <cx:pt idx="4488">1.76525</cx:pt>
          <cx:pt idx="4489">0.24925</cx:pt>
          <cx:pt idx="4490">0.17150000000000001</cx:pt>
          <cx:pt idx="4491">0.50924999999999998</cx:pt>
          <cx:pt idx="4492">0.1255</cx:pt>
          <cx:pt idx="4493">0.56574999999999998</cx:pt>
          <cx:pt idx="4494">0.1135</cx:pt>
          <cx:pt idx="4495">0.030499999999999999</cx:pt>
          <cx:pt idx="4496">1.9046666666666665</cx:pt>
          <cx:pt idx="4497">0.30033333333333334</cx:pt>
          <cx:pt idx="4498">0.40333333333333332</cx:pt>
          <cx:pt idx="4499">0.40566666666666668</cx:pt>
          <cx:pt idx="4500">0.056333333333333339</cx:pt>
          <cx:pt idx="4501">0.56766666666666676</cx:pt>
          <cx:pt idx="4502">0.060999999999999999</cx:pt>
          <cx:pt idx="4503">0.11033333333333332</cx:pt>
          <cx:pt idx="4504">3.45825</cx:pt>
          <cx:pt idx="4505">0.30499999999999999</cx:pt>
          <cx:pt idx="4506">0.13125000000000001</cx:pt>
          <cx:pt idx="4507">0.43225000000000002</cx:pt>
          <cx:pt idx="4508">0.2225</cx:pt>
          <cx:pt idx="4509">2.2007500000000002</cx:pt>
          <cx:pt idx="4510">0.14449999999999999</cx:pt>
          <cx:pt idx="4511">0.021999999999999999</cx:pt>
          <cx:pt idx="4512">1.2637499999999999</cx:pt>
          <cx:pt idx="4513">0.16550000000000001</cx:pt>
          <cx:pt idx="4514">0.24775</cx:pt>
          <cx:pt idx="4515">0.14200000000000002</cx:pt>
          <cx:pt idx="4516">0.22675000000000001</cx:pt>
          <cx:pt idx="4517">0.29199999999999998</cx:pt>
          <cx:pt idx="4518">0.1525</cx:pt>
          <cx:pt idx="4519">0.037249999999999998</cx:pt>
          <cx:pt idx="4520">1.7570000000000001</cx:pt>
          <cx:pt idx="4521">0.17216666666666666</cx:pt>
          <cx:pt idx="4522">0.38983333333333331</cx:pt>
          <cx:pt idx="4523">0.13600000000000001</cx:pt>
          <cx:pt idx="4524">0.498</cx:pt>
          <cx:pt idx="4525">0.4408333333333333</cx:pt>
          <cx:pt idx="4526">0.064666666666666678</cx:pt>
          <cx:pt idx="4527">0.055500000000000001</cx:pt>
          <cx:pt idx="4528">1.9825000000000002</cx:pt>
          <cx:pt idx="4529">0.28325</cx:pt>
          <cx:pt idx="4530">0.53775000000000006</cx:pt>
          <cx:pt idx="4531">0</cx:pt>
          <cx:pt idx="4532">0.33850000000000002</cx:pt>
          <cx:pt idx="4533">0.56474999999999997</cx:pt>
          <cx:pt idx="4534">0.10275000000000001</cx:pt>
          <cx:pt idx="4535">0.1555</cx:pt>
          <cx:pt idx="4536">2.0714999999999999</cx:pt>
          <cx:pt idx="4537">0.18083333333333335</cx:pt>
          <cx:pt idx="4538">0.57233333333333336</cx:pt>
          <cx:pt idx="4539">0.74566666666666659</cx:pt>
          <cx:pt idx="4540">0.20883333333333334</cx:pt>
          <cx:pt idx="4541">0.2121666666666667</cx:pt>
          <cx:pt idx="4542">0.10766666666666667</cx:pt>
          <cx:pt idx="4543">0.043999999999999997</cx:pt>
          <cx:pt idx="4544">2.0630000000000002</cx:pt>
          <cx:pt idx="4545">0.20400000000000001</cx:pt>
          <cx:pt idx="4546">0.40150000000000002</cx:pt>
          <cx:pt idx="4547">0.54149999999999998</cx:pt>
          <cx:pt idx="4548">0.29749999999999999</cx:pt>
          <cx:pt idx="4549">0.42525000000000002</cx:pt>
          <cx:pt idx="4550">0.1255</cx:pt>
          <cx:pt idx="4551">0.067750000000000005</cx:pt>
          <cx:pt idx="4552">2.39825</cx:pt>
          <cx:pt idx="4553">0.35625000000000001</cx:pt>
          <cx:pt idx="4554">0.037999999999999999</cx:pt>
          <cx:pt idx="4555">0.45074999999999998</cx:pt>
          <cx:pt idx="4556">0.14974999999999999</cx:pt>
          <cx:pt idx="4557">1.2555000000000001</cx:pt>
          <cx:pt idx="4558">0.10825</cx:pt>
          <cx:pt idx="4559">0.039750000000000001</cx:pt>
          <cx:pt idx="4560">2.3578333333333332</cx:pt>
          <cx:pt idx="4561">0.15816666666666665</cx:pt>
          <cx:pt idx="4562">0.18683333333333332</cx:pt>
          <cx:pt idx="4563">0.629</cx:pt>
          <cx:pt idx="4564">0.38783333333333331</cx:pt>
          <cx:pt idx="4565">0.63800000000000001</cx:pt>
          <cx:pt idx="4566">0.27966666666666667</cx:pt>
          <cx:pt idx="4567">0.078333333333333324</cx:pt>
          <cx:pt idx="4568">1.8454999999999999</cx:pt>
          <cx:pt idx="4569">0.14266666666666666</cx:pt>
          <cx:pt idx="4570">0.52900000000000003</cx:pt>
          <cx:pt idx="4571">0.083666666666666667</cx:pt>
          <cx:pt idx="4572">0.183</cx:pt>
          <cx:pt idx="4573">0.76350000000000007</cx:pt>
          <cx:pt idx="4574">0.12233333333333334</cx:pt>
          <cx:pt idx="4575">0.021333333333333333</cx:pt>
          <cx:pt idx="4576">4.36625</cx:pt>
          <cx:pt idx="4577">0.19225</cx:pt>
          <cx:pt idx="4578">1.24675</cx:pt>
          <cx:pt idx="4579">1.48275</cx:pt>
          <cx:pt idx="4580">0.36049999999999999</cx:pt>
          <cx:pt idx="4581">0.71875</cx:pt>
          <cx:pt idx="4582">0.19800000000000001</cx:pt>
          <cx:pt idx="4583">0.16725000000000001</cx:pt>
          <cx:pt idx="4584">1.84175</cx:pt>
          <cx:pt idx="4585">0.193</cx:pt>
          <cx:pt idx="4586">0.215</cx:pt>
          <cx:pt idx="4587">0.6835</cx:pt>
          <cx:pt idx="4588">0.17225000000000001</cx:pt>
          <cx:pt idx="4589">0.41725000000000001</cx:pt>
          <cx:pt idx="4590">0.13</cx:pt>
          <cx:pt idx="4591">0.03075</cx:pt>
          <cx:pt idx="4592">2.3756666666666666</cx:pt>
          <cx:pt idx="4593">0.3183333333333333</cx:pt>
          <cx:pt idx="4594">1.0606666666666669</cx:pt>
          <cx:pt idx="4595">0.26266666666666671</cx:pt>
          <cx:pt idx="4596">0.027</cx:pt>
          <cx:pt idx="4597">0.58333333333333326</cx:pt>
          <cx:pt idx="4598">0.083000000000000004</cx:pt>
          <cx:pt idx="4599">0.040666666666666663</cx:pt>
          <cx:pt idx="4600">3.7886685198054209</cx:pt>
          <cx:pt idx="4601">0.20714384989576096</cx:pt>
          <cx:pt idx="4602">0.18237665045170257</cx:pt>
          <cx:pt idx="4603">0.3275149409312022</cx:pt>
          <cx:pt idx="4604">0.19688672689367614</cx:pt>
          <cx:pt idx="4605">2.6781097984711604</cx:pt>
          <cx:pt idx="4606">0.17136900625434331</cx:pt>
          <cx:pt idx="4607">0.025267546907574705</cx:pt>
          <cx:pt idx="4608">2.069</cx:pt>
          <cx:pt idx="4609">0.1855</cx:pt>
          <cx:pt idx="4610">0.26274999999999998</cx:pt>
          <cx:pt idx="4611">0.71425000000000005</cx:pt>
          <cx:pt idx="4612">0.043000000000000003</cx:pt>
          <cx:pt idx="4613">0.59850000000000003</cx:pt>
          <cx:pt idx="4614">0.23475000000000001</cx:pt>
          <cx:pt idx="4615">0.030249999999999999</cx:pt>
          <cx:pt idx="4616">1.6085</cx:pt>
          <cx:pt idx="4617">0.1925</cx:pt>
          <cx:pt idx="4618">0.34216666666666667</cx:pt>
          <cx:pt idx="4619">0.086500000000000007</cx:pt>
          <cx:pt idx="4620">0.35616666666666669</cx:pt>
          <cx:pt idx="4621">0.54233333333333333</cx:pt>
          <cx:pt idx="4622">0.064500000000000002</cx:pt>
          <cx:pt idx="4623">0.024333333333333332</cx:pt>
          <cx:pt idx="4624">2.3922500000000002</cx:pt>
          <cx:pt idx="4625">0.30375000000000002</cx:pt>
          <cx:pt idx="4626">0.77500000000000002</cx:pt>
          <cx:pt idx="4627">0</cx:pt>
          <cx:pt idx="4628">0.4385</cx:pt>
          <cx:pt idx="4629">0.69225000000000003</cx:pt>
          <cx:pt idx="4630">0.121</cx:pt>
          <cx:pt idx="4631">0.061749999999999999</cx:pt>
          <cx:pt idx="4632">2.4586666666666672</cx:pt>
          <cx:pt idx="4633">0.38666666666666671</cx:pt>
          <cx:pt idx="4634">0.78949999999999998</cx:pt>
          <cx:pt idx="4635">0.57766666666666666</cx:pt>
          <cx:pt idx="4636">0.22233333333333336</cx:pt>
          <cx:pt idx="4637">0.27216666666666661</cx:pt>
          <cx:pt idx="4638">0.15333333333333335</cx:pt>
          <cx:pt idx="4639">0.057000000000000002</cx:pt>
          <cx:pt idx="4640">1.6054999999999999</cx:pt>
          <cx:pt idx="4641">0.22925000000000001</cx:pt>
          <cx:pt idx="4642">0.10475</cx:pt>
          <cx:pt idx="4643">0.40150000000000002</cx:pt>
          <cx:pt idx="4644">0.30325000000000002</cx:pt>
          <cx:pt idx="4645">0.41825000000000001</cx:pt>
          <cx:pt idx="4646">0.095750000000000002</cx:pt>
          <cx:pt idx="4647">0.052749999999999998</cx:pt>
          <cx:pt idx="4648">2.59775</cx:pt>
          <cx:pt idx="4649">0.28075</cx:pt>
          <cx:pt idx="4650">0.074499999999999997</cx:pt>
          <cx:pt idx="4651">0.41725000000000001</cx:pt>
          <cx:pt idx="4652">0.16875000000000001</cx:pt>
          <cx:pt idx="4653">1.4555</cx:pt>
          <cx:pt idx="4654">0.14549999999999999</cx:pt>
          <cx:pt idx="4655">0.055500000000000001</cx:pt>
          <cx:pt idx="4656">2.3811666666666667</cx:pt>
          <cx:pt idx="4657">0.17699999999999999</cx:pt>
          <cx:pt idx="4658">0.2573333333333333</cx:pt>
          <cx:pt idx="4659">0.56616666666666671</cx:pt>
          <cx:pt idx="4660">0.37816666666666671</cx:pt>
          <cx:pt idx="4661">0.67700000000000005</cx:pt>
          <cx:pt idx="4662">0.28183333333333332</cx:pt>
          <cx:pt idx="4663">0.043666666666666666</cx:pt>
          <cx:pt idx="4664">1.7015</cx:pt>
          <cx:pt idx="4665">0.13916666666666666</cx:pt>
          <cx:pt idx="4666">0.25833333333333336</cx:pt>
          <cx:pt idx="4667">0.086166666666666669</cx:pt>
          <cx:pt idx="4668">0.22950000000000001</cx:pt>
          <cx:pt idx="4669">0.81199999999999994</cx:pt>
          <cx:pt idx="4670">0.1515</cx:pt>
          <cx:pt idx="4671">0.024833333333333332</cx:pt>
          <cx:pt idx="4672">2.3272500000000003</cx:pt>
          <cx:pt idx="4673">0.19125</cx:pt>
          <cx:pt idx="4674">0.36199999999999999</cx:pt>
          <cx:pt idx="4675">0.76350000000000007</cx:pt>
          <cx:pt idx="4676">0.17874999999999999</cx:pt>
          <cx:pt idx="4677">0.50550000000000006</cx:pt>
          <cx:pt idx="4678">0.16725000000000001</cx:pt>
          <cx:pt idx="4679">0.159</cx:pt>
          <cx:pt idx="4680">2.5562499999999999</cx:pt>
          <cx:pt idx="4681">0.21325</cx:pt>
          <cx:pt idx="4682">0.80049999999999999</cx:pt>
          <cx:pt idx="4683">0.86175000000000002</cx:pt>
          <cx:pt idx="4684">0.067500000000000004</cx:pt>
          <cx:pt idx="4685">0.41100000000000003</cx:pt>
          <cx:pt idx="4686">0.18225</cx:pt>
          <cx:pt idx="4687">0.02</cx:pt>
          <cx:pt idx="4688">1.5790000000000002</cx:pt>
          <cx:pt idx="4689">0.24666666666666667</cx:pt>
          <cx:pt idx="4690">0.53533333333333333</cx:pt>
          <cx:pt idx="4691">0.29633333333333334</cx:pt>
          <cx:pt idx="4692">0.024</cx:pt>
          <cx:pt idx="4693">0.31</cx:pt>
          <cx:pt idx="4694">0.091999999999999998</cx:pt>
          <cx:pt idx="4695">0.074666666666666673</cx:pt>
          <cx:pt idx="4696">3.8227500000000001</cx:pt>
          <cx:pt idx="4697">0.29125000000000001</cx:pt>
          <cx:pt idx="4698">0.64249999999999996</cx:pt>
          <cx:pt idx="4699">0.35150000000000003</cx:pt>
          <cx:pt idx="4700">0.19425000000000001</cx:pt>
          <cx:pt idx="4701">2.1955</cx:pt>
          <cx:pt idx="4702">0.1285</cx:pt>
          <cx:pt idx="4703">0.01925</cx:pt>
          <cx:pt idx="4704">2.2237499999999999</cx:pt>
          <cx:pt idx="4705">0.434</cx:pt>
          <cx:pt idx="4706">0.62175000000000002</cx:pt>
          <cx:pt idx="4707">0.32824999999999999</cx:pt>
          <cx:pt idx="4708">0.10175000000000001</cx:pt>
          <cx:pt idx="4709">0.63600000000000001</cx:pt>
          <cx:pt idx="4710">0.058500000000000003</cx:pt>
          <cx:pt idx="4711">0.043500000000000004</cx:pt>
          <cx:pt idx="4712">2.0701666666666672</cx:pt>
          <cx:pt idx="4713">0.32466666666666671</cx:pt>
          <cx:pt idx="4714">0.10266666666666667</cx:pt>
          <cx:pt idx="4715">0.056666666666666664</cx:pt>
          <cx:pt idx="4716">0.15333333333333335</cx:pt>
          <cx:pt idx="4717">1.2486666666666666</cx:pt>
          <cx:pt idx="4718">0.099500000000000005</cx:pt>
          <cx:pt idx="4719">0.084666666666666668</cx:pt>
          <cx:pt idx="4720">1.9219999999999999</cx:pt>
          <cx:pt idx="4721">0.44600000000000001</cx:pt>
          <cx:pt idx="4722">0.40525</cx:pt>
          <cx:pt idx="4723">0.32024999999999998</cx:pt>
          <cx:pt idx="4724">0.052499999999999998</cx:pt>
          <cx:pt idx="4725">0.57650000000000001</cx:pt>
          <cx:pt idx="4726">0.061749999999999999</cx:pt>
          <cx:pt idx="4727">0.059750000000000004</cx:pt>
          <cx:pt idx="4728">2.2298333333333336</cx:pt>
          <cx:pt idx="4729">0.30033333333333334</cx:pt>
          <cx:pt idx="4730">0.71050000000000002</cx:pt>
          <cx:pt idx="4731">0.093333333333333324</cx:pt>
          <cx:pt idx="4732">0.17649999999999999</cx:pt>
          <cx:pt idx="4733">0.747</cx:pt>
          <cx:pt idx="4734">0.11116666666666668</cx:pt>
          <cx:pt idx="4735">0.090999999999999998</cx:pt>
          <cx:pt idx="4736">2.2760000000000002</cx:pt>
          <cx:pt idx="4737">0.33950000000000002</cx:pt>
          <cx:pt idx="4738">0.90225</cx:pt>
          <cx:pt idx="4739">0.19600000000000001</cx:pt>
          <cx:pt idx="4740">0.028750000000000001</cx:pt>
          <cx:pt idx="4741">0.62475000000000003</cx:pt>
          <cx:pt idx="4742">0.088999999999999996</cx:pt>
          <cx:pt idx="4743">0.095750000000000002</cx:pt>
          <cx:pt idx="4744">2.4304999999999999</cx:pt>
          <cx:pt idx="4745">0.53800000000000003</cx:pt>
          <cx:pt idx="4746">0.95825000000000005</cx:pt>
          <cx:pt idx="4747">0.053999999999999999</cx:pt>
          <cx:pt idx="4748">0.17849999999999999</cx:pt>
          <cx:pt idx="4749">0.53600000000000003</cx:pt>
          <cx:pt idx="4750">0.099000000000000005</cx:pt>
          <cx:pt idx="4751">0.066750000000000004</cx:pt>
          <cx:pt idx="4752">2.5131999999999999</cx:pt>
          <cx:pt idx="4753">0.2424</cx:pt>
          <cx:pt idx="4754">0.10640000000000001</cx:pt>
          <cx:pt idx="4755">0.076600000000000001</cx:pt>
          <cx:pt idx="4756">0.4138</cx:pt>
          <cx:pt idx="4757">1.4017999999999999</cx:pt>
          <cx:pt idx="4758">0.23019999999999999</cx:pt>
          <cx:pt idx="4759">0.042000000000000003</cx:pt>
          <cx:pt idx="4760">1.4768333333333332</cx:pt>
          <cx:pt idx="4761">0.22666666666666666</cx:pt>
          <cx:pt idx="4762">0.21633333333333332</cx:pt>
          <cx:pt idx="4763">0.017000000000000001</cx:pt>
          <cx:pt idx="4764">0.17483333333333334</cx:pt>
          <cx:pt idx="4765">0.75783333333333336</cx:pt>
          <cx:pt idx="4766">0.065000000000000002</cx:pt>
          <cx:pt idx="4767">0.019166666666666669</cx:pt>
          <cx:pt idx="4768">4.2080000000000002</cx:pt>
          <cx:pt idx="4769">0.41566666666666668</cx:pt>
          <cx:pt idx="4770">0.38566666666666671</cx:pt>
          <cx:pt idx="4771">1.7969999999999999</cx:pt>
          <cx:pt idx="4772">0.47233333333333333</cx:pt>
          <cx:pt idx="4773">0.81600000000000006</cx:pt>
          <cx:pt idx="4774">0.27833333333333332</cx:pt>
          <cx:pt idx="4775">0.043000000000000003</cx:pt>
          <cx:pt idx="4776">2.80775</cx:pt>
          <cx:pt idx="4777">0.40750000000000003</cx:pt>
          <cx:pt idx="4778">0.21224999999999999</cx:pt>
          <cx:pt idx="4779">0.3755</cx:pt>
          <cx:pt idx="4780">0.098500000000000004</cx:pt>
          <cx:pt idx="4781">1.5205</cx:pt>
          <cx:pt idx="4782">0.16525000000000001</cx:pt>
          <cx:pt idx="4783">0.028250000000000001</cx:pt>
          <cx:pt idx="4784">2.3940000000000001</cx:pt>
          <cx:pt idx="4785">0.39433333333333331</cx:pt>
          <cx:pt idx="4786">0.40799999999999997</cx:pt>
          <cx:pt idx="4787">0.55933333333333324</cx:pt>
          <cx:pt idx="4788">0.039</cx:pt>
          <cx:pt idx="4789">0.71299999999999997</cx:pt>
          <cx:pt idx="4790">0.20700000000000002</cx:pt>
          <cx:pt idx="4791">0.073333333333333334</cx:pt>
          <cx:pt idx="4792">2.8106666666666666</cx:pt>
          <cx:pt idx="4793">0.41100000000000003</cx:pt>
          <cx:pt idx="4794">0.71166666666666667</cx:pt>
          <cx:pt idx="4795">0.10133333333333333</cx:pt>
          <cx:pt idx="4796">0.045999999999999999</cx:pt>
          <cx:pt idx="4797">1.3586666666666665</cx:pt>
          <cx:pt idx="4798">0.13033333333333336</cx:pt>
          <cx:pt idx="4799">0.051666666666666666</cx:pt>
          <cx:pt idx="4800">2.30525</cx:pt>
          <cx:pt idx="4801">0.51724999999999999</cx:pt>
          <cx:pt idx="4802">0.40625</cx:pt>
          <cx:pt idx="4803">0.41425000000000001</cx:pt>
          <cx:pt idx="4804">0.069250000000000006</cx:pt>
          <cx:pt idx="4805">0.71325000000000005</cx:pt>
          <cx:pt idx="4806">0.14075000000000001</cx:pt>
          <cx:pt idx="4807">0.044249999999999998</cx:pt>
          <cx:pt idx="4808">1.4121666666666668</cx:pt>
          <cx:pt idx="4809">0.25700000000000001</cx:pt>
          <cx:pt idx="4810">0.034333333333333334</cx:pt>
          <cx:pt idx="4811">0.049166666666666664</cx:pt>
          <cx:pt idx="4812">0.080833333333333326</cx:pt>
          <cx:pt idx="4813">0.77966666666666662</cx:pt>
          <cx:pt idx="4814">0.12366666666666667</cx:pt>
          <cx:pt idx="4815">0.087500000000000008</cx:pt>
          <cx:pt idx="4816">1.8327500000000001</cx:pt>
          <cx:pt idx="4817">0.33574999999999999</cx:pt>
          <cx:pt idx="4818">0.37175000000000002</cx:pt>
          <cx:pt idx="4819">0.26650000000000001</cx:pt>
          <cx:pt idx="4820">0.063750000000000001</cx:pt>
          <cx:pt idx="4821">0.65149999999999997</cx:pt>
          <cx:pt idx="4822">0.097750000000000004</cx:pt>
          <cx:pt idx="4823">0.045749999999999999</cx:pt>
          <cx:pt idx="4824">2.3853333333333335</cx:pt>
          <cx:pt idx="4825">0.28066666666666668</cx:pt>
          <cx:pt idx="4826">0.77616666666666667</cx:pt>
          <cx:pt idx="4827">0.1905</cx:pt>
          <cx:pt idx="4828">0.29049999999999998</cx:pt>
          <cx:pt idx="4829">0.68116666666666681</cx:pt>
          <cx:pt idx="4830">0.094</cx:pt>
          <cx:pt idx="4831">0.072333333333333333</cx:pt>
          <cx:pt idx="4832">2.42625</cx:pt>
          <cx:pt idx="4833">0.27825</cx:pt>
          <cx:pt idx="4834">0.49525000000000002</cx:pt>
          <cx:pt idx="4835">0.64200000000000002</cx:pt>
          <cx:pt idx="4836">0.0037499999999999999</cx:pt>
          <cx:pt idx="4837">0.63250000000000006</cx:pt>
          <cx:pt idx="4838">0.26050000000000001</cx:pt>
          <cx:pt idx="4839">0.114</cx:pt>
          <cx:pt idx="4840">1.89625</cx:pt>
          <cx:pt idx="4841">0.40775</cx:pt>
          <cx:pt idx="4842">0.58574999999999999</cx:pt>
          <cx:pt idx="4843">0.036499999999999998</cx:pt>
          <cx:pt idx="4844">0.038249999999999999</cx:pt>
          <cx:pt idx="4845">0.68300000000000005</cx:pt>
          <cx:pt idx="4846">0.084000000000000005</cx:pt>
          <cx:pt idx="4847">0.060999999999999999</cx:pt>
          <cx:pt idx="4848">2.6194000000000002</cx:pt>
          <cx:pt idx="4849">0.30199999999999999</cx:pt>
          <cx:pt idx="4850">0.1158</cx:pt>
          <cx:pt idx="4851">0.075200000000000003</cx:pt>
          <cx:pt idx="4852">0.46360000000000001</cx:pt>
          <cx:pt idx="4853">1.4383999999999999</cx:pt>
          <cx:pt idx="4854">0.18740000000000001</cx:pt>
          <cx:pt idx="4855">0.036999999999999998</cx:pt>
          <cx:pt idx="4856">1.904166666666667</cx:pt>
          <cx:pt idx="4857">0.28866666666666668</cx:pt>
          <cx:pt idx="4858">0.35766666666666669</cx:pt>
          <cx:pt idx="4859">0.042833333333333334</cx:pt>
          <cx:pt idx="4860">0.29266666666666669</cx:pt>
          <cx:pt idx="4861">0.83733333333333337</cx:pt>
          <cx:pt idx="4862">0.065666666666666679</cx:pt>
          <cx:pt idx="4863">0.019333333333333331</cx:pt>
          <cx:pt idx="4864">2.6150000000000002</cx:pt>
          <cx:pt idx="4865">0.41799999999999998</cx:pt>
          <cx:pt idx="4866">0.39366666666666661</cx:pt>
          <cx:pt idx="4867">1.0396666666666667</cx:pt>
          <cx:pt idx="4868">0.16866666666666666</cx:pt>
          <cx:pt idx="4869">0.31966666666666665</cx:pt>
          <cx:pt idx="4870">0.12033333333333333</cx:pt>
          <cx:pt idx="4871">0.155</cx:pt>
          <cx:pt idx="4872">2.8279999999999998</cx:pt>
          <cx:pt idx="4873">0.373</cx:pt>
          <cx:pt idx="4874">0.36549999999999999</cx:pt>
          <cx:pt idx="4875">0.15225</cx:pt>
          <cx:pt idx="4876">0.1045</cx:pt>
          <cx:pt idx="4877">1.69825</cx:pt>
          <cx:pt idx="4878">0.11175</cx:pt>
          <cx:pt idx="4879">0.022749999999999999</cx:pt>
          <cx:pt idx="4880">4.1873333333333331</cx:pt>
          <cx:pt idx="4881">0.58033333333333337</cx:pt>
          <cx:pt idx="4882">0.503</cx:pt>
          <cx:pt idx="4883">1.7733333333333332</cx:pt>
          <cx:pt idx="4884">0.16366666666666665</cx:pt>
          <cx:pt idx="4885">0.91300000000000003</cx:pt>
          <cx:pt idx="4886">0.15833333333333335</cx:pt>
          <cx:pt idx="4887">0.095666666666666678</cx:pt>
          <cx:pt idx="4888">2.2030000000000003</cx:pt>
          <cx:pt idx="4889">0.41266666666666668</cx:pt>
          <cx:pt idx="4890">0.35833333333333334</cx:pt>
          <cx:pt idx="4891">0.073666666666666672</cx:pt>
          <cx:pt idx="4892">0.069000000000000006</cx:pt>
          <cx:pt idx="4893">1.1896666666666669</cx:pt>
          <cx:pt idx="4894">0.053333333333333337</cx:pt>
          <cx:pt idx="4895">0.046333333333333337</cx:pt>
          <cx:pt idx="4896">2.2810000000000001</cx:pt>
          <cx:pt idx="4897">0.3755</cx:pt>
          <cx:pt idx="4898">0.77400000000000002</cx:pt>
          <cx:pt idx="4899">0.34200000000000003</cx:pt>
          <cx:pt idx="4900">0.079750000000000001</cx:pt>
          <cx:pt idx="4901">0.58174999999999999</cx:pt>
          <cx:pt idx="4902">0.066000000000000003</cx:pt>
          <cx:pt idx="4903">0.062</cx:pt>
          <cx:pt idx="4904">1.7095</cx:pt>
          <cx:pt idx="4905">0.24033333333333334</cx:pt>
          <cx:pt idx="4906">0.059333333333333328</cx:pt>
          <cx:pt idx="4907">0.052666666666666667</cx:pt>
          <cx:pt idx="4908">0.15833333333333335</cx:pt>
          <cx:pt idx="4909">1.0358333333333336</cx:pt>
          <cx:pt idx="4910">0.080000000000000002</cx:pt>
          <cx:pt idx="4911">0.083000000000000004</cx:pt>
          <cx:pt idx="4912">1.9000000000000001</cx:pt>
          <cx:pt idx="4913">0.33324999999999999</cx:pt>
          <cx:pt idx="4914">0.45224999999999999</cx:pt>
          <cx:pt idx="4915">0.35299999999999998</cx:pt>
          <cx:pt idx="4916">0.059999999999999998</cx:pt>
          <cx:pt idx="4917">0.56225000000000003</cx:pt>
          <cx:pt idx="4918">0.083250000000000005</cx:pt>
          <cx:pt idx="4919">0.056000000000000001</cx:pt>
          <cx:pt idx="4920">1.9516666666666667</cx:pt>
          <cx:pt idx="4921">0.25166666666666665</cx:pt>
          <cx:pt idx="4922">0.51033333333333331</cx:pt>
          <cx:pt idx="4923">0.083166666666666667</cx:pt>
          <cx:pt idx="4924">0.2185</cx:pt>
          <cx:pt idx="4925">0.67549999999999999</cx:pt>
          <cx:pt idx="4926">0.12466666666666668</cx:pt>
          <cx:pt idx="4927">0.087833333333333333</cx:pt>
          <cx:pt idx="4928">4.4012500000000001</cx:pt>
          <cx:pt idx="4929">0.503</cx:pt>
          <cx:pt idx="4930">2.1720000000000002</cx:pt>
          <cx:pt idx="4931">0.50624999999999998</cx:pt>
          <cx:pt idx="4932">0.14200000000000002</cx:pt>
          <cx:pt idx="4933">0.76450000000000007</cx:pt>
          <cx:pt idx="4934">0.26024999999999998</cx:pt>
          <cx:pt idx="4935">0.053249999999999999</cx:pt>
          <cx:pt idx="4936">2.0972499999999998</cx:pt>
          <cx:pt idx="4937">0.44625000000000004</cx:pt>
          <cx:pt idx="4938">0.90975000000000006</cx:pt>
          <cx:pt idx="4939">0.035500000000000004</cx:pt>
          <cx:pt idx="4940">0.089999999999999997</cx:pt>
          <cx:pt idx="4941">0.51849999999999996</cx:pt>
          <cx:pt idx="4942">0.05475</cx:pt>
          <cx:pt idx="4943">0.042500000000000003</cx:pt>
          <cx:pt idx="4944">3.2380000000000004</cx:pt>
          <cx:pt idx="4945">0.33300000000000002</cx:pt>
          <cx:pt idx="4946">0.21060000000000001</cx:pt>
          <cx:pt idx="4947">0.075200000000000003</cx:pt>
          <cx:pt idx="4948">0.5766</cx:pt>
          <cx:pt idx="4949">1.8171999999999999</cx:pt>
          <cx:pt idx="4950">0.15140000000000001</cx:pt>
          <cx:pt idx="4951">0.073999999999999996</cx:pt>
          <cx:pt idx="4952">2.1413333333333329</cx:pt>
          <cx:pt idx="4953">0.29699999999999999</cx:pt>
          <cx:pt idx="4954">0.46566666666666662</cx:pt>
          <cx:pt idx="4955">0.025000000000000001</cx:pt>
          <cx:pt idx="4956">0.38400000000000001</cx:pt>
          <cx:pt idx="4957">0.84716666666666662</cx:pt>
          <cx:pt idx="4958">0.10133333333333333</cx:pt>
          <cx:pt idx="4959">0.021166666666666667</cx:pt>
          <cx:pt idx="4960">3.1850000000000005</cx:pt>
          <cx:pt idx="4961">0.433</cx:pt>
          <cx:pt idx="4962">0.24699999999999997</cx:pt>
          <cx:pt idx="4963">1.1766666666666667</cx:pt>
          <cx:pt idx="4964">0.35233333333333333</cx:pt>
          <cx:pt idx="4965">0.68566666666666676</cx:pt>
          <cx:pt idx="4966">0.21133333333333335</cx:pt>
          <cx:pt idx="4967">0.079000000000000001</cx:pt>
          <cx:pt idx="4968">2.92225</cx:pt>
          <cx:pt idx="4969">0.39424999999999999</cx:pt>
          <cx:pt idx="4970">0.47975000000000001</cx:pt>
          <cx:pt idx="4971">0.29349999999999998</cx:pt>
          <cx:pt idx="4972">0.052000000000000005</cx:pt>
          <cx:pt idx="4973">1.54775</cx:pt>
          <cx:pt idx="4974">0.11625000000000001</cx:pt>
          <cx:pt idx="4975">0.03875</cx:pt>
          <cx:pt idx="4976">4.7576666666666672</cx:pt>
          <cx:pt idx="4977">0.51100000000000001</cx:pt>
          <cx:pt idx="4978">1.3170000000000002</cx:pt>
          <cx:pt idx="4979">1.6973333333333336</cx:pt>
          <cx:pt idx="4980">0.13166666666666665</cx:pt>
          <cx:pt idx="4981">0.95966666666666667</cx:pt>
          <cx:pt idx="4982">0.11166666666666668</cx:pt>
          <cx:pt idx="4983">0.029333333333333333</cx:pt>
          <cx:pt idx="4984">3.4776666666666665</cx:pt>
          <cx:pt idx="4985">0.45433333333333331</cx:pt>
          <cx:pt idx="4986">1.0383333333333336</cx:pt>
          <cx:pt idx="4987">0.10266666666666666</cx:pt>
          <cx:pt idx="4988">0.14499999999999999</cx:pt>
          <cx:pt idx="4989">1.5863333333333336</cx:pt>
          <cx:pt idx="4990">0.12433333333333334</cx:pt>
          <cx:pt idx="4991">0.026666666666666668</cx:pt>
          <cx:pt idx="4992">2.448</cx:pt>
          <cx:pt idx="4993">0.27250000000000002</cx:pt>
          <cx:pt idx="4994">0.80900000000000005</cx:pt>
          <cx:pt idx="4995">0.28600000000000003</cx:pt>
          <cx:pt idx="4996">0.10625</cx:pt>
          <cx:pt idx="4997">0.84299999999999997</cx:pt>
          <cx:pt idx="4998">0.064500000000000002</cx:pt>
          <cx:pt idx="4999">0.066750000000000004</cx:pt>
          <cx:pt idx="5000">1.7594999999999998</cx:pt>
          <cx:pt idx="5001">0.16200000000000001</cx:pt>
          <cx:pt idx="5002">0.3075</cx:pt>
          <cx:pt idx="5003">0.062333333333333338</cx:pt>
          <cx:pt idx="5004">0.034333333333333334</cx:pt>
          <cx:pt idx="5005">1.0316666666666665</cx:pt>
          <cx:pt idx="5006">0.052333333333333336</cx:pt>
          <cx:pt idx="5007">0.10933333333333332</cx:pt>
          <cx:pt idx="5008">1.6915</cx:pt>
          <cx:pt idx="5009">0.20650000000000002</cx:pt>
          <cx:pt idx="5010">0.30575000000000002</cx:pt>
          <cx:pt idx="5011">0.33900000000000002</cx:pt>
          <cx:pt idx="5012">0.1275</cx:pt>
          <cx:pt idx="5013">0.51524999999999999</cx:pt>
          <cx:pt idx="5014">0.16900000000000001</cx:pt>
          <cx:pt idx="5015">0.028500000000000001</cx:pt>
          <cx:pt idx="5016">1.9993333333333336</cx:pt>
          <cx:pt idx="5017">0.32933333333333331</cx:pt>
          <cx:pt idx="5018">0.375</cx:pt>
          <cx:pt idx="5019">0.055</cx:pt>
          <cx:pt idx="5020">0.23266666666666666</cx:pt>
          <cx:pt idx="5021">0.78833333333333322</cx:pt>
          <cx:pt idx="5022">0.16633333333333333</cx:pt>
          <cx:pt idx="5023">0.052666666666666667</cx:pt>
          <cx:pt idx="5024">3.5720000000000001</cx:pt>
          <cx:pt idx="5025">0.31725000000000003</cx:pt>
          <cx:pt idx="5026">1.13175</cx:pt>
          <cx:pt idx="5027">0.51575000000000004</cx:pt>
          <cx:pt idx="5028">0.22225</cx:pt>
          <cx:pt idx="5029">1.0960000000000001</cx:pt>
          <cx:pt idx="5030">0.23950000000000002</cx:pt>
          <cx:pt idx="5031">0.049500000000000002</cx:pt>
          <cx:pt idx="5032">2.351</cx:pt>
          <cx:pt idx="5033">0.39350000000000002</cx:pt>
          <cx:pt idx="5034">0.95700000000000007</cx:pt>
          <cx:pt idx="5035">0.071250000000000008</cx:pt>
          <cx:pt idx="5036">0.083750000000000005</cx:pt>
          <cx:pt idx="5037">0.67175000000000007</cx:pt>
          <cx:pt idx="5038">0.14250000000000002</cx:pt>
          <cx:pt idx="5039">0.03125</cx:pt>
          <cx:pt idx="5040">2.7896000000000005</cx:pt>
          <cx:pt idx="5041">0.2394</cx:pt>
          <cx:pt idx="5042">0.16180000000000003</cx:pt>
          <cx:pt idx="5043">0.078400000000000011</cx:pt>
          <cx:pt idx="5044">0.48620000000000002</cx:pt>
          <cx:pt idx="5045">1.5735999999999999</cx:pt>
          <cx:pt idx="5046">0.20180000000000001</cx:pt>
          <cx:pt idx="5047">0.048399999999999999</cx:pt>
          <cx:pt idx="5048">1.8458333333333332</cx:pt>
          <cx:pt idx="5049">0.28533333333333333</cx:pt>
          <cx:pt idx="5050">0.28283333333333338</cx:pt>
          <cx:pt idx="5051">0.025500000000000002</cx:pt>
          <cx:pt idx="5052">0.35083333333333333</cx:pt>
          <cx:pt idx="5053">0.77683333333333338</cx:pt>
          <cx:pt idx="5054">0.080833333333333326</cx:pt>
          <cx:pt idx="5055">0.043666666666666666</cx:pt>
          <cx:pt idx="5056">4.7763333333333344</cx:pt>
          <cx:pt idx="5057">0.3753333333333333</cx:pt>
          <cx:pt idx="5058">0.74033333333333329</cx:pt>
          <cx:pt idx="5059">1.7823333333333335</cx:pt>
          <cx:pt idx="5060">0.38900000000000001</cx:pt>
          <cx:pt idx="5061">1.204</cx:pt>
          <cx:pt idx="5062">0.23600000000000002</cx:pt>
          <cx:pt idx="5063">0.04933333333333334</cx:pt>
          <cx:pt idx="5064">2.8819638637943017</cx:pt>
          <cx:pt idx="5065">0.30721334259902711</cx:pt>
          <cx:pt idx="5066">0.5083530229325921</cx:pt>
          <cx:pt idx="5067">0.28816261292564282</cx:pt>
          <cx:pt idx="5068">0.17837387074357194</cx:pt>
          <cx:pt idx="5069">1.5080472550382211</cx:pt>
          <cx:pt idx="5070">0.063043780403057678</cx:pt>
          <cx:pt idx="5071">0.028769979152189019</cx:pt>
          <cx:pt idx="5072">3.7469999999999999</cx:pt>
          <cx:pt idx="5073">0.36299999999999999</cx:pt>
          <cx:pt idx="5074">0.30199999999999994</cx:pt>
          <cx:pt idx="5075">1.5643333333333334</cx:pt>
          <cx:pt idx="5076">0.41166666666666668</cx:pt>
          <cx:pt idx="5077">0.88100000000000001</cx:pt>
          <cx:pt idx="5078">0.13200000000000001</cx:pt>
          <cx:pt idx="5079">0.092999999999999999</cx:pt>
          <cx:pt idx="5080">1.3053333333333332</cx:pt>
          <cx:pt idx="5081">0.38366666666666671</cx:pt>
          <cx:pt idx="5082">0</cx:pt>
          <cx:pt idx="5083">0.026000000000000002</cx:pt>
          <cx:pt idx="5084">0.016333333333333332</cx:pt>
          <cx:pt idx="5085">0.76700000000000002</cx:pt>
          <cx:pt idx="5086">0.079333333333333325</cx:pt>
          <cx:pt idx="5087">0.033000000000000002</cx:pt>
          <cx:pt idx="5088">1.86025</cx:pt>
          <cx:pt idx="5089">0.26750000000000002</cx:pt>
          <cx:pt idx="5090">0.36199999999999999</cx:pt>
          <cx:pt idx="5091">0.39400000000000002</cx:pt>
          <cx:pt idx="5092">0.11575000000000001</cx:pt>
          <cx:pt idx="5093">0.57774999999999999</cx:pt>
          <cx:pt idx="5094">0.083250000000000005</cx:pt>
          <cx:pt idx="5095">0.059999999999999998</cx:pt>
          <cx:pt idx="5096">2.0301666666666667</cx:pt>
          <cx:pt idx="5097">0.18816666666666665</cx:pt>
          <cx:pt idx="5098">0.34966666666666668</cx:pt>
          <cx:pt idx="5099">0.057000000000000002</cx:pt>
          <cx:pt idx="5100">0.30249999999999999</cx:pt>
          <cx:pt idx="5101">0.95033333333333325</cx:pt>
          <cx:pt idx="5102">0.076499999999999999</cx:pt>
          <cx:pt idx="5103">0.106</cx:pt>
          <cx:pt idx="5104">1.9777500000000001</cx:pt>
          <cx:pt idx="5105">0.27200000000000002</cx:pt>
          <cx:pt idx="5106">0.34425</cx:pt>
          <cx:pt idx="5107">0.46850000000000003</cx:pt>
          <cx:pt idx="5108">0.080250000000000002</cx:pt>
          <cx:pt idx="5109">0.69625000000000004</cx:pt>
          <cx:pt idx="5110">0.076999999999999999</cx:pt>
          <cx:pt idx="5111">0.0395</cx:pt>
          <cx:pt idx="5112">2.1113333333333331</cx:pt>
          <cx:pt idx="5113">0.17033333333333334</cx:pt>
          <cx:pt idx="5114">0.76483333333333337</cx:pt>
          <cx:pt idx="5115">0.12983333333333336</cx:pt>
          <cx:pt idx="5116">0.19516666666666665</cx:pt>
          <cx:pt idx="5117">0.67849999999999999</cx:pt>
          <cx:pt idx="5118">0.098833333333333329</cx:pt>
          <cx:pt idx="5119">0.073833333333333334</cx:pt>
          <cx:pt idx="5120">2.6114999999999999</cx:pt>
          <cx:pt idx="5121">0.3155</cx:pt>
          <cx:pt idx="5122">0.40200000000000002</cx:pt>
          <cx:pt idx="5123">0.41825000000000001</cx:pt>
          <cx:pt idx="5124">0.078750000000000001</cx:pt>
          <cx:pt idx="5125">1.0722499999999999</cx:pt>
          <cx:pt idx="5126">0.20275000000000001</cx:pt>
          <cx:pt idx="5127">0.122</cx:pt>
          <cx:pt idx="5128">1.7484999999999999</cx:pt>
          <cx:pt idx="5129">0.34650000000000003</cx:pt>
          <cx:pt idx="5130">0.64149999999999996</cx:pt>
          <cx:pt idx="5131">0.012500000000000001</cx:pt>
          <cx:pt idx="5132">0.05475</cx:pt>
          <cx:pt idx="5133">0.62750000000000006</cx:pt>
          <cx:pt idx="5134">0.040250000000000001</cx:pt>
          <cx:pt idx="5135">0.025500000000000002</cx:pt>
          <cx:pt idx="5136">3.0513999999999997</cx:pt>
          <cx:pt idx="5137">0.23280000000000001</cx:pt>
          <cx:pt idx="5138">0.44339999999999996</cx:pt>
          <cx:pt idx="5139">0.078599999999999989</cx:pt>
          <cx:pt idx="5140">0.45660000000000001</cx:pt>
          <cx:pt idx="5141">1.522</cx:pt>
          <cx:pt idx="5142">0.21480000000000002</cx:pt>
          <cx:pt idx="5143">0.1032</cx:pt>
          <cx:pt idx="5144">1.6925000000000003</cx:pt>
          <cx:pt idx="5145">0.23883333333333334</cx:pt>
          <cx:pt idx="5146">0.26700000000000002</cx:pt>
          <cx:pt idx="5147">0.024</cx:pt>
          <cx:pt idx="5148">0.43183333333333335</cx:pt>
          <cx:pt idx="5149">0.59983333333333322</cx:pt>
          <cx:pt idx="5150">0.086166666666666669</cx:pt>
          <cx:pt idx="5151">0.044833333333333336</cx:pt>
          <cx:pt idx="5152">4.5843333333333334</cx:pt>
          <cx:pt idx="5153">0.36933333333333335</cx:pt>
          <cx:pt idx="5154">0.53866666666666674</cx:pt>
          <cx:pt idx="5155">1.5783333333333334</cx:pt>
          <cx:pt idx="5156">0.35699999999999998</cx:pt>
          <cx:pt idx="5157">1.4079999999999999</cx:pt>
          <cx:pt idx="5158">0.26533333333333331</cx:pt>
          <cx:pt idx="5159">0.067666666666666667</cx:pt>
          <cx:pt idx="5160">2.0910000000000002</cx:pt>
          <cx:pt idx="5161">0.24349999999999999</cx:pt>
          <cx:pt idx="5162">0.042000000000000003</cx:pt>
          <cx:pt idx="5163">0.40550000000000003</cx:pt>
          <cx:pt idx="5164">0.17824999999999999</cx:pt>
          <cx:pt idx="5165">1.0742499999999999</cx:pt>
          <cx:pt idx="5166">0.12225</cx:pt>
          <cx:pt idx="5167">0.025250000000000002</cx:pt>
          <cx:pt idx="5168">4.450333333333333</cx:pt>
          <cx:pt idx="5169">0.40433333333333332</cx:pt>
          <cx:pt idx="5170">1.399</cx:pt>
          <cx:pt idx="5171">1.321</cx:pt>
          <cx:pt idx="5172">0.42833333333333334</cx:pt>
          <cx:pt idx="5173">0.64300000000000002</cx:pt>
          <cx:pt idx="5174">0.095000000000000001</cx:pt>
          <cx:pt idx="5175">0.15966666666666665</cx:pt>
          <cx:pt idx="5176">1.8913333333333331</cx:pt>
          <cx:pt idx="5177">0.29233333333333333</cx:pt>
          <cx:pt idx="5178">0.41466666666666663</cx:pt>
          <cx:pt idx="5179">0.13100000000000001</cx:pt>
          <cx:pt idx="5180">0.042000000000000003</cx:pt>
          <cx:pt idx="5181">0.8653333333333334</cx:pt>
          <cx:pt idx="5182">0.099666666666666667</cx:pt>
          <cx:pt idx="5183">0.046333333333333337</cx:pt>
          <cx:pt idx="5184">3.0700000000000003</cx:pt>
          <cx:pt idx="5185">0.3145</cx:pt>
          <cx:pt idx="5186">0.68725000000000003</cx:pt>
          <cx:pt idx="5187">0.50050000000000006</cx:pt>
          <cx:pt idx="5188">0.19525000000000001</cx:pt>
          <cx:pt idx="5189">0.97999999999999998</cx:pt>
          <cx:pt idx="5190">0.20700000000000002</cx:pt>
          <cx:pt idx="5191">0.1855</cx:pt>
          <cx:pt idx="5192">2.2925</cx:pt>
          <cx:pt idx="5193">0.22466666666666665</cx:pt>
          <cx:pt idx="5194">0.61016666666666675</cx:pt>
          <cx:pt idx="5195">0.062666666666666662</cx:pt>
          <cx:pt idx="5196">0.27233333333333332</cx:pt>
          <cx:pt idx="5197">0.9255000000000001</cx:pt>
          <cx:pt idx="5198">0.055833333333333339</cx:pt>
          <cx:pt idx="5199">0.14133333333333334</cx:pt>
          <cx:pt idx="5200">2.3805000000000001</cx:pt>
          <cx:pt idx="5201">0.33100000000000002</cx:pt>
          <cx:pt idx="5202">0.51500000000000001</cx:pt>
          <cx:pt idx="5203">0.32250000000000001</cx:pt>
          <cx:pt idx="5204">0.094</cx:pt>
          <cx:pt idx="5205">0.9425</cx:pt>
          <cx:pt idx="5206">0.14000000000000001</cx:pt>
          <cx:pt idx="5207">0.035500000000000004</cx:pt>
          <cx:pt idx="5208">1.6294999999999997</cx:pt>
          <cx:pt idx="5209">0.21216666666666667</cx:pt>
          <cx:pt idx="5210">0.30066666666666669</cx:pt>
          <cx:pt idx="5211">0.11666666666666667</cx:pt>
          <cx:pt idx="5212">0.20333333333333334</cx:pt>
          <cx:pt idx="5213">0.67766666666666675</cx:pt>
          <cx:pt idx="5214">0.061666666666666668</cx:pt>
          <cx:pt idx="5215">0.05733333333333334</cx:pt>
          <cx:pt idx="5216">2.3722500000000002</cx:pt>
          <cx:pt idx="5217">0.30199999999999999</cx:pt>
          <cx:pt idx="5218">0.47075</cx:pt>
          <cx:pt idx="5219">0.23400000000000001</cx:pt>
          <cx:pt idx="5220">0.097500000000000003</cx:pt>
          <cx:pt idx="5221">1.0827500000000001</cx:pt>
          <cx:pt idx="5222">0.13450000000000001</cx:pt>
          <cx:pt idx="5223">0.050750000000000003</cx:pt>
          <cx:pt idx="5224">1.4475</cx:pt>
          <cx:pt idx="5225">0.3795</cx:pt>
          <cx:pt idx="5226">0.29049999999999998</cx:pt>
          <cx:pt idx="5227">0.043000000000000003</cx:pt>
          <cx:pt idx="5228">0.11975000000000001</cx:pt>
          <cx:pt idx="5229">0.51824999999999999</cx:pt>
          <cx:pt idx="5230">0.050750000000000003</cx:pt>
          <cx:pt idx="5231">0.045749999999999999</cx:pt>
          <cx:pt idx="5232">2.8569999999999993</cx:pt>
          <cx:pt idx="5233">0.28420000000000001</cx:pt>
          <cx:pt idx="5234">0.22039999999999998</cx:pt>
          <cx:pt idx="5235">0.075400000000000009</cx:pt>
          <cx:pt idx="5236">0.49760000000000004</cx:pt>
          <cx:pt idx="5237">1.5832000000000002</cx:pt>
          <cx:pt idx="5238">0.13319999999999999</cx:pt>
          <cx:pt idx="5239">0.063</cx:pt>
          <cx:pt idx="5240">1.3920000000000003</cx:pt>
          <cx:pt idx="5241">0.26750000000000002</cx:pt>
          <cx:pt idx="5242">0.15833333333333333</cx:pt>
          <cx:pt idx="5243">0.014333333333333332</cx:pt>
          <cx:pt idx="5244">0.3081666666666667</cx:pt>
          <cx:pt idx="5245">0.55433333333333334</cx:pt>
          <cx:pt idx="5246">0.066500000000000004</cx:pt>
          <cx:pt idx="5247">0.022833333333333334</cx:pt>
          <cx:pt idx="5248">5.9576666666666673</cx:pt>
          <cx:pt idx="5249">0.35766666666666669</cx:pt>
          <cx:pt idx="5250">0.26700000000000002</cx:pt>
          <cx:pt idx="5251">2.8250000000000002</cx:pt>
          <cx:pt idx="5252">0.41533333333333333</cx:pt>
          <cx:pt idx="5253">1.7003333333333333</cx:pt>
          <cx:pt idx="5254">0.3183333333333333</cx:pt>
          <cx:pt idx="5255">0.073999999999999996</cx:pt>
          <cx:pt idx="5256">2.4830000000000001</cx:pt>
          <cx:pt idx="5257">0.31950000000000001</cx:pt>
          <cx:pt idx="5258">0.24074999999999999</cx:pt>
          <cx:pt idx="5259">0.30199999999999999</cx:pt>
          <cx:pt idx="5260">0.071000000000000008</cx:pt>
          <cx:pt idx="5261">1.42875</cx:pt>
          <cx:pt idx="5262">0.097250000000000003</cx:pt>
          <cx:pt idx="5263">0.02375</cx:pt>
          <cx:pt idx="5264">3.7983333333333342</cx:pt>
          <cx:pt idx="5265">0.45133333333333331</cx:pt>
          <cx:pt idx="5266">0.54200000000000004</cx:pt>
          <cx:pt idx="5267">1.1759999999999999</cx:pt>
          <cx:pt idx="5268">0.45933333333333332</cx:pt>
          <cx:pt idx="5269">0.97066666666666668</cx:pt>
          <cx:pt idx="5270">0.12633333333333333</cx:pt>
          <cx:pt idx="5271">0.072666666666666671</cx:pt>
          <cx:pt idx="5272">2.1675552466990968</cx:pt>
          <cx:pt idx="5273">0.4459763724808895</cx:pt>
          <cx:pt idx="5274">0.12041695621959696</cx:pt>
          <cx:pt idx="5275">0.13147463516330785</cx:pt>
          <cx:pt idx="5276">0.14343293954134817</cx:pt>
          <cx:pt idx="5277">1.1958304378040305</cx:pt>
          <cx:pt idx="5278">0.094732453092425298</cx:pt>
          <cx:pt idx="5279">0.035691452397498262</cx:pt>
          <cx:pt idx="5280">2.8932500000000001</cx:pt>
          <cx:pt idx="5281">0.39574999999999999</cx:pt>
          <cx:pt idx="5282">0.58374999999999999</cx:pt>
          <cx:pt idx="5283">0.44850000000000001</cx:pt>
          <cx:pt idx="5284">0.44974999999999998</cx:pt>
          <cx:pt idx="5285">0.76275000000000004</cx:pt>
          <cx:pt idx="5286">0.21925</cx:pt>
          <cx:pt idx="5287">0.033500000000000002</cx:pt>
          <cx:pt idx="5288">2.4540000000000002</cx:pt>
          <cx:pt idx="5289">0.32716666666666672</cx:pt>
          <cx:pt idx="5290">0.14000000000000001</cx:pt>
          <cx:pt idx="5291">0.06933333333333333</cx:pt>
          <cx:pt idx="5292">0.32433333333333331</cx:pt>
          <cx:pt idx="5293">1.3056666666666668</cx:pt>
          <cx:pt idx="5294">0.17433333333333334</cx:pt>
          <cx:pt idx="5295">0.11316666666666668</cx:pt>
          <cx:pt idx="5296">2.2282500000000001</cx:pt>
          <cx:pt idx="5297">0.36249999999999999</cx:pt>
          <cx:pt idx="5298">0.22575000000000001</cx:pt>
          <cx:pt idx="5299">0.32500000000000001</cx:pt>
          <cx:pt idx="5300">0.14874999999999999</cx:pt>
          <cx:pt idx="5301">0.88850000000000007</cx:pt>
          <cx:pt idx="5302">0.24049999999999999</cx:pt>
          <cx:pt idx="5303">0.037249999999999998</cx:pt>
          <cx:pt idx="5304">2.4393333333333334</cx:pt>
          <cx:pt idx="5305">0.23966666666666667</cx:pt>
          <cx:pt idx="5306">0.44783333333333331</cx:pt>
          <cx:pt idx="5307">0.10250000000000001</cx:pt>
          <cx:pt idx="5308">0.18266666666666667</cx:pt>
          <cx:pt idx="5309">1.2384999999999999</cx:pt>
          <cx:pt idx="5310">0.17233333333333334</cx:pt>
          <cx:pt idx="5311">0.055833333333333339</cx:pt>
          <cx:pt idx="5312">2.3605</cx:pt>
          <cx:pt idx="5313">0.27250000000000002</cx:pt>
          <cx:pt idx="5314">0.1915</cx:pt>
          <cx:pt idx="5315">0.11900000000000001</cx:pt>
          <cx:pt idx="5316">0.14375000000000002</cx:pt>
          <cx:pt idx="5317">1.4497500000000001</cx:pt>
          <cx:pt idx="5318">0.16725000000000001</cx:pt>
          <cx:pt idx="5319">0.016750000000000001</cx:pt>
          <cx:pt idx="5320">2.5394999999999999</cx:pt>
          <cx:pt idx="5321">0.39474999999999999</cx:pt>
          <cx:pt idx="5322">1.06125</cx:pt>
          <cx:pt idx="5323">0.091249999999999998</cx:pt>
          <cx:pt idx="5324">0.26550000000000001</cx:pt>
          <cx:pt idx="5325">0.61375000000000002</cx:pt>
          <cx:pt idx="5326">0.077249999999999999</cx:pt>
          <cx:pt idx="5327">0.035750000000000004</cx:pt>
          <cx:pt idx="5328">3.6492000000000004</cx:pt>
          <cx:pt idx="5329">0.33339999999999997</cx:pt>
          <cx:pt idx="5330">0.31840000000000002</cx:pt>
          <cx:pt idx="5331">0.20139999999999997</cx:pt>
          <cx:pt idx="5332">0.6552</cx:pt>
          <cx:pt idx="5333">1.8714000000000002</cx:pt>
          <cx:pt idx="5334">0.21980000000000002</cx:pt>
          <cx:pt idx="5335">0.049600000000000005</cx:pt>
          <cx:pt idx="5336">2.1383333333333332</cx:pt>
          <cx:pt idx="5337">0.24099999999999999</cx:pt>
          <cx:pt idx="5338">0.27933333333333338</cx:pt>
          <cx:pt idx="5339">0.089833333333333348</cx:pt>
          <cx:pt idx="5340">0.37233333333333335</cx:pt>
          <cx:pt idx="5341">1.0365</cx:pt>
          <cx:pt idx="5342">0.096500000000000002</cx:pt>
          <cx:pt idx="5343">0.022833333333333334</cx:pt>
          <cx:pt idx="5344">5.1420000000000003</cx:pt>
          <cx:pt idx="5345">0.51800000000000002</cx:pt>
          <cx:pt idx="5346">0.42299999999999999</cx:pt>
          <cx:pt idx="5347">1.5666666666666669</cx:pt>
          <cx:pt idx="5348">0.45333333333333331</cx:pt>
          <cx:pt idx="5349">1.7256666666666665</cx:pt>
          <cx:pt idx="5350">0.40833333333333333</cx:pt>
          <cx:pt idx="5351">0.047</cx:pt>
          <cx:pt idx="5352">3.3435000000000001</cx:pt>
          <cx:pt idx="5353">0.43125000000000002</cx:pt>
          <cx:pt idx="5354">0.46150000000000002</cx:pt>
          <cx:pt idx="5355">0.20949999999999999</cx:pt>
          <cx:pt idx="5356">0.27324999999999999</cx:pt>
          <cx:pt idx="5357">1.7457500000000001</cx:pt>
          <cx:pt idx="5358">0.20974999999999999</cx:pt>
          <cx:pt idx="5359">0.012500000000000001</cx:pt>
          <cx:pt idx="5360">4.9313333333333329</cx:pt>
          <cx:pt idx="5361">0.53733333333333333</cx:pt>
          <cx:pt idx="5362">0.7616666666666666</cx:pt>
          <cx:pt idx="5363">1.8426666666666665</cx:pt>
          <cx:pt idx="5364">0.45700000000000002</cx:pt>
          <cx:pt idx="5365">1.2053333333333336</cx:pt>
          <cx:pt idx="5366">0.10033333333333333</cx:pt>
          <cx:pt idx="5367">0.027</cx:pt>
          <cx:pt idx="5368">3.5506666666666669</cx:pt>
          <cx:pt idx="5369">0.38933333333333331</cx:pt>
          <cx:pt idx="5370">0.99299999999999999</cx:pt>
          <cx:pt idx="5371">0.249</cx:pt>
          <cx:pt idx="5372">0.094333333333333325</cx:pt>
          <cx:pt idx="5373">1.6246666666666667</cx:pt>
          <cx:pt idx="5374">0.11633333333333333</cx:pt>
          <cx:pt idx="5375">0.084000000000000005</cx:pt>
          <cx:pt idx="5376">2.37575</cx:pt>
          <cx:pt idx="5377">0.35025000000000001</cx:pt>
          <cx:pt idx="5378">0.43149999999999999</cx:pt>
          <cx:pt idx="5379">0.3145</cx:pt>
          <cx:pt idx="5380">0.094500000000000001</cx:pt>
          <cx:pt idx="5381">0.91575000000000006</cx:pt>
          <cx:pt idx="5382">0.14874999999999999</cx:pt>
          <cx:pt idx="5383">0.1205</cx:pt>
          <cx:pt idx="5384">2.3019999999999996</cx:pt>
          <cx:pt idx="5385">0.36583333333333334</cx:pt>
          <cx:pt idx="5386">0.075166666666666659</cx:pt>
          <cx:pt idx="5387">0.065500000000000003</cx:pt>
          <cx:pt idx="5388">0.19400000000000001</cx:pt>
          <cx:pt idx="5389">1.3941666666666668</cx:pt>
          <cx:pt idx="5390">0.12983333333333336</cx:pt>
          <cx:pt idx="5391">0.077499999999999999</cx:pt>
          <cx:pt idx="5392">2.1892499999999999</cx:pt>
          <cx:pt idx="5393">0.35725000000000001</cx:pt>
          <cx:pt idx="5394">0.35249999999999998</cx:pt>
          <cx:pt idx="5395">0.20125000000000001</cx:pt>
          <cx:pt idx="5396">0.17325000000000002</cx:pt>
          <cx:pt idx="5397">0.95225000000000004</cx:pt>
          <cx:pt idx="5398">0.12025</cx:pt>
          <cx:pt idx="5399">0.032500000000000001</cx:pt>
          <cx:pt idx="5400">2.444666666666667</cx:pt>
          <cx:pt idx="5401">0.20516666666666666</cx:pt>
          <cx:pt idx="5402">0.20583333333333331</cx:pt>
          <cx:pt idx="5403">0.099000000000000005</cx:pt>
          <cx:pt idx="5404">0.23116666666666666</cx:pt>
          <cx:pt idx="5405">1.5068333333333335</cx:pt>
          <cx:pt idx="5406">0.10933333333333332</cx:pt>
          <cx:pt idx="5407">0.087333333333333332</cx:pt>
          <cx:pt idx="5408">2.5455000000000001</cx:pt>
          <cx:pt idx="5409">0.32224999999999998</cx:pt>
          <cx:pt idx="5410">0.44800000000000001</cx:pt>
          <cx:pt idx="5411">0.1565</cx:pt>
          <cx:pt idx="5412">0.19</cx:pt>
          <cx:pt idx="5413">1.31575</cx:pt>
          <cx:pt idx="5414">0.10025000000000001</cx:pt>
          <cx:pt idx="5415">0.012750000000000001</cx:pt>
          <cx:pt idx="5416">2.2530000000000001</cx:pt>
          <cx:pt idx="5417">0.44475000000000003</cx:pt>
          <cx:pt idx="5418">0.69374999999999998</cx:pt>
          <cx:pt idx="5419">0.036000000000000004</cx:pt>
          <cx:pt idx="5420">0.024500000000000001</cx:pt>
          <cx:pt idx="5421">0.95050000000000001</cx:pt>
          <cx:pt idx="5422">0.056250000000000001</cx:pt>
          <cx:pt idx="5423">0.04725</cx:pt>
          <cx:pt idx="5424">3.3704000000000001</cx:pt>
          <cx:pt idx="5425">0.31360000000000005</cx:pt>
          <cx:pt idx="5426">0.12540000000000001</cx:pt>
          <cx:pt idx="5427">0.18560000000000001</cx:pt>
          <cx:pt idx="5428">0.47139999999999999</cx:pt>
          <cx:pt idx="5429">2.0132000000000003</cx:pt>
          <cx:pt idx="5430">0.2006</cx:pt>
          <cx:pt idx="5431">0.060600000000000001</cx:pt>
          <cx:pt idx="5432">2.008</cx:pt>
          <cx:pt idx="5433">0.30033333333333334</cx:pt>
          <cx:pt idx="5434">0.60366666666666668</cx:pt>
          <cx:pt idx="5435">0.054833333333333338</cx:pt>
          <cx:pt idx="5436">0.21916666666666665</cx:pt>
          <cx:pt idx="5437">0.75700000000000001</cx:pt>
          <cx:pt idx="5438">0.058833333333333335</cx:pt>
          <cx:pt idx="5439">0.014166666666666666</cx:pt>
          <cx:pt idx="5440">5.1663333333333332</cx:pt>
          <cx:pt idx="5441">0.4393333333333333</cx:pt>
          <cx:pt idx="5442">0.40233333333333332</cx:pt>
          <cx:pt idx="5443">1.726</cx:pt>
          <cx:pt idx="5444">0.58633333333333337</cx:pt>
          <cx:pt idx="5445">1.6029999999999998</cx:pt>
          <cx:pt idx="5446">0.36266666666666669</cx:pt>
          <cx:pt idx="5447">0.046666666666666662</cx:pt>
          <cx:pt idx="5448">2.30125</cx:pt>
          <cx:pt idx="5449">0.32100000000000001</cx:pt>
          <cx:pt idx="5450">0.02725</cx:pt>
          <cx:pt idx="5451">0.13700000000000001</cx:pt>
          <cx:pt idx="5452">0.11525000000000001</cx:pt>
          <cx:pt idx="5453">1.4924999999999999</cx:pt>
          <cx:pt idx="5454">0.186</cx:pt>
          <cx:pt idx="5455">0.022249999999999999</cx:pt>
          <cx:pt idx="5456">5.0976666666666661</cx:pt>
          <cx:pt idx="5457">0.4966666666666667</cx:pt>
          <cx:pt idx="5458">0.66433333333333322</cx:pt>
          <cx:pt idx="5459">1.9533333333333334</cx:pt>
          <cx:pt idx="5460">0.40700000000000003</cx:pt>
          <cx:pt idx="5461">1.4016666666666666</cx:pt>
          <cx:pt idx="5462">0.088333333333333333</cx:pt>
          <cx:pt idx="5463">0.086333333333333331</cx:pt>
          <cx:pt idx="5464">2.5939999999999999</cx:pt>
          <cx:pt idx="5465">0.39933333333333332</cx:pt>
          <cx:pt idx="5466">0.057666666666666665</cx:pt>
          <cx:pt idx="5467">0.19333333333333336</cx:pt>
          <cx:pt idx="5468">0.10133333333333333</cx:pt>
          <cx:pt idx="5469">1.679</cx:pt>
          <cx:pt idx="5470">0.12666666666666668</cx:pt>
          <cx:pt idx="5471">0.036666666666666667</cx:pt>
          <cx:pt idx="5472">2.4357500000000001</cx:pt>
          <cx:pt idx="5473">0.37225000000000003</cx:pt>
          <cx:pt idx="5474">0.30575000000000002</cx:pt>
          <cx:pt idx="5475">0.33424999999999999</cx:pt>
          <cx:pt idx="5476">0.26850000000000002</cx:pt>
          <cx:pt idx="5477">1.02075</cx:pt>
          <cx:pt idx="5478">0.081000000000000003</cx:pt>
          <cx:pt idx="5479">0.053249999999999999</cx:pt>
          <cx:pt idx="5480">2.5350000000000006</cx:pt>
          <cx:pt idx="5481">0.35766666666666669</cx:pt>
          <cx:pt idx="5482">0.54816666666666669</cx:pt>
          <cx:pt idx="5483">0.080166666666666664</cx:pt>
          <cx:pt idx="5484">0.1255</cx:pt>
          <cx:pt idx="5485">1.2444999999999999</cx:pt>
          <cx:pt idx="5486">0.089333333333333334</cx:pt>
          <cx:pt idx="5487">0.089666666666666672</cx:pt>
          <cx:pt idx="5488">2.9250000000000003</cx:pt>
          <cx:pt idx="5489">0.34850000000000003</cx:pt>
          <cx:pt idx="5490">0.96825000000000006</cx:pt>
          <cx:pt idx="5491">0.26550000000000001</cx:pt>
          <cx:pt idx="5492">0.11550000000000001</cx:pt>
          <cx:pt idx="5493">1.01325</cx:pt>
          <cx:pt idx="5494">0.16850000000000001</cx:pt>
          <cx:pt idx="5495">0.045499999999999999</cx:pt>
          <cx:pt idx="5496">2.8045</cx:pt>
          <cx:pt idx="5497">0.26033333333333331</cx:pt>
          <cx:pt idx="5498">0.44966666666666671</cx:pt>
          <cx:pt idx="5499">0.19116666666666665</cx:pt>
          <cx:pt idx="5500">0.17316666666666666</cx:pt>
          <cx:pt idx="5501">1.5401666666666667</cx:pt>
          <cx:pt idx="5502">0.12033333333333333</cx:pt>
          <cx:pt idx="5503">0.069666666666666668</cx:pt>
          <cx:pt idx="5504">2.6252499999999999</cx:pt>
          <cx:pt idx="5505">0.27000000000000002</cx:pt>
          <cx:pt idx="5506">0.47750000000000004</cx:pt>
          <cx:pt idx="5507">0.40225</cx:pt>
          <cx:pt idx="5508">0.020250000000000001</cx:pt>
          <cx:pt idx="5509">1.2322500000000001</cx:pt>
          <cx:pt idx="5510">0.17250000000000001</cx:pt>
          <cx:pt idx="5511">0.050500000000000003</cx:pt>
          <cx:pt idx="5512">2.1572499999999999</cx:pt>
          <cx:pt idx="5513">0.44625000000000004</cx:pt>
          <cx:pt idx="5514">0.32574999999999998</cx:pt>
          <cx:pt idx="5515">0.04675</cx:pt>
          <cx:pt idx="5516">0.15075</cx:pt>
          <cx:pt idx="5517">1.0210000000000001</cx:pt>
          <cx:pt idx="5518">0.12675</cx:pt>
          <cx:pt idx="5519">0.040000000000000001</cx:pt>
          <cx:pt idx="5520">3.4274</cx:pt>
          <cx:pt idx="5521">0.24380000000000002</cx:pt>
          <cx:pt idx="5522">0.099400000000000002</cx:pt>
          <cx:pt idx="5523">0.18980000000000002</cx:pt>
          <cx:pt idx="5524">0.5736</cx:pt>
          <cx:pt idx="5525">2.069</cx:pt>
          <cx:pt idx="5526">0.21840000000000001</cx:pt>
          <cx:pt idx="5527">0.033399999999999999</cx:pt>
          <cx:pt idx="5528">1.7045000000000001</cx:pt>
          <cx:pt idx="5529">0.26983333333333331</cx:pt>
          <cx:pt idx="5530">0.34800000000000003</cx:pt>
          <cx:pt idx="5531">0.028500000000000001</cx:pt>
          <cx:pt idx="5532">0.14949999999999999</cx:pt>
          <cx:pt idx="5533">0.8038333333333334</cx:pt>
          <cx:pt idx="5534">0.084666666666666668</cx:pt>
          <cx:pt idx="5535">0.02016666666666667</cx:pt>
          <cx:pt idx="5536">4.793333333333333</cx:pt>
          <cx:pt idx="5537">0.47566666666666668</cx:pt>
          <cx:pt idx="5538">0.34166666666666667</cx:pt>
          <cx:pt idx="5539">1.2826666666666668</cx:pt>
          <cx:pt idx="5540">0.54900000000000004</cx:pt>
          <cx:pt idx="5541">1.7616666666666667</cx:pt>
          <cx:pt idx="5542">0.31866666666666671</cx:pt>
          <cx:pt idx="5543">0.064000000000000001</cx:pt>
          <cx:pt idx="5544">2.9757500000000001</cx:pt>
          <cx:pt idx="5545">0.40875</cx:pt>
          <cx:pt idx="5546">0.32474999999999998</cx:pt>
          <cx:pt idx="5547">0.33000000000000002</cx:pt>
          <cx:pt idx="5548">0.35899999999999999</cx:pt>
          <cx:pt idx="5549">1.36825</cx:pt>
          <cx:pt idx="5550">0.15125</cx:pt>
          <cx:pt idx="5551">0.033750000000000002</cx:pt>
          <cx:pt idx="5552">6.0746666666666664</cx:pt>
          <cx:pt idx="5553">0.51833333333333342</cx:pt>
          <cx:pt idx="5554">1.3880000000000001</cx:pt>
          <cx:pt idx="5555">1.8480000000000001</cx:pt>
          <cx:pt idx="5556">0.53066666666666662</cx:pt>
          <cx:pt idx="5557">1.5733333333333333</cx:pt>
          <cx:pt idx="5558">0.16500000000000001</cx:pt>
          <cx:pt idx="5559">0.051333333333333335</cx:pt>
          <cx:pt idx="5560">2.4753333333333329</cx:pt>
          <cx:pt idx="5561">0.39400000000000002</cx:pt>
          <cx:pt idx="5562">0.11033333333333332</cx:pt>
          <cx:pt idx="5563">0.085666666666666669</cx:pt>
          <cx:pt idx="5564">0.18266666666666667</cx:pt>
          <cx:pt idx="5565">1.5833333333333333</cx:pt>
          <cx:pt idx="5566">0.10400000000000001</cx:pt>
          <cx:pt idx="5567">0.015333333333333334</cx:pt>
          <cx:pt idx="5568">2.5409999999999999</cx:pt>
          <cx:pt idx="5569">0.29825000000000002</cx:pt>
          <cx:pt idx="5570">0.72375</cx:pt>
          <cx:pt idx="5571">0.25475000000000003</cx:pt>
          <cx:pt idx="5572">0.125</cx:pt>
          <cx:pt idx="5573">0.97275</cx:pt>
          <cx:pt idx="5574">0.087500000000000008</cx:pt>
          <cx:pt idx="5575">0.079000000000000001</cx:pt>
          <cx:pt idx="5576">2.1321666666666665</cx:pt>
          <cx:pt idx="5577">0.32816666666666672</cx:pt>
          <cx:pt idx="5578">0.092499999999999999</cx:pt>
          <cx:pt idx="5579">0.041666666666666664</cx:pt>
          <cx:pt idx="5580">0.26933333333333331</cx:pt>
          <cx:pt idx="5581">1.113</cx:pt>
          <cx:pt idx="5582">0.106</cx:pt>
          <cx:pt idx="5583">0.18149999999999999</cx:pt>
          <cx:pt idx="5584">2.327</cx:pt>
          <cx:pt idx="5585">0.34350000000000003</cx:pt>
          <cx:pt idx="5586">0.62724999999999997</cx:pt>
          <cx:pt idx="5587">0.26450000000000001</cx:pt>
          <cx:pt idx="5588">0.085750000000000007</cx:pt>
          <cx:pt idx="5589">0.84199999999999997</cx:pt>
          <cx:pt idx="5590">0.13150000000000001</cx:pt>
          <cx:pt idx="5591">0.032500000000000001</cx:pt>
          <cx:pt idx="5592">3.0485000000000002</cx:pt>
          <cx:pt idx="5593">0.19966666666666666</cx:pt>
          <cx:pt idx="5594">0.80249999999999999</cx:pt>
          <cx:pt idx="5595">0.158</cx:pt>
          <cx:pt idx="5596">0.19533333333333336</cx:pt>
          <cx:pt idx="5597">1.5031666666666668</cx:pt>
          <cx:pt idx="5598">0.1205</cx:pt>
          <cx:pt idx="5599">0.06933333333333333</cx:pt>
          <cx:pt idx="5600">1.9962500000000001</cx:pt>
          <cx:pt idx="5601">0.29949999999999999</cx:pt>
          <cx:pt idx="5602">0.21149999999999999</cx:pt>
          <cx:pt idx="5603">0.25175000000000003</cx:pt>
          <cx:pt idx="5604">0.14749999999999999</cx:pt>
          <cx:pt idx="5605">0.9335</cx:pt>
          <cx:pt idx="5606">0.12525</cx:pt>
          <cx:pt idx="5607">0.02725</cx:pt>
          <cx:pt idx="5608">2.51125</cx:pt>
          <cx:pt idx="5609">0.34175</cx:pt>
          <cx:pt idx="5610">1.2537499999999999</cx:pt>
          <cx:pt idx="5611">0.02725</cx:pt>
          <cx:pt idx="5612">0.11625000000000001</cx:pt>
          <cx:pt idx="5613">0.64949999999999997</cx:pt>
          <cx:pt idx="5614">0.089749999999999996</cx:pt>
          <cx:pt idx="5615">0.033000000000000002</cx:pt>
          <cx:pt idx="5616">3.5871043780403058</cx:pt>
          <cx:pt idx="5617">0.21615010423905492</cx:pt>
          <cx:pt idx="5618">0.24597081306462823</cx:pt>
          <cx:pt idx="5619">0.19955191104933984</cx:pt>
          <cx:pt idx="5620">0.75132175121612232</cx:pt>
          <cx:pt idx="5621">1.8592911744266853</cx:pt>
          <cx:pt idx="5622">0.22855872133425995</cx:pt>
          <cx:pt idx="5623">0.086259902710215428</cx:pt>
          <cx:pt idx="5624">1.5511666666666668</cx:pt>
          <cx:pt idx="5625">0.23633333333333334</cx:pt>
          <cx:pt idx="5626">0.35483333333333333</cx:pt>
          <cx:pt idx="5627">0.014166666666666668</cx:pt>
          <cx:pt idx="5628">0.14949999999999999</cx:pt>
          <cx:pt idx="5629">0.70716666666666661</cx:pt>
          <cx:pt idx="5630">0.071500000000000008</cx:pt>
          <cx:pt idx="5631">0.017666666666666667</cx:pt>
          <cx:pt idx="5632">5.7100041695621959</cx:pt>
          <cx:pt idx="5633">0.51435719249478806</cx:pt>
          <cx:pt idx="5634">0.77954134815844334</cx:pt>
          <cx:pt idx="5635">2.0708102849200833</cx:pt>
          <cx:pt idx="5636">0.28419735927727591</cx:pt>
          <cx:pt idx="5637">1.7005142460041696</cx:pt>
          <cx:pt idx="5638">0.32822793606671297</cx:pt>
          <cx:pt idx="5639">0.032355802640722721</cx:pt>
          <cx:pt idx="5640">2.3555000000000001</cx:pt>
          <cx:pt idx="5641">0.29275000000000001</cx:pt>
          <cx:pt idx="5642">0.19625000000000001</cx:pt>
          <cx:pt idx="5643">0.28849999999999998</cx:pt>
          <cx:pt idx="5644">0.087250000000000008</cx:pt>
          <cx:pt idx="5645">1.36225</cx:pt>
          <cx:pt idx="5646">0.1145</cx:pt>
          <cx:pt idx="5647">0.014</cx:pt>
          <cx:pt idx="5648">5.1026666666666678</cx:pt>
          <cx:pt idx="5649">0.37666666666666671</cx:pt>
          <cx:pt idx="5650">1.2750000000000001</cx:pt>
          <cx:pt idx="5651">1.3956666666666668</cx:pt>
          <cx:pt idx="5652">0.6326666666666666</cx:pt>
          <cx:pt idx="5653">1.2293333333333336</cx:pt>
          <cx:pt idx="5654">0.12466666666666668</cx:pt>
          <cx:pt idx="5655">0.068666666666666668</cx:pt>
          <cx:pt idx="5656">2.0986666666666669</cx:pt>
          <cx:pt idx="5657">0.37333333333333329</cx:pt>
          <cx:pt idx="5658">0.087000000000000008</cx:pt>
          <cx:pt idx="5659">0.10000000000000001</cx:pt>
          <cx:pt idx="5660">0.08666666666666667</cx:pt>
          <cx:pt idx="5661">1.3163333333333334</cx:pt>
          <cx:pt idx="5662">0.12166666666666667</cx:pt>
          <cx:pt idx="5663">0.013666666666666666</cx:pt>
          <cx:pt idx="5664">4.0702499999999997</cx:pt>
          <cx:pt idx="5665">0.31575000000000003</cx:pt>
          <cx:pt idx="5666">2.4175</cx:pt>
          <cx:pt idx="5667">0.30875000000000002</cx:pt>
          <cx:pt idx="5668">0.095250000000000001</cx:pt>
          <cx:pt idx="5669">0.81674999999999998</cx:pt>
          <cx:pt idx="5670">0.0465</cx:pt>
          <cx:pt idx="5671">0.069750000000000006</cx:pt>
          <cx:pt idx="5672">1.9943333333333331</cx:pt>
          <cx:pt idx="5673">0.26050000000000001</cx:pt>
          <cx:pt idx="5674">0.060999999999999999</cx:pt>
          <cx:pt idx="5675">0.062833333333333324</cx:pt>
          <cx:pt idx="5676">0.11583333333333333</cx:pt>
          <cx:pt idx="5677">1.3201666666666665</cx:pt>
          <cx:pt idx="5678">0.13766666666666666</cx:pt>
          <cx:pt idx="5679">0.036333333333333336</cx:pt>
          <cx:pt idx="5680">2.0172500000000002</cx:pt>
          <cx:pt idx="5681">0.29599999999999999</cx:pt>
          <cx:pt idx="5682">0.35875000000000001</cx:pt>
          <cx:pt idx="5683">0.17175000000000001</cx:pt>
          <cx:pt idx="5684">0.11275</cx:pt>
          <cx:pt idx="5685">0.81850000000000001</cx:pt>
          <cx:pt idx="5686">0.21274999999999999</cx:pt>
          <cx:pt idx="5687">0.04675</cx:pt>
          <cx:pt idx="5688">2.6291666666666669</cx:pt>
          <cx:pt idx="5689">0.23050000000000001</cx:pt>
          <cx:pt idx="5690">0.48866666666666664</cx:pt>
          <cx:pt idx="5691">0.12833333333333335</cx:pt>
          <cx:pt idx="5692">0.073333333333333334</cx:pt>
          <cx:pt idx="5693">1.5026666666666668</cx:pt>
          <cx:pt idx="5694">0.08483333333333333</cx:pt>
          <cx:pt idx="5695">0.12083333333333333</cx:pt>
          <cx:pt idx="5696">1.9597500000000001</cx:pt>
          <cx:pt idx="5697">0.36925000000000002</cx:pt>
          <cx:pt idx="5698">0.53749999999999998</cx:pt>
          <cx:pt idx="5699">0.15024999999999999</cx:pt>
          <cx:pt idx="5700">0.127</cx:pt>
          <cx:pt idx="5701">0.63250000000000006</cx:pt>
          <cx:pt idx="5702">0.12975</cx:pt>
          <cx:pt idx="5703">0.0135</cx:pt>
          <cx:pt idx="5704">4.2442500000000001</cx:pt>
          <cx:pt idx="5705">0.44275000000000003</cx:pt>
          <cx:pt idx="5706">2.5735000000000001</cx:pt>
          <cx:pt idx="5707">0.13375000000000001</cx:pt>
          <cx:pt idx="5708">0.057250000000000002</cx:pt>
          <cx:pt idx="5709">0.84525000000000006</cx:pt>
          <cx:pt idx="5710">0.13200000000000001</cx:pt>
          <cx:pt idx="5711">0.059750000000000004</cx:pt>
          <cx:pt idx="5712">3.3114000000000003</cx:pt>
          <cx:pt idx="5713">0.27679999999999999</cx:pt>
          <cx:pt idx="5714">0.096800000000000011</cx:pt>
          <cx:pt idx="5715">0.20639999999999997</cx:pt>
          <cx:pt idx="5716">0.55300000000000005</cx:pt>
          <cx:pt idx="5717">1.9362000000000001</cx:pt>
          <cx:pt idx="5718">0.19219999999999998</cx:pt>
          <cx:pt idx="5719">0.050000000000000003</cx:pt>
          <cx:pt idx="5720">1.6901666666666668</cx:pt>
          <cx:pt idx="5721">0.2593333333333333</cx:pt>
          <cx:pt idx="5722">0.41783333333333333</cx:pt>
          <cx:pt idx="5723">0.014166666666666666</cx:pt>
          <cx:pt idx="5724">0.13483333333333333</cx:pt>
          <cx:pt idx="5725">0.78300000000000003</cx:pt>
          <cx:pt idx="5726">0.060499999999999998</cx:pt>
          <cx:pt idx="5727">0.020500000000000001</cx:pt>
          <cx:pt idx="5728">5.7533333333333339</cx:pt>
          <cx:pt idx="5729">0.3803333333333333</cx:pt>
          <cx:pt idx="5730">0.64100000000000001</cx:pt>
          <cx:pt idx="5731">2.355</cx:pt>
          <cx:pt idx="5732">0.58799999999999997</cx:pt>
          <cx:pt idx="5733">1.3600000000000001</cx:pt>
          <cx:pt idx="5734">0.31666666666666671</cx:pt>
          <cx:pt idx="5735">0.11233333333333334</cx:pt>
          <cx:pt idx="5736">2.5554999999999999</cx:pt>
          <cx:pt idx="5737">0.36175000000000002</cx:pt>
          <cx:pt idx="5738">0.27350000000000002</cx:pt>
          <cx:pt idx="5739">0.20100000000000001</cx:pt>
          <cx:pt idx="5740">0.16200000000000001</cx:pt>
          <cx:pt idx="5741">1.3525</cx:pt>
          <cx:pt idx="5742">0.15975</cx:pt>
          <cx:pt idx="5743">0.044999999999999998</cx:pt>
          <cx:pt idx="5744">4.770999999999999</cx:pt>
          <cx:pt idx="5745">0.47033333333333333</cx:pt>
          <cx:pt idx="5746">0.97233333333333327</cx:pt>
          <cx:pt idx="5747">1.7130000000000001</cx:pt>
          <cx:pt idx="5748">0.30266666666666669</cx:pt>
          <cx:pt idx="5749">1.2383333333333333</cx:pt>
          <cx:pt idx="5750">0.052000000000000005</cx:pt>
          <cx:pt idx="5751">0.022333333333333334</cx:pt>
          <cx:pt idx="5752">2.2353333333333336</cx:pt>
          <cx:pt idx="5753">0.39600000000000002</cx:pt>
          <cx:pt idx="5754">0.27000000000000002</cx:pt>
          <cx:pt idx="5755">0.060999999999999999</cx:pt>
          <cx:pt idx="5756">0.13566666666666666</cx:pt>
          <cx:pt idx="5757">1.2883333333333333</cx:pt>
          <cx:pt idx="5758">0.062333333333333338</cx:pt>
          <cx:pt idx="5759">0.021999999999999999</cx:pt>
          <cx:pt idx="5760">3.4095</cx:pt>
          <cx:pt idx="5761">0.36775000000000002</cx:pt>
          <cx:pt idx="5762">1.3952500000000001</cx:pt>
          <cx:pt idx="5763">0.42999999999999999</cx:pt>
          <cx:pt idx="5764">0.10125000000000001</cx:pt>
          <cx:pt idx="5765">0.89900000000000002</cx:pt>
          <cx:pt idx="5766">0.061499999999999999</cx:pt>
          <cx:pt idx="5767">0.15475</cx:pt>
          <cx:pt idx="5768">2.1105</cx:pt>
          <cx:pt idx="5769">0.38650000000000001</cx:pt>
          <cx:pt idx="5770">0.12466666666666666</cx:pt>
          <cx:pt idx="5771">0.0625</cx:pt>
          <cx:pt idx="5772">0.13316666666666666</cx:pt>
          <cx:pt idx="5773">1.1731666666666667</cx:pt>
          <cx:pt idx="5774">0.060833333333333336</cx:pt>
          <cx:pt idx="5775">0.16966666666666666</cx:pt>
          <cx:pt idx="5776">1.4742500000000001</cx:pt>
          <cx:pt idx="5777">0.33950000000000002</cx:pt>
          <cx:pt idx="5778">0.25774999999999998</cx:pt>
          <cx:pt idx="5779">0.247</cx:pt>
          <cx:pt idx="5780">0.053249999999999999</cx:pt>
          <cx:pt idx="5781">0.40925</cx:pt>
          <cx:pt idx="5782">0.13575000000000001</cx:pt>
          <cx:pt idx="5783">0.03175</cx:pt>
          <cx:pt idx="5784">2.6088333333333331</cx:pt>
          <cx:pt idx="5785">0.29366666666666669</cx:pt>
          <cx:pt idx="5786">0.22516666666666668</cx:pt>
          <cx:pt idx="5787">0.16783333333333331</cx:pt>
          <cx:pt idx="5788">0.22900000000000001</cx:pt>
          <cx:pt idx="5789">1.4525000000000003</cx:pt>
          <cx:pt idx="5790">0.094666666666666677</cx:pt>
          <cx:pt idx="5791">0.14599999999999999</cx:pt>
          <cx:pt idx="5792">2.1795</cx:pt>
          <cx:pt idx="5793">0.40050000000000002</cx:pt>
          <cx:pt idx="5794">0.30149999999999999</cx:pt>
          <cx:pt idx="5795">0.28125</cx:pt>
          <cx:pt idx="5796">0.084500000000000006</cx:pt>
          <cx:pt idx="5797">0.95374999999999999</cx:pt>
          <cx:pt idx="5798">0.14275000000000002</cx:pt>
          <cx:pt idx="5799">0.01525</cx:pt>
          <cx:pt idx="5800">2.5997500000000002</cx:pt>
          <cx:pt idx="5801">0.53075000000000006</cx:pt>
          <cx:pt idx="5802">0.72075</cx:pt>
          <cx:pt idx="5803">0.28675</cx:pt>
          <cx:pt idx="5804">0.10325000000000001</cx:pt>
          <cx:pt idx="5805">0.79149999999999998</cx:pt>
          <cx:pt idx="5806">0.057500000000000002</cx:pt>
          <cx:pt idx="5807">0.10925</cx:pt>
          <cx:pt idx="5808">3.9596000000000005</cx:pt>
          <cx:pt idx="5809">0.33180000000000004</cx:pt>
          <cx:pt idx="5810">0.25720000000000004</cx:pt>
          <cx:pt idx="5811">0.26860000000000001</cx:pt>
          <cx:pt idx="5812">0.98420000000000007</cx:pt>
          <cx:pt idx="5813">1.8586</cx:pt>
          <cx:pt idx="5814">0.17980000000000002</cx:pt>
          <cx:pt idx="5815">0.079400000000000012</cx:pt>
          <cx:pt idx="5816">1.983166666666667</cx:pt>
          <cx:pt idx="5817">0.3128333333333333</cx:pt>
          <cx:pt idx="5818">0.57650000000000001</cx:pt>
          <cx:pt idx="5819">0.040333333333333339</cx:pt>
          <cx:pt idx="5820">0.18066666666666667</cx:pt>
          <cx:pt idx="5821">0.76966666666666661</cx:pt>
          <cx:pt idx="5822">0.080000000000000002</cx:pt>
          <cx:pt idx="5823">0.023166666666666669</cx:pt>
          <cx:pt idx="5824">5.0976666666666661</cx:pt>
          <cx:pt idx="5825">0.45233333333333331</cx:pt>
          <cx:pt idx="5826">0.82566666666666677</cx:pt>
          <cx:pt idx="5827">2.0083333333333333</cx:pt>
          <cx:pt idx="5828">0.24533333333333335</cx:pt>
          <cx:pt idx="5829">1.2670000000000001</cx:pt>
          <cx:pt idx="5830">0.23066666666666666</cx:pt>
          <cx:pt idx="5831">0.068333333333333329</cx:pt>
          <cx:pt idx="5832">1.3652500000000001</cx:pt>
          <cx:pt idx="5833">0.40575</cx:pt>
          <cx:pt idx="5834">0.072749999999999995</cx:pt>
          <cx:pt idx="5835">0.39200000000000002</cx:pt>
          <cx:pt idx="5836">0.111</cx:pt>
          <cx:pt idx="5837">0.26574999999999999</cx:pt>
          <cx:pt idx="5838">0.106</cx:pt>
          <cx:pt idx="5839">0.012</cx:pt>
          <cx:pt idx="5840">4.383</cx:pt>
          <cx:pt idx="5841">0.437</cx:pt>
          <cx:pt idx="5842">0.38100000000000001</cx:pt>
          <cx:pt idx="5843">1.3396666666666668</cx:pt>
          <cx:pt idx="5844">0.57000000000000006</cx:pt>
          <cx:pt idx="5845">1.5006666666666668</cx:pt>
          <cx:pt idx="5846">0.10033333333333333</cx:pt>
          <cx:pt idx="5847">0.054333333333333338</cx:pt>
          <cx:pt idx="5848">1.9896666666666665</cx:pt>
          <cx:pt idx="5849">0.45400000000000001</cx:pt>
          <cx:pt idx="5850">0.13633333333333331</cx:pt>
          <cx:pt idx="5851">0.19400000000000001</cx:pt>
          <cx:pt idx="5852">0.12133333333333333</cx:pt>
          <cx:pt idx="5853">0.98033333333333339</cx:pt>
          <cx:pt idx="5854">0.077333333333333323</cx:pt>
          <cx:pt idx="5855">0.026333333333333334</cx:pt>
          <cx:pt idx="5856">2.5710000000000002</cx:pt>
          <cx:pt idx="5857">0.27100000000000002</cx:pt>
          <cx:pt idx="5858">0.51600000000000001</cx:pt>
          <cx:pt idx="5859">0.50550000000000006</cx:pt>
          <cx:pt idx="5860">0.23450000000000001</cx:pt>
          <cx:pt idx="5861">0.94000000000000006</cx:pt>
          <cx:pt idx="5862">0.037499999999999999</cx:pt>
          <cx:pt idx="5863">0.066500000000000004</cx:pt>
          <cx:pt idx="5864">1.7465000000000002</cx:pt>
          <cx:pt idx="5865">0.29383333333333334</cx:pt>
          <cx:pt idx="5866">0.099833333333333329</cx:pt>
          <cx:pt idx="5867">0.055166666666666662</cx:pt>
          <cx:pt idx="5868">0.22550000000000001</cx:pt>
          <cx:pt idx="5869">0.95066666666666666</cx:pt>
          <cx:pt idx="5870">0.071500000000000008</cx:pt>
          <cx:pt idx="5871">0.050000000000000003</cx:pt>
          <cx:pt idx="5872">1.7135</cx:pt>
          <cx:pt idx="5873">0.35499999999999998</cx:pt>
          <cx:pt idx="5874">0.16500000000000001</cx:pt>
          <cx:pt idx="5875">0.36599999999999999</cx:pt>
          <cx:pt idx="5876">0.14549999999999999</cx:pt>
          <cx:pt idx="5877">0.40050000000000002</cx:pt>
          <cx:pt idx="5878">0.1825</cx:pt>
          <cx:pt idx="5879">0.099000000000000005</cx:pt>
          <cx:pt idx="5880">2.9228333333333332</cx:pt>
          <cx:pt idx="5881">0.3218333333333333</cx:pt>
          <cx:pt idx="5882">0.87216666666666676</cx:pt>
          <cx:pt idx="5883">0.18866666666666665</cx:pt>
          <cx:pt idx="5884">0.1235</cx:pt>
          <cx:pt idx="5885">1.1256666666666666</cx:pt>
          <cx:pt idx="5886">0.10833333333333334</cx:pt>
          <cx:pt idx="5887">0.18266666666666667</cx:pt>
          <cx:pt idx="5888">2.1989999999999998</cx:pt>
          <cx:pt idx="5889">0.26474999999999999</cx:pt>
          <cx:pt idx="5890">0.063750000000000001</cx:pt>
          <cx:pt idx="5891">0.56225000000000003</cx:pt>
          <cx:pt idx="5892">0.12575</cx:pt>
          <cx:pt idx="5893">0.92100000000000004</cx:pt>
          <cx:pt idx="5894">0.23675000000000002</cx:pt>
          <cx:pt idx="5895">0.024750000000000001</cx:pt>
          <cx:pt idx="5896">1.7362500000000001</cx:pt>
          <cx:pt idx="5897">0.40725</cx:pt>
          <cx:pt idx="5898">0.16250000000000001</cx:pt>
          <cx:pt idx="5899">0.10125000000000001</cx:pt>
          <cx:pt idx="5900">0.16950000000000001</cx:pt>
          <cx:pt idx="5901">0.77075000000000005</cx:pt>
          <cx:pt idx="5902">0.09325</cx:pt>
          <cx:pt idx="5903">0.03175</cx:pt>
          <cx:pt idx="5904">3.6818</cx:pt>
          <cx:pt idx="5905">0.41120000000000001</cx:pt>
          <cx:pt idx="5906">0.47220000000000001</cx:pt>
          <cx:pt idx="5907">0.25480000000000003</cx:pt>
          <cx:pt idx="5908">0.72939999999999994</cx:pt>
          <cx:pt idx="5909">1.6234000000000002</cx:pt>
          <cx:pt idx="5910">0.1062</cx:pt>
          <cx:pt idx="5911">0.084599999999999995</cx:pt>
          <cx:pt idx="5912">1.8428333333333333</cx:pt>
          <cx:pt idx="5913">0.33116666666666672</cx:pt>
          <cx:pt idx="5914">0.29449999999999998</cx:pt>
          <cx:pt idx="5915">0.0315</cx:pt>
          <cx:pt idx="5916">0.3661666666666667</cx:pt>
          <cx:pt idx="5917">0.71333333333333326</cx:pt>
          <cx:pt idx="5918">0.074166666666666672</cx:pt>
          <cx:pt idx="5919">0.032000000000000001</cx:pt>
          <cx:pt idx="5920">6.1986666666666661</cx:pt>
          <cx:pt idx="5921">0.437</cx:pt>
          <cx:pt idx="5922">1.0569999999999999</cx:pt>
          <cx:pt idx="5923">2.0329999999999999</cx:pt>
          <cx:pt idx="5924">0.50666666666666671</cx:pt>
          <cx:pt idx="5925">1.7983333333333333</cx:pt>
          <cx:pt idx="5926">0.3173333333333333</cx:pt>
          <cx:pt idx="5927">0.04933333333333334</cx:pt>
          <cx:pt idx="5928">1.7257500000000001</cx:pt>
          <cx:pt idx="5929">0.35299999999999998</cx:pt>
          <cx:pt idx="5930">0.46250000000000002</cx:pt>
          <cx:pt idx="5931">0.18325</cx:pt>
          <cx:pt idx="5932">0.25325000000000003</cx:pt>
          <cx:pt idx="5933">0.29799999999999999</cx:pt>
          <cx:pt idx="5934">0.15375</cx:pt>
          <cx:pt idx="5935">0.021999999999999999</cx:pt>
          <cx:pt idx="5936">3.591333333333333</cx:pt>
          <cx:pt idx="5937">0.35366666666666668</cx:pt>
          <cx:pt idx="5938">0.27566666666666667</cx:pt>
          <cx:pt idx="5939">1.2143333333333335</cx:pt>
          <cx:pt idx="5940">0.13666666666666666</cx:pt>
          <cx:pt idx="5941">1.3626666666666665</cx:pt>
          <cx:pt idx="5942">0.222</cx:pt>
          <cx:pt idx="5943">0.026333333333333334</cx:pt>
          <cx:pt idx="5944">2.0819999999999999</cx:pt>
          <cx:pt idx="5945">0.38366666666666671</cx:pt>
          <cx:pt idx="5946">0.053333333333333337</cx:pt>
          <cx:pt idx="5947">0.26000000000000001</cx:pt>
          <cx:pt idx="5948">0.027333333333333331</cx:pt>
          <cx:pt idx="5949">1.1183333333333334</cx:pt>
          <cx:pt idx="5950">0.13300000000000001</cx:pt>
          <cx:pt idx="5951">0.10633333333333334</cx:pt>
          <cx:pt idx="5952">2.5950000000000002</cx:pt>
          <cx:pt idx="5953">0.28400000000000003</cx:pt>
          <cx:pt idx="5954">0.88175000000000003</cx:pt>
          <cx:pt idx="5955">0.26550000000000001</cx:pt>
          <cx:pt idx="5956">0.22600000000000001</cx:pt>
          <cx:pt idx="5957">0.6875</cx:pt>
          <cx:pt idx="5958">0.13450000000000001</cx:pt>
          <cx:pt idx="5959">0.11575000000000001</cx:pt>
          <cx:pt idx="5960">1.6199999999999999</cx:pt>
          <cx:pt idx="5961">0.2445</cx:pt>
          <cx:pt idx="5962">0.11316666666666668</cx:pt>
          <cx:pt idx="5963">0.048500000000000001</cx:pt>
          <cx:pt idx="5964">0.19183333333333336</cx:pt>
          <cx:pt idx="5965">0.83899999999999997</cx:pt>
          <cx:pt idx="5966">0.10250000000000001</cx:pt>
          <cx:pt idx="5967">0.080500000000000002</cx:pt>
          <cx:pt idx="5968">1.8415000000000001</cx:pt>
          <cx:pt idx="5969">0.31225000000000003</cx:pt>
          <cx:pt idx="5970">0.63250000000000006</cx:pt>
          <cx:pt idx="5971">0.26824999999999999</cx:pt>
          <cx:pt idx="5972">0.11775000000000001</cx:pt>
          <cx:pt idx="5973">0.34875</cx:pt>
          <cx:pt idx="5974">0.1115</cx:pt>
          <cx:pt idx="5975">0.050500000000000003</cx:pt>
          <cx:pt idx="5976">2.3888333333333329</cx:pt>
          <cx:pt idx="5977">0.24033333333333334</cx:pt>
          <cx:pt idx="5978">0.64683333333333337</cx:pt>
          <cx:pt idx="5979">0.092999999999999999</cx:pt>
          <cx:pt idx="5980">0.079833333333333326</cx:pt>
          <cx:pt idx="5981">1.0765</cx:pt>
          <cx:pt idx="5982">0.17416666666666666</cx:pt>
          <cx:pt idx="5983">0.078166666666666676</cx:pt>
          <cx:pt idx="5984">2.2822499999999999</cx:pt>
          <cx:pt idx="5985">0.29149999999999998</cx:pt>
          <cx:pt idx="5986">0.56700000000000006</cx:pt>
          <cx:pt idx="5987">0.45424999999999999</cx:pt>
          <cx:pt idx="5988">0.074249999999999997</cx:pt>
          <cx:pt idx="5989">0.66125</cx:pt>
          <cx:pt idx="5990">0.2215</cx:pt>
          <cx:pt idx="5991">0.012500000000000001</cx:pt>
          <cx:pt idx="5992">1.1755</cx:pt>
          <cx:pt idx="5993">0.2445</cx:pt>
          <cx:pt idx="5994">0.036499999999999998</cx:pt>
          <cx:pt idx="5995">0.058500000000000003</cx:pt>
          <cx:pt idx="5996">0.039</cx:pt>
          <cx:pt idx="5997">0.57799999999999996</cx:pt>
          <cx:pt idx="5998">0.13025</cx:pt>
          <cx:pt idx="5999">0.088749999999999996</cx:pt>
          <cx:pt idx="6000">3.157</cx:pt>
          <cx:pt idx="6001">0.31</cx:pt>
          <cx:pt idx="6002">0.2414</cx:pt>
          <cx:pt idx="6003">0.26800000000000002</cx:pt>
          <cx:pt idx="6004">0.80320000000000003</cx:pt>
          <cx:pt idx="6005">1.2278</cx:pt>
          <cx:pt idx="6006">0.12620000000000001</cx:pt>
          <cx:pt idx="6007">0.1804</cx:pt>
          <cx:pt idx="6008">1.403</cx:pt>
          <cx:pt idx="6009">0.18783333333333335</cx:pt>
          <cx:pt idx="6010">0.30183333333333334</cx:pt>
          <cx:pt idx="6011">0.016666666666666663</cx:pt>
          <cx:pt idx="6012">0.13850000000000001</cx:pt>
          <cx:pt idx="6013">0.63333333333333341</cx:pt>
          <cx:pt idx="6014">0.10816666666666667</cx:pt>
          <cx:pt idx="6015">0.01666666666666667</cx:pt>
          <cx:pt idx="6016">5.8473333333333324</cx:pt>
          <cx:pt idx="6017">0.35733333333333334</cx:pt>
          <cx:pt idx="6018">0.93800000000000017</cx:pt>
          <cx:pt idx="6019">2.157</cx:pt>
          <cx:pt idx="6020">0.49099999999999999</cx:pt>
          <cx:pt idx="6021">1.5609999999999999</cx:pt>
          <cx:pt idx="6022">0.29299999999999998</cx:pt>
          <cx:pt idx="6023">0.050000000000000003</cx:pt>
          <cx:pt idx="6024">2.1137512161223078</cx:pt>
          <cx:pt idx="6025">0.2927032661570535</cx:pt>
          <cx:pt idx="6026">0.61092425295343988</cx:pt>
          <cx:pt idx="6027">0.24095066018068104</cx:pt>
          <cx:pt idx="6028">0.34899235580264071</cx:pt>
          <cx:pt idx="6029">0.40102849200833907</cx:pt>
          <cx:pt idx="6030">0.19213342599027103</cx:pt>
          <cx:pt idx="6031">0.027018763029881866</cx:pt>
          <cx:pt idx="6032">4.4640000000000004</cx:pt>
          <cx:pt idx="6033">0.42566666666666669</cx:pt>
          <cx:pt idx="6034">0.76766666666666661</cx:pt>
          <cx:pt idx="6035">1.403</cx:pt>
          <cx:pt idx="6036">0.87333333333333341</cx:pt>
          <cx:pt idx="6037">0.84999999999999998</cx:pt>
          <cx:pt idx="6038">0.11900000000000001</cx:pt>
          <cx:pt idx="6039">0.025333333333333333</cx:pt>
          <cx:pt idx="6040">2.5745</cx:pt>
          <cx:pt idx="6041">0.36599999999999999</cx:pt>
          <cx:pt idx="6042">0.83999999999999997</cx:pt>
          <cx:pt idx="6043">0.14774999999999999</cx:pt>
          <cx:pt idx="6044">0.13700000000000001</cx:pt>
          <cx:pt idx="6045">0.88875000000000004</cx:pt>
          <cx:pt idx="6046">0.16850000000000001</cx:pt>
          <cx:pt idx="6047">0.026499999999999999</cx:pt>
          <cx:pt idx="6048">2.7922500000000001</cx:pt>
          <cx:pt idx="6049">0.30375000000000002</cx:pt>
          <cx:pt idx="6050">1.1692500000000001</cx:pt>
          <cx:pt idx="6051">0.39524999999999999</cx:pt>
          <cx:pt idx="6052">0.1065</cx:pt>
          <cx:pt idx="6053">0.622</cx:pt>
          <cx:pt idx="6054">0.087250000000000008</cx:pt>
          <cx:pt idx="6055">0.10825</cx:pt>
          <cx:pt idx="6056">2.1128333333333331</cx:pt>
          <cx:pt idx="6057">0.26450000000000001</cx:pt>
          <cx:pt idx="6058">0.12666666666666668</cx:pt>
          <cx:pt idx="6059">0.050666666666666665</cx:pt>
          <cx:pt idx="6060">0.187</cx:pt>
          <cx:pt idx="6061">1.2578333333333334</cx:pt>
          <cx:pt idx="6062">0.13733333333333334</cx:pt>
          <cx:pt idx="6063">0.088833333333333334</cx:pt>
          <cx:pt idx="6064">2.1935000000000002</cx:pt>
          <cx:pt idx="6065">0.28849999999999998</cx:pt>
          <cx:pt idx="6066">0.47650000000000003</cx:pt>
          <cx:pt idx="6067">0.28225</cx:pt>
          <cx:pt idx="6068">0.075499999999999998</cx:pt>
          <cx:pt idx="6069">0.88200000000000001</cx:pt>
          <cx:pt idx="6070">0.13650000000000001</cx:pt>
          <cx:pt idx="6071">0.052249999999999998</cx:pt>
          <cx:pt idx="6072">2.1760000000000002</cx:pt>
          <cx:pt idx="6073">0.17766666666666667</cx:pt>
          <cx:pt idx="6074">0.66683333333333339</cx:pt>
          <cx:pt idx="6075">0.097833333333333328</cx:pt>
          <cx:pt idx="6076">0.079333333333333325</cx:pt>
          <cx:pt idx="6077">0.93583333333333341</cx:pt>
          <cx:pt idx="6078">0.11916666666666667</cx:pt>
          <cx:pt idx="6079">0.099333333333333329</cx:pt>
          <cx:pt idx="6080">1.5727500000000001</cx:pt>
          <cx:pt idx="6081">0.29225000000000001</cx:pt>
          <cx:pt idx="6082">0.27900000000000003</cx:pt>
          <cx:pt idx="6083">0.081500000000000003</cx:pt>
          <cx:pt idx="6084">0.037749999999999999</cx:pt>
          <cx:pt idx="6085">0.68025000000000002</cx:pt>
          <cx:pt idx="6086">0.18325</cx:pt>
          <cx:pt idx="6087">0.018749999999999999</cx:pt>
          <cx:pt idx="6088">1.7265000000000001</cx:pt>
          <cx:pt idx="6089">0.38125000000000003</cx:pt>
          <cx:pt idx="6090">0.39950000000000002</cx:pt>
          <cx:pt idx="6091">0.059250000000000004</cx:pt>
          <cx:pt idx="6092">0.14075000000000001</cx:pt>
          <cx:pt idx="6093">0.62550000000000006</cx:pt>
          <cx:pt idx="6094">0.087250000000000008</cx:pt>
          <cx:pt idx="6095">0.033000000000000002</cx:pt>
          <cx:pt idx="6096">2.6390000000000002</cx:pt>
          <cx:pt idx="6097">0.27280000000000004</cx:pt>
          <cx:pt idx="6098">0.18820000000000001</cx:pt>
          <cx:pt idx="6099">0.23960000000000001</cx:pt>
          <cx:pt idx="6100">0.3992</cx:pt>
          <cx:pt idx="6101">1.2738000000000003</cx:pt>
          <cx:pt idx="6102">0.1736</cx:pt>
          <cx:pt idx="6103">0.091799999999999993</cx:pt>
          <cx:pt idx="6104">1.2776666666666665</cx:pt>
          <cx:pt idx="6105">0.17133333333333334</cx:pt>
          <cx:pt idx="6106">0.26833333333333337</cx:pt>
          <cx:pt idx="6107">0.036999999999999998</cx:pt>
          <cx:pt idx="6108">0.17899999999999999</cx:pt>
          <cx:pt idx="6109">0.53349999999999997</cx:pt>
          <cx:pt idx="6110">0.072499999999999995</cx:pt>
          <cx:pt idx="6111">0.016</cx:pt>
          <cx:pt idx="6112">6.3109999999999991</cx:pt>
          <cx:pt idx="6113">0.41999999999999998</cx:pt>
          <cx:pt idx="6114">0.60833333333333339</cx:pt>
          <cx:pt idx="6115">2.6003333333333334</cx:pt>
          <cx:pt idx="6116">0.76633333333333342</cx:pt>
          <cx:pt idx="6117">1.4403333333333332</cx:pt>
          <cx:pt idx="6118">0.45533333333333331</cx:pt>
          <cx:pt idx="6119">0.020333333333333332</cx:pt>
          <cx:pt idx="6120">2.2734999999999999</cx:pt>
          <cx:pt idx="6121">0.29625000000000001</cx:pt>
          <cx:pt idx="6122">0.23400000000000001</cx:pt>
          <cx:pt idx="6123">0.22975000000000001</cx:pt>
          <cx:pt idx="6124">0.13275000000000001</cx:pt>
          <cx:pt idx="6125">1.234</cx:pt>
          <cx:pt idx="6126">0.12375</cx:pt>
          <cx:pt idx="6127">0.023</cx:pt>
          <cx:pt idx="6128">4.2693333333333339</cx:pt>
          <cx:pt idx="6129">0.42933333333333334</cx:pt>
          <cx:pt idx="6130">1.0933333333333335</cx:pt>
          <cx:pt idx="6131">1.6033333333333333</cx:pt>
          <cx:pt idx="6132">0.099666666666666667</cx:pt>
          <cx:pt idx="6133">0.7376666666666668</cx:pt>
          <cx:pt idx="6134">0.25366666666666665</cx:pt>
          <cx:pt idx="6135">0.052333333333333336</cx:pt>
          <cx:pt idx="6136">1.8827500000000001</cx:pt>
          <cx:pt idx="6137">0.34475</cx:pt>
          <cx:pt idx="6138">0.31375000000000003</cx:pt>
          <cx:pt idx="6139">0.11225</cx:pt>
          <cx:pt idx="6140">0.05475</cx:pt>
          <cx:pt idx="6141">0.92725000000000002</cx:pt>
          <cx:pt idx="6142">0.10925</cx:pt>
          <cx:pt idx="6143">0.020750000000000001</cx:pt>
          <cx:pt idx="6144">1.8268061153578874</cx:pt>
          <cx:pt idx="6145">0.24241834607366228</cx:pt>
          <cx:pt idx="6146">0.45456567060458658</cx:pt>
          <cx:pt idx="6147">0.22890896455872134</cx:pt>
          <cx:pt idx="6148">0.12083391243919388</cx:pt>
          <cx:pt idx="6149">0.5158957609451007</cx:pt>
          <cx:pt idx="6150">0.18087560806115358</cx:pt>
          <cx:pt idx="6151">0.083307852675469085</cx:pt>
          <cx:pt idx="6152">1.7822376650451703</cx:pt>
          <cx:pt idx="6153">0.20831132731063237</cx:pt>
          <cx:pt idx="6154">0.13476025017373178</cx:pt>
          <cx:pt idx="6155">0.053370396108408623</cx:pt>
          <cx:pt idx="6156">0.14326615705350937</cx:pt>
          <cx:pt idx="6157">1.0592355802640723</cx:pt>
          <cx:pt idx="6158">0.12425295343988882</cx:pt>
          <cx:pt idx="6159">0.059041000694927029</cx:pt>
          <cx:pt idx="6160">2.0537053509381518</cx:pt>
          <cx:pt idx="6161">0.27018763029881865</cx:pt>
          <cx:pt idx="6162">0.52886726893676173</cx:pt>
          <cx:pt idx="6163">0.29920778318276581</cx:pt>
          <cx:pt idx="6164">0.073050729673384301</cx:pt>
          <cx:pt idx="6165">0.76255872133425984</cx:pt>
          <cx:pt idx="6166">0.088311327310632376</cx:pt>
          <cx:pt idx="6167">0.031521890201528839</cx:pt>
          <cx:pt idx="6168">1.952856150104239</cx:pt>
          <cx:pt idx="6169">0.28136205698401667</cx:pt>
          <cx:pt idx="6170">0.41595552466990959</cx:pt>
          <cx:pt idx="6171">0.12041695621959696</cx:pt>
          <cx:pt idx="6172">0.064044475330090347</cx:pt>
          <cx:pt idx="6173">0.85109103544127873</cx:pt>
          <cx:pt idx="6174">0.13309242529534399</cx:pt>
          <cx:pt idx="6175">0.086893676164002787</cx:pt>
          <cx:pt idx="6176">1.4145156358582349</cx:pt>
          <cx:pt idx="6177">0.270687977762335</cx:pt>
          <cx:pt idx="6178">0.077053509381514951</cx:pt>
          <cx:pt idx="6179">0.090813064628214035</cx:pt>
          <cx:pt idx="6180">0.03777623349548298</cx:pt>
          <cx:pt idx="6181">0.74905350938151494</cx:pt>
          <cx:pt idx="6182">0.17236970118137596</cx:pt>
          <cx:pt idx="6183">0.016761640027797082</cx:pt>
          <cx:pt idx="6184">1.9798749131341211</cx:pt>
          <cx:pt idx="6185">0.38751911049339821</cx:pt>
          <cx:pt idx="6186">0.56239054899235574</cx:pt>
          <cx:pt idx="6187">0.1120778318276581</cx:pt>
          <cx:pt idx="6188">0.18788047255038223</cx:pt>
          <cx:pt idx="6189">0.52861709520500355</cx:pt>
          <cx:pt idx="6190">0.13109103544127867</cx:pt>
          <cx:pt idx="6191">0.070298818624044468</cx:pt>
          <cx:pt idx="6192">3.105369840166782</cx:pt>
          <cx:pt idx="6193">0.26018068102849201</cx:pt>
          <cx:pt idx="6194">0.40688255733148015</cx:pt>
          <cx:pt idx="6195">0.23017317581653929</cx:pt>
          <cx:pt idx="6196">0.45551633078526754</cx:pt>
          <cx:pt idx="6197">1.4602140375260597</cx:pt>
          <cx:pt idx="6198">0.23015983321751213</cx:pt>
          <cx:pt idx="6199">0.062243224461431552</cx:pt>
          <cx:pt idx="6200">2.0142515635858236</cx:pt>
          <cx:pt idx="6201">0.21014593467685894</cx:pt>
          <cx:pt idx="6202">0.76653231410701883</cx:pt>
          <cx:pt idx="6203">0.043049339819318959</cx:pt>
          <cx:pt idx="6204">0.26751911049339816</cx:pt>
          <cx:pt idx="6205">0.60592077831827662</cx:pt>
          <cx:pt idx="6206">0.11007644197359277</cx:pt>
          <cx:pt idx="6207">0.011007644197359277</cx:pt>
          <cx:pt idx="6208">6.643318971507993</cx:pt>
          <cx:pt idx="6209">0.4789993050729674</cx:pt>
          <cx:pt idx="6210">1.8649617790132038</cx:pt>
          <cx:pt idx="6211">2.0311160528144545</cx:pt>
          <cx:pt idx="6212">0.72083391243919381</cx:pt>
          <cx:pt idx="6213">1.2395274496177899</cx:pt>
          <cx:pt idx="6214">0.26485059068797778</cx:pt>
          <cx:pt idx="6215">0.043029881862404445</cx:pt>
          <cx:pt idx="6216">1.8405615010423904</cx:pt>
          <cx:pt idx="6217">0.29620569840166783</cx:pt>
          <cx:pt idx="6218">0.39827658095899932</cx:pt>
          <cx:pt idx="6219">0.15639193884642111</cx:pt>
          <cx:pt idx="6220">0.075052119527449626</cx:pt>
          <cx:pt idx="6221">0.76453092425295344</cx:pt>
          <cx:pt idx="6222">0.12984016678248783</cx:pt>
          <cx:pt idx="6223">0.020264072272411397</cx:pt>
          <cx:pt idx="6224">3.6320611535788738</cx:pt>
          <cx:pt idx="6225">0.57640027797081317</cx:pt>
          <cx:pt idx="6226">0.52469770674079219</cx:pt>
          <cx:pt idx="6227">1.3581487143849897</cx:pt>
          <cx:pt idx="6228">0.076052814454482295</cx:pt>
          <cx:pt idx="6229">0.77820708825573315</cx:pt>
          <cx:pt idx="6230">0.1968033356497568</cx:pt>
          <cx:pt idx="6231">0.12175121612230716</cx:pt>
          <cx:pt idx="6232">2.089738707435719</cx:pt>
          <cx:pt idx="6233">0.28469770674079226</cx:pt>
          <cx:pt idx="6234">0.18012508686587911</cx:pt>
          <cx:pt idx="6235">0.13363029881862407</cx:pt>
          <cx:pt idx="6236">0.18437804030576788</cx:pt>
          <cx:pt idx="6237">1.1715635858234887</cx:pt>
          <cx:pt idx="6238">0.11533009034051425</cx:pt>
          <cx:pt idx="6239">0.020013898540653229</cx:pt>
          <cx:pt idx="6240">2.0979999999999999</cx:pt>
          <cx:pt idx="6241">0.24424999999999999</cx:pt>
          <cx:pt idx="6242">0.54025000000000001</cx:pt>
          <cx:pt idx="6243">0.24124999999999999</cx:pt>
          <cx:pt idx="6244">0.1555</cx:pt>
          <cx:pt idx="6245">0.66449999999999998</cx:pt>
          <cx:pt idx="6246">0.16825000000000001</cx:pt>
          <cx:pt idx="6247">0.084000000000000005</cx:pt>
          <cx:pt idx="6248">1.8885000000000003</cx:pt>
          <cx:pt idx="6249">0.23883333333333334</cx:pt>
          <cx:pt idx="6250">0.053833333333333337</cx:pt>
          <cx:pt idx="6251">0.059500000000000004</cx:pt>
          <cx:pt idx="6252">0.16116666666666665</cx:pt>
          <cx:pt idx="6253">1.1499999999999997</cx:pt>
          <cx:pt idx="6254">0.11466666666666668</cx:pt>
          <cx:pt idx="6255">0.1105</cx:pt>
          <cx:pt idx="6256">1.6005</cx:pt>
          <cx:pt idx="6257">0.30375000000000002</cx:pt>
          <cx:pt idx="6258">0.17674999999999999</cx:pt>
          <cx:pt idx="6259">0.20425000000000001</cx:pt>
          <cx:pt idx="6260">0.0625</cx:pt>
          <cx:pt idx="6261">0.73125000000000007</cx:pt>
          <cx:pt idx="6262">0.084750000000000006</cx:pt>
          <cx:pt idx="6263">0.037249999999999998</cx:pt>
          <cx:pt idx="6264">2.5539999999999994</cx:pt>
          <cx:pt idx="6265">0.25466666666666665</cx:pt>
          <cx:pt idx="6266">0.69533333333333336</cx:pt>
          <cx:pt idx="6267">0.20733333333333334</cx:pt>
          <cx:pt idx="6268">0.2205</cx:pt>
          <cx:pt idx="6269">0.96816666666666662</cx:pt>
          <cx:pt idx="6270">0.10250000000000001</cx:pt>
          <cx:pt idx="6271">0.1055</cx:pt>
          <cx:pt idx="6272">1.5660000000000001</cx:pt>
          <cx:pt idx="6273">0.28949999999999998</cx:pt>
          <cx:pt idx="6274">0.073249999999999996</cx:pt>
          <cx:pt idx="6275">0.095250000000000001</cx:pt>
          <cx:pt idx="6276">0.03925</cx:pt>
          <cx:pt idx="6277">0.84799999999999998</cx:pt>
          <cx:pt idx="6278">0.20775000000000002</cx:pt>
          <cx:pt idx="6279">0.013000000000000001</cx:pt>
          <cx:pt idx="6280">2.5165000000000002</cx:pt>
          <cx:pt idx="6281">0.45974999999999999</cx:pt>
          <cx:pt idx="6282">0.98875000000000002</cx:pt>
          <cx:pt idx="6283">0.080500000000000002</cx:pt>
          <cx:pt idx="6284">0.15925</cx:pt>
          <cx:pt idx="6285">0.68374999999999997</cx:pt>
          <cx:pt idx="6286">0.051500000000000004</cx:pt>
          <cx:pt idx="6287">0.092999999999999999</cx:pt>
          <cx:pt idx="6288">3.1230000000000007</cx:pt>
          <cx:pt idx="6289">0.28839999999999999</cx:pt>
          <cx:pt idx="6290">0.43480000000000002</cx:pt>
          <cx:pt idx="6291">0.2422</cx:pt>
          <cx:pt idx="6292">0.53700000000000003</cx:pt>
          <cx:pt idx="6293">1.2702</cx:pt>
          <cx:pt idx="6294">0.30480000000000002</cx:pt>
          <cx:pt idx="6295">0.045600000000000002</cx:pt>
          <cx:pt idx="6296">1.8333333333333333</cx:pt>
          <cx:pt idx="6297">0.26200000000000001</cx:pt>
          <cx:pt idx="6298">0.4916666666666667</cx:pt>
          <cx:pt idx="6299">0.022499999999999999</cx:pt>
          <cx:pt idx="6300">0.26066666666666671</cx:pt>
          <cx:pt idx="6301">0.70850000000000002</cx:pt>
          <cx:pt idx="6302">0.064833333333333326</cx:pt>
          <cx:pt idx="6303">0.023166666666666669</cx:pt>
          <cx:pt idx="6304">5.2186666666666683</cx:pt>
          <cx:pt idx="6305">0.57200000000000006</cx:pt>
          <cx:pt idx="6306">0.48099999999999998</cx:pt>
          <cx:pt idx="6307">1.7416666666666667</cx:pt>
          <cx:pt idx="6308">0.52466666666666661</cx:pt>
          <cx:pt idx="6309">1.603</cx:pt>
          <cx:pt idx="6310">0.26000000000000001</cx:pt>
          <cx:pt idx="6311">0.036333333333333336</cx:pt>
          <cx:pt idx="6312">1.1775</cx:pt>
          <cx:pt idx="6313">0.30925000000000002</cx:pt>
          <cx:pt idx="6314">0.17849999999999999</cx:pt>
          <cx:pt idx="6315">0.19400000000000001</cx:pt>
          <cx:pt idx="6316">0.13475000000000001</cx:pt>
          <cx:pt idx="6317">0.25924999999999998</cx:pt>
          <cx:pt idx="6318">0.079750000000000001</cx:pt>
          <cx:pt idx="6319">0.021999999999999999</cx:pt>
          <cx:pt idx="6320">3.8823333333333334</cx:pt>
          <cx:pt idx="6321">0.46200000000000002</cx:pt>
          <cx:pt idx="6322">0.81233333333333335</cx:pt>
          <cx:pt idx="6323">1.4326666666666665</cx:pt>
          <cx:pt idx="6324">0.18633333333333335</cx:pt>
          <cx:pt idx="6325">0.72099999999999997</cx:pt>
          <cx:pt idx="6326">0.14499999999999999</cx:pt>
          <cx:pt idx="6327">0.123</cx:pt>
          <cx:pt idx="6328">2.417966643502433</cx:pt>
          <cx:pt idx="6329">0.29220291869353721</cx:pt>
          <cx:pt idx="6330">0.27218902015288393</cx:pt>
          <cx:pt idx="6331">0.1468895066018068</cx:pt>
          <cx:pt idx="6332">0.19263377345378735</cx:pt>
          <cx:pt idx="6333">1.3734537873523283</cx:pt>
          <cx:pt idx="6334">0.11833217512161223</cx:pt>
          <cx:pt idx="6335">0.022265462126476721</cx:pt>
          <cx:pt idx="6336">2.4159999999999999</cx:pt>
          <cx:pt idx="6337">0.26250000000000001</cx:pt>
          <cx:pt idx="6338">0.24775</cx:pt>
          <cx:pt idx="6339">0.50950000000000006</cx:pt>
          <cx:pt idx="6340">0.25850000000000001</cx:pt>
          <cx:pt idx="6341">0.87024999999999997</cx:pt>
          <cx:pt idx="6342">0.14999999999999999</cx:pt>
          <cx:pt idx="6343">0.11750000000000001</cx:pt>
          <cx:pt idx="6344">2.109833333333333</cx:pt>
          <cx:pt idx="6345">0.2205</cx:pt>
          <cx:pt idx="6346">0.1575</cx:pt>
          <cx:pt idx="6347">0.060999999999999999</cx:pt>
          <cx:pt idx="6348">0.20133333333333334</cx:pt>
          <cx:pt idx="6349">1.2628333333333333</cx:pt>
          <cx:pt idx="6350">0.11566666666666667</cx:pt>
          <cx:pt idx="6351">0.090999999999999998</cx:pt>
          <cx:pt idx="6352">2.4197500000000001</cx:pt>
          <cx:pt idx="6353">0.32674999999999998</cx:pt>
          <cx:pt idx="6354">0.69925000000000004</cx:pt>
          <cx:pt idx="6355">0.38800000000000001</cx:pt>
          <cx:pt idx="6356">0.25</cx:pt>
          <cx:pt idx="6357">0.58274999999999999</cx:pt>
          <cx:pt idx="6358">0.13025</cx:pt>
          <cx:pt idx="6359">0.042750000000000003</cx:pt>
          <cx:pt idx="6360">1.8196666666666668</cx:pt>
          <cx:pt idx="6361">0.22566666666666665</cx:pt>
          <cx:pt idx="6362">0.30066666666666664</cx:pt>
          <cx:pt idx="6363">0.249</cx:pt>
          <cx:pt idx="6364">0.12816666666666665</cx:pt>
          <cx:pt idx="6365">0.68433333333333335</cx:pt>
          <cx:pt idx="6366">0.13383333333333333</cx:pt>
          <cx:pt idx="6367">0.098000000000000004</cx:pt>
          <cx:pt idx="6368">1.577</cx:pt>
          <cx:pt idx="6369">0.24124999999999999</cx:pt>
          <cx:pt idx="6370">0.050250000000000003</cx:pt>
          <cx:pt idx="6371">0.17200000000000001</cx:pt>
          <cx:pt idx="6372">0.11725000000000001</cx:pt>
          <cx:pt idx="6373">0.78175000000000006</cx:pt>
          <cx:pt idx="6374">0.18725</cx:pt>
          <cx:pt idx="6375">0.02725</cx:pt>
          <cx:pt idx="6376">2.0942500000000002</cx:pt>
          <cx:pt idx="6377">0.42625000000000002</cx:pt>
          <cx:pt idx="6378">0.54925000000000002</cx:pt>
          <cx:pt idx="6379">0.033000000000000002</cx:pt>
          <cx:pt idx="6380">0.25624999999999998</cx:pt>
          <cx:pt idx="6381">0.57325000000000004</cx:pt>
          <cx:pt idx="6382">0.18024999999999999</cx:pt>
          <cx:pt idx="6383">0.075999999999999998</cx:pt>
          <cx:pt idx="6384">3.0150000000000001</cx:pt>
          <cx:pt idx="6385">0.2492</cx:pt>
          <cx:pt idx="6386">0.39439999999999997</cx:pt>
          <cx:pt idx="6387">0.24460000000000001</cx:pt>
          <cx:pt idx="6388">0.44119999999999998</cx:pt>
          <cx:pt idx="6389">1.3866000000000001</cx:pt>
          <cx:pt idx="6390">0.26939999999999997</cx:pt>
          <cx:pt idx="6391">0.029600000000000001</cx:pt>
          <cx:pt idx="6392">1.9786666666666666</cx:pt>
          <cx:pt idx="6393">0.21233333333333335</cx:pt>
          <cx:pt idx="6394">0.82233333333333336</cx:pt>
          <cx:pt idx="6395">0.019</cx:pt>
          <cx:pt idx="6396">0.25383333333333336</cx:pt>
          <cx:pt idx="6397">0.56966666666666665</cx:pt>
          <cx:pt idx="6398">0.081833333333333327</cx:pt>
          <cx:pt idx="6399">0.019666666666666669</cx:pt>
          <cx:pt idx="6400">5.6616666666666653</cx:pt>
          <cx:pt idx="6401">0.40233333333333332</cx:pt>
          <cx:pt idx="6402">0.84199999999999986</cx:pt>
          <cx:pt idx="6403">1.6056666666666668</cx:pt>
          <cx:pt idx="6404">0.66933333333333334</cx:pt>
          <cx:pt idx="6405">1.821</cx:pt>
          <cx:pt idx="6406">0.27500000000000002</cx:pt>
          <cx:pt idx="6407">0.046333333333333337</cx:pt>
          <cx:pt idx="6408">1.2502500000000001</cx:pt>
          <cx:pt idx="6409">0.316</cx:pt>
          <cx:pt idx="6410">0.22475000000000001</cx:pt>
          <cx:pt idx="6411">0.20375000000000001</cx:pt>
          <cx:pt idx="6412">0.1555</cx:pt>
          <cx:pt idx="6413">0.23975000000000002</cx:pt>
          <cx:pt idx="6414">0.072499999999999995</cx:pt>
          <cx:pt idx="6415">0.037999999999999999</cx:pt>
          <cx:pt idx="6416">4.8803333333333327</cx:pt>
          <cx:pt idx="6417">0.45333333333333331</cx:pt>
          <cx:pt idx="6418">1.649</cx:pt>
          <cx:pt idx="6419">1.206</cx:pt>
          <cx:pt idx="6420">0.42166666666666669</cx:pt>
          <cx:pt idx="6421">0.94200000000000006</cx:pt>
          <cx:pt idx="6422">0.12633333333333333</cx:pt>
          <cx:pt idx="6423">0.082000000000000003</cx:pt>
          <cx:pt idx="6424">1.9465000000000001</cx:pt>
          <cx:pt idx="6425">0.20075000000000001</cx:pt>
          <cx:pt idx="6426">0.22900000000000001</cx:pt>
          <cx:pt idx="6427">0.14075000000000001</cx:pt>
          <cx:pt idx="6428">0.14375000000000002</cx:pt>
          <cx:pt idx="6429">1.0655000000000001</cx:pt>
          <cx:pt idx="6430">0.14375000000000002</cx:pt>
          <cx:pt idx="6431">0.023</cx:pt>
          <cx:pt idx="6432">1.7070000000000001</cx:pt>
          <cx:pt idx="6433">0.24625</cx:pt>
          <cx:pt idx="6434">0.30499999999999999</cx:pt>
          <cx:pt idx="6435">0.41975000000000001</cx:pt>
          <cx:pt idx="6436">0.1265</cx:pt>
          <cx:pt idx="6437">0.40425</cx:pt>
          <cx:pt idx="6438">0.11575000000000001</cx:pt>
          <cx:pt idx="6439">0.089499999999999996</cx:pt>
          <cx:pt idx="6440">2.1884999999999999</cx:pt>
          <cx:pt idx="6441">0.28883333333333333</cx:pt>
          <cx:pt idx="6442">0.023166666666666669</cx:pt>
          <cx:pt idx="6443">0.047500000000000001</cx:pt>
          <cx:pt idx="6444">0.33750000000000002</cx:pt>
          <cx:pt idx="6445">1.0646666666666669</cx:pt>
          <cx:pt idx="6446">0.16450000000000001</cx:pt>
          <cx:pt idx="6447">0.26233333333333331</cx:pt>
          <cx:pt idx="6448">1.782</cx:pt>
          <cx:pt idx="6449">0.27925</cx:pt>
          <cx:pt idx="6450">0.504</cx:pt>
          <cx:pt idx="6451">0.34300000000000003</cx:pt>
          <cx:pt idx="6452">0.091999999999999998</cx:pt>
          <cx:pt idx="6453">0.45824999999999999</cx:pt>
          <cx:pt idx="6454">0.065500000000000003</cx:pt>
          <cx:pt idx="6455">0.040000000000000001</cx:pt>
          <cx:pt idx="6456">1.6996666666666667</cx:pt>
          <cx:pt idx="6457">0.14300000000000002</cx:pt>
          <cx:pt idx="6458">0.27950000000000003</cx:pt>
          <cx:pt idx="6459">0.23000000000000001</cx:pt>
          <cx:pt idx="6460">0.17933333333333334</cx:pt>
          <cx:pt idx="6461">0.67283333333333339</cx:pt>
          <cx:pt idx="6462">0.096666666666666679</cx:pt>
          <cx:pt idx="6463">0.098333333333333328</cx:pt>
          <cx:pt idx="6464">1.9085000000000001</cx:pt>
          <cx:pt idx="6465">0.22725000000000001</cx:pt>
          <cx:pt idx="6466">0.53049999999999997</cx:pt>
          <cx:pt idx="6467">0.37475000000000003</cx:pt>
          <cx:pt idx="6468">0.07775</cx:pt>
          <cx:pt idx="6469">0.53849999999999998</cx:pt>
          <cx:pt idx="6470">0.14774999999999999</cx:pt>
          <cx:pt idx="6471">0.012</cx:pt>
          <cx:pt idx="6472">1.6540000000000001</cx:pt>
          <cx:pt idx="6473">0.27424999999999999</cx:pt>
          <cx:pt idx="6474">0.50224999999999997</cx:pt>
          <cx:pt idx="6475">0.066500000000000004</cx:pt>
          <cx:pt idx="6476">0.122</cx:pt>
          <cx:pt idx="6477">0.51249999999999996</cx:pt>
          <cx:pt idx="6478">0.088999999999999996</cx:pt>
          <cx:pt idx="6479">0.087500000000000008</cx:pt>
          <cx:pt idx="6480">2.9999999999999996</cx:pt>
          <cx:pt idx="6481">0.2356</cx:pt>
          <cx:pt idx="6482">0.26319999999999999</cx:pt>
          <cx:pt idx="6483">0.22419999999999998</cx:pt>
          <cx:pt idx="6484">0.79620000000000002</cx:pt>
          <cx:pt idx="6485">1.3014000000000001</cx:pt>
          <cx:pt idx="6486">0.14760000000000001</cx:pt>
          <cx:pt idx="6487">0.031800000000000002</cx:pt>
          <cx:pt idx="6488">1.4118333333333333</cx:pt>
          <cx:pt idx="6489">0.17933333333333334</cx:pt>
          <cx:pt idx="6490">0.3028333333333334</cx:pt>
          <cx:pt idx="6491">0.019666666666666666</cx:pt>
          <cx:pt idx="6492">0.3133333333333333</cx:pt>
          <cx:pt idx="6493">0.46916666666666662</cx:pt>
          <cx:pt idx="6494">0.10300000000000001</cx:pt>
          <cx:pt idx="6495">0.024500000000000001</cx:pt>
          <cx:pt idx="6496">5.8113333333333337</cx:pt>
          <cx:pt idx="6497">0.33600000000000002</cx:pt>
          <cx:pt idx="6498">0.78100000000000003</cx:pt>
          <cx:pt idx="6499">2.1686666666666667</cx:pt>
          <cx:pt idx="6500">0.54966666666666664</cx:pt>
          <cx:pt idx="6501">1.51</cx:pt>
          <cx:pt idx="6502">0.36799999999999999</cx:pt>
          <cx:pt idx="6503">0.098000000000000004</cx:pt>
          <cx:pt idx="6504">2.1617500000000001</cx:pt>
          <cx:pt idx="6505">0.23475000000000001</cx:pt>
          <cx:pt idx="6506">0.28175</cx:pt>
          <cx:pt idx="6507">0.19275</cx:pt>
          <cx:pt idx="6508">0.23400000000000001</cx:pt>
          <cx:pt idx="6509">1.0775000000000001</cx:pt>
          <cx:pt idx="6510">0.11750000000000001</cx:pt>
          <cx:pt idx="6511">0.0235</cx:pt>
          <cx:pt idx="6512">3.1430000000000002</cx:pt>
          <cx:pt idx="6513">0.34033333333333332</cx:pt>
          <cx:pt idx="6514">0.63266666666666671</cx:pt>
          <cx:pt idx="6515">1.103</cx:pt>
          <cx:pt idx="6516">0.28766666666666668</cx:pt>
          <cx:pt idx="6517">0.59933333333333338</cx:pt>
          <cx:pt idx="6518">0.16066666666666665</cx:pt>
          <cx:pt idx="6519">0.019333333333333331</cx:pt>
          <cx:pt idx="6520">1.7922500000000001</cx:pt>
          <cx:pt idx="6521">0.19750000000000001</cx:pt>
          <cx:pt idx="6522">0.39924999999999999</cx:pt>
          <cx:pt idx="6523">0.159</cx:pt>
          <cx:pt idx="6524">0.10300000000000001</cx:pt>
          <cx:pt idx="6525">0.82474999999999998</cx:pt>
          <cx:pt idx="6526">0.083250000000000005</cx:pt>
          <cx:pt idx="6527">0.025500000000000002</cx:pt>
          <cx:pt idx="6528">2.4685000000000001</cx:pt>
          <cx:pt idx="6529">0.32274999999999998</cx:pt>
          <cx:pt idx="6530">0.6875</cx:pt>
          <cx:pt idx="6531">0.40525</cx:pt>
          <cx:pt idx="6532">0.092499999999999999</cx:pt>
          <cx:pt idx="6533">0.748</cx:pt>
          <cx:pt idx="6534">0.083250000000000005</cx:pt>
          <cx:pt idx="6535">0.12925</cx:pt>
          <cx:pt idx="6536">2.1941666666666664</cx:pt>
          <cx:pt idx="6537">0.35083333333333333</cx:pt>
          <cx:pt idx="6538">0.39233333333333331</cx:pt>
          <cx:pt idx="6539">0.072000000000000008</cx:pt>
          <cx:pt idx="6540">0.35749999999999998</cx:pt>
          <cx:pt idx="6541">0.82700000000000007</cx:pt>
          <cx:pt idx="6542">0.060333333333333336</cx:pt>
          <cx:pt idx="6543">0.13416666666666666</cx:pt>
          <cx:pt idx="6544">1.849</cx:pt>
          <cx:pt idx="6545">0.26950000000000002</cx:pt>
          <cx:pt idx="6546">0.224</cx:pt>
          <cx:pt idx="6547">0.36525000000000002</cx:pt>
          <cx:pt idx="6548">0.20725000000000002</cx:pt>
          <cx:pt idx="6549">0.54900000000000004</cx:pt>
          <cx:pt idx="6550">0.19850000000000001</cx:pt>
          <cx:pt idx="6551">0.035500000000000004</cx:pt>
          <cx:pt idx="6552">2.0883333333333329</cx:pt>
          <cx:pt idx="6553">0.14016666666666666</cx:pt>
          <cx:pt idx="6554">0.50066666666666659</cx:pt>
          <cx:pt idx="6555">0.16533333333333336</cx:pt>
          <cx:pt idx="6556">0.25566666666666665</cx:pt>
          <cx:pt idx="6557">0.75266666666666671</cx:pt>
          <cx:pt idx="6558">0.14100000000000001</cx:pt>
          <cx:pt idx="6559">0.13283333333333336</cx:pt>
          <cx:pt idx="6560">1.857</cx:pt>
          <cx:pt idx="6561">0.22725000000000001</cx:pt>
          <cx:pt idx="6562">0.57250000000000001</cx:pt>
          <cx:pt idx="6563">0.14350000000000002</cx:pt>
          <cx:pt idx="6564">0.086500000000000007</cx:pt>
          <cx:pt idx="6565">0.66625000000000001</cx:pt>
          <cx:pt idx="6566">0.1515</cx:pt>
          <cx:pt idx="6567">0.0094999999999999998</cx:pt>
          <cx:pt idx="6568">1.3307500000000001</cx:pt>
          <cx:pt idx="6569">0.2495</cx:pt>
          <cx:pt idx="6570">0.27174999999999999</cx:pt>
          <cx:pt idx="6571">0.0385</cx:pt>
          <cx:pt idx="6572">0.10975</cx:pt>
          <cx:pt idx="6573">0.49975000000000003</cx:pt>
          <cx:pt idx="6574">0.1145</cx:pt>
          <cx:pt idx="6575">0.047</cx:pt>
          <cx:pt idx="6576">2.7060925642807501</cx:pt>
          <cx:pt idx="6577">0.20894510076441974</cx:pt>
          <cx:pt idx="6578">0.13309242529534399</cx:pt>
          <cx:pt idx="6579">0.20395496872828353</cx:pt>
          <cx:pt idx="6580">0.56919527449617791</cx:pt>
          <cx:pt idx="6581">1.3259207783182765</cx:pt>
          <cx:pt idx="6582">0.19373453787352327</cx:pt>
          <cx:pt idx="6583">0.0712494788047255</cx:pt>
          <cx:pt idx="6584">0.79683333333333339</cx:pt>
          <cx:pt idx="6585">0.13983333333333334</cx:pt>
          <cx:pt idx="6586">0.090666666666666673</cx:pt>
          <cx:pt idx="6587">0.078666666666666676</cx:pt>
          <cx:pt idx="6588">0.13183333333333336</cx:pt>
          <cx:pt idx="6589">0.26533333333333331</cx:pt>
          <cx:pt idx="6590">0.0625</cx:pt>
          <cx:pt idx="6591">0.028000000000000001</cx:pt>
          <cx:pt idx="6592">6.323430159833217</cx:pt>
          <cx:pt idx="6593">0.33323141070187634</cx:pt>
          <cx:pt idx="6594">1.5283947185545519</cx:pt>
          <cx:pt idx="6595">1.9393856845031272</cx:pt>
          <cx:pt idx="6596">0.55305072967338431</cx:pt>
          <cx:pt idx="6597">1.6791660875608063</cx:pt>
          <cx:pt idx="6598">0.24150104239054898</cx:pt>
          <cx:pt idx="6599">0.048700486448922865</cx:pt>
          <cx:pt idx="6600">2.2645</cx:pt>
          <cx:pt idx="6601">0.25974999999999998</cx:pt>
          <cx:pt idx="6602">0.16525000000000001</cx:pt>
          <cx:pt idx="6603">0.14649999999999999</cx:pt>
          <cx:pt idx="6604">0.14300000000000002</cx:pt>
          <cx:pt idx="6605">1.3567500000000001</cx:pt>
          <cx:pt idx="6606">0.16550000000000001</cx:pt>
          <cx:pt idx="6607">0.02775</cx:pt>
          <cx:pt idx="6608">2.7093333333333338</cx:pt>
          <cx:pt idx="6609">0.26433333333333331</cx:pt>
          <cx:pt idx="6610">0.38700000000000001</cx:pt>
          <cx:pt idx="6611">1.0493333333333332</cx:pt>
          <cx:pt idx="6612">0.052000000000000005</cx:pt>
          <cx:pt idx="6613">0.63533333333333342</cx:pt>
          <cx:pt idx="6614">0.26700000000000002</cx:pt>
          <cx:pt idx="6615">0.054333333333333338</cx:pt>
          <cx:pt idx="6616">2.1270000000000002</cx:pt>
          <cx:pt idx="6617">0.308</cx:pt>
          <cx:pt idx="6618">0.16075</cx:pt>
          <cx:pt idx="6619">0.1565</cx:pt>
          <cx:pt idx="6620">0.1925</cx:pt>
          <cx:pt idx="6621">1.175</cx:pt>
          <cx:pt idx="6622">0.10575</cx:pt>
          <cx:pt idx="6623">0.028500000000000001</cx:pt>
          <cx:pt idx="6624">1.57375</cx:pt>
          <cx:pt idx="6625">0.20525000000000002</cx:pt>
          <cx:pt idx="6626">0.106</cx:pt>
          <cx:pt idx="6627">0.52149999999999996</cx:pt>
          <cx:pt idx="6628">0.1045</cx:pt>
          <cx:pt idx="6629">0.43925000000000003</cx:pt>
          <cx:pt idx="6630">0.13975000000000001</cx:pt>
          <cx:pt idx="6631">0.057500000000000002</cx:pt>
          <cx:pt idx="6632">1.9606666666666663</cx:pt>
          <cx:pt idx="6633">0.28000000000000003</cx:pt>
          <cx:pt idx="6634">0.24683333333333332</cx:pt>
          <cx:pt idx="6635">0.069166666666666668</cx:pt>
          <cx:pt idx="6636">0.11600000000000001</cx:pt>
          <cx:pt idx="6637">1.0126666666666668</cx:pt>
          <cx:pt idx="6638">0.089333333333333334</cx:pt>
          <cx:pt idx="6639">0.14666666666666667</cx:pt>
          <cx:pt idx="6640">2.1520000000000001</cx:pt>
          <cx:pt idx="6641">0.28625</cx:pt>
          <cx:pt idx="6642">0.28175</cx:pt>
          <cx:pt idx="6643">0.44375000000000003</cx:pt>
          <cx:pt idx="6644">0.23725000000000002</cx:pt>
          <cx:pt idx="6645">0.65825</cx:pt>
          <cx:pt idx="6646">0.18875</cx:pt>
          <cx:pt idx="6647">0.056000000000000001</cx:pt>
          <cx:pt idx="6648">2.0838333333333336</cx:pt>
          <cx:pt idx="6649">0.14766666666666667</cx:pt>
          <cx:pt idx="6650">0.36683333333333334</cx:pt>
          <cx:pt idx="6651">0.11600000000000001</cx:pt>
          <cx:pt idx="6652">0.18266666666666667</cx:pt>
          <cx:pt idx="6653">0.99083333333333334</cx:pt>
          <cx:pt idx="6654">0.17166666666666666</cx:pt>
          <cx:pt idx="6655">0.10816666666666667</cx:pt>
          <cx:pt idx="6656">1.65225</cx:pt>
          <cx:pt idx="6657">0.27900000000000003</cx:pt>
          <cx:pt idx="6658">0.32400000000000001</cx:pt>
          <cx:pt idx="6659">0.09325</cx:pt>
          <cx:pt idx="6660">0.065000000000000002</cx:pt>
          <cx:pt idx="6661">0.74924999999999997</cx:pt>
          <cx:pt idx="6662">0.13100000000000001</cx:pt>
          <cx:pt idx="6663">0.010750000000000001</cx:pt>
          <cx:pt idx="6664">2.2887499999999998</cx:pt>
          <cx:pt idx="6665">0.28550000000000003</cx:pt>
          <cx:pt idx="6666">0.99075000000000002</cx:pt>
          <cx:pt idx="6667">0.17899999999999999</cx:pt>
          <cx:pt idx="6668">0.14300000000000002</cx:pt>
          <cx:pt idx="6669">0.48049999999999998</cx:pt>
          <cx:pt idx="6670">0.1205</cx:pt>
          <cx:pt idx="6671">0.089499999999999996</cx:pt>
          <cx:pt idx="6672">3.3502000000000005</cx:pt>
          <cx:pt idx="6673">0.22719999999999999</cx:pt>
          <cx:pt idx="6674">0.50600000000000001</cx:pt>
          <cx:pt idx="6675">0.42099999999999999</cx:pt>
          <cx:pt idx="6676">0.50900000000000001</cx:pt>
          <cx:pt idx="6677">1.3095999999999999</cx:pt>
          <cx:pt idx="6678">0.30119999999999997</cx:pt>
          <cx:pt idx="6679">0.076200000000000004</cx:pt>
          <cx:pt idx="6680">1.2678333333333334</cx:pt>
          <cx:pt idx="6681">0.14633333333333334</cx:pt>
          <cx:pt idx="6682">0.59766666666666679</cx:pt>
          <cx:pt idx="6683">0.025666666666666664</cx:pt>
          <cx:pt idx="6684">0.16683333333333333</cx:pt>
          <cx:pt idx="6685">0.2205</cx:pt>
          <cx:pt idx="6686">0.08433333333333333</cx:pt>
          <cx:pt idx="6687">0.026499999999999999</cx:pt>
          <cx:pt idx="6688">4.6850000000000005</cx:pt>
          <cx:pt idx="6689">0.34233333333333332</cx:pt>
          <cx:pt idx="6690">0.45300000000000001</cx:pt>
          <cx:pt idx="6691">1.6776666666666666</cx:pt>
          <cx:pt idx="6692">0.3716666666666667</cx:pt>
          <cx:pt idx="6693">1.4946666666666666</cx:pt>
          <cx:pt idx="6694">0.318</cx:pt>
          <cx:pt idx="6695">0.027666666666666669</cx:pt>
          <cx:pt idx="6696">2.4790000000000001</cx:pt>
          <cx:pt idx="6697">0.25824999999999998</cx:pt>
          <cx:pt idx="6698">0.65675000000000006</cx:pt>
          <cx:pt idx="6699">0.20924999999999999</cx:pt>
          <cx:pt idx="6700">0.1115</cx:pt>
          <cx:pt idx="6701">1.0665</cx:pt>
          <cx:pt idx="6702">0.13575000000000001</cx:pt>
          <cx:pt idx="6703">0.041000000000000002</cx:pt>
          <cx:pt idx="6704">3.254</cx:pt>
          <cx:pt idx="6705">0.22</cx:pt>
          <cx:pt idx="6706">0.95766666666666656</cx:pt>
          <cx:pt idx="6707">1.3540000000000001</cx:pt>
          <cx:pt idx="6708">0.042666666666666665</cx:pt>
          <cx:pt idx="6709">0.3106666666666667</cx:pt>
          <cx:pt idx="6710">0.254</cx:pt>
          <cx:pt idx="6711">0.115</cx:pt>
          <cx:pt idx="6712">1.758</cx:pt>
          <cx:pt idx="6713">0.19700000000000001</cx:pt>
          <cx:pt idx="6714">0.25375000000000003</cx:pt>
          <cx:pt idx="6715">0.084500000000000006</cx:pt>
          <cx:pt idx="6716">0.036999999999999998</cx:pt>
          <cx:pt idx="6717">1.0892500000000001</cx:pt>
          <cx:pt idx="6718">0.074499999999999997</cx:pt>
          <cx:pt idx="6719">0.021999999999999999</cx:pt>
          <cx:pt idx="6720">1.6107500000000001</cx:pt>
          <cx:pt idx="6721">0.19075</cx:pt>
          <cx:pt idx="6722">0.33300000000000002</cx:pt>
          <cx:pt idx="6723">0.29825000000000002</cx:pt>
          <cx:pt idx="6724">0.12775</cx:pt>
          <cx:pt idx="6725">0.41999999999999998</cx:pt>
          <cx:pt idx="6726">0.090499999999999997</cx:pt>
          <cx:pt idx="6727">0.15049999999999999</cx:pt>
          <cx:pt idx="6728">1.9690000000000001</cx:pt>
          <cx:pt idx="6729">0.20533333333333334</cx:pt>
          <cx:pt idx="6730">0.13466666666666666</cx:pt>
          <cx:pt idx="6731">0.08483333333333333</cx:pt>
          <cx:pt idx="6732">0.32833333333333331</cx:pt>
          <cx:pt idx="6733">1.0063333333333333</cx:pt>
          <cx:pt idx="6734">0.1305</cx:pt>
          <cx:pt idx="6735">0.079000000000000001</cx:pt>
          <cx:pt idx="6736">2.3260000000000001</cx:pt>
          <cx:pt idx="6737">0.26900000000000002</cx:pt>
          <cx:pt idx="6738">0.74424999999999997</cx:pt>
          <cx:pt idx="6739">0.29625000000000001</cx:pt>
          <cx:pt idx="6740">0.10575</cx:pt>
          <cx:pt idx="6741">0.67574999999999996</cx:pt>
          <cx:pt idx="6742">0.19275</cx:pt>
          <cx:pt idx="6743">0.042250000000000003</cx:pt>
          <cx:pt idx="6744">2.2930000000000001</cx:pt>
          <cx:pt idx="6745">0.16250000000000001</cx:pt>
          <cx:pt idx="6746">0.55149999999999999</cx:pt>
          <cx:pt idx="6747">0.10183333333333333</cx:pt>
          <cx:pt idx="6748">0.28533333333333333</cx:pt>
          <cx:pt idx="6749">0.94066666666666676</cx:pt>
          <cx:pt idx="6750">0.17766666666666667</cx:pt>
          <cx:pt idx="6751">0.073499999999999996</cx:pt>
          <cx:pt idx="6752">1.667</cx:pt>
          <cx:pt idx="6753">0.23325000000000001</cx:pt>
          <cx:pt idx="6754">0.61124999999999996</cx:pt>
          <cx:pt idx="6755">0.09425</cx:pt>
          <cx:pt idx="6756">0.063500000000000001</cx:pt>
          <cx:pt idx="6757">0.54425000000000001</cx:pt>
          <cx:pt idx="6758">0.099000000000000005</cx:pt>
          <cx:pt idx="6759">0.021500000000000002</cx:pt>
          <cx:pt idx="6760">1.59175</cx:pt>
          <cx:pt idx="6761">0.27700000000000002</cx:pt>
          <cx:pt idx="6762">0.44575000000000004</cx:pt>
          <cx:pt idx="6763">0.028500000000000001</cx:pt>
          <cx:pt idx="6764">0.155</cx:pt>
          <cx:pt idx="6765">0.52424999999999999</cx:pt>
          <cx:pt idx="6766">0.115</cx:pt>
          <cx:pt idx="6767">0.046249999999999999</cx:pt>
          <cx:pt idx="6768">3.1932000000000005</cx:pt>
          <cx:pt idx="6769">0.21260000000000001</cx:pt>
          <cx:pt idx="6770">0.32919999999999999</cx:pt>
          <cx:pt idx="6771">0.17860000000000001</cx:pt>
          <cx:pt idx="6772">0.56979999999999997</cx:pt>
          <cx:pt idx="6773">1.446</cx:pt>
          <cx:pt idx="6774">0.28620000000000001</cx:pt>
          <cx:pt idx="6775">0.17080000000000001</cx:pt>
          <cx:pt idx="6776">1.2146666666666668</cx:pt>
          <cx:pt idx="6777">0.20250000000000001</cx:pt>
          <cx:pt idx="6778">0.36516666666666664</cx:pt>
          <cx:pt idx="6779">0.046666666666666662</cx:pt>
          <cx:pt idx="6780">0.21933333333333335</cx:pt>
          <cx:pt idx="6781">0.26283333333333331</cx:pt>
          <cx:pt idx="6782">0.086166666666666669</cx:pt>
          <cx:pt idx="6783">0.032000000000000001</cx:pt>
          <cx:pt idx="6784">4.7476666666666674</cx:pt>
          <cx:pt idx="6785">0.35633333333333334</cx:pt>
          <cx:pt idx="6786">0.51800000000000002</cx:pt>
          <cx:pt idx="6787">1.1113333333333333</cx:pt>
          <cx:pt idx="6788">0.65833333333333344</cx:pt>
          <cx:pt idx="6789">1.591</cx:pt>
          <cx:pt idx="6790">0.28500000000000003</cx:pt>
          <cx:pt idx="6791">0.22766666666666666</cx:pt>
          <cx:pt idx="6792">1.8387500000000001</cx:pt>
          <cx:pt idx="6793">0.23975000000000002</cx:pt>
          <cx:pt idx="6794">0.045499999999999999</cx:pt>
          <cx:pt idx="6795">0.14624999999999999</cx:pt>
          <cx:pt idx="6796">0.14699999999999999</cx:pt>
          <cx:pt idx="6797">1.0887500000000001</cx:pt>
          <cx:pt idx="6798">0.14100000000000001</cx:pt>
          <cx:pt idx="6799">0.030499999999999999</cx:pt>
          <cx:pt idx="6800">3.4710000000000005</cx:pt>
          <cx:pt idx="6801">0.35433333333333333</cx:pt>
          <cx:pt idx="6802">0.99433333333333329</cx:pt>
          <cx:pt idx="6803">1.2013333333333334</cx:pt>
          <cx:pt idx="6804">0.14833333333333334</cx:pt>
          <cx:pt idx="6805">0.495</cx:pt>
          <cx:pt idx="6806">0.17433333333333334</cx:pt>
          <cx:pt idx="6807">0.10333333333333333</cx:pt>
          <cx:pt idx="6808">2.4402500000000003</cx:pt>
          <cx:pt idx="6809">0.23375000000000001</cx:pt>
          <cx:pt idx="6810">0.8145</cx:pt>
          <cx:pt idx="6811">0.112</cx:pt>
          <cx:pt idx="6812">0.16475000000000001</cx:pt>
          <cx:pt idx="6813">0.96475</cx:pt>
          <cx:pt idx="6814">0.11725000000000001</cx:pt>
          <cx:pt idx="6815">0.033250000000000002</cx:pt>
          <cx:pt idx="6816">1.87225</cx:pt>
          <cx:pt idx="6817">0.21274999999999999</cx:pt>
          <cx:pt idx="6818">0.57825000000000004</cx:pt>
          <cx:pt idx="6819">0.35849999999999999</cx:pt>
          <cx:pt idx="6820">0.091499999999999998</cx:pt>
          <cx:pt idx="6821">0.45500000000000002</cx:pt>
          <cx:pt idx="6822">0.099000000000000005</cx:pt>
          <cx:pt idx="6823">0.077249999999999999</cx:pt>
          <cx:pt idx="6824">1.9736666666666665</cx:pt>
          <cx:pt idx="6825">0.22450000000000001</cx:pt>
          <cx:pt idx="6826">0.10200000000000002</cx:pt>
          <cx:pt idx="6827">0.083000000000000004</cx:pt>
          <cx:pt idx="6828">0.20283333333333334</cx:pt>
          <cx:pt idx="6829">1.1173333333333333</cx:pt>
          <cx:pt idx="6830">0.15016666666666667</cx:pt>
          <cx:pt idx="6831">0.093833333333333324</cx:pt>
          <cx:pt idx="6832">1.90825</cx:pt>
          <cx:pt idx="6833">0.27200000000000002</cx:pt>
          <cx:pt idx="6834">0.54900000000000004</cx:pt>
          <cx:pt idx="6835">0.41475000000000001</cx:pt>
          <cx:pt idx="6836">0.11375</cx:pt>
          <cx:pt idx="6837">0.44800000000000001</cx:pt>
          <cx:pt idx="6838">0.064000000000000001</cx:pt>
          <cx:pt idx="6839">0.04675</cx:pt>
          <cx:pt idx="6840">2.0826666666666664</cx:pt>
          <cx:pt idx="6841">0.20050000000000001</cx:pt>
          <cx:pt idx="6842">0.53433333333333344</cx:pt>
          <cx:pt idx="6843">0.13250000000000001</cx:pt>
          <cx:pt idx="6844">0.28183333333333332</cx:pt>
          <cx:pt idx="6845">0.77633333333333332</cx:pt>
          <cx:pt idx="6846">0.10033333333333333</cx:pt>
          <cx:pt idx="6847">0.05683333333333334</cx:pt>
          <cx:pt idx="6848">1.79525</cx:pt>
          <cx:pt idx="6849">0.29899999999999999</cx:pt>
          <cx:pt idx="6850">0.51500000000000001</cx:pt>
          <cx:pt idx="6851">0.092999999999999999</cx:pt>
          <cx:pt idx="6852">0.060499999999999998</cx:pt>
          <cx:pt idx="6853">0.67700000000000005</cx:pt>
          <cx:pt idx="6854">0.12425</cx:pt>
          <cx:pt idx="6855">0.026499999999999999</cx:pt>
          <cx:pt idx="6856">2.81325</cx:pt>
          <cx:pt idx="6857">0.32674999999999998</cx:pt>
          <cx:pt idx="6858">1.5525</cx:pt>
          <cx:pt idx="6859">0.026749999999999999</cx:pt>
          <cx:pt idx="6860">0.11275</cx:pt>
          <cx:pt idx="6861">0.65149999999999997</cx:pt>
          <cx:pt idx="6862">0.092999999999999999</cx:pt>
          <cx:pt idx="6863">0.050000000000000003</cx:pt>
          <cx:pt idx="6864">3.0968000000000004</cx:pt>
          <cx:pt idx="6865">0.22719999999999999</cx:pt>
          <cx:pt idx="6866">0.29499999999999998</cx:pt>
          <cx:pt idx="6867">0.20100000000000001</cx:pt>
          <cx:pt idx="6868">0.50860000000000005</cx:pt>
          <cx:pt idx="6869">1.5130000000000001</cx:pt>
          <cx:pt idx="6870">0.2636</cx:pt>
          <cx:pt idx="6871">0.088400000000000006</cx:pt>
          <cx:pt idx="6872">1.3320000000000001</cx:pt>
          <cx:pt idx="6873">0.17566666666666667</cx:pt>
          <cx:pt idx="6874">0.30233333333333334</cx:pt>
          <cx:pt idx="6875">0.0091666666666666667</cx:pt>
          <cx:pt idx="6876">0.31516666666666671</cx:pt>
          <cx:pt idx="6877">0.39283333333333337</cx:pt>
          <cx:pt idx="6878">0.122</cx:pt>
          <cx:pt idx="6879">0.014833333333333334</cx:pt>
          <cx:pt idx="6880">4.940666666666667</cx:pt>
          <cx:pt idx="6881">0.38066666666666671</cx:pt>
          <cx:pt idx="6882">0.84799999999999998</cx:pt>
          <cx:pt idx="6883">1.2033333333333334</cx:pt>
          <cx:pt idx="6884">0.50900000000000001</cx:pt>
          <cx:pt idx="6885">1.5980000000000001</cx:pt>
          <cx:pt idx="6886">0.35133333333333333</cx:pt>
          <cx:pt idx="6887">0.050333333333333334</cx:pt>
          <cx:pt idx="6888">2.8029999999999999</cx:pt>
          <cx:pt idx="6889">0.29125000000000001</cx:pt>
          <cx:pt idx="6890">0.80874999999999997</cx:pt>
          <cx:pt idx="6891">0.13950000000000001</cx:pt>
          <cx:pt idx="6892">0.21475</cx:pt>
          <cx:pt idx="6893">1.1775</cx:pt>
          <cx:pt idx="6894">0.15325</cx:pt>
          <cx:pt idx="6895">0.018000000000000002</cx:pt>
          <cx:pt idx="6896">4.8399999999999999</cx:pt>
          <cx:pt idx="6897">0.54000000000000004</cx:pt>
          <cx:pt idx="6898">1.5503333333333333</cx:pt>
          <cx:pt idx="6899">1.6823333333333332</cx:pt>
          <cx:pt idx="6900">0.15633333333333335</cx:pt>
          <cx:pt idx="6901">0.68466666666666676</cx:pt>
          <cx:pt idx="6902">0.16366666666666665</cx:pt>
          <cx:pt idx="6903">0.062666666666666662</cx:pt>
          <cx:pt idx="6904">1.7642500000000001</cx:pt>
          <cx:pt idx="6905">0.23475000000000001</cx:pt>
          <cx:pt idx="6906">0.23100000000000001</cx:pt>
          <cx:pt idx="6907">0.1235</cx:pt>
          <cx:pt idx="6908">0.1125</cx:pt>
          <cx:pt idx="6909">0.94474999999999998</cx:pt>
          <cx:pt idx="6910">0.070250000000000007</cx:pt>
          <cx:pt idx="6911">0.047500000000000001</cx:pt>
          <cx:pt idx="6912">2.9940000000000002</cx:pt>
          <cx:pt idx="6913">0.2485</cx:pt>
          <cx:pt idx="6914">1.349</cx:pt>
          <cx:pt idx="6915">0.43525000000000003</cx:pt>
          <cx:pt idx="6916">0.13275000000000001</cx:pt>
          <cx:pt idx="6917">0.59750000000000003</cx:pt>
          <cx:pt idx="6918">0.14250000000000002</cx:pt>
          <cx:pt idx="6919">0.088499999999999995</cx:pt>
          <cx:pt idx="6920">2.465333333333334</cx:pt>
          <cx:pt idx="6921">0.30149999999999999</cx:pt>
          <cx:pt idx="6922">0.51616666666666677</cx:pt>
          <cx:pt idx="6923">0.068166666666666653</cx:pt>
          <cx:pt idx="6924">0.28316666666666668</cx:pt>
          <cx:pt idx="6925">1.0589999999999999</cx:pt>
          <cx:pt idx="6926">0.14316666666666666</cx:pt>
          <cx:pt idx="6927">0.094166666666666676</cx:pt>
          <cx:pt idx="6928">1.893</cx:pt>
          <cx:pt idx="6929">0.27050000000000002</cx:pt>
          <cx:pt idx="6930">0.55549999999999999</cx:pt>
          <cx:pt idx="6931">0.34600000000000003</cx:pt>
          <cx:pt idx="6932">0.13950000000000001</cx:pt>
          <cx:pt idx="6933">0.38874999999999998</cx:pt>
          <cx:pt idx="6934">0.16275000000000001</cx:pt>
          <cx:pt idx="6935">0.029999999999999999</cx:pt>
          <cx:pt idx="6936">2.0976666666666666</cx:pt>
          <cx:pt idx="6937">0.17550000000000002</cx:pt>
          <cx:pt idx="6938">0.52949999999999997</cx:pt>
          <cx:pt idx="6939">0.10666666666666667</cx:pt>
          <cx:pt idx="6940">0.17766666666666667</cx:pt>
          <cx:pt idx="6941">0.89216666666666677</cx:pt>
          <cx:pt idx="6942">0.11283333333333333</cx:pt>
          <cx:pt idx="6943">0.10333333333333333</cx:pt>
          <cx:pt idx="6944">1.63175</cx:pt>
          <cx:pt idx="6945">0.24675</cx:pt>
          <cx:pt idx="6946">0.34125</cx:pt>
          <cx:pt idx="6947">0.080750000000000002</cx:pt>
          <cx:pt idx="6948">0.0385</cx:pt>
          <cx:pt idx="6949">0.69525000000000003</cx:pt>
          <cx:pt idx="6950">0.20375000000000001</cx:pt>
          <cx:pt idx="6951">0.025500000000000002</cx:pt>
          <cx:pt idx="6952">1.88175</cx:pt>
          <cx:pt idx="6953">0.30225000000000002</cx:pt>
          <cx:pt idx="6954">0.70250000000000001</cx:pt>
          <cx:pt idx="6955">0.056500000000000002</cx:pt>
          <cx:pt idx="6956">0.048250000000000001</cx:pt>
          <cx:pt idx="6957">0.59250000000000003</cx:pt>
          <cx:pt idx="6958">0.1095</cx:pt>
          <cx:pt idx="6959">0.070250000000000007</cx:pt>
          <cx:pt idx="6960">3.1208000000000005</cx:pt>
          <cx:pt idx="6961">0.20899999999999999</cx:pt>
          <cx:pt idx="6962">0.18680000000000002</cx:pt>
          <cx:pt idx="6963">0.19160000000000002</cx:pt>
          <cx:pt idx="6964">0.44839999999999997</cx:pt>
          <cx:pt idx="6965">1.5882000000000001</cx:pt>
          <cx:pt idx="6966">0.34400000000000003</cx:pt>
          <cx:pt idx="6967">0.15280000000000002</cx:pt>
          <cx:pt idx="6968">1.4341666666666668</cx:pt>
          <cx:pt idx="6969">0.14033333333333334</cx:pt>
          <cx:pt idx="6970">0.63833333333333342</cx:pt>
          <cx:pt idx="6971">0.010999999999999999</cx:pt>
          <cx:pt idx="6972">0.13666666666666666</cx:pt>
          <cx:pt idx="6973">0.39416666666666672</cx:pt>
          <cx:pt idx="6974">0.098333333333333328</cx:pt>
          <cx:pt idx="6975">0.015333333333333334</cx:pt>
          <cx:pt idx="6976">4.3644030576789437</cx:pt>
          <cx:pt idx="6977">0.32989576094510081</cx:pt>
          <cx:pt idx="6978">0.31355107713690061</cx:pt>
          <cx:pt idx="6979">1.1685170257123003</cx:pt>
          <cx:pt idx="6980">0.60575399583043787</cx:pt>
          <cx:pt idx="6981">1.4843641417651148</cx:pt>
          <cx:pt idx="6982">0.36391938846421129</cx:pt>
          <cx:pt idx="6983">0.098401667824878386</cx:pt>
          <cx:pt idx="6984">1.9216177901320362</cx:pt>
          <cx:pt idx="6985">0.22490618485059069</cx:pt>
          <cx:pt idx="6986">0.32347463516330782</cx:pt>
          <cx:pt idx="6987">0.15338985406532313</cx:pt>
          <cx:pt idx="6988">0.056539263377345376</cx:pt>
          <cx:pt idx="6989">1.0187074357192496</cx:pt>
          <cx:pt idx="6990">0.11658095899930507</cx:pt>
          <cx:pt idx="6991">0.028019457956914524</cx:pt>
          <cx:pt idx="6992">3.398333333333333</cx:pt>
          <cx:pt idx="6993">0.39466666666666672</cx:pt>
          <cx:pt idx="6994">0.22999999999999998</cx:pt>
          <cx:pt idx="6995">1.8496666666666668</cx:pt>
          <cx:pt idx="6996">0.17200000000000001</cx:pt>
          <cx:pt idx="6997">0.54700000000000004</cx:pt>
          <cx:pt idx="6998">0.13400000000000001</cx:pt>
          <cx:pt idx="6999">0.071000000000000008</cx:pt>
          <cx:pt idx="7000">1.4662500000000001</cx:pt>
          <cx:pt idx="7001">0.2555</cx:pt>
          <cx:pt idx="7002">0.13150000000000001</cx:pt>
          <cx:pt idx="7003">0.086250000000000007</cx:pt>
          <cx:pt idx="7004">0.081750000000000003</cx:pt>
          <cx:pt idx="7005">0.79449999999999998</cx:pt>
          <cx:pt idx="7006">0.095000000000000001</cx:pt>
          <cx:pt idx="7007">0.021750000000000002</cx:pt>
          <cx:pt idx="7008">2.4712499999999999</cx:pt>
          <cx:pt idx="7009">0.22500000000000001</cx:pt>
          <cx:pt idx="7010">0.60350000000000004</cx:pt>
          <cx:pt idx="7011">0.50600000000000001</cx:pt>
          <cx:pt idx="7012">0.14724999999999999</cx:pt>
          <cx:pt idx="7013">0.59625000000000006</cx:pt>
          <cx:pt idx="7014">0.20175000000000001</cx:pt>
          <cx:pt idx="7015">0.1915</cx:pt>
          <cx:pt idx="7016">1.925</cx:pt>
          <cx:pt idx="7017">0.17333333333333334</cx:pt>
          <cx:pt idx="7018">0.066333333333333327</cx:pt>
          <cx:pt idx="7019">0.081666666666666679</cx:pt>
          <cx:pt idx="7020">0.35016666666666668</cx:pt>
          <cx:pt idx="7021">1.0545</cx:pt>
          <cx:pt idx="7022">0.10833333333333334</cx:pt>
          <cx:pt idx="7023">0.090666666666666673</cx:pt>
          <cx:pt idx="7024">1.9815</cx:pt>
          <cx:pt idx="7025">0.2445</cx:pt>
          <cx:pt idx="7026">0.64624999999999999</cx:pt>
          <cx:pt idx="7027">0.33600000000000002</cx:pt>
          <cx:pt idx="7028">0.1055</cx:pt>
          <cx:pt idx="7029">0.45400000000000001</cx:pt>
          <cx:pt idx="7030">0.1585</cx:pt>
          <cx:pt idx="7031">0.036749999999999998</cx:pt>
          <cx:pt idx="7032">1.8388333333333335</cx:pt>
          <cx:pt idx="7033">0.14283333333333334</cx:pt>
          <cx:pt idx="7034">0.19983333333333331</cx:pt>
          <cx:pt idx="7035">0.11316666666666667</cx:pt>
          <cx:pt idx="7036">0.21766666666666667</cx:pt>
          <cx:pt idx="7037">0.86066666666666669</cx:pt>
          <cx:pt idx="7038">0.17533333333333334</cx:pt>
          <cx:pt idx="7039">0.12933333333333336</cx:pt>
          <cx:pt idx="7040">2.5840000000000001</cx:pt>
          <cx:pt idx="7041">0.26024999999999998</cx:pt>
          <cx:pt idx="7042">1.0515000000000001</cx:pt>
          <cx:pt idx="7043">0.18475</cx:pt>
          <cx:pt idx="7044">0.10000000000000001</cx:pt>
          <cx:pt idx="7045">0.71199999999999997</cx:pt>
          <cx:pt idx="7046">0.21375</cx:pt>
          <cx:pt idx="7047">0.061749999999999999</cx:pt>
          <cx:pt idx="7048">1.8700000000000001</cx:pt>
          <cx:pt idx="7049">0.25575000000000003</cx:pt>
          <cx:pt idx="7050">0.57500000000000007</cx:pt>
          <cx:pt idx="7051">0.052000000000000005</cx:pt>
          <cx:pt idx="7052">0.17974999999999999</cx:pt>
          <cx:pt idx="7053">0.62324999999999997</cx:pt>
          <cx:pt idx="7054">0.13675000000000001</cx:pt>
          <cx:pt idx="7055">0.047500000000000001</cx:pt>
          <cx:pt idx="7056">3.3882000000000003</cx:pt>
          <cx:pt idx="7057">0.21640000000000001</cx:pt>
          <cx:pt idx="7058">0.64380000000000004</cx:pt>
          <cx:pt idx="7059">0.19380000000000003</cx:pt>
          <cx:pt idx="7060">0.48060000000000003</cx:pt>
          <cx:pt idx="7061">1.516</cx:pt>
          <cx:pt idx="7062">0.26080000000000003</cx:pt>
          <cx:pt idx="7063">0.076799999999999993</cx:pt>
          <cx:pt idx="7064">1.2538333333333334</cx:pt>
          <cx:pt idx="7065">0.16166666666666665</cx:pt>
          <cx:pt idx="7066">0.2406666666666667</cx:pt>
          <cx:pt idx="7067">0.014166666666666668</cx:pt>
          <cx:pt idx="7068">0.27550000000000002</cx:pt>
          <cx:pt idx="7069">0.42349999999999999</cx:pt>
          <cx:pt idx="7070">0.11800000000000001</cx:pt>
          <cx:pt idx="7071">0.020333333333333332</cx:pt>
          <cx:pt idx="7072">4.6390000000000002</cx:pt>
          <cx:pt idx="7073">0.35000000000000003</cx:pt>
          <cx:pt idx="7074">0.63966666666666672</cx:pt>
          <cx:pt idx="7075">1.2330000000000001</cx:pt>
          <cx:pt idx="7076">0.34933333333333333</cx:pt>
          <cx:pt idx="7077">1.5390000000000004</cx:pt>
          <cx:pt idx="7078">0.39833333333333332</cx:pt>
          <cx:pt idx="7079">0.12966666666666665</cx:pt>
          <cx:pt idx="7080">1.95475</cx:pt>
          <cx:pt idx="7081">0.186</cx:pt>
          <cx:pt idx="7082">0.05475</cx:pt>
          <cx:pt idx="7083">0.13925000000000001</cx:pt>
          <cx:pt idx="7084">0.14000000000000001</cx:pt>
          <cx:pt idx="7085">1.1850000000000001</cx:pt>
          <cx:pt idx="7086">0.223</cx:pt>
          <cx:pt idx="7087">0.026749999999999999</cx:pt>
          <cx:pt idx="7088">5.2635000000000005</cx:pt>
          <cx:pt idx="7089">0.59199999999999997</cx:pt>
          <cx:pt idx="7090">0.64349999999999996</cx:pt>
          <cx:pt idx="7091">2.1145</cx:pt>
          <cx:pt idx="7092">0.82800000000000007</cx:pt>
          <cx:pt idx="7093">0.73350000000000004</cx:pt>
          <cx:pt idx="7094">0.1835</cx:pt>
          <cx:pt idx="7095">0.16850000000000001</cx:pt>
          <cx:pt idx="7096">1.899</cx:pt>
          <cx:pt idx="7097">0.20375000000000001</cx:pt>
          <cx:pt idx="7098">0.38474999999999998</cx:pt>
          <cx:pt idx="7099">0.13075000000000001</cx:pt>
          <cx:pt idx="7100">0.094</cx:pt>
          <cx:pt idx="7101">0.93625000000000003</cx:pt>
          <cx:pt idx="7102">0.12675</cx:pt>
          <cx:pt idx="7103">0.022749999999999999</cx:pt>
          <cx:pt idx="7104">2.4550000000000001</cx:pt>
          <cx:pt idx="7105">0.21725</cx:pt>
          <cx:pt idx="7106">0.76624999999999999</cx:pt>
          <cx:pt idx="7107">0.51375000000000004</cx:pt>
          <cx:pt idx="7108">0.096500000000000002</cx:pt>
          <cx:pt idx="7109">0.52349999999999997</cx:pt>
          <cx:pt idx="7110">0.1515</cx:pt>
          <cx:pt idx="7111">0.18625</cx:pt>
          <cx:pt idx="7112">1.5468333333333333</cx:pt>
          <cx:pt idx="7113">0.14383333333333334</cx:pt>
          <cx:pt idx="7114">0.023833333333333335</cx:pt>
          <cx:pt idx="7115">0.066833333333333328</cx:pt>
          <cx:pt idx="7116">0.29966666666666669</cx:pt>
          <cx:pt idx="7117">0.69116666666666671</cx:pt>
          <cx:pt idx="7118">0.077333333333333323</cx:pt>
          <cx:pt idx="7119">0.24416666666666667</cx:pt>
          <cx:pt idx="7120">1.637</cx:pt>
          <cx:pt idx="7121">0.26224999999999998</cx:pt>
          <cx:pt idx="7122">0.38075000000000003</cx:pt>
          <cx:pt idx="7123">0.32350000000000001</cx:pt>
          <cx:pt idx="7124">0.087750000000000009</cx:pt>
          <cx:pt idx="7125">0.39000000000000001</cx:pt>
          <cx:pt idx="7126">0.14449999999999999</cx:pt>
          <cx:pt idx="7127">0.048250000000000001</cx:pt>
          <cx:pt idx="7128">1.6368333333333334</cx:pt>
          <cx:pt idx="7129">0.13800000000000001</cx:pt>
          <cx:pt idx="7130">0.20450000000000002</cx:pt>
          <cx:pt idx="7131">0.11716666666666666</cx:pt>
          <cx:pt idx="7132">0.16583333333333333</cx:pt>
          <cx:pt idx="7133">0.79849999999999999</cx:pt>
          <cx:pt idx="7134">0.16650000000000001</cx:pt>
          <cx:pt idx="7135">0.046333333333333337</cx:pt>
          <cx:pt idx="7136">1.8207500000000001</cx:pt>
          <cx:pt idx="7137">0.2135</cx:pt>
          <cx:pt idx="7138">0.374</cx:pt>
          <cx:pt idx="7139">0.1275</cx:pt>
          <cx:pt idx="7140">0.1305</cx:pt>
          <cx:pt idx="7141">0.75624999999999998</cx:pt>
          <cx:pt idx="7142">0.20575000000000002</cx:pt>
          <cx:pt idx="7143">0.01325</cx:pt>
          <cx:pt idx="7144">1.452</cx:pt>
          <cx:pt idx="7145">0.22625000000000001</cx:pt>
          <cx:pt idx="7146">0.33774999999999999</cx:pt>
          <cx:pt idx="7147">0.01175</cx:pt>
          <cx:pt idx="7148">0.1065</cx:pt>
          <cx:pt idx="7149">0.55349999999999999</cx:pt>
          <cx:pt idx="7150">0.12325</cx:pt>
          <cx:pt idx="7151">0.092999999999999999</cx:pt>
          <cx:pt idx="7152">2.3835999999999999</cx:pt>
          <cx:pt idx="7153">0.154</cx:pt>
          <cx:pt idx="7154">0.1138</cx:pt>
          <cx:pt idx="7155">0.19259999999999999</cx:pt>
          <cx:pt idx="7156">0.51560000000000006</cx:pt>
          <cx:pt idx="7157">1.1874</cx:pt>
          <cx:pt idx="7158">0.13440000000000002</cx:pt>
          <cx:pt idx="7159">0.085800000000000001</cx:pt>
          <cx:pt idx="7160">1.5705</cx:pt>
          <cx:pt idx="7161">0.16533333333333336</cx:pt>
          <cx:pt idx="7162">0.82266666666666677</cx:pt>
          <cx:pt idx="7163">0.029333333333333336</cx:pt>
          <cx:pt idx="7164">0.19700000000000001</cx:pt>
          <cx:pt idx="7165">0.22650000000000001</cx:pt>
          <cx:pt idx="7166">0.095166666666666677</cx:pt>
          <cx:pt idx="7167">0.034500000000000003</cx:pt>
          <cx:pt idx="7168">4.9063333333333334</cx:pt>
          <cx:pt idx="7169">0.34500000000000003</cx:pt>
          <cx:pt idx="7170">1.0113333333333334</cx:pt>
          <cx:pt idx="7171">1.4153333333333333</cx:pt>
          <cx:pt idx="7172">0.55466666666666664</cx:pt>
          <cx:pt idx="7173">1.0329999999999999</cx:pt>
          <cx:pt idx="7174">0.48033333333333333</cx:pt>
          <cx:pt idx="7175">0.066666666666666652</cx:pt>
          <cx:pt idx="7176">2.5405000000000002</cx:pt>
          <cx:pt idx="7177">0.25325000000000003</cx:pt>
          <cx:pt idx="7178">0.74575000000000002</cx:pt>
          <cx:pt idx="7179">0.19975000000000001</cx:pt>
          <cx:pt idx="7180">0.22225</cx:pt>
          <cx:pt idx="7181">0.92449999999999999</cx:pt>
          <cx:pt idx="7182">0.17749999999999999</cx:pt>
          <cx:pt idx="7183">0.017500000000000002</cx:pt>
          <cx:pt idx="7184">4.8425000000000002</cx:pt>
          <cx:pt idx="7185">0.45800000000000002</cx:pt>
          <cx:pt idx="7186">0.3155</cx:pt>
          <cx:pt idx="7187">1.5795000000000001</cx:pt>
          <cx:pt idx="7188">1.1174999999999999</cx:pt>
          <cx:pt idx="7189">0.94400000000000006</cx:pt>
          <cx:pt idx="7190">0.35050000000000003</cx:pt>
          <cx:pt idx="7191">0.077499999999999999</cx:pt>
          <cx:pt idx="7192">2.0825</cx:pt>
          <cx:pt idx="7193">0.27650000000000002</cx:pt>
          <cx:pt idx="7194">0.63600000000000001</cx:pt>
          <cx:pt idx="7195">0.074749999999999997</cx:pt>
          <cx:pt idx="7196">0.18575</cx:pt>
          <cx:pt idx="7197">0.78625</cx:pt>
          <cx:pt idx="7198">0.094500000000000001</cx:pt>
          <cx:pt idx="7199">0.028750000000000001</cx:pt>
          <cx:pt idx="7200">1.8985000000000001</cx:pt>
          <cx:pt idx="7201">0.2515</cx:pt>
          <cx:pt idx="7202">0.41475000000000001</cx:pt>
          <cx:pt idx="7203">0.36599999999999999</cx:pt>
          <cx:pt idx="7204">0.27775</cx:pt>
          <cx:pt idx="7205">0.36449999999999999</cx:pt>
          <cx:pt idx="7206">0.17400000000000002</cx:pt>
          <cx:pt idx="7207">0.050000000000000003</cx:pt>
          <cx:pt idx="7208">0.94183333333333341</cx:pt>
          <cx:pt idx="7209">0.2135</cx:pt>
          <cx:pt idx="7210">0.038833333333333338</cx:pt>
          <cx:pt idx="7211">0.069000000000000006</cx:pt>
          <cx:pt idx="7212">0.094166666666666676</cx:pt>
          <cx:pt idx="7213">0.4893333333333334</cx:pt>
          <cx:pt idx="7214">0.0093333333333333341</cx:pt>
          <cx:pt idx="7215">0.027666666666666669</cx:pt>
          <cx:pt idx="7216">1.484</cx:pt>
          <cx:pt idx="7217">0.34250000000000003</cx:pt>
          <cx:pt idx="7218">0.16250000000000001</cx:pt>
          <cx:pt idx="7219">0.35449999999999998</cx:pt>
          <cx:pt idx="7220">0.25924999999999998</cx:pt>
          <cx:pt idx="7221">0.25850000000000001</cx:pt>
          <cx:pt idx="7222">0.05425</cx:pt>
          <cx:pt idx="7223">0.052499999999999998</cx:pt>
          <cx:pt idx="7224">1.7828333333333335</cx:pt>
          <cx:pt idx="7225">0.11766666666666667</cx:pt>
          <cx:pt idx="7226">0.16216666666666665</cx:pt>
          <cx:pt idx="7227">0.16633333333333333</cx:pt>
          <cx:pt idx="7228">0.47216666666666668</cx:pt>
          <cx:pt idx="7229">0.67783333333333329</cx:pt>
          <cx:pt idx="7230">0.056500000000000002</cx:pt>
          <cx:pt idx="7231">0.13016666666666665</cx:pt>
          <cx:pt idx="7232">1.50925</cx:pt>
          <cx:pt idx="7233">0.28550000000000003</cx:pt>
          <cx:pt idx="7234">0.14824999999999999</cx:pt>
          <cx:pt idx="7235">0.10125000000000001</cx:pt>
          <cx:pt idx="7236">0.10925</cx:pt>
          <cx:pt idx="7237">0.65625</cx:pt>
          <cx:pt idx="7238">0.19600000000000001</cx:pt>
          <cx:pt idx="7239">0.012750000000000001</cx:pt>
          <cx:pt idx="7240">2.2157499999999999</cx:pt>
          <cx:pt idx="7241">0.46825</cx:pt>
          <cx:pt idx="7242">0.73299999999999998</cx:pt>
          <cx:pt idx="7243">0.14325000000000002</cx:pt>
          <cx:pt idx="7244">0.14225000000000002</cx:pt>
          <cx:pt idx="7245">0.51800000000000002</cx:pt>
          <cx:pt idx="7246">0.13850000000000001</cx:pt>
          <cx:pt idx="7247">0.072499999999999995</cx:pt>
          <cx:pt idx="7248">2.3742000000000005</cx:pt>
          <cx:pt idx="7249">0.2492</cx:pt>
          <cx:pt idx="7250">0.22180000000000002</cx:pt>
          <cx:pt idx="7251">0.20400000000000001</cx:pt>
          <cx:pt idx="7252">0.49660000000000004</cx:pt>
          <cx:pt idx="7253">0.999</cx:pt>
          <cx:pt idx="7254">0.16319999999999998</cx:pt>
          <cx:pt idx="7255">0.040399999999999998</cx:pt>
          <cx:pt idx="7256">1.28</cx:pt>
          <cx:pt idx="7257">0.17999999999999999</cx:pt>
          <cx:pt idx="7258">0.33350000000000002</cx:pt>
          <cx:pt idx="7259">0.0090000000000000011</cx:pt>
          <cx:pt idx="7260">0.28250000000000003</cx:pt>
          <cx:pt idx="7261">0.377</cx:pt>
          <cx:pt idx="7262">0.080833333333333326</cx:pt>
          <cx:pt idx="7263">0.017166666666666667</cx:pt>
          <cx:pt idx="7264">5.6399999999999997</cx:pt>
          <cx:pt idx="7265">0.52800000000000002</cx:pt>
          <cx:pt idx="7266">0.45700000000000002</cx:pt>
          <cx:pt idx="7267">1.992</cx:pt>
          <cx:pt idx="7268">0.70633333333333337</cx:pt>
          <cx:pt idx="7269">1.4890000000000001</cx:pt>
          <cx:pt idx="7270">0.35899999999999999</cx:pt>
          <cx:pt idx="7271">0.10866666666666668</cx:pt>
          <cx:pt idx="7272">2.7072500000000002</cx:pt>
          <cx:pt idx="7273">0.29175000000000001</cx:pt>
          <cx:pt idx="7274">0.53325</cx:pt>
          <cx:pt idx="7275">0.23475000000000001</cx:pt>
          <cx:pt idx="7276">0.1885</cx:pt>
          <cx:pt idx="7277">1.2110000000000001</cx:pt>
          <cx:pt idx="7278">0.2195</cx:pt>
          <cx:pt idx="7279">0.028500000000000001</cx:pt>
          <cx:pt idx="7280">5.7015000000000002</cx:pt>
          <cx:pt idx="7281">0.495</cx:pt>
          <cx:pt idx="7282">0.754</cx:pt>
          <cx:pt idx="7283">1.665</cx:pt>
          <cx:pt idx="7284">1.1990000000000001</cx:pt>
          <cx:pt idx="7285">1.0735000000000001</cx:pt>
          <cx:pt idx="7286">0.32950000000000002</cx:pt>
          <cx:pt idx="7287">0.1855</cx:pt>
          <cx:pt idx="7288">2.1525323141070185</cx:pt>
          <cx:pt idx="7289">0.34824183460736624</cx:pt>
          <cx:pt idx="7290">0.25567755385684504</cx:pt>
          <cx:pt idx="7291">0.065833217512161216</cx:pt>
          <cx:pt idx="7292">0.16811674774148713</cx:pt>
          <cx:pt idx="7293">1.190076441973593</cx:pt>
          <cx:pt idx="7294">0.089061848505906885</cx:pt>
          <cx:pt idx="7295">0.035524669909659488</cx:pt>
          <cx:pt idx="7296">1.9630000000000001</cx:pt>
          <cx:pt idx="7297">0.27550000000000002</cx:pt>
          <cx:pt idx="7298">0.13500000000000001</cx:pt>
          <cx:pt idx="7299">0.64324999999999999</cx:pt>
          <cx:pt idx="7300">0.13100000000000001</cx:pt>
          <cx:pt idx="7301">0.60550000000000004</cx:pt>
          <cx:pt idx="7302">0.12025</cx:pt>
          <cx:pt idx="7303">0.052499999999999998</cx:pt>
          <cx:pt idx="7304">2.2278333333333333</cx:pt>
          <cx:pt idx="7305">0.33166666666666667</cx:pt>
          <cx:pt idx="7306">0.19283333333333333</cx:pt>
          <cx:pt idx="7307">0.078833333333333325</cx:pt>
          <cx:pt idx="7308">0.30883333333333329</cx:pt>
          <cx:pt idx="7309">1.0996666666666668</cx:pt>
          <cx:pt idx="7310">0.12266666666666667</cx:pt>
          <cx:pt idx="7311">0.093333333333333324</cx:pt>
          <cx:pt idx="7312">2.14825</cx:pt>
          <cx:pt idx="7313">0.30975000000000003</cx:pt>
          <cx:pt idx="7314">0.52875000000000005</cx:pt>
          <cx:pt idx="7315">0.40750000000000003</cx:pt>
          <cx:pt idx="7316">0.21975</cx:pt>
          <cx:pt idx="7317">0.49099999999999999</cx:pt>
          <cx:pt idx="7318">0.1605</cx:pt>
          <cx:pt idx="7319">0.031</cx:pt>
          <cx:pt idx="7320">2.6041666666666665</cx:pt>
          <cx:pt idx="7321">0.19700000000000001</cx:pt>
          <cx:pt idx="7322">0.54533333333333334</cx:pt>
          <cx:pt idx="7323">0.069000000000000006</cx:pt>
          <cx:pt idx="7324">0.51983333333333337</cx:pt>
          <cx:pt idx="7325">1.0373333333333332</cx:pt>
          <cx:pt idx="7326">0.18099999999999999</cx:pt>
          <cx:pt idx="7327">0.054666666666666662</cx:pt>
          <cx:pt idx="7328">2.5009999999999999</cx:pt>
          <cx:pt idx="7329">0.29325000000000001</cx:pt>
          <cx:pt idx="7330">0.32850000000000001</cx:pt>
          <cx:pt idx="7331">0.40175</cx:pt>
          <cx:pt idx="7332">0.108</cx:pt>
          <cx:pt idx="7333">1.0482500000000001</cx:pt>
          <cx:pt idx="7334">0.307</cx:pt>
          <cx:pt idx="7335">0.014250000000000001</cx:pt>
          <cx:pt idx="7336">2.7770000000000001</cx:pt>
          <cx:pt idx="7337">0.39950000000000002</cx:pt>
          <cx:pt idx="7338">1.1875</cx:pt>
          <cx:pt idx="7339">0.12625</cx:pt>
          <cx:pt idx="7340">0.11800000000000001</cx:pt>
          <cx:pt idx="7341">0.66775000000000007</cx:pt>
          <cx:pt idx="7342">0.22575000000000001</cx:pt>
          <cx:pt idx="7343">0.052249999999999998</cx:pt>
          <cx:pt idx="7344">3.8472000000000008</cx:pt>
          <cx:pt idx="7345">0.30719999999999997</cx:pt>
          <cx:pt idx="7346">0.51839999999999997</cx:pt>
          <cx:pt idx="7347">0.22259999999999999</cx:pt>
          <cx:pt idx="7348">0.8458</cx:pt>
          <cx:pt idx="7349">1.643</cx:pt>
          <cx:pt idx="7350">0.25880000000000003</cx:pt>
          <cx:pt idx="7351">0.051400000000000001</cx:pt>
          <cx:pt idx="7352">1.1568333333333336</cx:pt>
          <cx:pt idx="7353">0.18916666666666665</cx:pt>
          <cx:pt idx="7354">0.18583333333333332</cx:pt>
          <cx:pt idx="7355">0.038666666666666662</cx:pt>
          <cx:pt idx="7356">0.14050000000000001</cx:pt>
          <cx:pt idx="7357">0.48966666666666664</cx:pt>
          <cx:pt idx="7358">0.097500000000000003</cx:pt>
          <cx:pt idx="7359">0.0155</cx:pt>
          <cx:pt idx="7360">6.7036666666666669</cx:pt>
          <cx:pt idx="7361">0.42633333333333334</cx:pt>
          <cx:pt idx="7362">1.3923333333333334</cx:pt>
          <cx:pt idx="7363">2.4796666666666667</cx:pt>
          <cx:pt idx="7364">0.35066666666666668</cx:pt>
          <cx:pt idx="7365">1.7926666666666669</cx:pt>
          <cx:pt idx="7366">0.17133333333333334</cx:pt>
          <cx:pt idx="7367">0.090666666666666673</cx:pt>
          <cx:pt idx="7368">2.7105000000000001</cx:pt>
          <cx:pt idx="7369">0.31850000000000001</cx:pt>
          <cx:pt idx="7370">0.28300000000000003</cx:pt>
          <cx:pt idx="7371">0.36199999999999999</cx:pt>
          <cx:pt idx="7372">0.087750000000000009</cx:pt>
          <cx:pt idx="7373">1.4744999999999999</cx:pt>
          <cx:pt idx="7374">0.16375000000000001</cx:pt>
          <cx:pt idx="7375">0.021000000000000001</cx:pt>
          <cx:pt idx="7376">4.6840000000000011</cx:pt>
          <cx:pt idx="7377">0.45266666666666672</cx:pt>
          <cx:pt idx="7378">0.96466666666666678</cx:pt>
          <cx:pt idx="7379">2.0013333333333336</cx:pt>
          <cx:pt idx="7380">0.247</cx:pt>
          <cx:pt idx="7381">0.75966666666666671</cx:pt>
          <cx:pt idx="7382">0.19</cx:pt>
          <cx:pt idx="7383">0.068666666666666668</cx:pt>
          <cx:pt idx="7384">2.258</cx:pt>
          <cx:pt idx="7385">0.31925000000000003</cx:pt>
          <cx:pt idx="7386">0.32050000000000001</cx:pt>
          <cx:pt idx="7387">0.14874999999999999</cx:pt>
          <cx:pt idx="7388">0.14375000000000002</cx:pt>
          <cx:pt idx="7389">1.1897500000000001</cx:pt>
          <cx:pt idx="7390">0.10125000000000001</cx:pt>
          <cx:pt idx="7391">0.034750000000000003</cx:pt>
          <cx:pt idx="7392">1.7610000000000001</cx:pt>
          <cx:pt idx="7393">0.20700000000000002</cx:pt>
          <cx:pt idx="7394">0.23725000000000002</cx:pt>
          <cx:pt idx="7395">0.36149999999999999</cx:pt>
          <cx:pt idx="7396">0.13525000000000001</cx:pt>
          <cx:pt idx="7397">0.59125000000000005</cx:pt>
          <cx:pt idx="7398">0.13775000000000001</cx:pt>
          <cx:pt idx="7399">0.090999999999999998</cx:pt>
          <cx:pt idx="7400">2.0914999999999999</cx:pt>
          <cx:pt idx="7401">0.24583333333333335</cx:pt>
          <cx:pt idx="7402">0.090166666666666673</cx:pt>
          <cx:pt idx="7403">0.061333333333333337</cx:pt>
          <cx:pt idx="7404">0.42983333333333335</cx:pt>
          <cx:pt idx="7405">0.98549999999999993</cx:pt>
          <cx:pt idx="7406">0.13700000000000001</cx:pt>
          <cx:pt idx="7407">0.14183333333333334</cx:pt>
          <cx:pt idx="7408">1.6185</cx:pt>
          <cx:pt idx="7409">0.24074999999999999</cx:pt>
          <cx:pt idx="7410">0.316</cx:pt>
          <cx:pt idx="7411">0.33450000000000002</cx:pt>
          <cx:pt idx="7412">0.14325000000000002</cx:pt>
          <cx:pt idx="7413">0.44525000000000003</cx:pt>
          <cx:pt idx="7414">0.10525</cx:pt>
          <cx:pt idx="7415">0.033500000000000002</cx:pt>
          <cx:pt idx="7416">2.5341666666666667</cx:pt>
          <cx:pt idx="7417">0.16583333333333333</cx:pt>
          <cx:pt idx="7418">0.63383333333333336</cx:pt>
          <cx:pt idx="7419">0.18116666666666667</cx:pt>
          <cx:pt idx="7420">0.41183333333333333</cx:pt>
          <cx:pt idx="7421">0.9338333333333334</cx:pt>
          <cx:pt idx="7422">0.14116666666666666</cx:pt>
          <cx:pt idx="7423">0.066500000000000004</cx:pt>
          <cx:pt idx="7424">2.5727500000000001</cx:pt>
          <cx:pt idx="7425">0.26200000000000001</cx:pt>
          <cx:pt idx="7426">0.40125</cx:pt>
          <cx:pt idx="7427">0.71899999999999997</cx:pt>
          <cx:pt idx="7428">0.10200000000000001</cx:pt>
          <cx:pt idx="7429">0.87624999999999997</cx:pt>
          <cx:pt idx="7430">0.18099999999999999</cx:pt>
          <cx:pt idx="7431">0.03125</cx:pt>
          <cx:pt idx="7432">1.81325</cx:pt>
          <cx:pt idx="7433">0.33050000000000002</cx:pt>
          <cx:pt idx="7434">0.46650000000000003</cx:pt>
          <cx:pt idx="7435">0.10925</cx:pt>
          <cx:pt idx="7436">0.13175000000000001</cx:pt>
          <cx:pt idx="7437">0.5675</cx:pt>
          <cx:pt idx="7438">0.14824999999999999</cx:pt>
          <cx:pt idx="7439">0.059500000000000004</cx:pt>
          <cx:pt idx="7440">3.0829999999999997</cx:pt>
          <cx:pt idx="7441">0.22559999999999999</cx:pt>
          <cx:pt idx="7442">0.18140000000000001</cx:pt>
          <cx:pt idx="7443">0.22359999999999999</cx:pt>
          <cx:pt idx="7444">0.61639999999999995</cx:pt>
          <cx:pt idx="7445">1.4576</cx:pt>
          <cx:pt idx="7446">0.30819999999999997</cx:pt>
          <cx:pt idx="7447">0.070199999999999999</cx:pt>
          <cx:pt idx="7448">1.5735000000000001</cx:pt>
          <cx:pt idx="7449">0.24916666666666668</cx:pt>
          <cx:pt idx="7450">0.52083333333333326</cx:pt>
          <cx:pt idx="7451">0.079166666666666677</cx:pt>
          <cx:pt idx="7452">0.19550000000000001</cx:pt>
          <cx:pt idx="7453">0.42199999999999999</cx:pt>
          <cx:pt idx="7454">0.090666666666666673</cx:pt>
          <cx:pt idx="7455">0.016166666666666669</cx:pt>
          <cx:pt idx="7456">5.7623333333333333</cx:pt>
          <cx:pt idx="7457">0.35199999999999998</cx:pt>
          <cx:pt idx="7458">0.53100000000000003</cx:pt>
          <cx:pt idx="7459">1.8566666666666667</cx:pt>
          <cx:pt idx="7460">0.86299999999999999</cx:pt>
          <cx:pt idx="7461">1.6436666666666668</cx:pt>
          <cx:pt idx="7462">0.38833333333333331</cx:pt>
          <cx:pt idx="7463">0.12766666666666668</cx:pt>
          <cx:pt idx="7464">1.706</cx:pt>
          <cx:pt idx="7465">0.26850000000000002</cx:pt>
          <cx:pt idx="7466">0.25874999999999998</cx:pt>
          <cx:pt idx="7467">0.1525</cx:pt>
          <cx:pt idx="7468">0.1245</cx:pt>
          <cx:pt idx="7469">0.74750000000000005</cx:pt>
          <cx:pt idx="7470">0.13175000000000001</cx:pt>
          <cx:pt idx="7471">0.022499999999999999</cx:pt>
          <cx:pt idx="7472">3.5749999999999997</cx:pt>
          <cx:pt idx="7473">0.39533333333333331</cx:pt>
          <cx:pt idx="7474">0.50800000000000001</cx:pt>
          <cx:pt idx="7475">1.2726666666666668</cx:pt>
          <cx:pt idx="7476">0.35766666666666669</cx:pt>
          <cx:pt idx="7477">0.7326666666666668</cx:pt>
          <cx:pt idx="7478">0.21366666666666667</cx:pt>
          <cx:pt idx="7479">0.095000000000000001</cx:pt>
          <cx:pt idx="7480">1.7055</cx:pt>
          <cx:pt idx="7481">0.18375</cx:pt>
          <cx:pt idx="7482">0.053749999999999999</cx:pt>
          <cx:pt idx="7483">0.13500000000000001</cx:pt>
          <cx:pt idx="7484">0.20775000000000002</cx:pt>
          <cx:pt idx="7485">1.0185</cx:pt>
          <cx:pt idx="7486">0.0935</cx:pt>
          <cx:pt idx="7487">0.01325</cx:pt>
          <cx:pt idx="7488">1.7985</cx:pt>
          <cx:pt idx="7489">0.26824999999999999</cx:pt>
          <cx:pt idx="7490">0.434</cx:pt>
          <cx:pt idx="7491">0.45924999999999999</cx:pt>
          <cx:pt idx="7492">0.05425</cx:pt>
          <cx:pt idx="7493">0.38700000000000001</cx:pt>
          <cx:pt idx="7494">0.14824999999999999</cx:pt>
          <cx:pt idx="7495">0.047500000000000001</cx:pt>
          <cx:pt idx="7496">1.6406666666666667</cx:pt>
          <cx:pt idx="7497">0.17483333333333334</cx:pt>
          <cx:pt idx="7498">0.06666666666666668</cx:pt>
          <cx:pt idx="7499">0.045666666666666668</cx:pt>
          <cx:pt idx="7500">0.16850000000000001</cx:pt>
          <cx:pt idx="7501">0.94883333333333342</cx:pt>
          <cx:pt idx="7502">0.096666666666666679</cx:pt>
          <cx:pt idx="7503">0.13950000000000001</cx:pt>
          <cx:pt idx="7504">2.0905</cx:pt>
          <cx:pt idx="7505">0.26600000000000001</cx:pt>
          <cx:pt idx="7506">0.50575000000000003</cx:pt>
          <cx:pt idx="7507">0.34325</cx:pt>
          <cx:pt idx="7508">0.26574999999999999</cx:pt>
          <cx:pt idx="7509">0.48875000000000002</cx:pt>
          <cx:pt idx="7510">0.17350000000000002</cx:pt>
          <cx:pt idx="7511">0.047500000000000001</cx:pt>
          <cx:pt idx="7512">2.5624999999999996</cx:pt>
          <cx:pt idx="7513">0.22500000000000001</cx:pt>
          <cx:pt idx="7514">0.56883333333333341</cx:pt>
          <cx:pt idx="7515">0.26766666666666666</cx:pt>
          <cx:pt idx="7516">0.4425</cx:pt>
          <cx:pt idx="7517">0.85616666666666663</cx:pt>
          <cx:pt idx="7518">0.13016666666666665</cx:pt>
          <cx:pt idx="7519">0.072166666666666671</cx:pt>
          <cx:pt idx="7520">2.2407500000000002</cx:pt>
          <cx:pt idx="7521">0.22925000000000001</cx:pt>
          <cx:pt idx="7522">0.35849999999999999</cx:pt>
          <cx:pt idx="7523">0.28600000000000003</cx:pt>
          <cx:pt idx="7524">0.27424999999999999</cx:pt>
          <cx:pt idx="7525">0.89800000000000002</cx:pt>
          <cx:pt idx="7526">0.17250000000000001</cx:pt>
          <cx:pt idx="7527">0.022249999999999999</cx:pt>
          <cx:pt idx="7528">2.0779999999999998</cx:pt>
          <cx:pt idx="7529">0.24274999999999999</cx:pt>
          <cx:pt idx="7530">0.81274999999999997</cx:pt>
          <cx:pt idx="7531">0.0062500000000000003</cx:pt>
          <cx:pt idx="7532">0.18099999999999999</cx:pt>
          <cx:pt idx="7533">0.56674999999999998</cx:pt>
          <cx:pt idx="7534">0.18425</cx:pt>
          <cx:pt idx="7535">0.084250000000000005</cx:pt>
          <cx:pt idx="7536">3.5072489228630999</cx:pt>
          <cx:pt idx="7537">0.30861431549687279</cx:pt>
          <cx:pt idx="7538">0.46752466990965952</cx:pt>
          <cx:pt idx="7539">0.22256789437109101</cx:pt>
          <cx:pt idx="7540">0.69548297428769978</cx:pt>
          <cx:pt idx="7541">1.5158526754690758</cx:pt>
          <cx:pt idx="7542">0.2309603891591383</cx:pt>
          <cx:pt idx="7543">0.066246004169562195</cx:pt>
          <cx:pt idx="7544">1.2833333333333332</cx:pt>
          <cx:pt idx="7545">0.17216666666666666</cx:pt>
          <cx:pt idx="7546">0.29749999999999999</cx:pt>
          <cx:pt idx="7547">0.049500000000000002</cx:pt>
          <cx:pt idx="7548">0.36649999999999999</cx:pt>
          <cx:pt idx="7549">0.3133333333333333</cx:pt>
          <cx:pt idx="7550">0.069833333333333331</cx:pt>
          <cx:pt idx="7551">0.014500000000000001</cx:pt>
          <cx:pt idx="7552">5.648628214037525</cx:pt>
          <cx:pt idx="7553">0.36525364836692148</cx:pt>
          <cx:pt idx="7554">1.1261153578874219</cx:pt>
          <cx:pt idx="7555">1.7222348853370395</cx:pt>
          <cx:pt idx="7556">0.47399583043780408</cx:pt>
          <cx:pt idx="7557">1.6197915218902015</cx:pt>
          <cx:pt idx="7558">0.27852675469075744</cx:pt>
          <cx:pt idx="7559">0.062710215427380117</cx:pt>
          <cx:pt idx="7560">2.6465000000000001</cx:pt>
          <cx:pt idx="7561">0.29299999999999998</cx:pt>
          <cx:pt idx="7562">0.61750000000000005</cx:pt>
          <cx:pt idx="7563">0.3695</cx:pt>
          <cx:pt idx="7564">0.42649999999999999</cx:pt>
          <cx:pt idx="7565">0.80049999999999999</cx:pt>
          <cx:pt idx="7566">0.10775</cx:pt>
          <cx:pt idx="7567">0.03175</cx:pt>
          <cx:pt idx="7568">4.7499999999999991</cx:pt>
          <cx:pt idx="7569">0.44</cx:pt>
          <cx:pt idx="7570">0.53933333333333333</cx:pt>
          <cx:pt idx="7571">1.3120000000000001</cx:pt>
          <cx:pt idx="7572">1.2350000000000001</cx:pt>
          <cx:pt idx="7573">0.84233333333333338</cx:pt>
          <cx:pt idx="7574">0.20933333333333334</cx:pt>
          <cx:pt idx="7575">0.17200000000000001</cx:pt>
          <cx:pt idx="7576">2.0847500000000001</cx:pt>
          <cx:pt idx="7577">0.30149999999999999</cx:pt>
          <cx:pt idx="7578">0.28300000000000003</cx:pt>
          <cx:pt idx="7579">0.078</cx:pt>
          <cx:pt idx="7580">0.13700000000000001</cx:pt>
          <cx:pt idx="7581">1.1467499999999999</cx:pt>
          <cx:pt idx="7582">0.11650000000000001</cx:pt>
          <cx:pt idx="7583">0.021999999999999999</cx:pt>
          <cx:pt idx="7584">2.38225</cx:pt>
          <cx:pt idx="7585">0.27124999999999999</cx:pt>
          <cx:pt idx="7586">0.32500000000000001</cx:pt>
          <cx:pt idx="7587">0.54625000000000001</cx:pt>
          <cx:pt idx="7588">0.13175000000000001</cx:pt>
          <cx:pt idx="7589">0.81125000000000003</cx:pt>
          <cx:pt idx="7590">0.16350000000000001</cx:pt>
          <cx:pt idx="7591">0.13325000000000001</cx:pt>
          <cx:pt idx="7592">2.2431666666666672</cx:pt>
          <cx:pt idx="7593">0.22550000000000001</cx:pt>
          <cx:pt idx="7594">0.35199999999999998</cx:pt>
          <cx:pt idx="7595">0.045833333333333337</cx:pt>
          <cx:pt idx="7596">0.13683333333333333</cx:pt>
          <cx:pt idx="7597">1.1495</cx:pt>
          <cx:pt idx="7598">0.20250000000000001</cx:pt>
          <cx:pt idx="7599">0.13100000000000001</cx:pt>
          <cx:pt idx="7600">2.10975</cx:pt>
          <cx:pt idx="7601">0.33500000000000002</cx:pt>
          <cx:pt idx="7602">0.46400000000000002</cx:pt>
          <cx:pt idx="7603">0.26000000000000001</cx:pt>
          <cx:pt idx="7604">0.1595</cx:pt>
          <cx:pt idx="7605">0.73775000000000002</cx:pt>
          <cx:pt idx="7606">0.10975</cx:pt>
          <cx:pt idx="7607">0.043750000000000004</cx:pt>
          <cx:pt idx="7608">2.7023333333333337</cx:pt>
          <cx:pt idx="7609">0.22333333333333336</cx:pt>
          <cx:pt idx="7610">0.52183333333333337</cx:pt>
          <cx:pt idx="7611">0.2185</cx:pt>
          <cx:pt idx="7612">0.52383333333333337</cx:pt>
          <cx:pt idx="7613">0.95750000000000002</cx:pt>
          <cx:pt idx="7614">0.11983333333333333</cx:pt>
          <cx:pt idx="7615">0.13750000000000001</cx:pt>
          <cx:pt idx="7616">2.1512500000000001</cx:pt>
          <cx:pt idx="7617">0.28400000000000003</cx:pt>
          <cx:pt idx="7618">0.48775000000000002</cx:pt>
          <cx:pt idx="7619">0.23825000000000002</cx:pt>
          <cx:pt idx="7620">0.11575000000000001</cx:pt>
          <cx:pt idx="7621">0.80000000000000004</cx:pt>
          <cx:pt idx="7622">0.19350000000000001</cx:pt>
          <cx:pt idx="7623">0.032000000000000001</cx:pt>
          <cx:pt idx="7624">1.722</cx:pt>
          <cx:pt idx="7625">0.28600000000000003</cx:pt>
          <cx:pt idx="7626">0.60299999999999998</cx:pt>
          <cx:pt idx="7627">0.069000000000000006</cx:pt>
          <cx:pt idx="7628">0.043999999999999997</cx:pt>
          <cx:pt idx="7629">0.51949999999999996</cx:pt>
          <cx:pt idx="7630">0.1275</cx:pt>
          <cx:pt idx="7631">0.072999999999999995</cx:pt>
          <cx:pt idx="7632">3.3506</cx:pt>
          <cx:pt idx="7633">0.2132</cx:pt>
          <cx:pt idx="7634">0.51239999999999997</cx:pt>
          <cx:pt idx="7635">0.21559999999999999</cx:pt>
          <cx:pt idx="7636">0.56120000000000003</cx:pt>
          <cx:pt idx="7637">1.5230000000000001</cx:pt>
          <cx:pt idx="7638">0.27660000000000001</cx:pt>
          <cx:pt idx="7639">0.048600000000000004</cx:pt>
          <cx:pt idx="7640">1.6909999999999998</cx:pt>
          <cx:pt idx="7641">0.19833333333333333</cx:pt>
          <cx:pt idx="7642">0.66249999999999998</cx:pt>
          <cx:pt idx="7643">0.034833333333333334</cx:pt>
          <cx:pt idx="7644">0.13816666666666666</cx:pt>
          <cx:pt idx="7645">0.53083333333333327</cx:pt>
          <cx:pt idx="7646">0.10383333333333333</cx:pt>
          <cx:pt idx="7647">0.022499999999999999</cx:pt>
          <cx:pt idx="7648">5.6696666666666671</cx:pt>
          <cx:pt idx="7649">0.46466666666666667</cx:pt>
          <cx:pt idx="7650">0.46833333333333332</cx:pt>
          <cx:pt idx="7651">1.9786666666666668</cx:pt>
          <cx:pt idx="7652">0.3753333333333333</cx:pt>
          <cx:pt idx="7653">2.0306666666666668</cx:pt>
          <cx:pt idx="7654">0.31033333333333329</cx:pt>
          <cx:pt idx="7655">0.041666666666666664</cx:pt>
          <cx:pt idx="7656">1.9120000000000001</cx:pt>
          <cx:pt idx="7657">0.29599999999999999</cx:pt>
          <cx:pt idx="7658">0.379</cx:pt>
          <cx:pt idx="7659">0.21249999999999999</cx:pt>
          <cx:pt idx="7660">0.17974999999999999</cx:pt>
          <cx:pt idx="7661">0.73575000000000002</cx:pt>
          <cx:pt idx="7662">0.09325</cx:pt>
          <cx:pt idx="7663">0.01575</cx:pt>
          <cx:pt idx="7664">4.3416666666666668</cx:pt>
          <cx:pt idx="7665">0.38733333333333331</cx:pt>
          <cx:pt idx="7666">0.55200000000000005</cx:pt>
          <cx:pt idx="7667">1.2963333333333333</cx:pt>
          <cx:pt idx="7668">0.99933333333333341</cx:pt>
          <cx:pt idx="7669">0.90366666666666673</cx:pt>
          <cx:pt idx="7670">0.16966666666666666</cx:pt>
          <cx:pt idx="7671">0.03333333333333334</cx:pt>
          <cx:pt idx="7672">2.8094999999999999</cx:pt>
          <cx:pt idx="7673">0.30475000000000002</cx:pt>
          <cx:pt idx="7674">0.9345</cx:pt>
          <cx:pt idx="7675">0.10725</cx:pt>
          <cx:pt idx="7676">0.15375</cx:pt>
          <cx:pt idx="7677">1.1615</cx:pt>
          <cx:pt idx="7678">0.12925</cx:pt>
          <cx:pt idx="7679">0.018499999999999999</cx:pt>
          <cx:pt idx="7680">2.2305000000000001</cx:pt>
          <cx:pt idx="7681">0.26600000000000001</cx:pt>
          <cx:pt idx="7682">0.36125000000000002</cx:pt>
          <cx:pt idx="7683">0.56800000000000006</cx:pt>
          <cx:pt idx="7684">0.12575</cx:pt>
          <cx:pt idx="7685">0.63175000000000003</cx:pt>
          <cx:pt idx="7686">0.074499999999999997</cx:pt>
          <cx:pt idx="7687">0.20325000000000001</cx:pt>
          <cx:pt idx="7688">2.0765000000000002</cx:pt>
          <cx:pt idx="7689">0.21183333333333335</cx:pt>
          <cx:pt idx="7690">0.06933333333333333</cx:pt>
          <cx:pt idx="7691">0.045666666666666668</cx:pt>
          <cx:pt idx="7692">0.10300000000000001</cx:pt>
          <cx:pt idx="7693">1.377</cx:pt>
          <cx:pt idx="7694">0.189</cx:pt>
          <cx:pt idx="7695">0.080666666666666678</cx:pt>
          <cx:pt idx="7696">1.9245000000000001</cx:pt>
          <cx:pt idx="7697">0.25750000000000001</cx:pt>
          <cx:pt idx="7698">0.26874999999999999</cx:pt>
          <cx:pt idx="7699">0.35949999999999999</cx:pt>
          <cx:pt idx="7700">0.1865</cx:pt>
          <cx:pt idx="7701">0.70899999999999996</cx:pt>
          <cx:pt idx="7702">0.10275000000000001</cx:pt>
          <cx:pt idx="7703">0.040500000000000001</cx:pt>
          <cx:pt idx="7704">2.047333333333333</cx:pt>
          <cx:pt idx="7705">0.30933333333333329</cx:pt>
          <cx:pt idx="7706">0.23350000000000001</cx:pt>
          <cx:pt idx="7707">0.17616666666666667</cx:pt>
          <cx:pt idx="7708">0.33416666666666667</cx:pt>
          <cx:pt idx="7709">0.87550000000000006</cx:pt>
          <cx:pt idx="7710">0.083333333333333329</cx:pt>
          <cx:pt idx="7711">0.035333333333333335</cx:pt>
          <cx:pt idx="7712">2.3315000000000001</cx:pt>
          <cx:pt idx="7713">0.22375</cx:pt>
          <cx:pt idx="7714">0.67425000000000002</cx:pt>
          <cx:pt idx="7715">0.32100000000000001</cx:pt>
          <cx:pt idx="7716">0.048500000000000001</cx:pt>
          <cx:pt idx="7717">0.83699999999999997</cx:pt>
          <cx:pt idx="7718">0.18325</cx:pt>
          <cx:pt idx="7719">0.043750000000000004</cx:pt>
          <cx:pt idx="7720">1.6355</cx:pt>
          <cx:pt idx="7721">0.35475000000000001</cx:pt>
          <cx:pt idx="7722">0.32474999999999998</cx:pt>
          <cx:pt idx="7723">0.10250000000000001</cx:pt>
          <cx:pt idx="7724">0.097500000000000003</cx:pt>
          <cx:pt idx="7725">0.60725000000000007</cx:pt>
          <cx:pt idx="7726">0.098250000000000004</cx:pt>
          <cx:pt idx="7727">0.050500000000000003</cx:pt>
          <cx:pt idx="7728">3.0704000000000007</cx:pt>
          <cx:pt idx="7729">0.24160000000000001</cx:pt>
          <cx:pt idx="7730">0.22500000000000001</cx:pt>
          <cx:pt idx="7731">0.23240000000000002</cx:pt>
          <cx:pt idx="7732">0.60420000000000007</cx:pt>
          <cx:pt idx="7733">1.4374</cx:pt>
          <cx:pt idx="7734">0.28700000000000003</cx:pt>
          <cx:pt idx="7735">0.042799999999999998</cx:pt>
          <cx:pt idx="7736">1.3814999999999997</cx:pt>
          <cx:pt idx="7737">0.21383333333333335</cx:pt>
          <cx:pt idx="7738">0.32066666666666671</cx:pt>
          <cx:pt idx="7739">0.036499999999999998</cx:pt>
          <cx:pt idx="7740">0.15916666666666665</cx:pt>
          <cx:pt idx="7741">0.55066666666666675</cx:pt>
          <cx:pt idx="7742">0.069666666666666668</cx:pt>
          <cx:pt idx="7743">0.031</cx:pt>
          <cx:pt idx="7744">5.0093333333333332</cx:pt>
          <cx:pt idx="7745">0.41266666666666668</cx:pt>
          <cx:pt idx="7746">0.59266666666666667</cx:pt>
          <cx:pt idx="7747">1.5593333333333332</cx:pt>
          <cx:pt idx="7748">0.41066666666666668</cx:pt>
          <cx:pt idx="7749">1.5806666666666669</cx:pt>
          <cx:pt idx="7750">0.36599999999999999</cx:pt>
          <cx:pt idx="7751">0.087333333333333332</cx:pt>
          <cx:pt idx="7752">2.3005</cx:pt>
          <cx:pt idx="7753">0.25700000000000001</cx:pt>
          <cx:pt idx="7754">0.051750000000000004</cx:pt>
          <cx:pt idx="7755">0.17849999999999999</cx:pt>
          <cx:pt idx="7756">0.095500000000000002</cx:pt>
          <cx:pt idx="7757">1.5462500000000001</cx:pt>
          <cx:pt idx="7758">0.114</cx:pt>
          <cx:pt idx="7759">0.057500000000000002</cx:pt>
          <cx:pt idx="7760">4.2573333333333334</cx:pt>
          <cx:pt idx="7761">0.37666666666666671</cx:pt>
          <cx:pt idx="7762">0.48499999999999999</cx:pt>
          <cx:pt idx="7763">1.4986666666666666</cx:pt>
          <cx:pt idx="7764">0.83399999999999996</cx:pt>
          <cx:pt idx="7765">0.89066666666666672</cx:pt>
          <cx:pt idx="7766">0.11833333333333333</cx:pt>
          <cx:pt idx="7767">0.053999999999999999</cx:pt>
          <cx:pt idx="7768">2.7200000000000002</cx:pt>
          <cx:pt idx="7769">0.2495</cx:pt>
          <cx:pt idx="7770">0.86675000000000002</cx:pt>
          <cx:pt idx="7771">0.1045</cx:pt>
          <cx:pt idx="7772">0.15525</cx:pt>
          <cx:pt idx="7773">1.2035</cx:pt>
          <cx:pt idx="7774">0.12325</cx:pt>
          <cx:pt idx="7775">0.017250000000000001</cx:pt>
          <cx:pt idx="7776">1.78525</cx:pt>
          <cx:pt idx="7777">0.27474999999999999</cx:pt>
          <cx:pt idx="7778">0.34925</cx:pt>
          <cx:pt idx="7779">0.30675000000000002</cx:pt>
          <cx:pt idx="7780">0.11525000000000001</cx:pt>
          <cx:pt idx="7781">0.51324999999999998</cx:pt>
          <cx:pt idx="7782">0.108</cx:pt>
          <cx:pt idx="7783">0.11800000000000001</cx:pt>
          <cx:pt idx="7784">2.0491666666666668</cx:pt>
          <cx:pt idx="7785">0.18633333333333335</cx:pt>
          <cx:pt idx="7786">0.14499999999999999</cx:pt>
          <cx:pt idx="7787">0.084500000000000006</cx:pt>
          <cx:pt idx="7788">0.30216666666666669</cx:pt>
          <cx:pt idx="7789">1.0335000000000001</cx:pt>
          <cx:pt idx="7790">0.20150000000000001</cx:pt>
          <cx:pt idx="7791">0.096166666666666678</cx:pt>
          <cx:pt idx="7792">1.774</cx:pt>
          <cx:pt idx="7793">0.26874999999999999</cx:pt>
          <cx:pt idx="7794">0.35249999999999998</cx:pt>
          <cx:pt idx="7795">0.37825000000000003</cx:pt>
          <cx:pt idx="7796">0.13275000000000001</cx:pt>
          <cx:pt idx="7797">0.54325000000000001</cx:pt>
          <cx:pt idx="7798">0.070750000000000007</cx:pt>
          <cx:pt idx="7799">0.02775</cx:pt>
          <cx:pt idx="7800">2.6391666666666671</cx:pt>
          <cx:pt idx="7801">0.20100000000000001</cx:pt>
          <cx:pt idx="7802">0.64133333333333331</cx:pt>
          <cx:pt idx="7803">0.28866666666666668</cx:pt>
          <cx:pt idx="7804">0.54649999999999999</cx:pt>
          <cx:pt idx="7805">0.76500000000000001</cx:pt>
          <cx:pt idx="7806">0.12083333333333333</cx:pt>
          <cx:pt idx="7807">0.075833333333333336</cx:pt>
          <cx:pt idx="7808">2.41675</cx:pt>
          <cx:pt idx="7809">0.27775</cx:pt>
          <cx:pt idx="7810">0.40800000000000003</cx:pt>
          <cx:pt idx="7811">0.31175000000000003</cx:pt>
          <cx:pt idx="7812">0.12225</cx:pt>
          <cx:pt idx="7813">1.0525</cx:pt>
          <cx:pt idx="7814">0.21274999999999999</cx:pt>
          <cx:pt idx="7815">0.03175</cx:pt>
          <cx:pt idx="7816">1.73</cx:pt>
          <cx:pt idx="7817">0.29025000000000001</cx:pt>
          <cx:pt idx="7818">0.43975000000000003</cx:pt>
          <cx:pt idx="7819">0.018000000000000002</cx:pt>
          <cx:pt idx="7820">0.1565</cx:pt>
          <cx:pt idx="7821">0.57374999999999998</cx:pt>
          <cx:pt idx="7822">0.17575000000000002</cx:pt>
          <cx:pt idx="7823">0.075999999999999998</cx:pt>
          <cx:pt idx="7824">2.915</cx:pt>
          <cx:pt idx="7825">0.24399999999999999</cx:pt>
          <cx:pt idx="7826">0.21780000000000002</cx:pt>
          <cx:pt idx="7827">0.2374</cx:pt>
          <cx:pt idx="7828">0.68579999999999997</cx:pt>
          <cx:pt idx="7829">1.3253999999999999</cx:pt>
          <cx:pt idx="7830">0.1802</cx:pt>
          <cx:pt idx="7831">0.024399999999999998</cx:pt>
          <cx:pt idx="7832">1.3690000000000002</cx:pt>
          <cx:pt idx="7833">0.21433333333333335</cx:pt>
          <cx:pt idx="7834">0.4368333333333333</cx:pt>
          <cx:pt idx="7835">0.0235</cx:pt>
          <cx:pt idx="7836">0.23966666666666667</cx:pt>
          <cx:pt idx="7837">0.34416666666666662</cx:pt>
          <cx:pt idx="7838">0.088499999999999995</cx:pt>
          <cx:pt idx="7839">0.021999999999999999</cx:pt>
          <cx:pt idx="7840">5.8753333333333337</cx:pt>
          <cx:pt idx="7841">0.39866666666666667</cx:pt>
          <cx:pt idx="7842">0.66633333333333322</cx:pt>
          <cx:pt idx="7843">2.1626666666666665</cx:pt>
          <cx:pt idx="7844">0.64633333333333343</cx:pt>
          <cx:pt idx="7845">1.7323333333333333</cx:pt>
          <cx:pt idx="7846">0.22733333333333336</cx:pt>
          <cx:pt idx="7847">0.041666666666666664</cx:pt>
          <cx:pt idx="7848">2.3700000000000001</cx:pt>
          <cx:pt idx="7849">0.42225000000000001</cx:pt>
          <cx:pt idx="7850">0.40750000000000003</cx:pt>
          <cx:pt idx="7851">0.12725</cx:pt>
          <cx:pt idx="7852">0.082250000000000004</cx:pt>
          <cx:pt idx="7853">1.165</cx:pt>
          <cx:pt idx="7854">0.14499999999999999</cx:pt>
          <cx:pt idx="7855">0.020750000000000001</cx:pt>
          <cx:pt idx="7856">4.9683333333333328</cx:pt>
          <cx:pt idx="7857">0.3813333333333333</cx:pt>
          <cx:pt idx="7858">1.5813333333333333</cx:pt>
          <cx:pt idx="7859">1.5656666666666668</cx:pt>
          <cx:pt idx="7860">0.41200000000000003</cx:pt>
          <cx:pt idx="7861">0.77066666666666672</cx:pt>
          <cx:pt idx="7862">0.22833333333333336</cx:pt>
          <cx:pt idx="7863">0.029000000000000001</cx:pt>
          <cx:pt idx="7864">1.2610000000000001</cx:pt>
          <cx:pt idx="7865">0.22600000000000001</cx:pt>
          <cx:pt idx="7866">0.14075000000000001</cx:pt>
          <cx:pt idx="7867">0.043250000000000004</cx:pt>
          <cx:pt idx="7868">0.069750000000000006</cx:pt>
          <cx:pt idx="7869">0.62975000000000003</cx:pt>
          <cx:pt idx="7870">0.0935</cx:pt>
          <cx:pt idx="7871">0.058000000000000003</cx:pt>
          <cx:pt idx="7872">2.0422500000000001</cx:pt>
          <cx:pt idx="7873">0.26500000000000001</cx:pt>
          <cx:pt idx="7874">0.47350000000000003</cx:pt>
          <cx:pt idx="7875">0.41475000000000001</cx:pt>
          <cx:pt idx="7876">0.21049999999999999</cx:pt>
          <cx:pt idx="7877">0.51000000000000001</cx:pt>
          <cx:pt idx="7878">0.12925</cx:pt>
          <cx:pt idx="7879">0.03925</cx:pt>
          <cx:pt idx="7880">2.1338333333333339</cx:pt>
          <cx:pt idx="7881">0.22916666666666666</cx:pt>
          <cx:pt idx="7882">0.36066666666666669</cx:pt>
          <cx:pt idx="7883">0.062666666666666662</cx:pt>
          <cx:pt idx="7884">0.218</cx:pt>
          <cx:pt idx="7885">1.0351666666666666</cx:pt>
          <cx:pt idx="7886">0.1125</cx:pt>
          <cx:pt idx="7887">0.11566666666666667</cx:pt>
          <cx:pt idx="7888">2.0009999999999999</cx:pt>
          <cx:pt idx="7889">0.24049999999999999</cx:pt>
          <cx:pt idx="7890">0.41725000000000001</cx:pt>
          <cx:pt idx="7891">0.35299999999999998</cx:pt>
          <cx:pt idx="7892">0.154</cx:pt>
          <cx:pt idx="7893">0.67100000000000004</cx:pt>
          <cx:pt idx="7894">0.13450000000000001</cx:pt>
          <cx:pt idx="7895">0.03075</cx:pt>
          <cx:pt idx="7896">2.2323333333333335</cx:pt>
          <cx:pt idx="7897">0.17016666666666666</cx:pt>
          <cx:pt idx="7898">0.55933333333333335</cx:pt>
          <cx:pt idx="7899">0.1225</cx:pt>
          <cx:pt idx="7900">0.22116666666666665</cx:pt>
          <cx:pt idx="7901">0.90299999999999991</cx:pt>
          <cx:pt idx="7902">0.11433333333333333</cx:pt>
          <cx:pt idx="7903">0.14183333333333334</cx:pt>
          <cx:pt idx="7904">3.2665000000000002</cx:pt>
          <cx:pt idx="7905">0.29175000000000001</cx:pt>
          <cx:pt idx="7906">0.58174999999999999</cx:pt>
          <cx:pt idx="7907">0.628</cx:pt>
          <cx:pt idx="7908">0.13275000000000001</cx:pt>
          <cx:pt idx="7909">1.3027500000000001</cx:pt>
          <cx:pt idx="7910">0.26650000000000001</cx:pt>
          <cx:pt idx="7911">0.063</cx:pt>
          <cx:pt idx="7912">2.42225</cx:pt>
          <cx:pt idx="7913">0.28350000000000003</cx:pt>
          <cx:pt idx="7914">1.1167500000000001</cx:pt>
          <cx:pt idx="7915">0.057750000000000003</cx:pt>
          <cx:pt idx="7916">0.21725</cx:pt>
          <cx:pt idx="7917">0.53800000000000003</cx:pt>
          <cx:pt idx="7918">0.14225000000000002</cx:pt>
          <cx:pt idx="7919">0.066750000000000004</cx:pt>
          <cx:pt idx="7920">3.0673999999999997</cx:pt>
          <cx:pt idx="7921">0.28560000000000002</cx:pt>
          <cx:pt idx="7922">0.50980000000000003</cx:pt>
          <cx:pt idx="7923">0.24099999999999999</cx:pt>
          <cx:pt idx="7924">0.56779999999999997</cx:pt>
          <cx:pt idx="7925">1.1260000000000001</cx:pt>
          <cx:pt idx="7926">0.2712</cx:pt>
          <cx:pt idx="7927">0.066000000000000003</cx:pt>
          <cx:pt idx="7928">1.8836666666666666</cx:pt>
          <cx:pt idx="7929">0.308</cx:pt>
          <cx:pt idx="7930">0.81883333333333341</cx:pt>
          <cx:pt idx="7931">0.019333333333333338</cx:pt>
          <cx:pt idx="7932">0.17716666666666667</cx:pt>
          <cx:pt idx="7933">0.41649999999999998</cx:pt>
          <cx:pt idx="7934">0.125</cx:pt>
          <cx:pt idx="7935">0.018833333333333334</cx:pt>
          <cx:pt idx="7936">4.4780000000000006</cx:pt>
          <cx:pt idx="7937">0.3793333333333333</cx:pt>
          <cx:pt idx="7938">0.76633333333333331</cx:pt>
          <cx:pt idx="7939">1.242</cx:pt>
          <cx:pt idx="7940">0.29899999999999999</cx:pt>
          <cx:pt idx="7941">1.4813333333333334</cx:pt>
          <cx:pt idx="7942">0.27166666666666667</cx:pt>
          <cx:pt idx="7943">0.038333333333333337</cx:pt>
          <cx:pt idx="7944">1.64025</cx:pt>
          <cx:pt idx="7945">0.26074999999999998</cx:pt>
          <cx:pt idx="7946">0.14175000000000001</cx:pt>
          <cx:pt idx="7947">0.221</cx:pt>
          <cx:pt idx="7948">0.090999999999999998</cx:pt>
          <cx:pt idx="7949">0.70850000000000002</cx:pt>
          <cx:pt idx="7950">0.17525000000000002</cx:pt>
          <cx:pt idx="7951">0.042000000000000003</cx:pt>
          <cx:pt idx="7952">3.6133333333333337</cx:pt>
          <cx:pt idx="7953">0.58599999999999997</cx:pt>
          <cx:pt idx="7954">0.10333333333333333</cx:pt>
          <cx:pt idx="7955">1.75</cx:pt>
          <cx:pt idx="7956">0</cx:pt>
          <cx:pt idx="7957">0.94833333333333336</cx:pt>
          <cx:pt idx="7958">0.13766666666666666</cx:pt>
          <cx:pt idx="7959">0.087999999999999995</cx:pt>
          <cx:pt idx="7960">1.98725</cx:pt>
          <cx:pt idx="7961">0.28500000000000003</cx:pt>
          <cx:pt idx="7962">0.22275</cx:pt>
          <cx:pt idx="7963">0.097000000000000003</cx:pt>
          <cx:pt idx="7964">0.3105</cx:pt>
          <cx:pt idx="7965">0.89150000000000007</cx:pt>
          <cx:pt idx="7966">0.15175</cx:pt>
          <cx:pt idx="7967">0.028750000000000001</cx:pt>
          <cx:pt idx="7968">2.1764999999999999</cx:pt>
          <cx:pt idx="7969">0.28250000000000003</cx:pt>
          <cx:pt idx="7970">0.41425000000000001</cx:pt>
          <cx:pt idx="7971">0.30675000000000002</cx:pt>
          <cx:pt idx="7972">0.19825000000000001</cx:pt>
          <cx:pt idx="7973">0.67625000000000002</cx:pt>
          <cx:pt idx="7974">0.15975</cx:pt>
          <cx:pt idx="7975">0.13875000000000001</cx:pt>
          <cx:pt idx="7976">1.8901666666666668</cx:pt>
          <cx:pt idx="7977">0.27433333333333332</cx:pt>
          <cx:pt idx="7978">0.032333333333333332</cx:pt>
          <cx:pt idx="7979">0.057000000000000002</cx:pt>
          <cx:pt idx="7980">0.18733333333333335</cx:pt>
          <cx:pt idx="7981">1.1561666666666666</cx:pt>
          <cx:pt idx="7982">0.10816666666666667</cx:pt>
          <cx:pt idx="7983">0.074833333333333335</cx:pt>
          <cx:pt idx="7984">2.1347499999999999</cx:pt>
          <cx:pt idx="7985">0.33200000000000002</cx:pt>
          <cx:pt idx="7986">0.38524999999999998</cx:pt>
          <cx:pt idx="7987">0.54574999999999996</cx:pt>
          <cx:pt idx="7988">0.20675000000000002</cx:pt>
          <cx:pt idx="7989">0.46375</cx:pt>
          <cx:pt idx="7990">0.17724999999999999</cx:pt>
          <cx:pt idx="7991">0.024</cx:pt>
          <cx:pt idx="7992">2.8341666666666669</cx:pt>
          <cx:pt idx="7993">0.18333333333333335</cx:pt>
          <cx:pt idx="7994">0.57666666666666666</cx:pt>
          <cx:pt idx="7995">0.18483333333333332</cx:pt>
          <cx:pt idx="7996">0.67849999999999999</cx:pt>
          <cx:pt idx="7997">0.94483333333333341</cx:pt>
          <cx:pt idx="7998">0.12633333333333333</cx:pt>
          <cx:pt idx="7999">0.13966666666666666</cx:pt>
          <cx:pt idx="8000">2.6847500000000002</cx:pt>
          <cx:pt idx="8001">0.30675000000000002</cx:pt>
          <cx:pt idx="8002">0.69600000000000006</cx:pt>
          <cx:pt idx="8003">0.62250000000000005</cx:pt>
          <cx:pt idx="8004">0.099500000000000005</cx:pt>
          <cx:pt idx="8005">0.77900000000000003</cx:pt>
          <cx:pt idx="8006">0.15075</cx:pt>
          <cx:pt idx="8007">0.030249999999999999</cx:pt>
          <cx:pt idx="8008">2.4451980542043086</cx:pt>
          <cx:pt idx="8009">0.38977067407922172</cx:pt>
          <cx:pt idx="8010">0.96617095205003467</cx:pt>
          <cx:pt idx="8011">0.080555941626129252</cx:pt>
          <cx:pt idx="8012">0.13709520500347464</cx:pt>
          <cx:pt idx="8013">0.64644892286309941</cx:pt>
          <cx:pt idx="8014">0.13909659485753997</cx:pt>
          <cx:pt idx="8015">0.086059763724808891</cx:pt>
          <cx:pt idx="8016">2.9228000000000001</cx:pt>
          <cx:pt idx="8017">0.2712</cx:pt>
          <cx:pt idx="8018">0.31019999999999998</cx:pt>
          <cx:pt idx="8019">0.24340000000000001</cx:pt>
          <cx:pt idx="8020">0.53239999999999998</cx:pt>
          <cx:pt idx="8021">1.1665999999999999</cx:pt>
          <cx:pt idx="8022">0.21759999999999999</cx:pt>
          <cx:pt idx="8023">0.18140000000000001</cx:pt>
          <cx:pt idx="8024">1.6963333333333332</cx:pt>
          <cx:pt idx="8025">0.24866666666666667</cx:pt>
          <cx:pt idx="8026">0.62483333333333335</cx:pt>
          <cx:pt idx="8027">0.0091666666666666667</cx:pt>
          <cx:pt idx="8028">0.15566666666666665</cx:pt>
          <cx:pt idx="8029">0.55549999999999999</cx:pt>
          <cx:pt idx="8030">0.081333333333333327</cx:pt>
          <cx:pt idx="8031">0.021166666666666667</cx:pt>
          <cx:pt idx="8032">5.7856666666666667</cx:pt>
          <cx:pt idx="8033">0.32800000000000001</cx:pt>
          <cx:pt idx="8034">0.88266666666666671</cx:pt>
          <cx:pt idx="8035">1.8716666666666668</cx:pt>
          <cx:pt idx="8036">0.503</cx:pt>
          <cx:pt idx="8037">1.7390000000000003</cx:pt>
          <cx:pt idx="8038">0.37766666666666671</cx:pt>
          <cx:pt idx="8039">0.083666666666666667</cx:pt>
          <cx:pt idx="8040">1.90225</cx:pt>
          <cx:pt idx="8041">0.26324999999999998</cx:pt>
          <cx:pt idx="8042">0.19700000000000001</cx:pt>
          <cx:pt idx="8043">0.26024999999999998</cx:pt>
          <cx:pt idx="8044">0.14549999999999999</cx:pt>
          <cx:pt idx="8045">0.90125</cx:pt>
          <cx:pt idx="8046">0.12</cx:pt>
          <cx:pt idx="8047">0.014999999999999999</cx:pt>
          <cx:pt idx="8048">3.7316666666666669</cx:pt>
          <cx:pt idx="8049">0.52733333333333343</cx:pt>
          <cx:pt idx="8050">0.54733333333333323</cx:pt>
          <cx:pt idx="8051">1.5236666666666667</cx:pt>
          <cx:pt idx="8052">0.16833333333333333</cx:pt>
          <cx:pt idx="8053">0.78000000000000003</cx:pt>
          <cx:pt idx="8054">0.13133333333333336</cx:pt>
          <cx:pt idx="8055">0.053666666666666668</cx:pt>
          <cx:pt idx="8056">2.0640000000000001</cx:pt>
          <cx:pt idx="8057">0.31275000000000003</cx:pt>
          <cx:pt idx="8058">0.073749999999999996</cx:pt>
          <cx:pt idx="8059">0.10200000000000001</cx:pt>
          <cx:pt idx="8060">0.20650000000000002</cx:pt>
          <cx:pt idx="8061">1.26875</cx:pt>
          <cx:pt idx="8062">0.073249999999999996</cx:pt>
          <cx:pt idx="8063">0.027</cx:pt>
          <cx:pt idx="8064">2.2905000000000002</cx:pt>
          <cx:pt idx="8065">0.23175000000000001</cx:pt>
          <cx:pt idx="8066">0.71225000000000005</cx:pt>
          <cx:pt idx="8067">0.37225000000000003</cx:pt>
          <cx:pt idx="8068">0.23850000000000002</cx:pt>
          <cx:pt idx="8069">0.60025000000000006</cx:pt>
          <cx:pt idx="8070">0.089249999999999996</cx:pt>
          <cx:pt idx="8071">0.046249999999999999</cx:pt>
          <cx:pt idx="8072">2.3248333333333329</cx:pt>
          <cx:pt idx="8073">0.24399999999999999</cx:pt>
          <cx:pt idx="8074">0.51500000000000001</cx:pt>
          <cx:pt idx="8075">0.076833333333333337</cx:pt>
          <cx:pt idx="8076">0.27666666666666667</cx:pt>
          <cx:pt idx="8077">0.97266666666666668</cx:pt>
          <cx:pt idx="8078">0.1065</cx:pt>
          <cx:pt idx="8079">0.13316666666666666</cx:pt>
          <cx:pt idx="8080">1.7482500000000001</cx:pt>
          <cx:pt idx="8081">0.218</cx:pt>
          <cx:pt idx="8082">0.14549999999999999</cx:pt>
          <cx:pt idx="8083">0.35000000000000003</cx:pt>
          <cx:pt idx="8084">0.19225</cx:pt>
          <cx:pt idx="8085">0.69450000000000001</cx:pt>
          <cx:pt idx="8086">0.11075</cx:pt>
          <cx:pt idx="8087">0.037249999999999998</cx:pt>
          <cx:pt idx="8088">2.8691666666666666</cx:pt>
          <cx:pt idx="8089">0.16650000000000001</cx:pt>
          <cx:pt idx="8090">0.46816666666666668</cx:pt>
          <cx:pt idx="8091">0.19316666666666665</cx:pt>
          <cx:pt idx="8092">0.47716666666666668</cx:pt>
          <cx:pt idx="8093">1.1393333333333333</cx:pt>
          <cx:pt idx="8094">0.23416666666666666</cx:pt>
          <cx:pt idx="8095">0.19066666666666665</cx:pt>
          <cx:pt idx="8096">2.5122499999999999</cx:pt>
          <cx:pt idx="8097">0.24775</cx:pt>
          <cx:pt idx="8098">0.48249999999999998</cx:pt>
          <cx:pt idx="8099">0.59825000000000006</cx:pt>
          <cx:pt idx="8100">0.13100000000000001</cx:pt>
          <cx:pt idx="8101">0.79125000000000001</cx:pt>
          <cx:pt idx="8102">0.23525000000000001</cx:pt>
          <cx:pt idx="8103">0.026249999999999999</cx:pt>
          <cx:pt idx="8104">2.306</cx:pt>
          <cx:pt idx="8105">0.28100000000000003</cx:pt>
          <cx:pt idx="8106">0.82874999999999999</cx:pt>
          <cx:pt idx="8107">0.14225000000000002</cx:pt>
          <cx:pt idx="8108">0.17150000000000001</cx:pt>
          <cx:pt idx="8109">0.69274999999999998</cx:pt>
          <cx:pt idx="8110">0.086750000000000008</cx:pt>
          <cx:pt idx="8111">0.10300000000000001</cx:pt>
          <cx:pt idx="8112">3.1407944405837389</cx:pt>
          <cx:pt idx="8113">0.28139541348158448</cx:pt>
          <cx:pt idx="8114">0.44350799166087562</cx:pt>
          <cx:pt idx="8115">0.24138095899930509</cx:pt>
          <cx:pt idx="8116">0.4783321751216123</cx:pt>
          <cx:pt idx="8117">1.3615455177206395</cx:pt>
          <cx:pt idx="8118">0.27839332870048644</cx:pt>
          <cx:pt idx="8119">0.056239054899235578</cx:pt>
          <cx:pt idx="8120">1.9950000000000001</cx:pt>
          <cx:pt idx="8121">0.32350000000000001</cx:pt>
          <cx:pt idx="8122">0.68166666666666675</cx:pt>
          <cx:pt idx="8123">0.0093333333333333341</cx:pt>
          <cx:pt idx="8124">0.41333333333333333</cx:pt>
          <cx:pt idx="8125">0.42199999999999999</cx:pt>
          <cx:pt idx="8126">0.10366666666666667</cx:pt>
          <cx:pt idx="8127">0.041500000000000002</cx:pt>
          <cx:pt idx="8128">4.957148019457958</cx:pt>
          <cx:pt idx="8129">0.31822098679638638</cx:pt>
          <cx:pt idx="8130">0.84191799861014593</cx:pt>
          <cx:pt idx="8131">1.5617901320361363</cx:pt>
          <cx:pt idx="8132">0.61342599027102152</cx:pt>
          <cx:pt idx="8133">1.3876302988186242</cx:pt>
          <cx:pt idx="8134">0.1968033356497568</cx:pt>
          <cx:pt idx="8135">0.037359277275886039</cx:pt>
          <cx:pt idx="8136">2.9347500000000002</cx:pt>
          <cx:pt idx="8137">0.29525000000000001</cx:pt>
          <cx:pt idx="8138">0.82200000000000006</cx:pt>
          <cx:pt idx="8139">0.32550000000000001</cx:pt>
          <cx:pt idx="8140">0.308</cx:pt>
          <cx:pt idx="8141">1.01475</cx:pt>
          <cx:pt idx="8142">0.14999999999999999</cx:pt>
          <cx:pt idx="8143">0.01925</cx:pt>
          <cx:pt idx="8144">3.2516666666666665</cx:pt>
          <cx:pt idx="8145">0.3213333333333333</cx:pt>
          <cx:pt idx="8146">0.71599999999999997</cx:pt>
          <cx:pt idx="8147">0.96533333333333327</cx:pt>
          <cx:pt idx="8148">0.3813333333333333</cx:pt>
          <cx:pt idx="8149">0.6293333333333333</cx:pt>
          <cx:pt idx="8150">0.22166666666666665</cx:pt>
          <cx:pt idx="8151">0.01666666666666667</cx:pt>
          <cx:pt idx="8152">2.5705</cx:pt>
          <cx:pt idx="8153">0.35125000000000001</cx:pt>
          <cx:pt idx="8154">0.31275000000000003</cx:pt>
          <cx:pt idx="8155">0.0385</cx:pt>
          <cx:pt idx="8156">0.29749999999999999</cx:pt>
          <cx:pt idx="8157">1.379</cx:pt>
          <cx:pt idx="8158">0.15049999999999999</cx:pt>
          <cx:pt idx="8159">0.041000000000000002</cx:pt>
          <cx:pt idx="8160">2.2182499999999998</cx:pt>
          <cx:pt idx="8161">0.22600000000000001</cx:pt>
          <cx:pt idx="8162">0.38824999999999998</cx:pt>
          <cx:pt idx="8163">0.3095</cx:pt>
          <cx:pt idx="8164">0.17400000000000002</cx:pt>
          <cx:pt idx="8165">0.84050000000000002</cx:pt>
          <cx:pt idx="8166">0.16600000000000001</cx:pt>
          <cx:pt idx="8167">0.114</cx:pt>
          <cx:pt idx="8168">2.1916666666666669</cx:pt>
          <cx:pt idx="8169">0.27133333333333332</cx:pt>
          <cx:pt idx="8170">0.45850000000000002</cx:pt>
          <cx:pt idx="8171">0.047833333333333339</cx:pt>
          <cx:pt idx="8172">0.16566666666666666</cx:pt>
          <cx:pt idx="8173">0.90000000000000002</cx:pt>
          <cx:pt idx="8174">0.17000000000000001</cx:pt>
          <cx:pt idx="8175">0.17833333333333334</cx:pt>
          <cx:pt idx="8176">1.8442499999999999</cx:pt>
          <cx:pt idx="8177">0.24374999999999999</cx:pt>
          <cx:pt idx="8178">0.26924999999999999</cx:pt>
          <cx:pt idx="8179">0.31900000000000001</cx:pt>
          <cx:pt idx="8180">0.15175</cx:pt>
          <cx:pt idx="8181">0.66000000000000003</cx:pt>
          <cx:pt idx="8182">0.16025</cx:pt>
          <cx:pt idx="8183">0.040250000000000001</cx:pt>
          <cx:pt idx="8184">2.4738333333333333</cx:pt>
          <cx:pt idx="8185">0.1605</cx:pt>
          <cx:pt idx="8186">0.59616666666666662</cx:pt>
          <cx:pt idx="8187">0.14833333333333334</cx:pt>
          <cx:pt idx="8188">0.41033333333333333</cx:pt>
          <cx:pt idx="8189">0.90716666666666679</cx:pt>
          <cx:pt idx="8190">0.15366666666666667</cx:pt>
          <cx:pt idx="8191">0.097666666666666679</cx:pt>
          <cx:pt idx="8192">2.298</cx:pt>
          <cx:pt idx="8193">0.27900000000000003</cx:pt>
          <cx:pt idx="8194">0.58725000000000005</cx:pt>
          <cx:pt idx="8195">0.088249999999999995</cx:pt>
          <cx:pt idx="8196">0.155</cx:pt>
          <cx:pt idx="8197">0.87875000000000003</cx:pt>
          <cx:pt idx="8198">0.29249999999999998</cx:pt>
          <cx:pt idx="8199">0.017250000000000001</cx:pt>
          <cx:pt idx="8200">2.3807499999999999</cx:pt>
          <cx:pt idx="8201">0.28500000000000003</cx:pt>
          <cx:pt idx="8202">0.83100000000000007</cx:pt>
          <cx:pt idx="8203">0.14175000000000001</cx:pt>
          <cx:pt idx="8204">0.21325</cx:pt>
          <cx:pt idx="8205">0.62975000000000003</cx:pt>
          <cx:pt idx="8206">0.20475000000000002</cx:pt>
          <cx:pt idx="8207">0.075249999999999997</cx:pt>
          <cx:pt idx="8208">3.3548</cx:pt>
          <cx:pt idx="8209">0.2288</cx:pt>
          <cx:pt idx="8210">0.88979999999999992</cx:pt>
          <cx:pt idx="8211">0.22259999999999999</cx:pt>
          <cx:pt idx="8212">0.46239999999999998</cx:pt>
          <cx:pt idx="8213">1.2122000000000004</cx:pt>
          <cx:pt idx="8214">0.29199999999999998</cx:pt>
          <cx:pt idx="8215">0.047</cx:pt>
          <cx:pt idx="8216">1.3991666666666669</cx:pt>
          <cx:pt idx="8217">0.22883333333333336</cx:pt>
          <cx:pt idx="8218">0.5531666666666667</cx:pt>
          <cx:pt idx="8219">0.070833333333333331</cx:pt>
          <cx:pt idx="8220">0.14933333333333335</cx:pt>
          <cx:pt idx="8221">0.28350000000000003</cx:pt>
          <cx:pt idx="8222">0.09816666666666668</cx:pt>
          <cx:pt idx="8223">0.015333333333333334</cx:pt>
          <cx:pt idx="8224">4.1586666666666661</cx:pt>
          <cx:pt idx="8225">0.35033333333333333</cx:pt>
          <cx:pt idx="8226">0.016</cx:pt>
          <cx:pt idx="8227">1.6673333333333333</cx:pt>
          <cx:pt idx="8228">0.3066666666666667</cx:pt>
          <cx:pt idx="8229">1.5523333333333333</cx:pt>
          <cx:pt idx="8230">0.215</cx:pt>
          <cx:pt idx="8231">0.051000000000000004</cx:pt>
          <cx:pt idx="8232">2.9184999999999999</cx:pt>
          <cx:pt idx="8233">0.26624999999999999</cx:pt>
          <cx:pt idx="8234">0.72625000000000006</cx:pt>
          <cx:pt idx="8235">0.21525</cx:pt>
          <cx:pt idx="8236">0.2225</cx:pt>
          <cx:pt idx="8237">1.2797499999999999</cx:pt>
          <cx:pt idx="8238">0.19350000000000001</cx:pt>
          <cx:pt idx="8239">0.014999999999999999</cx:pt>
          <cx:pt idx="8240">3.3916666666666666</cx:pt>
          <cx:pt idx="8241">0.39366666666666672</cx:pt>
          <cx:pt idx="8242">0.54133333333333333</cx:pt>
          <cx:pt idx="8243">1.3680000000000001</cx:pt>
          <cx:pt idx="8244">0.3823333333333333</cx:pt>
          <cx:pt idx="8245">0.42833333333333334</cx:pt>
          <cx:pt idx="8246">0.23633333333333334</cx:pt>
          <cx:pt idx="8247">0.041666666666666664</cx:pt>
          <cx:pt idx="8248">2.62425</cx:pt>
          <cx:pt idx="8249">0.26274999999999998</cx:pt>
          <cx:pt idx="8250">0.41825000000000001</cx:pt>
          <cx:pt idx="8251">0.18074999999999999</cx:pt>
          <cx:pt idx="8252">0.20475000000000002</cx:pt>
          <cx:pt idx="8253">1.3069999999999999</cx:pt>
          <cx:pt idx="8254">0.20949999999999999</cx:pt>
          <cx:pt idx="8255">0.041250000000000002</cx:pt>
          <cx:pt idx="8256">2.2625000000000002</cx:pt>
          <cx:pt idx="8257">0.22875000000000001</cx:pt>
          <cx:pt idx="8258">0.50575000000000003</cx:pt>
          <cx:pt idx="8259">0.43925000000000003</cx:pt>
          <cx:pt idx="8260">0.11075</cx:pt>
          <cx:pt idx="8261">0.74875000000000003</cx:pt>
          <cx:pt idx="8262">0.182</cx:pt>
          <cx:pt idx="8263">0.04725</cx:pt>
          <cx:pt idx="8264">1.8323333333333336</cx:pt>
          <cx:pt idx="8265">0.22183333333333335</cx:pt>
          <cx:pt idx="8266">0.094666666666666677</cx:pt>
          <cx:pt idx="8267">0.053166666666666668</cx:pt>
          <cx:pt idx="8268">0.41933333333333334</cx:pt>
          <cx:pt idx="8269">0.68200000000000005</cx:pt>
          <cx:pt idx="8270">0.17849999999999999</cx:pt>
          <cx:pt idx="8271">0.18283333333333335</cx:pt>
          <cx:pt idx="8272">1.98675</cx:pt>
          <cx:pt idx="8273">0.25674999999999998</cx:pt>
          <cx:pt idx="8274">0.39400000000000002</cx:pt>
          <cx:pt idx="8275">0.33274999999999999</cx:pt>
          <cx:pt idx="8276">0.19625000000000001</cx:pt>
          <cx:pt idx="8277">0.60824999999999996</cx:pt>
          <cx:pt idx="8278">0.161</cx:pt>
          <cx:pt idx="8279">0.037749999999999999</cx:pt>
          <cx:pt idx="8280">2.5036666666666667</cx:pt>
          <cx:pt idx="8281">0.1295</cx:pt>
          <cx:pt idx="8282">0.46466666666666662</cx:pt>
          <cx:pt idx="8283">0.161</cx:pt>
          <cx:pt idx="8284">0.75150000000000006</cx:pt>
          <cx:pt idx="8285">0.74683333333333335</cx:pt>
          <cx:pt idx="8286">0.1535</cx:pt>
          <cx:pt idx="8287">0.096666666666666679</cx:pt>
          <cx:pt idx="8288">1.61625</cx:pt>
          <cx:pt idx="8289">0.2205</cx:pt>
          <cx:pt idx="8290">0.53800000000000003</cx:pt>
          <cx:pt idx="8291">0.082000000000000003</cx:pt>
          <cx:pt idx="8292">0.055</cx:pt>
          <cx:pt idx="8293">0.48475000000000001</cx:pt>
          <cx:pt idx="8294">0.19575000000000001</cx:pt>
          <cx:pt idx="8295">0.040250000000000001</cx:pt>
          <cx:pt idx="8296">1.7095</cx:pt>
          <cx:pt idx="8297">0.27374999999999999</cx:pt>
          <cx:pt idx="8298">0.55149999999999999</cx:pt>
          <cx:pt idx="8299">0.037999999999999999</cx:pt>
          <cx:pt idx="8300">0.21325</cx:pt>
          <cx:pt idx="8301">0.37425000000000003</cx:pt>
          <cx:pt idx="8302">0.16775000000000001</cx:pt>
          <cx:pt idx="8303">0.090999999999999998</cx:pt>
          <cx:pt idx="8304">2.6099999999999999</cx:pt>
          <cx:pt idx="8305">0.2374</cx:pt>
          <cx:pt idx="8306">0.55859999999999999</cx:pt>
          <cx:pt idx="8307">0.22059999999999999</cx:pt>
          <cx:pt idx="8308">0.50319999999999998</cx:pt>
          <cx:pt idx="8309">0.78379999999999994</cx:pt>
          <cx:pt idx="8310">0.26400000000000001</cx:pt>
          <cx:pt idx="8311">0.042400000000000007</cx:pt>
          <cx:pt idx="8312">1.2514999999999998</cx:pt>
          <cx:pt idx="8313">0.21666666666666667</cx:pt>
          <cx:pt idx="8314">0.28583333333333333</cx:pt>
          <cx:pt idx="8315">0.038166666666666668</cx:pt>
          <cx:pt idx="8316">0.35766666666666669</cx:pt>
          <cx:pt idx="8317">0.24766666666666667</cx:pt>
          <cx:pt idx="8318">0.084500000000000006</cx:pt>
          <cx:pt idx="8319">0.021000000000000001</cx:pt>
          <cx:pt idx="8320">4.4450000000000003</cx:pt>
          <cx:pt idx="8321">0.309</cx:pt>
          <cx:pt idx="8322">0.19600000000000001</cx:pt>
          <cx:pt idx="8323">1.3016666666666665</cx:pt>
          <cx:pt idx="8324">0.5043333333333333</cx:pt>
          <cx:pt idx="8325">1.7983333333333336</cx:pt>
          <cx:pt idx="8326">0.314</cx:pt>
          <cx:pt idx="8327">0.021666666666666667</cx:pt>
          <cx:pt idx="8328">2.5627499999999999</cx:pt>
          <cx:pt idx="8329">0.27725</cx:pt>
          <cx:pt idx="8330">0.33450000000000002</cx:pt>
          <cx:pt idx="8331">0.38424999999999998</cx:pt>
          <cx:pt idx="8332">0.097000000000000003</cx:pt>
          <cx:pt idx="8333">1.2562500000000001</cx:pt>
          <cx:pt idx="8334">0.17974999999999999</cx:pt>
          <cx:pt idx="8335">0.033750000000000002</cx:pt>
          <cx:pt idx="8336">4.3110000000000008</cx:pt>
          <cx:pt idx="8337">0.33000000000000002</cx:pt>
          <cx:pt idx="8338">1.2353333333333332</cx:pt>
          <cx:pt idx="8339">1.829</cx:pt>
          <cx:pt idx="8340">0.17599999999999999</cx:pt>
          <cx:pt idx="8341">0.5063333333333333</cx:pt>
          <cx:pt idx="8342">0.16133333333333336</cx:pt>
          <cx:pt idx="8343">0.072999999999999995</cx:pt>
          <cx:pt idx="8344">1.9087499999999999</cx:pt>
          <cx:pt idx="8345">0.24049999999999999</cx:pt>
          <cx:pt idx="8346">0.251</cx:pt>
          <cx:pt idx="8347">0.14599999999999999</cx:pt>
          <cx:pt idx="8348">0.25924999999999998</cx:pt>
          <cx:pt idx="8349">0.87</cx:pt>
          <cx:pt idx="8350">0.11275</cx:pt>
          <cx:pt idx="8351">0.029250000000000002</cx:pt>
          <cx:pt idx="8352">2.4297499999999999</cx:pt>
          <cx:pt idx="8353">0.21825</cx:pt>
          <cx:pt idx="8354">0.42125000000000001</cx:pt>
          <cx:pt idx="8355">0.47650000000000003</cx:pt>
          <cx:pt idx="8356">0.12025</cx:pt>
          <cx:pt idx="8357">0.91149999999999998</cx:pt>
          <cx:pt idx="8358">0.22850000000000001</cx:pt>
          <cx:pt idx="8359">0.053499999999999999</cx:pt>
          <cx:pt idx="8360">2.0034999999999998</cx:pt>
          <cx:pt idx="8361">0.21049999999999999</cx:pt>
          <cx:pt idx="8362">0.17150000000000001</cx:pt>
          <cx:pt idx="8363">0.045833333333333337</cx:pt>
          <cx:pt idx="8364">0.46283333333333332</cx:pt>
          <cx:pt idx="8365">0.84150000000000003</cx:pt>
          <cx:pt idx="8366">0.16716666666666666</cx:pt>
          <cx:pt idx="8367">0.10416666666666667</cx:pt>
          <cx:pt idx="8368">2.2404999999999999</cx:pt>
          <cx:pt idx="8369">0.29399999999999998</cx:pt>
          <cx:pt idx="8370">0.47025</cx:pt>
          <cx:pt idx="8371">0.44125000000000003</cx:pt>
          <cx:pt idx="8372">0.1615</cx:pt>
          <cx:pt idx="8373">0.73099999999999998</cx:pt>
          <cx:pt idx="8374">0.1055</cx:pt>
          <cx:pt idx="8375">0.036999999999999998</cx:pt>
          <cx:pt idx="8376">1.8801666666666665</cx:pt>
          <cx:pt idx="8377">0.16900000000000001</cx:pt>
          <cx:pt idx="8378">0.1781666666666667</cx:pt>
          <cx:pt idx="8379">0.20016666666666666</cx:pt>
          <cx:pt idx="8380">0.29716666666666669</cx:pt>
          <cx:pt idx="8381">0.82550000000000001</cx:pt>
          <cx:pt idx="8382">0.10433333333333333</cx:pt>
          <cx:pt idx="8383">0.10583333333333333</cx:pt>
          <cx:pt idx="8384">1.9475</cx:pt>
          <cx:pt idx="8385">0.21575</cx:pt>
          <cx:pt idx="8386">0.43525000000000003</cx:pt>
          <cx:pt idx="8387">0.082000000000000003</cx:pt>
          <cx:pt idx="8388">0.033500000000000002</cx:pt>
          <cx:pt idx="8389">0.92625000000000002</cx:pt>
          <cx:pt idx="8390">0.21475</cx:pt>
          <cx:pt idx="8391">0.040000000000000001</cx:pt>
          <cx:pt idx="8392">1.9137500000000001</cx:pt>
          <cx:pt idx="8393">0.28100000000000003</cx:pt>
          <cx:pt idx="8394">0.68174999999999997</cx:pt>
          <cx:pt idx="8395">0.037999999999999999</cx:pt>
          <cx:pt idx="8396">0.13175000000000001</cx:pt>
          <cx:pt idx="8397">0.54425000000000001</cx:pt>
          <cx:pt idx="8398">0.17649999999999999</cx:pt>
          <cx:pt idx="8399">0.060499999999999998</cx:pt>
          <cx:pt idx="8400">2.7789999999999999</cx:pt>
          <cx:pt idx="8401">0.23119999999999999</cx:pt>
          <cx:pt idx="8402">0.29279999999999995</cx:pt>
          <cx:pt idx="8403">0.29279999999999995</cx:pt>
          <cx:pt idx="8404">0.41000000000000003</cx:pt>
          <cx:pt idx="8405">1.2177999999999998</cx:pt>
          <cx:pt idx="8406">0.23519999999999999</cx:pt>
          <cx:pt idx="8407">0.09920000000000001</cx:pt>
          <cx:pt idx="8408">1.6705000000000001</cx:pt>
          <cx:pt idx="8409">0.21099999999999999</cx:pt>
          <cx:pt idx="8410">0.78549999999999998</cx:pt>
          <cx:pt idx="8411">0.022499999999999999</cx:pt>
          <cx:pt idx="8412">0.18283333333333335</cx:pt>
          <cx:pt idx="8413">0.33916666666666662</cx:pt>
          <cx:pt idx="8414">0.11533333333333333</cx:pt>
          <cx:pt idx="8415">0.014166666666666666</cx:pt>
          <cx:pt idx="8416">5.070333333333334</cx:pt>
          <cx:pt idx="8417">0.48166666666666669</cx:pt>
          <cx:pt idx="8418">0.65666666666666662</cx:pt>
          <cx:pt idx="8419">1.4103333333333332</cx:pt>
          <cx:pt idx="8420">0.38866666666666672</cx:pt>
          <cx:pt idx="8421">1.7726666666666666</cx:pt>
          <cx:pt idx="8422">0.33566666666666667</cx:pt>
          <cx:pt idx="8423">0.02466666666666667</cx:pt>
          <cx:pt idx="8424">2.0965000000000003</cx:pt>
          <cx:pt idx="8425">0.2485</cx:pt>
          <cx:pt idx="8426">0.31575000000000003</cx:pt>
          <cx:pt idx="8427">0.25075000000000003</cx:pt>
          <cx:pt idx="8428">0.156</cx:pt>
          <cx:pt idx="8429">0.91375000000000006</cx:pt>
          <cx:pt idx="8430">0.191</cx:pt>
          <cx:pt idx="8431">0.020750000000000001</cx:pt>
          <cx:pt idx="8432">3.0373333333333337</cx:pt>
          <cx:pt idx="8433">0.32100000000000001</cx:pt>
          <cx:pt idx="8434">0.51033333333333342</cx:pt>
          <cx:pt idx="8435">1.1673333333333333</cx:pt>
          <cx:pt idx="8436">0.029000000000000001</cx:pt>
          <cx:pt idx="8437">0.71066666666666678</cx:pt>
          <cx:pt idx="8438">0.20133333333333334</cx:pt>
          <cx:pt idx="8439">0.097666666666666679</cx:pt>
          <cx:pt idx="8440">1.8175000000000001</cx:pt>
          <cx:pt idx="8441">0.25075000000000003</cx:pt>
          <cx:pt idx="8442">0.23775000000000002</cx:pt>
          <cx:pt idx="8443">0.12525</cx:pt>
          <cx:pt idx="8444">0.26250000000000001</cx:pt>
          <cx:pt idx="8445">0.75150000000000006</cx:pt>
          <cx:pt idx="8446">0.1295</cx:pt>
          <cx:pt idx="8447">0.060249999999999998</cx:pt>
          <cx:pt idx="8448">3.101</cx:pt>
          <cx:pt idx="8449">0.26550000000000001</cx:pt>
          <cx:pt idx="8450">0.624</cx:pt>
          <cx:pt idx="8451">0.57450000000000001</cx:pt>
          <cx:pt idx="8452">0.32650000000000001</cx:pt>
          <cx:pt idx="8453">1.0669999999999999</cx:pt>
          <cx:pt idx="8454">0.19400000000000001</cx:pt>
          <cx:pt idx="8455">0.049500000000000002</cx:pt>
          <cx:pt idx="8456">2.0255000000000001</cx:pt>
          <cx:pt idx="8457">0.186</cx:pt>
          <cx:pt idx="8458">0.13683333333333333</cx:pt>
          <cx:pt idx="8459">0.058833333333333335</cx:pt>
          <cx:pt idx="8460">0.31083333333333329</cx:pt>
          <cx:pt idx="8461">1.0663333333333334</cx:pt>
          <cx:pt idx="8462">0.186</cx:pt>
          <cx:pt idx="8463">0.080666666666666678</cx:pt>
          <cx:pt idx="8464">1.76875</cx:pt>
          <cx:pt idx="8465">0.191</cx:pt>
          <cx:pt idx="8466">0.33474999999999999</cx:pt>
          <cx:pt idx="8467">0.35899999999999999</cx:pt>
          <cx:pt idx="8468">0.22600000000000001</cx:pt>
          <cx:pt idx="8469">0.55700000000000005</cx:pt>
          <cx:pt idx="8470">0.071250000000000008</cx:pt>
          <cx:pt idx="8471">0.029750000000000002</cx:pt>
          <cx:pt idx="8472">1.9109999999999996</cx:pt>
          <cx:pt idx="8473">0.14716666666666667</cx:pt>
          <cx:pt idx="8474">0.1546666666666667</cx:pt>
          <cx:pt idx="8475">0.14216666666666666</cx:pt>
          <cx:pt idx="8476">0.46850000000000003</cx:pt>
          <cx:pt idx="8477">0.8653333333333334</cx:pt>
          <cx:pt idx="8478">0.077833333333333324</cx:pt>
          <cx:pt idx="8479">0.055333333333333339</cx:pt>
          <cx:pt idx="8480">2.0907499999999999</cx:pt>
          <cx:pt idx="8481">0.26650000000000001</cx:pt>
          <cx:pt idx="8482">0.4395</cx:pt>
          <cx:pt idx="8483">0.18099999999999999</cx:pt>
          <cx:pt idx="8484">0.06275</cx:pt>
          <cx:pt idx="8485">0.82650000000000001</cx:pt>
          <cx:pt idx="8486">0.23175000000000001</cx:pt>
          <cx:pt idx="8487">0.082750000000000004</cx:pt>
          <cx:pt idx="8488">1.9185000000000001</cx:pt>
          <cx:pt idx="8489">0.27875</cx:pt>
          <cx:pt idx="8490">0.64375000000000004</cx:pt>
          <cx:pt idx="8491">0.0060000000000000001</cx:pt>
          <cx:pt idx="8492">0.12225</cx:pt>
          <cx:pt idx="8493">0.61024999999999996</cx:pt>
          <cx:pt idx="8494">0.183</cx:pt>
          <cx:pt idx="8495">0.074499999999999997</cx:pt>
          <cx:pt idx="8496">2.6987999999999999</cx:pt>
          <cx:pt idx="8497">0.21859999999999999</cx:pt>
          <cx:pt idx="8498">0.38639999999999997</cx:pt>
          <cx:pt idx="8499">0.24059999999999998</cx:pt>
          <cx:pt idx="8500">0.49540000000000001</cx:pt>
          <cx:pt idx="8501">0.96959999999999991</cx:pt>
          <cx:pt idx="8502">0.28039999999999998</cx:pt>
          <cx:pt idx="8503">0.10779999999999999</cx:pt>
          <cx:pt idx="8504">1.1753333333333333</cx:pt>
          <cx:pt idx="8505">0.22616666666666665</cx:pt>
          <cx:pt idx="8506">0.32283333333333331</cx:pt>
          <cx:pt idx="8507">0.070666666666666669</cx:pt>
          <cx:pt idx="8508">0.11750000000000001</cx:pt>
          <cx:pt idx="8509">0.33216666666666661</cx:pt>
          <cx:pt idx="8510">0.080666666666666678</cx:pt>
          <cx:pt idx="8511">0.025333333333333333</cx:pt>
          <cx:pt idx="8512">3.7680000000000002</cx:pt>
          <cx:pt idx="8513">0.40500000000000003</cx:pt>
          <cx:pt idx="8514">0.15666666666666668</cx:pt>
          <cx:pt idx="8515">0.73399999999999999</cx:pt>
          <cx:pt idx="8516">0.36933333333333335</cx:pt>
          <cx:pt idx="8517">1.7663333333333333</cx:pt>
          <cx:pt idx="8518">0.30433333333333334</cx:pt>
          <cx:pt idx="8519">0.032333333333333339</cx:pt>
          <cx:pt idx="8520">1.7502487838776923</cx:pt>
          <cx:pt idx="8521">0.25342599027102153</cx:pt>
          <cx:pt idx="8522">0.18763029881862406</cx:pt>
          <cx:pt idx="8523">0.35152744961779014</cx:pt>
          <cx:pt idx="8524">0.091563585823488544</cx:pt>
          <cx:pt idx="8525">0.74576789437109092</cx:pt>
          <cx:pt idx="8526">0.095816539263377354</cx:pt>
          <cx:pt idx="8527">0.02451702571230021</cx:pt>
          <cx:pt idx="8528">3.9790000000000001</cx:pt>
          <cx:pt idx="8529">0.4395</cx:pt>
          <cx:pt idx="8530">0.66849999999999998</cx:pt>
          <cx:pt idx="8531">1.1565000000000001</cx:pt>
          <cx:pt idx="8532">0.129</cx:pt>
          <cx:pt idx="8533">1.1465000000000001</cx:pt>
          <cx:pt idx="8534">0.41699999999999998</cx:pt>
          <cx:pt idx="8535">0.021999999999999999</cx:pt>
          <cx:pt idx="8536">2.5409999999999999</cx:pt>
          <cx:pt idx="8537">0.24825</cx:pt>
          <cx:pt idx="8538">0.91875000000000007</cx:pt>
          <cx:pt idx="8539">0.077249999999999999</cx:pt>
          <cx:pt idx="8540">0.16950000000000001</cx:pt>
          <cx:pt idx="8541">1.01475</cx:pt>
          <cx:pt idx="8542">0.075749999999999998</cx:pt>
          <cx:pt idx="8543">0.036749999999999998</cx:pt>
          <cx:pt idx="8544">3.6034999999999999</cx:pt>
          <cx:pt idx="8545">0.29499999999999998</cx:pt>
          <cx:pt idx="8546">1.5720000000000001</cx:pt>
          <cx:pt idx="8547">0.38874999999999998</cx:pt>
          <cx:pt idx="8548">0.20300000000000001</cx:pt>
          <cx:pt idx="8549">0.91900000000000004</cx:pt>
          <cx:pt idx="8550">0.188</cx:pt>
          <cx:pt idx="8551">0.037749999999999999</cx:pt>
          <cx:pt idx="8552">1.5835000000000006</cx:pt>
          <cx:pt idx="8553">0.19183333333333336</cx:pt>
          <cx:pt idx="8554">0.14499999999999999</cx:pt>
          <cx:pt idx="8555">0.046333333333333337</cx:pt>
          <cx:pt idx="8556">0.073999999999999996</cx:pt>
          <cx:pt idx="8557">0.86116666666666664</cx:pt>
          <cx:pt idx="8558">0.124</cx:pt>
          <cx:pt idx="8559">0.14116666666666666</cx:pt>
          <cx:pt idx="8560">2.0135000000000001</cx:pt>
          <cx:pt idx="8561">0.23425000000000001</cx:pt>
          <cx:pt idx="8562">0.61799999999999999</cx:pt>
          <cx:pt idx="8563">0.33500000000000002</cx:pt>
          <cx:pt idx="8564">0.14549999999999999</cx:pt>
          <cx:pt idx="8565">0.53475000000000006</cx:pt>
          <cx:pt idx="8566">0.0935</cx:pt>
          <cx:pt idx="8567">0.052499999999999998</cx:pt>
          <cx:pt idx="8568">2.0640000000000001</cx:pt>
          <cx:pt idx="8569">0.12566666666666668</cx:pt>
          <cx:pt idx="8570">0.46216666666666673</cx:pt>
          <cx:pt idx="8571">0.11166666666666666</cx:pt>
          <cx:pt idx="8572">0.33050000000000002</cx:pt>
          <cx:pt idx="8573">0.85133333333333339</cx:pt>
          <cx:pt idx="8574">0.078833333333333325</cx:pt>
          <cx:pt idx="8575">0.10383333333333333</cx:pt>
          <cx:pt idx="8576">2.6632500000000001</cx:pt>
          <cx:pt idx="8577">0.2465</cx:pt>
          <cx:pt idx="8578">0.78200000000000003</cx:pt>
          <cx:pt idx="8579">0.3785</cx:pt>
          <cx:pt idx="8580">0.14250000000000002</cx:pt>
          <cx:pt idx="8581">0.79849999999999999</cx:pt>
          <cx:pt idx="8582">0.28575</cx:pt>
          <cx:pt idx="8583">0.029500000000000002</cx:pt>
          <cx:pt idx="8584">2.26925</cx:pt>
          <cx:pt idx="8585">0.23000000000000001</cx:pt>
          <cx:pt idx="8586">0.89924999999999999</cx:pt>
          <cx:pt idx="8587">0.080750000000000002</cx:pt>
          <cx:pt idx="8588">0.14524999999999999</cx:pt>
          <cx:pt idx="8589">0.62924999999999998</cx:pt>
          <cx:pt idx="8590">0.21575</cx:pt>
          <cx:pt idx="8591">0.069000000000000006</cx:pt>
          <cx:pt idx="8592">3.3715999999999995</cx:pt>
          <cx:pt idx="8593">0.22180000000000002</cx:pt>
          <cx:pt idx="8594">0.79740000000000011</cx:pt>
          <cx:pt idx="8595">0.22900000000000001</cx:pt>
          <cx:pt idx="8596">0.51639999999999997</cx:pt>
          <cx:pt idx="8597">1.145</cx:pt>
          <cx:pt idx="8598">0.26160000000000005</cx:pt>
          <cx:pt idx="8599">0.20040000000000002</cx:pt>
          <cx:pt idx="8600">1.1716666666666666</cx:pt>
          <cx:pt idx="8601">0.1895</cx:pt>
          <cx:pt idx="8602">0.57033333333333336</cx:pt>
          <cx:pt idx="8603">0.03333333333333334</cx:pt>
          <cx:pt idx="8604">0.08716666666666667</cx:pt>
          <cx:pt idx="8605">0.18683333333333335</cx:pt>
          <cx:pt idx="8606">0.087833333333333333</cx:pt>
          <cx:pt idx="8607">0.01666666666666667</cx:pt>
          <cx:pt idx="8608">4.3113333333333337</cx:pt>
          <cx:pt idx="8609">0.3666666666666667</cx:pt>
          <cx:pt idx="8610">0.39133333333333331</cx:pt>
          <cx:pt idx="8611">0.95000000000000007</cx:pt>
          <cx:pt idx="8612">0.38933333333333331</cx:pt>
          <cx:pt idx="8613">1.8086666666666666</cx:pt>
          <cx:pt idx="8614">0.33700000000000002</cx:pt>
          <cx:pt idx="8615">0.068333333333333329</cx:pt>
          <cx:pt idx="8616">1.9817500000000001</cx:pt>
          <cx:pt idx="8617">0.26624999999999999</cx:pt>
          <cx:pt idx="8618">0.13200000000000001</cx:pt>
          <cx:pt idx="8619">0.34750000000000003</cx:pt>
          <cx:pt idx="8620">0.082500000000000004</cx:pt>
          <cx:pt idx="8621">0.95574999999999999</cx:pt>
          <cx:pt idx="8622">0.16675000000000001</cx:pt>
          <cx:pt idx="8623">0.031</cx:pt>
          <cx:pt idx="8624">3.5489999999999999</cx:pt>
          <cx:pt idx="8625">0.47350000000000003</cx:pt>
          <cx:pt idx="8626">0.54200000000000004</cx:pt>
          <cx:pt idx="8627">0.75900000000000001</cx:pt>
          <cx:pt idx="8628">0.36699999999999999</cx:pt>
          <cx:pt idx="8629">1.218</cx:pt>
          <cx:pt idx="8630">0.14400000000000002</cx:pt>
          <cx:pt idx="8631">0.045499999999999999</cx:pt>
          <cx:pt idx="8632">2.5757500000000002</cx:pt>
          <cx:pt idx="8633">0.2505</cx:pt>
          <cx:pt idx="8634">1.02525</cx:pt>
          <cx:pt idx="8635">0.14200000000000002</cx:pt>
          <cx:pt idx="8636">0.20275000000000001</cx:pt>
          <cx:pt idx="8637">0.80825000000000002</cx:pt>
          <cx:pt idx="8638">0.122</cx:pt>
          <cx:pt idx="8639">0.025000000000000001</cx:pt>
          <cx:pt idx="8640">2.6139999999999999</cx:pt>
          <cx:pt idx="8641">0.28250000000000003</cx:pt>
          <cx:pt idx="8642">0.66449999999999998</cx:pt>
          <cx:pt idx="8643">0.41899999999999998</cx:pt>
          <cx:pt idx="8644">0.22475000000000001</cx:pt>
          <cx:pt idx="8645">0.67725000000000002</cx:pt>
          <cx:pt idx="8646">0.15675</cx:pt>
          <cx:pt idx="8647">0.18925</cx:pt>
          <cx:pt idx="8648">0.95283333333333331</cx:pt>
          <cx:pt idx="8649">0.17649999999999999</cx:pt>
          <cx:pt idx="8650">0.02466666666666667</cx:pt>
          <cx:pt idx="8651">0.069833333333333331</cx:pt>
          <cx:pt idx="8652">0.072499999999999995</cx:pt>
          <cx:pt idx="8653">0.55049999999999999</cx:pt>
          <cx:pt idx="8654">0.017166666666666667</cx:pt>
          <cx:pt idx="8655">0.041666666666666664</cx:pt>
          <cx:pt idx="8656">1.7277500000000001</cx:pt>
          <cx:pt idx="8657">0.25325000000000003</cx:pt>
          <cx:pt idx="8658">0.1115</cx:pt>
          <cx:pt idx="8659">0.36149999999999999</cx:pt>
          <cx:pt idx="8660">0.157</cx:pt>
          <cx:pt idx="8661">0.65925</cx:pt>
          <cx:pt idx="8662">0.13200000000000001</cx:pt>
          <cx:pt idx="8663">0.053249999999999999</cx:pt>
          <cx:pt idx="8664">2.1321666666666665</cx:pt>
          <cx:pt idx="8665">0.13366666666666666</cx:pt>
          <cx:pt idx="8666">0.29699999999999999</cx:pt>
          <cx:pt idx="8667">0.10766666666666666</cx:pt>
          <cx:pt idx="8668">0.39950000000000002</cx:pt>
          <cx:pt idx="8669">0.94183333333333352</cx:pt>
          <cx:pt idx="8670">0.14300000000000002</cx:pt>
          <cx:pt idx="8671">0.1095</cx:pt>
          <cx:pt idx="8672">2.1147499999999999</cx:pt>
          <cx:pt idx="8673">0.20475000000000002</cx:pt>
          <cx:pt idx="8674">0.42125000000000001</cx:pt>
          <cx:pt idx="8675">0.4385</cx:pt>
          <cx:pt idx="8676">0.045499999999999999</cx:pt>
          <cx:pt idx="8677">0.68874999999999997</cx:pt>
          <cx:pt idx="8678">0.2495</cx:pt>
          <cx:pt idx="8679">0.066500000000000004</cx:pt>
          <cx:pt idx="8680">1.9067499999999999</cx:pt>
          <cx:pt idx="8681">0.33600000000000002</cx:pt>
          <cx:pt idx="8682">0.6905</cx:pt>
          <cx:pt idx="8683">0.033500000000000002</cx:pt>
          <cx:pt idx="8684">0.1295</cx:pt>
          <cx:pt idx="8685">0.51624999999999999</cx:pt>
          <cx:pt idx="8686">0.13825000000000001</cx:pt>
          <cx:pt idx="8687">0.06275</cx:pt>
          <cx:pt idx="8688">2.4088000000000003</cx:pt>
          <cx:pt idx="8689">0.21440000000000001</cx:pt>
          <cx:pt idx="8690">0.062600000000000003</cx:pt>
          <cx:pt idx="8691">0.21980000000000002</cx:pt>
          <cx:pt idx="8692">0.64839999999999998</cx:pt>
          <cx:pt idx="8693">1.0472000000000001</cx:pt>
          <cx:pt idx="8694">0.18580000000000002</cx:pt>
          <cx:pt idx="8695">0.030600000000000002</cx:pt>
          <cx:pt idx="8696">1.4208333333333336</cx:pt>
          <cx:pt idx="8697">0.21383333333333335</cx:pt>
          <cx:pt idx="8698">0.54833333333333323</cx:pt>
          <cx:pt idx="8699">0.013166666666666667</cx:pt>
          <cx:pt idx="8700">0.214</cx:pt>
          <cx:pt idx="8701">0.32500000000000001</cx:pt>
          <cx:pt idx="8702">0.063500000000000001</cx:pt>
          <cx:pt idx="8703">0.043000000000000003</cx:pt>
          <cx:pt idx="8704">5.1800000000000006</cx:pt>
          <cx:pt idx="8705">0.33600000000000002</cx:pt>
          <cx:pt idx="8706">0.65900000000000003</cx:pt>
          <cx:pt idx="8707">1.4410000000000001</cx:pt>
          <cx:pt idx="8708">0.56800000000000006</cx:pt>
          <cx:pt idx="8709">1.8679999999999999</cx:pt>
          <cx:pt idx="8710">0.23466666666666666</cx:pt>
          <cx:pt idx="8711">0.073333333333333334</cx:pt>
          <cx:pt idx="8712">2.8745000000000003</cx:pt>
          <cx:pt idx="8713">0.26700000000000002</cx:pt>
          <cx:pt idx="8714">0.72350000000000003</cx:pt>
          <cx:pt idx="8715">0.33424999999999999</cx:pt>
          <cx:pt idx="8716">0.27474999999999999</cx:pt>
          <cx:pt idx="8717">1.06125</cx:pt>
          <cx:pt idx="8718">0.18099999999999999</cx:pt>
          <cx:pt idx="8719">0.032750000000000001</cx:pt>
          <cx:pt idx="8720">4.1695000000000002</cx:pt>
          <cx:pt idx="8721">0.442</cx:pt>
          <cx:pt idx="8722">0.42349999999999999</cx:pt>
          <cx:pt idx="8723">1.5965</cx:pt>
          <cx:pt idx="8724">0.041500000000000002</cx:pt>
          <cx:pt idx="8725">1.2415</cx:pt>
          <cx:pt idx="8726">0.39950000000000002</cx:pt>
          <cx:pt idx="8727">0.025000000000000001</cx:pt>
          <cx:pt idx="8728">1.74675</cx:pt>
          <cx:pt idx="8729">0.27124999999999999</cx:pt>
          <cx:pt idx="8730">0.20600000000000002</cx:pt>
          <cx:pt idx="8731">0.044249999999999998</cx:pt>
          <cx:pt idx="8732">0.27224999999999999</cx:pt>
          <cx:pt idx="8733">0.77649999999999997</cx:pt>
          <cx:pt idx="8734">0.084250000000000005</cx:pt>
          <cx:pt idx="8735">0.092249999999999999</cx:pt>
          <cx:pt idx="8736">1.8895</cx:pt>
          <cx:pt idx="8737">0.22425</cx:pt>
          <cx:pt idx="8738">0.75850000000000006</cx:pt>
          <cx:pt idx="8739">0.32100000000000001</cx:pt>
          <cx:pt idx="8740">0.1205</cx:pt>
          <cx:pt idx="8741">0.29425000000000001</cx:pt>
          <cx:pt idx="8742">0.068500000000000005</cx:pt>
          <cx:pt idx="8743">0.10250000000000001</cx:pt>
          <cx:pt idx="8744">0.67266666666666663</cx:pt>
          <cx:pt idx="8745">0.15616666666666665</cx:pt>
          <cx:pt idx="8746">0</cx:pt>
          <cx:pt idx="8747">0.082666666666666652</cx:pt>
          <cx:pt idx="8748">0</cx:pt>
          <cx:pt idx="8749">0.43383333333333335</cx:pt>
          <cx:pt idx="8750">0</cx:pt>
          <cx:pt idx="8751">0</cx:pt>
          <cx:pt idx="8752">1.9025000000000001</cx:pt>
          <cx:pt idx="8753">0.23450000000000001</cx:pt>
          <cx:pt idx="8754">0.186</cx:pt>
          <cx:pt idx="8755">0.45900000000000002</cx:pt>
          <cx:pt idx="8756">0.15625</cx:pt>
          <cx:pt idx="8757">0.62275000000000003</cx:pt>
          <cx:pt idx="8758">0.14449999999999999</cx:pt>
          <cx:pt idx="8759">0.099500000000000005</cx:pt>
          <cx:pt idx="8760">2.2393333333333332</cx:pt>
          <cx:pt idx="8761">0.11866666666666667</cx:pt>
          <cx:pt idx="8762">0.16466666666666668</cx:pt>
          <cx:pt idx="8763">0.10200000000000001</cx:pt>
          <cx:pt idx="8764">0.7443333333333334</cx:pt>
          <cx:pt idx="8765">0.85999999999999988</cx:pt>
          <cx:pt idx="8766">0.15049999999999999</cx:pt>
          <cx:pt idx="8767">0.099166666666666667</cx:pt>
          <cx:pt idx="8768">2.71075</cx:pt>
          <cx:pt idx="8769">0.248</cx:pt>
          <cx:pt idx="8770">1.02125</cx:pt>
          <cx:pt idx="8771">0.45174999999999998</cx:pt>
          <cx:pt idx="8772">0.050500000000000003</cx:pt>
          <cx:pt idx="8773">0.64849999999999997</cx:pt>
          <cx:pt idx="8774">0.2555</cx:pt>
          <cx:pt idx="8775">0.035250000000000004</cx:pt>
          <cx:pt idx="8776">1.0845</cx:pt>
          <cx:pt idx="8777">0.42175000000000001</cx:pt>
          <cx:pt idx="8778">0.17350000000000002</cx:pt>
          <cx:pt idx="8779">0.00175</cx:pt>
          <cx:pt idx="8780">0.0040000000000000001</cx:pt>
          <cx:pt idx="8781">0.43975000000000003</cx:pt>
          <cx:pt idx="8782">0.01925</cx:pt>
          <cx:pt idx="8783">0.024500000000000001</cx:pt>
          <cx:pt idx="8784">2.3479999999999999</cx:pt>
          <cx:pt idx="8785">0.26100000000000001</cx:pt>
          <cx:pt idx="8786">0.1004</cx:pt>
          <cx:pt idx="8787">0.21199999999999999</cx:pt>
          <cx:pt idx="8788">0.5152000000000001</cx:pt>
          <cx:pt idx="8789">1.0338000000000001</cx:pt>
          <cx:pt idx="8790">0.17780000000000001</cx:pt>
          <cx:pt idx="8791">0.047799999999999995</cx:pt>
          <cx:pt idx="8792">1.6816666666666666</cx:pt>
          <cx:pt idx="8793">0.19350000000000001</cx:pt>
          <cx:pt idx="8794">0.68733333333333335</cx:pt>
          <cx:pt idx="8795">0.011666666666666669</cx:pt>
          <cx:pt idx="8796">0.24633333333333335</cx:pt>
          <cx:pt idx="8797">0.41350000000000003</cx:pt>
          <cx:pt idx="8798">0.1085</cx:pt>
          <cx:pt idx="8799">0.020833333333333332</cx:pt>
          <cx:pt idx="8800">4.7476666666666674</cx:pt>
          <cx:pt idx="8801">0.32433333333333331</cx:pt>
          <cx:pt idx="8802">0.11766666666666667</cx:pt>
          <cx:pt idx="8803">1.7393333333333334</cx:pt>
          <cx:pt idx="8804">0.36499999999999999</cx:pt>
          <cx:pt idx="8805">1.8823333333333332</cx:pt>
          <cx:pt idx="8806">0.26700000000000002</cx:pt>
          <cx:pt idx="8807">0.052000000000000005</cx:pt>
          <cx:pt idx="8808">1.6972499999999999</cx:pt>
          <cx:pt idx="8809">0.2445</cx:pt>
          <cx:pt idx="8810">0.28050000000000003</cx:pt>
          <cx:pt idx="8811">0.17849999999999999</cx:pt>
          <cx:pt idx="8812">0.28000000000000003</cx:pt>
          <cx:pt idx="8813">0.60099999999999998</cx:pt>
          <cx:pt idx="8814">0.095500000000000002</cx:pt>
          <cx:pt idx="8815">0.017250000000000001</cx:pt>
          <cx:pt idx="8816">3.8815</cx:pt>
          <cx:pt idx="8817">0.48349999999999999</cx:pt>
          <cx:pt idx="8818">0.71850000000000003</cx:pt>
          <cx:pt idx="8819">0.93700000000000006</cx:pt>
          <cx:pt idx="8820">0.12</cx:pt>
          <cx:pt idx="8821">1.1835</cx:pt>
          <cx:pt idx="8822">0.35150000000000003</cx:pt>
          <cx:pt idx="8823">0.087500000000000008</cx:pt>
          <cx:pt idx="8824">1.7997873523280055</cx:pt>
          <cx:pt idx="8825">0.26318276580958999</cx:pt>
          <cx:pt idx="8826">0.20714384989576093</cx:pt>
          <cx:pt idx="8827">0.066833912439193885</cx:pt>
          <cx:pt idx="8828">0.28019457956914523</cx:pt>
          <cx:pt idx="8829">0.85134120917303691</cx:pt>
          <cx:pt idx="8830">0.064544822793606668</cx:pt>
          <cx:pt idx="8831">0.066546212647671993</cx:pt>
          <cx:pt idx="8832">1.2065000000000001</cx:pt>
          <cx:pt idx="8833">0.159</cx:pt>
          <cx:pt idx="8834">0.10575</cx:pt>
          <cx:pt idx="8835">0.28500000000000003</cx:pt>
          <cx:pt idx="8836">0.084750000000000006</cx:pt>
          <cx:pt idx="8837">0.41425000000000001</cx:pt>
          <cx:pt idx="8838">0.1065</cx:pt>
          <cx:pt idx="8839">0.051250000000000004</cx:pt>
          <cx:pt idx="8840">0.86750000000000005</cx:pt>
          <cx:pt idx="8841">0.19716666666666666</cx:pt>
          <cx:pt idx="8842">0</cx:pt>
          <cx:pt idx="8843">0.079166666666666677</cx:pt>
          <cx:pt idx="8844">0.062</cx:pt>
          <cx:pt idx="8845">0.50800000000000001</cx:pt>
          <cx:pt idx="8846">0.016833333333333332</cx:pt>
          <cx:pt idx="8847">0.0043333333333333331</cx:pt>
          <cx:pt idx="8848">2.0449999999999999</cx:pt>
          <cx:pt idx="8849">0.223</cx:pt>
          <cx:pt idx="8850">0.32474999999999998</cx:pt>
          <cx:pt idx="8851">0.34775</cx:pt>
          <cx:pt idx="8852">0.17300000000000001</cx:pt>
          <cx:pt idx="8853">0.71975</cx:pt>
          <cx:pt idx="8854">0.20450000000000002</cx:pt>
          <cx:pt idx="8855">0.052249999999999998</cx:pt>
          <cx:pt idx="8856">2.5926666666666667</cx:pt>
          <cx:pt idx="8857">0.21199999999999999</cx:pt>
          <cx:pt idx="8858">0.34200000000000003</cx:pt>
          <cx:pt idx="8859">0.16216666666666665</cx:pt>
          <cx:pt idx="8860">0.45716666666666672</cx:pt>
          <cx:pt idx="8861">1.0773333333333333</cx:pt>
          <cx:pt idx="8862">0.17866666666666667</cx:pt>
          <cx:pt idx="8863">0.16333333333333336</cx:pt>
          <cx:pt idx="8864">2.3225000000000002</cx:pt>
          <cx:pt idx="8865">0.23800000000000002</cx:pt>
          <cx:pt idx="8866">0.57150000000000001</cx:pt>
          <cx:pt idx="8867">0.47350000000000003</cx:pt>
          <cx:pt idx="8868">0.088499999999999995</cx:pt>
          <cx:pt idx="8869">0.6855</cx:pt>
          <cx:pt idx="8870">0.24324999999999999</cx:pt>
          <cx:pt idx="8871">0.022249999999999999</cx:pt>
          <cx:pt idx="8872">1.75325</cx:pt>
          <cx:pt idx="8873">0.27050000000000002</cx:pt>
          <cx:pt idx="8874">0.56950000000000001</cx:pt>
          <cx:pt idx="8875">0.122</cx:pt>
          <cx:pt idx="8876">0.19850000000000001</cx:pt>
          <cx:pt idx="8877">0.433</cx:pt>
          <cx:pt idx="8878">0.1255</cx:pt>
          <cx:pt idx="8879">0.034250000000000003</cx:pt>
          <cx:pt idx="8880">2.5051999999999999</cx:pt>
          <cx:pt idx="8881">0.2276</cx:pt>
          <cx:pt idx="8882">0.3236</cx:pt>
          <cx:pt idx="8883">0.25600000000000001</cx:pt>
          <cx:pt idx="8884">0.2676</cx:pt>
          <cx:pt idx="8885">1.0908</cx:pt>
          <cx:pt idx="8886">0.26000000000000001</cx:pt>
          <cx:pt idx="8887">0.07959999999999999</cx:pt>
          <cx:pt idx="8888">1.5148333333333335</cx:pt>
          <cx:pt idx="8889">0.221</cx:pt>
          <cx:pt idx="8890">0.6855</cx:pt>
          <cx:pt idx="8891">0.051666666666666666</cx:pt>
          <cx:pt idx="8892">0.13116666666666665</cx:pt>
          <cx:pt idx="8893">0.3145</cx:pt>
          <cx:pt idx="8894">0.091833333333333336</cx:pt>
          <cx:pt idx="8895">0.019166666666666669</cx:pt>
          <cx:pt idx="8896">5.7983333333333329</cx:pt>
          <cx:pt idx="8897">0.35299999999999998</cx:pt>
          <cx:pt idx="8898">1.1866666666666665</cx:pt>
          <cx:pt idx="8899">1.5643333333333334</cx:pt>
          <cx:pt idx="8900">0.38366666666666671</cx:pt>
          <cx:pt idx="8901">2.0846666666666671</cx:pt>
          <cx:pt idx="8902">0.20333333333333334</cx:pt>
          <cx:pt idx="8903">0.022666666666666668</cx:pt>
          <cx:pt idx="8904">1.792</cx:pt>
          <cx:pt idx="8905">0.24349999999999999</cx:pt>
          <cx:pt idx="8906">0</cx:pt>
          <cx:pt idx="8907">0.28425</cx:pt>
          <cx:pt idx="8908">0.081500000000000003</cx:pt>
          <cx:pt idx="8909">0.99275000000000002</cx:pt>
          <cx:pt idx="8910">0.14549999999999999</cx:pt>
          <cx:pt idx="8911">0.044499999999999998</cx:pt>
          <cx:pt idx="8912">4.1130000000000004</cx:pt>
          <cx:pt idx="8913">0.45650000000000002</cx:pt>
          <cx:pt idx="8914">0.75750000000000006</cx:pt>
          <cx:pt idx="8915">0.90249999999999997</cx:pt>
          <cx:pt idx="8916">0.308</cx:pt>
          <cx:pt idx="8917">0.97050000000000003</cx:pt>
          <cx:pt idx="8918">0.35999999999999999</cx:pt>
          <cx:pt idx="8919">0.35799999999999998</cx:pt>
          <cx:pt idx="8920">1.7125000000000001</cx:pt>
          <cx:pt idx="8921">0.28250000000000003</cx:pt>
          <cx:pt idx="8922">0.39550000000000002</cx:pt>
          <cx:pt idx="8923">0.087500000000000008</cx:pt>
          <cx:pt idx="8924">0.25275000000000003</cx:pt>
          <cx:pt idx="8925">0.52725</cx:pt>
          <cx:pt idx="8926">0.094750000000000001</cx:pt>
          <cx:pt idx="8927">0.072249999999999995</cx:pt>
          <cx:pt idx="8928">1.52475</cx:pt>
          <cx:pt idx="8929">0.2165</cx:pt>
          <cx:pt idx="8930">0.22475000000000001</cx:pt>
          <cx:pt idx="8931">0.25075000000000003</cx:pt>
          <cx:pt idx="8932">0.16325000000000001</cx:pt>
          <cx:pt idx="8933">0.40525</cx:pt>
          <cx:pt idx="8934">0.14849999999999999</cx:pt>
          <cx:pt idx="8935">0.11575000000000001</cx:pt>
          <cx:pt idx="8936">2.2323333333333335</cx:pt>
          <cx:pt idx="8937">0.26833333333333331</cx:pt>
          <cx:pt idx="8938">0.14783333333333334</cx:pt>
          <cx:pt idx="8939">0.070166666666666669</cx:pt>
          <cx:pt idx="8940">0.37</cx:pt>
          <cx:pt idx="8941">1.1046666666666667</cx:pt>
          <cx:pt idx="8942">0.18916666666666665</cx:pt>
          <cx:pt idx="8943">0.08216666666666668</cx:pt>
          <cx:pt idx="8944">1.6495</cx:pt>
          <cx:pt idx="8945">0.24124999999999999</cx:pt>
          <cx:pt idx="8946">0.39474999999999999</cx:pt>
          <cx:pt idx="8947">0.33324999999999999</cx:pt>
          <cx:pt idx="8948">0.16675000000000001</cx:pt>
          <cx:pt idx="8949">0.33950000000000002</cx:pt>
          <cx:pt idx="8950">0.13950000000000001</cx:pt>
          <cx:pt idx="8951">0.034500000000000003</cx:pt>
          <cx:pt idx="8952">2.2284999999999995</cx:pt>
          <cx:pt idx="8953">0.151</cx:pt>
          <cx:pt idx="8954">0.28583333333333333</cx:pt>
          <cx:pt idx="8955">0.090999999999999998</cx:pt>
          <cx:pt idx="8956">0.33950000000000002</cx:pt>
          <cx:pt idx="8957">1.0505</cx:pt>
          <cx:pt idx="8958">0.16883333333333334</cx:pt>
          <cx:pt idx="8959">0.14183333333333334</cx:pt>
          <cx:pt idx="8960">1.94075</cx:pt>
          <cx:pt idx="8961">0.22650000000000001</cx:pt>
          <cx:pt idx="8962">0.53049999999999997</cx:pt>
          <cx:pt idx="8963">0.20924999999999999</cx:pt>
          <cx:pt idx="8964">0.080250000000000002</cx:pt>
          <cx:pt idx="8965">0.626</cx:pt>
          <cx:pt idx="8966">0.21525</cx:pt>
          <cx:pt idx="8967">0.052999999999999999</cx:pt>
          <cx:pt idx="8968">1.9904999999999999</cx:pt>
          <cx:pt idx="8969">0.29849999999999999</cx:pt>
          <cx:pt idx="8970">0.72350000000000003</cx:pt>
          <cx:pt idx="8971">0.0052500000000000003</cx:pt>
          <cx:pt idx="8972">0.13775000000000001</cx:pt>
          <cx:pt idx="8973">0.64275000000000004</cx:pt>
          <cx:pt idx="8974">0.13925000000000001</cx:pt>
          <cx:pt idx="8975">0.043500000000000004</cx:pt>
          <cx:pt idx="8976">3.1389999999999998</cx:pt>
          <cx:pt idx="8977">0.20800000000000002</cx:pt>
          <cx:pt idx="8978">0.63860000000000006</cx:pt>
          <cx:pt idx="8979">0.188</cx:pt>
          <cx:pt idx="8980">0.43240000000000001</cx:pt>
          <cx:pt idx="8981">1.2150000000000001</cx:pt>
          <cx:pt idx="8982">0.29060000000000002</cx:pt>
          <cx:pt idx="8983">0.16640000000000002</cx:pt>
          <cx:pt idx="8984">1.4929999999999999</cx:pt>
          <cx:pt idx="8985">0.1895</cx:pt>
          <cx:pt idx="8986">0.79333333333333333</cx:pt>
          <cx:pt idx="8987">0.03333333333333334</cx:pt>
          <cx:pt idx="8988">0.10483333333333333</cx:pt>
          <cx:pt idx="8989">0.23333333333333331</cx:pt>
          <cx:pt idx="8990">0.11633333333333333</cx:pt>
          <cx:pt idx="8991">0.022333333333333334</cx:pt>
          <cx:pt idx="8992">4.291666666666667</cx:pt>
          <cx:pt idx="8993">0.3686666666666667</cx:pt>
          <cx:pt idx="8994">0.41933333333333328</cx:pt>
          <cx:pt idx="8995">0.83100000000000007</cx:pt>
          <cx:pt idx="8996">0.498</cx:pt>
          <cx:pt idx="8997">1.8286666666666667</cx:pt>
          <cx:pt idx="8998">0.29133333333333333</cx:pt>
          <cx:pt idx="8999">0.054666666666666676</cx:pt>
          <cx:pt idx="9000">1.99275</cx:pt>
          <cx:pt idx="9001">0.26224999999999998</cx:pt>
          <cx:pt idx="9002">0.62850000000000006</cx:pt>
          <cx:pt idx="9003">0.49575000000000002</cx:pt>
          <cx:pt idx="9004">0.098000000000000004</cx:pt>
          <cx:pt idx="9005">0.36349999999999999</cx:pt>
          <cx:pt idx="9006">0.1225</cx:pt>
          <cx:pt idx="9007">0.022249999999999999</cx:pt>
          <cx:pt idx="9008">5.5834999999999999</cx:pt>
          <cx:pt idx="9009">0.438</cx:pt>
          <cx:pt idx="9010">1.748</cx:pt>
          <cx:pt idx="9011">0.92349999999999999</cx:pt>
          <cx:pt idx="9012">0.64849999999999997</cx:pt>
          <cx:pt idx="9013">1.296</cx:pt>
          <cx:pt idx="9014">0.19450000000000001</cx:pt>
          <cx:pt idx="9015">0.33500000000000002</cx:pt>
          <cx:pt idx="9016">1.83375</cx:pt>
          <cx:pt idx="9017">0.23750000000000002</cx:pt>
          <cx:pt idx="9018">0.025000000000000001</cx:pt>
          <cx:pt idx="9019">0.074249999999999997</cx:pt>
          <cx:pt idx="9020">0.40900000000000003</cx:pt>
          <cx:pt idx="9021">0.97050000000000003</cx:pt>
          <cx:pt idx="9022">0.10300000000000001</cx:pt>
          <cx:pt idx="9023">0.014500000000000001</cx:pt>
          <cx:pt idx="9024">1.639</cx:pt>
          <cx:pt idx="9025">0.26750000000000002</cx:pt>
          <cx:pt idx="9026">0.17849999999999999</cx:pt>
          <cx:pt idx="9027">0.36099999999999999</cx:pt>
          <cx:pt idx="9028">0.13800000000000001</cx:pt>
          <cx:pt idx="9029">0.38375000000000004</cx:pt>
          <cx:pt idx="9030">0.19375000000000001</cx:pt>
          <cx:pt idx="9031">0.11650000000000001</cx:pt>
          <cx:pt idx="9032">2.3516666666666666</cx:pt>
          <cx:pt idx="9033">0.25416666666666665</cx:pt>
          <cx:pt idx="9034">0.26816666666666666</cx:pt>
          <cx:pt idx="9035">0.047666666666666663</cx:pt>
          <cx:pt idx="9036">0.25750000000000001</cx:pt>
          <cx:pt idx="9037">1.2655000000000001</cx:pt>
          <cx:pt idx="9038">0.155</cx:pt>
          <cx:pt idx="9039">0.10366666666666667</cx:pt>
          <cx:pt idx="9040">1.78</cx:pt>
          <cx:pt idx="9041">0.32624999999999998</cx:pt>
          <cx:pt idx="9042">0.13800000000000001</cx:pt>
          <cx:pt idx="9043">0.44974999999999998</cx:pt>
          <cx:pt idx="9044">0.121</cx:pt>
          <cx:pt idx="9045">0.53149999999999997</cx:pt>
          <cx:pt idx="9046">0.18325</cx:pt>
          <cx:pt idx="9047">0.030249999999999999</cx:pt>
          <cx:pt idx="9048">2.4051666666666671</cx:pt>
          <cx:pt idx="9049">0.1845</cx:pt>
          <cx:pt idx="9050">0.23933333333333337</cx:pt>
          <cx:pt idx="9051">0.12</cx:pt>
          <cx:pt idx="9052">0.21616666666666667</cx:pt>
          <cx:pt idx="9053">1.4275</cx:pt>
          <cx:pt idx="9054">0.11416666666666668</cx:pt>
          <cx:pt idx="9055">0.10350000000000001</cx:pt>
          <cx:pt idx="9056">2.2442500000000001</cx:pt>
          <cx:pt idx="9057">0.25950000000000001</cx:pt>
          <cx:pt idx="9058">0.65225</cx:pt>
          <cx:pt idx="9059">0.27050000000000002</cx:pt>
          <cx:pt idx="9060">0.039750000000000001</cx:pt>
          <cx:pt idx="9061">0.69874999999999998</cx:pt>
          <cx:pt idx="9062">0.23150000000000001</cx:pt>
          <cx:pt idx="9063">0.091999999999999998</cx:pt>
          <cx:pt idx="9064">2.6152500000000001</cx:pt>
          <cx:pt idx="9065">0.37725000000000003</cx:pt>
          <cx:pt idx="9066">1.075</cx:pt>
          <cx:pt idx="9067">0.034000000000000002</cx:pt>
          <cx:pt idx="9068">0.18049999999999999</cx:pt>
          <cx:pt idx="9069">0.70874999999999999</cx:pt>
          <cx:pt idx="9070">0.16</cx:pt>
          <cx:pt idx="9071">0.079750000000000001</cx:pt>
          <cx:pt idx="9072">2.6616617095204997</cx:pt>
          <cx:pt idx="9073">0.22015288394718557</cx:pt>
          <cx:pt idx="9074">0.20734398888116751</cx:pt>
          <cx:pt idx="9075">0.14711549687282835</cx:pt>
          <cx:pt idx="9076">0.23356219596942318</cx:pt>
          <cx:pt idx="9077">1.5328644892286309</cx:pt>
          <cx:pt idx="9078">0.23936622654621267</cx:pt>
          <cx:pt idx="9079">0.081256428075052123</cx:pt>
          <cx:pt idx="9080">1.583</cx:pt>
          <cx:pt idx="9081">0.20650000000000002</cx:pt>
          <cx:pt idx="9082">0.51433333333333331</cx:pt>
          <cx:pt idx="9083">0.05733333333333334</cx:pt>
          <cx:pt idx="9084">0.17083333333333334</cx:pt>
          <cx:pt idx="9085">0.53649999999999998</cx:pt>
          <cx:pt idx="9086">0.080000000000000002</cx:pt>
          <cx:pt idx="9087">0.017500000000000002</cx:pt>
          <cx:pt idx="9088">3.6702543432939545</cx:pt>
          <cx:pt idx="9089">0.34257123002084788</cx:pt>
          <cx:pt idx="9090">0.35024322446143158</cx:pt>
          <cx:pt idx="9091">0.72887838776928426</cx:pt>
          <cx:pt idx="9092">0.23583043780403057</cx:pt>
          <cx:pt idx="9093">1.7468797776233496</cx:pt>
          <cx:pt idx="9094">0.23349548297428771</cx:pt>
          <cx:pt idx="9095">0.032355802640722721</cx:pt>
          <cx:pt idx="9096">2.1232500000000001</cx:pt>
          <cx:pt idx="9097">0.29275000000000001</cx:pt>
          <cx:pt idx="9098">0.76275000000000004</cx:pt>
          <cx:pt idx="9099">0.2135</cx:pt>
          <cx:pt idx="9100">0.17275000000000001</cx:pt>
          <cx:pt idx="9101">0.51575000000000004</cx:pt>
          <cx:pt idx="9102">0.14350000000000002</cx:pt>
          <cx:pt idx="9103">0.022249999999999999</cx:pt>
          <cx:pt idx="9104">4.511333333333333</cx:pt>
          <cx:pt idx="9105">0.56566666666666665</cx:pt>
          <cx:pt idx="9106">0.70933333333333337</cx:pt>
          <cx:pt idx="9107">1.6520000000000001</cx:pt>
          <cx:pt idx="9108">0.38933333333333331</cx:pt>
          <cx:pt idx="9109">0.80800000000000005</cx:pt>
          <cx:pt idx="9110">0.10233333333333333</cx:pt>
          <cx:pt idx="9111">0.28466666666666668</cx:pt>
          <cx:pt idx="9112">2.008</cx:pt>
          <cx:pt idx="9113">0.2505</cx:pt>
          <cx:pt idx="9114">0.40125</cx:pt>
          <cx:pt idx="9115">0.079500000000000001</cx:pt>
          <cx:pt idx="9116">0.245</cx:pt>
          <cx:pt idx="9117">0.95400000000000007</cx:pt>
          <cx:pt idx="9118">0.051500000000000004</cx:pt>
          <cx:pt idx="9119">0.026249999999999999</cx:pt>
          <cx:pt idx="9120">2.2475000000000001</cx:pt>
          <cx:pt idx="9121">0.29949999999999999</cx:pt>
          <cx:pt idx="9122">0.37225000000000003</cx:pt>
          <cx:pt idx="9123">0.46475</cx:pt>
          <cx:pt idx="9124">0.16425000000000001</cx:pt>
          <cx:pt idx="9125">0.69125000000000003</cx:pt>
          <cx:pt idx="9126">0.1875</cx:pt>
          <cx:pt idx="9127">0.068000000000000005</cx:pt>
          <cx:pt idx="9128">2.5500000000000003</cx:pt>
          <cx:pt idx="9129">0.27383333333333332</cx:pt>
          <cx:pt idx="9130">0.23300000000000001</cx:pt>
          <cx:pt idx="9131">0.052499999999999998</cx:pt>
          <cx:pt idx="9132">0.33183333333333331</cx:pt>
          <cx:pt idx="9133">1.2748333333333333</cx:pt>
          <cx:pt idx="9134">0.19883333333333333</cx:pt>
          <cx:pt idx="9135">0.18516666666666667</cx:pt>
          <cx:pt idx="9136">2.4907500000000002</cx:pt>
          <cx:pt idx="9137">0.33825</cx:pt>
          <cx:pt idx="9138">0.878</cx:pt>
          <cx:pt idx="9139">0.34625</cx:pt>
          <cx:pt idx="9140">0.16400000000000001</cx:pt>
          <cx:pt idx="9141">0.51150000000000007</cx:pt>
          <cx:pt idx="9142">0.22025</cx:pt>
          <cx:pt idx="9143">0.032500000000000001</cx:pt>
          <cx:pt idx="9144">3.3713333333333337</cx:pt>
          <cx:pt idx="9145">0.28033333333333332</cx:pt>
          <cx:pt idx="9146">0.4878333333333334</cx:pt>
          <cx:pt idx="9147">0.17616666666666667</cx:pt>
          <cx:pt idx="9148">0.73383333333333334</cx:pt>
          <cx:pt idx="9149">1.4453333333333334</cx:pt>
          <cx:pt idx="9150">0.151</cx:pt>
          <cx:pt idx="9151">0.096833333333333327</cx:pt>
          <cx:pt idx="9152">2.1665000000000001</cx:pt>
          <cx:pt idx="9153">0.24074999999999999</cx:pt>
          <cx:pt idx="9154">0.48199999999999998</cx:pt>
          <cx:pt idx="9155">0.19825000000000001</cx:pt>
          <cx:pt idx="9156">0.045999999999999999</cx:pt>
          <cx:pt idx="9157">0.878</cx:pt>
          <cx:pt idx="9158">0.23975000000000002</cx:pt>
          <cx:pt idx="9159">0.081750000000000003</cx:pt>
          <cx:pt idx="9160">1.6405000000000001</cx:pt>
          <cx:pt idx="9161">0.34675</cx:pt>
          <cx:pt idx="9162">0.28625</cx:pt>
          <cx:pt idx="9163">0.010750000000000001</cx:pt>
          <cx:pt idx="9164">0.106</cx:pt>
          <cx:pt idx="9165">0.71199999999999997</cx:pt>
          <cx:pt idx="9166">0.1135</cx:pt>
          <cx:pt idx="9167">0.065250000000000002</cx:pt>
          <cx:pt idx="9168">3.1704000000000003</cx:pt>
          <cx:pt idx="9169">0.26160000000000005</cx:pt>
          <cx:pt idx="9170">0.32539999999999997</cx:pt>
          <cx:pt idx="9171">0.16119999999999998</cx:pt>
          <cx:pt idx="9172">0.36619999999999997</cx:pt>
          <cx:pt idx="9173">1.776</cx:pt>
          <cx:pt idx="9174">0.2404</cx:pt>
          <cx:pt idx="9175">0.039600000000000003</cx:pt>
          <cx:pt idx="9176">1.9726666666666668</cx:pt>
          <cx:pt idx="9177">0.27016666666666667</cx:pt>
          <cx:pt idx="9178">0.45166666666666666</cx:pt>
          <cx:pt idx="9179">0.073833333333333334</cx:pt>
          <cx:pt idx="9180">0.21616666666666667</cx:pt>
          <cx:pt idx="9181">0.83183333333333331</cx:pt>
          <cx:pt idx="9182">0.11183333333333333</cx:pt>
          <cx:pt idx="9183">0.017166666666666667</cx:pt>
          <cx:pt idx="9184">4.2653333333333334</cx:pt>
          <cx:pt idx="9185">0.432</cx:pt>
          <cx:pt idx="9186">0.53466666666666673</cx:pt>
          <cx:pt idx="9187">0.69333333333333336</cx:pt>
          <cx:pt idx="9188">0.60166666666666668</cx:pt>
          <cx:pt idx="9189">1.7726666666666668</cx:pt>
          <cx:pt idx="9190">0.186</cx:pt>
          <cx:pt idx="9191">0.044999999999999998</cx:pt>
          <cx:pt idx="9192">1.913</cx:pt>
          <cx:pt idx="9193">0.28275</cx:pt>
          <cx:pt idx="9194">0.40024999999999999</cx:pt>
          <cx:pt idx="9195">0.22800000000000001</cx:pt>
          <cx:pt idx="9196">0.27174999999999999</cx:pt>
          <cx:pt idx="9197">0.59975000000000001</cx:pt>
          <cx:pt idx="9198">0.11375</cx:pt>
          <cx:pt idx="9199">0.016750000000000001</cx:pt>
          <cx:pt idx="9200">4.2646666666666659</cx:pt>
          <cx:pt idx="9201">0.42666666666666669</cx:pt>
          <cx:pt idx="9202">0.68766666666666676</cx:pt>
          <cx:pt idx="9203">1.619</cx:pt>
          <cx:pt idx="9204">0.21333333333333335</cx:pt>
          <cx:pt idx="9205">1.1006666666666667</cx:pt>
          <cx:pt idx="9206">0.15733333333333335</cx:pt>
          <cx:pt idx="9207">0.059999999999999998</cx:pt>
          <cx:pt idx="9208">2.2557499999999999</cx:pt>
          <cx:pt idx="9209">0.30875000000000002</cx:pt>
          <cx:pt idx="9210">0.39200000000000002</cx:pt>
          <cx:pt idx="9211">0.13225000000000001</cx:pt>
          <cx:pt idx="9212">0.19425000000000001</cx:pt>
          <cx:pt idx="9213">1.0487500000000001</cx:pt>
          <cx:pt idx="9214">0.09325</cx:pt>
          <cx:pt idx="9215">0.086500000000000007</cx:pt>
          <cx:pt idx="9216">2.9632499999999999</cx:pt>
          <cx:pt idx="9217">0.36675000000000002</cx:pt>
          <cx:pt idx="9218">0.92200000000000004</cx:pt>
          <cx:pt idx="9219">0.28200000000000003</cx:pt>
          <cx:pt idx="9220">0.41625000000000001</cx:pt>
          <cx:pt idx="9221">0.69500000000000006</cx:pt>
          <cx:pt idx="9222">0.22650000000000001</cx:pt>
          <cx:pt idx="9223">0.05475</cx:pt>
          <cx:pt idx="9224">1.996</cx:pt>
          <cx:pt idx="9225">0.19</cx:pt>
          <cx:pt idx="9226">0.0070000000000000001</cx:pt>
          <cx:pt idx="9227">0.039333333333333338</cx:pt>
          <cx:pt idx="9228">0.39800000000000002</cx:pt>
          <cx:pt idx="9229">1.1076666666666668</cx:pt>
          <cx:pt idx="9230">0.15183333333333335</cx:pt>
          <cx:pt idx="9231">0.10216666666666667</cx:pt>
          <cx:pt idx="9232">1.694</cx:pt>
          <cx:pt idx="9233">0.29425000000000001</cx:pt>
          <cx:pt idx="9234">0.34325</cx:pt>
          <cx:pt idx="9235">0.35125000000000001</cx:pt>
          <cx:pt idx="9236">0.23300000000000001</cx:pt>
          <cx:pt idx="9237">0.33650000000000002</cx:pt>
          <cx:pt idx="9238">0.1115</cx:pt>
          <cx:pt idx="9239">0.024250000000000001</cx:pt>
          <cx:pt idx="9240">3.557666666666667</cx:pt>
          <cx:pt idx="9241">0.24133333333333334</cx:pt>
          <cx:pt idx="9242">0.65333333333333343</cx:pt>
          <cx:pt idx="9243">0.22716666666666668</cx:pt>
          <cx:pt idx="9244">0.69633333333333336</cx:pt>
          <cx:pt idx="9245">1.3975000000000002</cx:pt>
          <cx:pt idx="9246">0.16816666666666666</cx:pt>
          <cx:pt idx="9247">0.17383333333333334</cx:pt>
          <cx:pt idx="9248">2.125</cx:pt>
          <cx:pt idx="9249">0.26700000000000002</cx:pt>
          <cx:pt idx="9250">0.28500000000000003</cx:pt>
          <cx:pt idx="9251">0.36549999999999999</cx:pt>
          <cx:pt idx="9252">0.11775000000000001</cx:pt>
          <cx:pt idx="9253">0.79925000000000002</cx:pt>
          <cx:pt idx="9254">0.26250000000000001</cx:pt>
          <cx:pt idx="9255">0.028000000000000001</cx:pt>
          <cx:pt idx="9256">1.7735000000000001</cx:pt>
          <cx:pt idx="9257">0.30049999999999999</cx:pt>
          <cx:pt idx="9258">0.46074999999999999</cx:pt>
          <cx:pt idx="9259">0.060749999999999998</cx:pt>
          <cx:pt idx="9260">0.11700000000000001</cx:pt>
          <cx:pt idx="9261">0.61324999999999996</cx:pt>
          <cx:pt idx="9262">0.17250000000000001</cx:pt>
          <cx:pt idx="9263">0.048750000000000002</cx:pt>
          <cx:pt idx="9264">2.7038000000000002</cx:pt>
          <cx:pt idx="9265">0.24299999999999999</cx:pt>
          <cx:pt idx="9266">0.19899999999999998</cx:pt>
          <cx:pt idx="9267">0.15940000000000001</cx:pt>
          <cx:pt idx="9268">0.21840000000000001</cx:pt>
          <cx:pt idx="9269">1.5278</cx:pt>
          <cx:pt idx="9270">0.23380000000000001</cx:pt>
          <cx:pt idx="9271">0.12240000000000001</cx:pt>
          <cx:pt idx="9272">2.2265000000000001</cx:pt>
          <cx:pt idx="9273">0.25700000000000001</cx:pt>
          <cx:pt idx="9274">0.68033333333333335</cx:pt>
          <cx:pt idx="9275">0.073666666666666672</cx:pt>
          <cx:pt idx="9276">0.27516666666666667</cx:pt>
          <cx:pt idx="9277">0.81483333333333341</cx:pt>
          <cx:pt idx="9278">0.089666666666666672</cx:pt>
          <cx:pt idx="9279">0.035833333333333335</cx:pt>
          <cx:pt idx="9280">4.0516666666666667</cx:pt>
          <cx:pt idx="9281">0.38600000000000001</cx:pt>
          <cx:pt idx="9282">0.16566666666666666</cx:pt>
          <cx:pt idx="9283">0.83466666666666667</cx:pt>
          <cx:pt idx="9284">0.3066666666666667</cx:pt>
          <cx:pt idx="9285">1.7613333333333332</cx:pt>
          <cx:pt idx="9286">0.39933333333333332</cx:pt>
          <cx:pt idx="9287">0.19800000000000001</cx:pt>
          <cx:pt idx="9288">1.9737500000000001</cx:pt>
          <cx:pt idx="9289">0.29075000000000001</cx:pt>
          <cx:pt idx="9290">0.61024999999999996</cx:pt>
          <cx:pt idx="9291">0.15075</cx:pt>
          <cx:pt idx="9292">0.11750000000000001</cx:pt>
          <cx:pt idx="9293">0.71450000000000002</cx:pt>
          <cx:pt idx="9294">0.075499999999999998</cx:pt>
          <cx:pt idx="9295">0.014500000000000001</cx:pt>
          <cx:pt idx="9296">4.6503333333333341</cx:pt>
          <cx:pt idx="9297">0.46633333333333332</cx:pt>
          <cx:pt idx="9298">0.88366666666666671</cx:pt>
          <cx:pt idx="9299">1.7843333333333335</cx:pt>
          <cx:pt idx="9300">0.11166666666666668</cx:pt>
          <cx:pt idx="9301">1.1363333333333334</cx:pt>
          <cx:pt idx="9302">0.16700000000000001</cx:pt>
          <cx:pt idx="9303">0.10100000000000001</cx:pt>
          <cx:pt idx="9304">2.6520000000000001</cx:pt>
          <cx:pt idx="9305">0.30775000000000002</cx:pt>
          <cx:pt idx="9306">0.83625000000000005</cx:pt>
          <cx:pt idx="9307">0.13875000000000001</cx:pt>
          <cx:pt idx="9308">0.13575000000000001</cx:pt>
          <cx:pt idx="9309">0.97175</cx:pt>
          <cx:pt idx="9310">0.13150000000000001</cx:pt>
          <cx:pt idx="9311">0.13025</cx:pt>
          <cx:pt idx="9312">2.3422499999999999</cx:pt>
          <cx:pt idx="9313">0.26400000000000001</cx:pt>
          <cx:pt idx="9314">0.3795</cx:pt>
          <cx:pt idx="9315">0.29625000000000001</cx:pt>
          <cx:pt idx="9316">0.22125</cx:pt>
          <cx:pt idx="9317">0.81900000000000006</cx:pt>
          <cx:pt idx="9318">0.155</cx:pt>
          <cx:pt idx="9319">0.20725000000000002</cx:pt>
          <cx:pt idx="9320">2.2730000000000001</cx:pt>
          <cx:pt idx="9321">0.26366666666666672</cx:pt>
          <cx:pt idx="9322">0.04883333333333334</cx:pt>
          <cx:pt idx="9323">0.061166666666666668</cx:pt>
          <cx:pt idx="9324">0.6838333333333334</cx:pt>
          <cx:pt idx="9325">0.92983333333333329</cx:pt>
          <cx:pt idx="9326">0.13550000000000001</cx:pt>
          <cx:pt idx="9327">0.15016666666666667</cx:pt>
          <cx:pt idx="9328">1.89625</cx:pt>
          <cx:pt idx="9329">0.23975000000000002</cx:pt>
          <cx:pt idx="9330">0.13350000000000001</cx:pt>
          <cx:pt idx="9331">0.53049999999999997</cx:pt>
          <cx:pt idx="9332">0.41475000000000001</cx:pt>
          <cx:pt idx="9333">0.35499999999999998</cx:pt>
          <cx:pt idx="9334">0.18725</cx:pt>
          <cx:pt idx="9335">0.035500000000000004</cx:pt>
          <cx:pt idx="9336">2.2120000000000002</cx:pt>
          <cx:pt idx="9337">0.15416666666666667</cx:pt>
          <cx:pt idx="9338">0.041000000000000002</cx:pt>
          <cx:pt idx="9339">0.064666666666666678</cx:pt>
          <cx:pt idx="9340">0.77333333333333343</cx:pt>
          <cx:pt idx="9341">0.86699999999999988</cx:pt>
          <cx:pt idx="9342">0.13600000000000001</cx:pt>
          <cx:pt idx="9343">0.17583333333333334</cx:pt>
          <cx:pt idx="9344">1.88775</cx:pt>
          <cx:pt idx="9345">0.21274999999999999</cx:pt>
          <cx:pt idx="9346">0.30599999999999999</cx:pt>
          <cx:pt idx="9347">0.29049999999999998</cx:pt>
          <cx:pt idx="9348">0.13250000000000001</cx:pt>
          <cx:pt idx="9349">0.68049999999999999</cx:pt>
          <cx:pt idx="9350">0.19825000000000001</cx:pt>
          <cx:pt idx="9351">0.067250000000000004</cx:pt>
          <cx:pt idx="9352">1.1755</cx:pt>
          <cx:pt idx="9353">0.34600000000000003</cx:pt>
          <cx:pt idx="9354">0.23700000000000002</cx:pt>
          <cx:pt idx="9355">0.0054999999999999997</cx:pt>
          <cx:pt idx="9356">0.0625</cx:pt>
          <cx:pt idx="9357">0.37725000000000003</cx:pt>
          <cx:pt idx="9358">0.096750000000000003</cx:pt>
          <cx:pt idx="9359">0.050500000000000003</cx:pt>
          <cx:pt idx="9360">2.1864000000000003</cx:pt>
          <cx:pt idx="9361">0.19980000000000001</cx:pt>
          <cx:pt idx="9362">0.42220000000000002</cx:pt>
          <cx:pt idx="9363">0.039200000000000006</cx:pt>
          <cx:pt idx="9364">0.34179999999999999</cx:pt>
          <cx:pt idx="9365">0.77900000000000003</cx:pt>
          <cx:pt idx="9366">0.29520000000000002</cx:pt>
          <cx:pt idx="9367">0.10920000000000001</cx:pt>
          <cx:pt idx="9368">1.6203333333333336</cx:pt>
          <cx:pt idx="9369">0.2205</cx:pt>
          <cx:pt idx="9370">0.6825</cx:pt>
          <cx:pt idx="9371">0.056000000000000001</cx:pt>
          <cx:pt idx="9372">0.41466666666666668</cx:pt>
          <cx:pt idx="9373">0.13300000000000001</cx:pt>
          <cx:pt idx="9374">0.084000000000000005</cx:pt>
          <cx:pt idx="9375">0.029666666666666668</cx:pt>
          <cx:pt idx="9376">4.3353333333333328</cx:pt>
          <cx:pt idx="9377">0.36333333333333334</cx:pt>
          <cx:pt idx="9378">0.99033333333333329</cx:pt>
          <cx:pt idx="9379">1.1616666666666668</cx:pt>
          <cx:pt idx="9380">0.42633333333333334</cx:pt>
          <cx:pt idx="9381">1.0113333333333332</cx:pt>
          <cx:pt idx="9382">0.33433333333333332</cx:pt>
          <cx:pt idx="9383">0.048000000000000001</cx:pt>
          <cx:pt idx="9384">2.25075</cx:pt>
          <cx:pt idx="9385">0.20550000000000002</cx:pt>
          <cx:pt idx="9386">0.41899999999999998</cx:pt>
          <cx:pt idx="9387">0.61450000000000005</cx:pt>
          <cx:pt idx="9388">0.064500000000000002</cx:pt>
          <cx:pt idx="9389">0.79600000000000004</cx:pt>
          <cx:pt idx="9390">0.12975</cx:pt>
          <cx:pt idx="9391">0.021500000000000002</cx:pt>
          <cx:pt idx="9392">3.3250000000000006</cx:pt>
          <cx:pt idx="9393">0.32933333333333331</cx:pt>
          <cx:pt idx="9394">0.26366666666666666</cx:pt>
          <cx:pt idx="9395">1.9143333333333334</cx:pt>
          <cx:pt idx="9396">0.097666666666666679</cx:pt>
          <cx:pt idx="9397">0.50866666666666671</cx:pt>
          <cx:pt idx="9398">0.154</cx:pt>
          <cx:pt idx="9399">0.05733333333333334</cx:pt>
          <cx:pt idx="9400">2.1065</cx:pt>
          <cx:pt idx="9401">0.19575000000000001</cx:pt>
          <cx:pt idx="9402">0.48575000000000002</cx:pt>
          <cx:pt idx="9403">0.082750000000000004</cx:pt>
          <cx:pt idx="9404">0.16325000000000001</cx:pt>
          <cx:pt idx="9405">0.99350000000000005</cx:pt>
          <cx:pt idx="9406">0.096500000000000002</cx:pt>
          <cx:pt idx="9407">0.088999999999999996</cx:pt>
          <cx:pt idx="9408">1.87425</cx:pt>
          <cx:pt idx="9409">0.1605</cx:pt>
          <cx:pt idx="9410">0.31475000000000003</cx:pt>
          <cx:pt idx="9411">0.41999999999999998</cx:pt>
          <cx:pt idx="9412">0.29225000000000001</cx:pt>
          <cx:pt idx="9413">0.51400000000000001</cx:pt>
          <cx:pt idx="9414">0.14100000000000001</cx:pt>
          <cx:pt idx="9415">0.03175</cx:pt>
          <cx:pt idx="9416">1.3948333333333331</cx:pt>
          <cx:pt idx="9417">0.19116666666666665</cx:pt>
          <cx:pt idx="9418">0.2471666666666667</cx:pt>
          <cx:pt idx="9419">0.043500000000000004</cx:pt>
          <cx:pt idx="9420">0.27333333333333332</cx:pt>
          <cx:pt idx="9421">0.29883333333333334</cx:pt>
          <cx:pt idx="9422">0.08533333333333333</cx:pt>
          <cx:pt idx="9423">0.2555</cx:pt>
          <cx:pt idx="9424">1.5547500000000001</cx:pt>
          <cx:pt idx="9425">0.18725</cx:pt>
          <cx:pt idx="9426">0.56900000000000006</cx:pt>
          <cx:pt idx="9427">0.23450000000000001</cx:pt>
          <cx:pt idx="9428">0.20849999999999999</cx:pt>
          <cx:pt idx="9429">0.24274999999999999</cx:pt>
          <cx:pt idx="9430">0.083500000000000005</cx:pt>
          <cx:pt idx="9431">0.029250000000000002</cx:pt>
          <cx:pt idx="9432">1.5711666666666666</cx:pt>
          <cx:pt idx="9433">0.15083333333333335</cx:pt>
          <cx:pt idx="9434">0.099666666666666667</cx:pt>
          <cx:pt idx="9435">0.080666666666666664</cx:pt>
          <cx:pt idx="9436">0.61499999999999999</cx:pt>
          <cx:pt idx="9437">0.316</cx:pt>
          <cx:pt idx="9438">0.21533333333333335</cx:pt>
          <cx:pt idx="9439">0.093666666666666676</cx:pt>
          <cx:pt idx="9440">1.6899999999999999</cx:pt>
          <cx:pt idx="9441">0.18975</cx:pt>
          <cx:pt idx="9442">0.20849999999999999</cx:pt>
          <cx:pt idx="9443">0.26200000000000001</cx:pt>
          <cx:pt idx="9444">0.064250000000000002</cx:pt>
          <cx:pt idx="9445">0.67800000000000005</cx:pt>
          <cx:pt idx="9446">0.251</cx:pt>
          <cx:pt idx="9447">0.036499999999999998</cx:pt>
          <cx:pt idx="9448">1.5004999999999999</cx:pt>
          <cx:pt idx="9449">0.2165</cx:pt>
          <cx:pt idx="9450">0.60799999999999998</cx:pt>
          <cx:pt idx="9451">0.065250000000000002</cx:pt>
          <cx:pt idx="9452">0.057000000000000002</cx:pt>
          <cx:pt idx="9453">0.436</cx:pt>
          <cx:pt idx="9454">0.066750000000000004</cx:pt>
          <cx:pt idx="9455">0.051000000000000004</cx:pt>
          <cx:pt idx="9456">1.8772000000000002</cx:pt>
          <cx:pt idx="9457">0.23080000000000001</cx:pt>
          <cx:pt idx="9458">0.1028</cx:pt>
          <cx:pt idx="9459">0.073599999999999999</cx:pt>
          <cx:pt idx="9460">0.43160000000000004</cx:pt>
          <cx:pt idx="9461">0.83679999999999999</cx:pt>
          <cx:pt idx="9462">0.15840000000000001</cx:pt>
          <cx:pt idx="9463">0.043200000000000002</cx:pt>
          <cx:pt idx="9464">1.3148333333333333</cx:pt>
          <cx:pt idx="9465">0.20350000000000001</cx:pt>
          <cx:pt idx="9466">0.47200000000000003</cx:pt>
          <cx:pt idx="9467">0.034500000000000003</cx:pt>
          <cx:pt idx="9468">0.41350000000000003</cx:pt>
          <cx:pt idx="9469">0.12166666666666666</cx:pt>
          <cx:pt idx="9470">0.045166666666666667</cx:pt>
          <cx:pt idx="9471">0.024500000000000001</cx:pt>
          <cx:pt idx="9472">3.0583333333333331</cx:pt>
          <cx:pt idx="9473">0.32000000000000001</cx:pt>
          <cx:pt idx="9474">0.70999999999999996</cx:pt>
          <cx:pt idx="9475">0.78100000000000003</cx:pt>
          <cx:pt idx="9476">0.54700000000000004</cx:pt>
          <cx:pt idx="9477">0.38966666666666672</cx:pt>
          <cx:pt idx="9478">0.26066666666666671</cx:pt>
          <cx:pt idx="9479">0.050000000000000003</cx:pt>
          <cx:pt idx="9480">2.7504433634468382</cx:pt>
          <cx:pt idx="9481">0.26018068102849201</cx:pt>
          <cx:pt idx="9482">0.29870743571924946</cx:pt>
          <cx:pt idx="9483">0.58569006254343303</cx:pt>
          <cx:pt idx="9484">0.22090340514246004</cx:pt>
          <cx:pt idx="9485">1.2238498957609449</cx:pt>
          <cx:pt idx="9486">0.14985406532314108</cx:pt>
          <cx:pt idx="9487">0.011257817929117443</cx:pt>
          <cx:pt idx="9488">2.9873333333333334</cx:pt>
          <cx:pt idx="9489">0.26766666666666666</cx:pt>
          <cx:pt idx="9490">0.74366666666666681</cx:pt>
          <cx:pt idx="9491">0.95500000000000007</cx:pt>
          <cx:pt idx="9492">0.22366666666666665</cx:pt>
          <cx:pt idx="9493">0.44466666666666665</cx:pt>
          <cx:pt idx="9494">0.27133333333333332</cx:pt>
          <cx:pt idx="9495">0.081333333333333327</cx:pt>
          <cx:pt idx="9496">1.88825</cx:pt>
          <cx:pt idx="9497">0.21174999999999999</cx:pt>
          <cx:pt idx="9498">0.20700000000000002</cx:pt>
          <cx:pt idx="9499">0.021250000000000002</cx:pt>
          <cx:pt idx="9500">0.087500000000000008</cx:pt>
          <cx:pt idx="9501">1.13775</cx:pt>
          <cx:pt idx="9502">0.092499999999999999</cx:pt>
          <cx:pt idx="9503">0.1305</cx:pt>
          <cx:pt idx="9504">1.6165</cx:pt>
          <cx:pt idx="9505">0.187</cx:pt>
          <cx:pt idx="9506">0.27424999999999999</cx:pt>
          <cx:pt idx="9507">0.47575000000000001</cx:pt>
          <cx:pt idx="9508">0.11550000000000001</cx:pt>
          <cx:pt idx="9509">0.22175</cx:pt>
          <cx:pt idx="9510">0.21099999999999999</cx:pt>
          <cx:pt idx="9511">0.13125000000000001</cx:pt>
          <cx:pt idx="9512">1.5246666666666668</cx:pt>
          <cx:pt idx="9513">0.1885</cx:pt>
          <cx:pt idx="9514">0.27966666666666662</cx:pt>
          <cx:pt idx="9515">0.053666666666666668</cx:pt>
          <cx:pt idx="9516">0.33966666666666667</cx:pt>
          <cx:pt idx="9517">0.41066666666666668</cx:pt>
          <cx:pt idx="9518">0.1265</cx:pt>
          <cx:pt idx="9519">0.126</cx:pt>
          <cx:pt idx="9520">2.1932499999999999</cx:pt>
          <cx:pt idx="9521">0.29499999999999998</cx:pt>
          <cx:pt idx="9522">0.58850000000000002</cx:pt>
          <cx:pt idx="9523">0.59099999999999997</cx:pt>
          <cx:pt idx="9524">0.2215</cx:pt>
          <cx:pt idx="9525">0.28400000000000003</cx:pt>
          <cx:pt idx="9526">0.18875</cx:pt>
          <cx:pt idx="9527">0.024500000000000001</cx:pt>
          <cx:pt idx="9528">1.5326666666666668</cx:pt>
          <cx:pt idx="9529">0.14849999999999999</cx:pt>
          <cx:pt idx="9530">0.35666666666666669</cx:pt>
          <cx:pt idx="9531">0.20216666666666669</cx:pt>
          <cx:pt idx="9532">0.29299999999999998</cx:pt>
          <cx:pt idx="9533">0.23800000000000002</cx:pt>
          <cx:pt idx="9534">0.19983333333333334</cx:pt>
          <cx:pt idx="9535">0.094500000000000001</cx:pt>
          <cx:pt idx="9536">2.4187500000000002</cx:pt>
          <cx:pt idx="9537">0.23950000000000002</cx:pt>
          <cx:pt idx="9538">0.67400000000000004</cx:pt>
          <cx:pt idx="9539">0.50275000000000003</cx:pt>
          <cx:pt idx="9540">0.048750000000000002</cx:pt>
          <cx:pt idx="9541">0.58374999999999999</cx:pt>
          <cx:pt idx="9542">0.27825</cx:pt>
          <cx:pt idx="9543">0.091749999999999998</cx:pt>
          <cx:pt idx="9544">1.8525</cx:pt>
          <cx:pt idx="9545">0.29875000000000002</cx:pt>
          <cx:pt idx="9546">0.8095</cx:pt>
          <cx:pt idx="9547">0.10625</cx:pt>
          <cx:pt idx="9548">0.11975000000000001</cx:pt>
          <cx:pt idx="9549">0.32750000000000001</cx:pt>
          <cx:pt idx="9550">0.16175</cx:pt>
          <cx:pt idx="9551">0.029000000000000001</cx:pt>
          <cx:pt idx="9552">1.9902000000000002</cx:pt>
          <cx:pt idx="9553">0.23319999999999999</cx:pt>
          <cx:pt idx="9554">0.15340000000000001</cx:pt>
          <cx:pt idx="9555">0.079400000000000012</cx:pt>
          <cx:pt idx="9556">0.82100000000000006</cx:pt>
          <cx:pt idx="9557">0.35379999999999995</cx:pt>
          <cx:pt idx="9558">0.22219999999999998</cx:pt>
          <cx:pt idx="9559">0.12720000000000001</cx:pt>
          <cx:pt idx="9560">1.2021666666666668</cx:pt>
          <cx:pt idx="9561">0.17799999999999999</cx:pt>
          <cx:pt idx="9562">0.40516666666666667</cx:pt>
          <cx:pt idx="9563">0.012333333333333332</cx:pt>
          <cx:pt idx="9564">0.35699999999999998</cx:pt>
          <cx:pt idx="9565">0.13033333333333333</cx:pt>
          <cx:pt idx="9566">0.10200000000000001</cx:pt>
          <cx:pt idx="9567">0.017333333333333333</cx:pt>
          <cx:pt idx="9568">5.4906666666666668</cx:pt>
          <cx:pt idx="9569">0.51433333333333342</cx:pt>
          <cx:pt idx="9570">1.4936666666666665</cx:pt>
          <cx:pt idx="9571">1.4636666666666667</cx:pt>
          <cx:pt idx="9572">0.621</cx:pt>
          <cx:pt idx="9573">0.88900000000000001</cx:pt>
          <cx:pt idx="9574">0.48966666666666669</cx:pt>
          <cx:pt idx="9575">0.019333333333333331</cx:pt>
          <cx:pt idx="9576">4.6204999999999998</cx:pt>
          <cx:pt idx="9577">0.26874999999999999</cx:pt>
          <cx:pt idx="9578">2.0034999999999998</cx:pt>
          <cx:pt idx="9579">0.29425000000000001</cx:pt>
          <cx:pt idx="9580">0.65475000000000005</cx:pt>
          <cx:pt idx="9581">1.175</cx:pt>
          <cx:pt idx="9582">0.193</cx:pt>
          <cx:pt idx="9583">0.03125</cx:pt>
          <cx:pt idx="9584">3.3376666666666672</cx:pt>
          <cx:pt idx="9585">0.43433333333333335</cx:pt>
          <cx:pt idx="9586">1.1559999999999999</cx:pt>
          <cx:pt idx="9587">0.81200000000000006</cx:pt>
          <cx:pt idx="9588">0.20000000000000001</cx:pt>
          <cx:pt idx="9589">0.44500000000000001</cx:pt>
          <cx:pt idx="9590">0.221</cx:pt>
          <cx:pt idx="9591">0.06933333333333333</cx:pt>
          <cx:pt idx="9592">1.8585</cx:pt>
          <cx:pt idx="9593">0.20325000000000001</cx:pt>
          <cx:pt idx="9594">0.32300000000000001</cx:pt>
          <cx:pt idx="9595">0.127</cx:pt>
          <cx:pt idx="9596">0.21725</cx:pt>
          <cx:pt idx="9597">0.87875000000000003</cx:pt>
          <cx:pt idx="9598">0.081500000000000003</cx:pt>
          <cx:pt idx="9599">0.02775</cx:pt>
          <cx:pt idx="9600">1.8375000000000001</cx:pt>
          <cx:pt idx="9601">0.22725000000000001</cx:pt>
          <cx:pt idx="9602">0.47475000000000001</cx:pt>
          <cx:pt idx="9603">0.27575</cx:pt>
          <cx:pt idx="9604">0.13800000000000001</cx:pt>
          <cx:pt idx="9605">0.41100000000000003</cx:pt>
          <cx:pt idx="9606">0.21199999999999999</cx:pt>
          <cx:pt idx="9607">0.098750000000000004</cx:pt>
          <cx:pt idx="9608">1.1870000000000001</cx:pt>
          <cx:pt idx="9609">0.193</cx:pt>
          <cx:pt idx="9610">0.094833333333333339</cx:pt>
          <cx:pt idx="9611">0.040333333333333339</cx:pt>
          <cx:pt idx="9612">0.183</cx:pt>
          <cx:pt idx="9613">0.34350000000000003</cx:pt>
          <cx:pt idx="9614">0.15866666666666665</cx:pt>
          <cx:pt idx="9615">0.17366666666666666</cx:pt>
          <cx:pt idx="9616">1.49875</cx:pt>
          <cx:pt idx="9617">0.20849999999999999</cx:pt>
          <cx:pt idx="9618">0.20849999999999999</cx:pt>
          <cx:pt idx="9619">0.39350000000000002</cx:pt>
          <cx:pt idx="9620">0.22875000000000001</cx:pt>
          <cx:pt idx="9621">0.18625</cx:pt>
          <cx:pt idx="9622">0.23300000000000001</cx:pt>
          <cx:pt idx="9623">0.040250000000000001</cx:pt>
          <cx:pt idx="9624">1.6386666666666665</cx:pt>
          <cx:pt idx="9625">0.16366666666666665</cx:pt>
          <cx:pt idx="9626">0.43483333333333335</cx:pt>
          <cx:pt idx="9627">0.094333333333333338</cx:pt>
          <cx:pt idx="9628">0.51050000000000006</cx:pt>
          <cx:pt idx="9629">0.22566666666666665</cx:pt>
          <cx:pt idx="9630">0.13150000000000001</cx:pt>
          <cx:pt idx="9631">0.078166666666666676</cx:pt>
          <cx:pt idx="9632">1.7212499999999999</cx:pt>
          <cx:pt idx="9633">0.23850000000000002</cx:pt>
          <cx:pt idx="9634">0.2195</cx:pt>
          <cx:pt idx="9635">0.20874999999999999</cx:pt>
          <cx:pt idx="9636">0.059000000000000004</cx:pt>
          <cx:pt idx="9637">0.65825</cx:pt>
          <cx:pt idx="9638">0.26850000000000002</cx:pt>
          <cx:pt idx="9639">0.068750000000000006</cx:pt>
          <cx:pt idx="9640">1.7835000000000001</cx:pt>
          <cx:pt idx="9641">0.33300000000000002</cx:pt>
          <cx:pt idx="9642">0.59050000000000002</cx:pt>
          <cx:pt idx="9643">0.021750000000000002</cx:pt>
          <cx:pt idx="9644">0.158</cx:pt>
          <cx:pt idx="9645">0.39650000000000002</cx:pt>
          <cx:pt idx="9646">0.23500000000000001</cx:pt>
          <cx:pt idx="9647">0.048750000000000002</cx:pt>
          <cx:pt idx="9648">2.1214</cx:pt>
          <cx:pt idx="9649">0.217</cx:pt>
          <cx:pt idx="9650">0.23800000000000002</cx:pt>
          <cx:pt idx="9651">0.034799999999999998</cx:pt>
          <cx:pt idx="9652">0.73960000000000004</cx:pt>
          <cx:pt idx="9653">0.55579999999999996</cx:pt>
          <cx:pt idx="9654">0.24740000000000001</cx:pt>
          <cx:pt idx="9655">0.088800000000000004</cx:pt>
          <cx:pt idx="9656">1.6445000000000003</cx:pt>
          <cx:pt idx="9657">0.21616666666666667</cx:pt>
          <cx:pt idx="9658">0.76116666666666666</cx:pt>
          <cx:pt idx="9659">0.0094999999999999998</cx:pt>
          <cx:pt idx="9660">0.373</cx:pt>
          <cx:pt idx="9661">0.12</cx:pt>
          <cx:pt idx="9662">0.13350000000000001</cx:pt>
          <cx:pt idx="9663">0.031166666666666669</cx:pt>
          <cx:pt idx="9664">3.4849999999999999</cx:pt>
          <cx:pt idx="9665">0.34033333333333332</cx:pt>
          <cx:pt idx="9666">0.439</cx:pt>
          <cx:pt idx="9667">1.103</cx:pt>
          <cx:pt idx="9668">0.4386666666666667</cx:pt>
          <cx:pt idx="9669">0.88200000000000001</cx:pt>
          <cx:pt idx="9670">0.25666666666666671</cx:pt>
          <cx:pt idx="9671">0.025333333333333333</cx:pt>
          <cx:pt idx="9672">1.8227500000000001</cx:pt>
          <cx:pt idx="9673">0.24925</cx:pt>
          <cx:pt idx="9674">0.31950000000000001</cx:pt>
          <cx:pt idx="9675">0.1585</cx:pt>
          <cx:pt idx="9676">0.192</cx:pt>
          <cx:pt idx="9677">0.77775000000000005</cx:pt>
          <cx:pt idx="9678">0.090499999999999997</cx:pt>
          <cx:pt idx="9679">0.035250000000000004</cx:pt>
          <cx:pt idx="9680">3.1696666666666671</cx:pt>
          <cx:pt idx="9681">0.433</cx:pt>
          <cx:pt idx="9682">0.79233333333333322</cx:pt>
          <cx:pt idx="9683">0.69700000000000006</cx:pt>
          <cx:pt idx="9684">0.41699999999999998</cx:pt>
          <cx:pt idx="9685">0.44466666666666671</cx:pt>
          <cx:pt idx="9686">0.11933333333333333</cx:pt>
          <cx:pt idx="9687">0.26633333333333331</cx:pt>
          <cx:pt idx="9688">2.6742500000000002</cx:pt>
          <cx:pt idx="9689">0.27925</cx:pt>
          <cx:pt idx="9690">0.59350000000000003</cx:pt>
          <cx:pt idx="9691">0.086000000000000007</cx:pt>
          <cx:pt idx="9692">0.34250000000000003</cx:pt>
          <cx:pt idx="9693">1.21875</cx:pt>
          <cx:pt idx="9694">0.13675000000000001</cx:pt>
          <cx:pt idx="9695">0.017500000000000002</cx:pt>
          <cx:pt idx="9696">2.7497500000000001</cx:pt>
          <cx:pt idx="9697">0.247</cx:pt>
          <cx:pt idx="9698">0.87250000000000005</cx:pt>
          <cx:pt idx="9699">0.35399999999999998</cx:pt>
          <cx:pt idx="9700">0.31825000000000003</cx:pt>
          <cx:pt idx="9701">0.60325000000000006</cx:pt>
          <cx:pt idx="9702">0.21825</cx:pt>
          <cx:pt idx="9703">0.13650000000000001</cx:pt>
          <cx:pt idx="9704">1.4365000000000003</cx:pt>
          <cx:pt idx="9705">0.16983333333333334</cx:pt>
          <cx:pt idx="9706">0.037499999999999999</cx:pt>
          <cx:pt idx="9707">0.041000000000000002</cx:pt>
          <cx:pt idx="9708">0.28466666666666668</cx:pt>
          <cx:pt idx="9709">0.57400000000000007</cx:pt>
          <cx:pt idx="9710">0.16866666666666666</cx:pt>
          <cx:pt idx="9711">0.16083333333333336</cx:pt>
          <cx:pt idx="9712">1.6592500000000001</cx:pt>
          <cx:pt idx="9713">0.24575</cx:pt>
          <cx:pt idx="9714">0.26374999999999998</cx:pt>
          <cx:pt idx="9715">0.35875000000000001</cx:pt>
          <cx:pt idx="9716">0.2535</cx:pt>
          <cx:pt idx="9717">0.35599999999999998</cx:pt>
          <cx:pt idx="9718">0.15325</cx:pt>
          <cx:pt idx="9719">0.028250000000000001</cx:pt>
          <cx:pt idx="9720">2.4571666666666672</cx:pt>
          <cx:pt idx="9721">0.15383333333333335</cx:pt>
          <cx:pt idx="9722">0.62533333333333341</cx:pt>
          <cx:pt idx="9723">0.087000000000000008</cx:pt>
          <cx:pt idx="9724">0.74650000000000005</cx:pt>
          <cx:pt idx="9725">0.61399999999999999</cx:pt>
          <cx:pt idx="9726">0.14599999999999999</cx:pt>
          <cx:pt idx="9727">0.084500000000000006</cx:pt>
          <cx:pt idx="9728">2.0369999999999999</cx:pt>
          <cx:pt idx="9729">0.24074999999999999</cx:pt>
          <cx:pt idx="9730">0.46525</cx:pt>
          <cx:pt idx="9731">0.083250000000000005</cx:pt>
          <cx:pt idx="9732">0.045499999999999999</cx:pt>
          <cx:pt idx="9733">0.91975000000000007</cx:pt>
          <cx:pt idx="9734">0.23925000000000002</cx:pt>
          <cx:pt idx="9735">0.043250000000000004</cx:pt>
          <cx:pt idx="9736">1.2384999999999999</cx:pt>
          <cx:pt idx="9737">0.23375000000000001</cx:pt>
          <cx:pt idx="9738">0.083500000000000005</cx:pt>
          <cx:pt idx="9739">0.12</cx:pt>
          <cx:pt idx="9740">0.16525000000000001</cx:pt>
          <cx:pt idx="9741">0.45950000000000002</cx:pt>
          <cx:pt idx="9742">0.12425</cx:pt>
          <cx:pt idx="9743">0.052249999999999998</cx:pt>
          <cx:pt idx="9744">1.8561999999999999</cx:pt>
          <cx:pt idx="9745">0.2082</cx:pt>
          <cx:pt idx="9746">0.11800000000000001</cx:pt>
          <cx:pt idx="9747">0.030800000000000001</cx:pt>
          <cx:pt idx="9748">0.4914</cx:pt>
          <cx:pt idx="9749">0.67020000000000002</cx:pt>
          <cx:pt idx="9750">0.2296</cx:pt>
          <cx:pt idx="9751">0.108</cx:pt>
          <cx:pt idx="9752">1.4798333333333336</cx:pt>
          <cx:pt idx="9753">0.19166666666666665</cx:pt>
          <cx:pt idx="9754">0.52883333333333327</cx:pt>
          <cx:pt idx="9755">0.015833333333333335</cx:pt>
          <cx:pt idx="9756">0.44266666666666671</cx:pt>
          <cx:pt idx="9757">0.16333333333333333</cx:pt>
          <cx:pt idx="9758">0.10666666666666667</cx:pt>
          <cx:pt idx="9759">0.030833333333333334</cx:pt>
          <cx:pt idx="9760">4.4593333333333334</cx:pt>
          <cx:pt idx="9761">0.375</cx:pt>
          <cx:pt idx="9762">0.55033333333333334</cx:pt>
          <cx:pt idx="9763">0.81600000000000006</cx:pt>
          <cx:pt idx="9764">0.46766666666666667</cx:pt>
          <cx:pt idx="9765">1.8129999999999999</cx:pt>
          <cx:pt idx="9766">0.36133333333333334</cx:pt>
          <cx:pt idx="9767">0.075999999999999998</cx:pt>
          <cx:pt idx="9768">2.367</cx:pt>
          <cx:pt idx="9769">0.22800000000000001</cx:pt>
          <cx:pt idx="9770">0.1585</cx:pt>
          <cx:pt idx="9771">0.39474999999999999</cx:pt>
          <cx:pt idx="9772">0.125</cx:pt>
          <cx:pt idx="9773">1.286</cx:pt>
          <cx:pt idx="9774">0.14999999999999999</cx:pt>
          <cx:pt idx="9775">0.024750000000000001</cx:pt>
          <cx:pt idx="9776">4.1613333333333333</cx:pt>
          <cx:pt idx="9777">0.32633333333333331</cx:pt>
          <cx:pt idx="9778">0.99333333333333329</cx:pt>
          <cx:pt idx="9779">0.98466666666666669</cx:pt>
          <cx:pt idx="9780">0.621</cx:pt>
          <cx:pt idx="9781">0.80200000000000005</cx:pt>
          <cx:pt idx="9782">0.15033333333333335</cx:pt>
          <cx:pt idx="9783">0.28366666666666668</cx:pt>
          <cx:pt idx="9784">3.1960069492703265</cx:pt>
          <cx:pt idx="9785">0.26568450312717162</cx:pt>
          <cx:pt idx="9786">1.1510493398193189</cx:pt>
          <cx:pt idx="9787">0.11336622654621265</cx:pt>
          <cx:pt idx="9788">0.25342599027102153</cx:pt>
          <cx:pt idx="9789">1.1392911744266854</cx:pt>
          <cx:pt idx="9790">0.16711605281445449</cx:pt>
          <cx:pt idx="9791">0.10607366226546214</cx:pt>
          <cx:pt idx="9792">2.2429999999999999</cx:pt>
          <cx:pt idx="9793">0.19325000000000001</cx:pt>
          <cx:pt idx="9794">0.318</cx:pt>
          <cx:pt idx="9795">0.31375000000000003</cx:pt>
          <cx:pt idx="9796">0.32374999999999998</cx:pt>
          <cx:pt idx="9797">0.78925000000000001</cx:pt>
          <cx:pt idx="9798">0.23775000000000002</cx:pt>
          <cx:pt idx="9799">0.067250000000000004</cx:pt>
          <cx:pt idx="9800">1.8336666666666668</cx:pt>
          <cx:pt idx="9801">0.18433333333333335</cx:pt>
          <cx:pt idx="9802">0.045999999999999999</cx:pt>
          <cx:pt idx="9803">0.053166666666666668</cx:pt>
          <cx:pt idx="9804">0.46333333333333332</cx:pt>
          <cx:pt idx="9805">0.72450000000000014</cx:pt>
          <cx:pt idx="9806">0.15566666666666665</cx:pt>
          <cx:pt idx="9807">0.20666666666666667</cx:pt>
          <cx:pt idx="9808">1.7554982626824185</cx:pt>
          <cx:pt idx="9809">0.25792911744266855</cx:pt>
          <cx:pt idx="9810">0.20639332870048643</cx:pt>
          <cx:pt idx="9811">0.40177901320361359</cx:pt>
          <cx:pt idx="9812">0.21014593467685894</cx:pt>
          <cx:pt idx="9813">0.43733287004864496</cx:pt>
          <cx:pt idx="9814">0.21339819318971509</cx:pt>
          <cx:pt idx="9815">0.028519805420430856</cx:pt>
          <cx:pt idx="9816">2.3026666666666666</cx:pt>
          <cx:pt idx="9817">0.13583333333333333</cx:pt>
          <cx:pt idx="9818">0.55533333333333335</cx:pt>
          <cx:pt idx="9819">0.077166666666666675</cx:pt>
          <cx:pt idx="9820">0.39500000000000002</cx:pt>
          <cx:pt idx="9821">0.70050000000000001</cx:pt>
          <cx:pt idx="9822">0.23750000000000002</cx:pt>
          <cx:pt idx="9823">0.20133333333333334</cx:pt>
          <cx:pt idx="9824">1.9745000000000001</cx:pt>
          <cx:pt idx="9825">0.25225000000000003</cx:pt>
          <cx:pt idx="9826">0.34175</cx:pt>
          <cx:pt idx="9827">0.083000000000000004</cx:pt>
          <cx:pt idx="9828">0.067000000000000004</cx:pt>
          <cx:pt idx="9829">0.90349999999999997</cx:pt>
          <cx:pt idx="9830">0.27450000000000002</cx:pt>
          <cx:pt idx="9831">0.052499999999999998</cx:pt>
          <cx:pt idx="9832">1.9790000000000001</cx:pt>
          <cx:pt idx="9833">0.25075000000000003</cx:pt>
          <cx:pt idx="9834">0.50450000000000006</cx:pt>
          <cx:pt idx="9835">0.067500000000000004</cx:pt>
          <cx:pt idx="9836">0.25950000000000001</cx:pt>
          <cx:pt idx="9837">0.63200000000000001</cx:pt>
          <cx:pt idx="9838">0.21299999999999999</cx:pt>
          <cx:pt idx="9839">0.051750000000000004</cx:pt>
          <cx:pt idx="9840">1.9256000000000002</cx:pt>
          <cx:pt idx="9841">0.22</cx:pt>
          <cx:pt idx="9842">0.39539999999999997</cx:pt>
          <cx:pt idx="9843">0.043200000000000002</cx:pt>
          <cx:pt idx="9844">0.39319999999999999</cx:pt>
          <cx:pt idx="9845">0.55979999999999996</cx:pt>
          <cx:pt idx="9846">0.251</cx:pt>
          <cx:pt idx="9847">0.063</cx:pt>
          <cx:pt idx="9848">1.6681666666666668</cx:pt>
          <cx:pt idx="9849">0.20316666666666666</cx:pt>
          <cx:pt idx="9850">0.77116666666666667</cx:pt>
          <cx:pt idx="9851">0.057166666666666664</cx:pt>
          <cx:pt idx="9852">0.34750000000000003</cx:pt>
          <cx:pt idx="9853">0.13700000000000001</cx:pt>
          <cx:pt idx="9854">0.13216666666666665</cx:pt>
          <cx:pt idx="9855">0.02</cx:pt>
          <cx:pt idx="9856">3.8896666666666673</cx:pt>
          <cx:pt idx="9857">0.3783333333333333</cx:pt>
          <cx:pt idx="9858">0.35899999999999999</cx:pt>
          <cx:pt idx="9859">0.64900000000000002</cx:pt>
          <cx:pt idx="9860">0.57166666666666666</cx:pt>
          <cx:pt idx="9861">1.52</cx:pt>
          <cx:pt idx="9862">0.38533333333333331</cx:pt>
          <cx:pt idx="9863">0.026333333333333334</cx:pt>
          <cx:pt idx="9864">2.3422499999999999</cx:pt>
          <cx:pt idx="9865">0.2165</cx:pt>
          <cx:pt idx="9866">0.70774999999999999</cx:pt>
          <cx:pt idx="9867">0.51749999999999996</cx:pt>
          <cx:pt idx="9868">0.1845</cx:pt>
          <cx:pt idx="9869">0.60475000000000001</cx:pt>
          <cx:pt idx="9870">0.090249999999999997</cx:pt>
          <cx:pt idx="9871">0.021000000000000001</cx:pt>
          <cx:pt idx="9872">4.6876666666666669</cx:pt>
          <cx:pt idx="9873">0.32733333333333331</cx:pt>
          <cx:pt idx="9874">0.7556666666666666</cx:pt>
          <cx:pt idx="9875">0.88500000000000001</cx:pt>
          <cx:pt idx="9876">1.5213333333333332</cx:pt>
          <cx:pt idx="9877">0.80233333333333323</cx:pt>
          <cx:pt idx="9878">0.14166666666666666</cx:pt>
          <cx:pt idx="9879">0.25433333333333336</cx:pt>
          <cx:pt idx="9880">1.9537500000000001</cx:pt>
          <cx:pt idx="9881">0.25375000000000003</cx:pt>
          <cx:pt idx="9882">0.10250000000000001</cx:pt>
          <cx:pt idx="9883">0.098500000000000004</cx:pt>
          <cx:pt idx="9884">0.1255</cx:pt>
          <cx:pt idx="9885">1.19075</cx:pt>
          <cx:pt idx="9886">0.1075</cx:pt>
          <cx:pt idx="9887">0.075249999999999997</cx:pt>
          <cx:pt idx="9888">2.4915000000000003</cx:pt>
          <cx:pt idx="9889">0.24024999999999999</cx:pt>
          <cx:pt idx="9890">0.86099999999999999</cx:pt>
          <cx:pt idx="9891">0.48375000000000001</cx:pt>
          <cx:pt idx="9892">0.15049999999999999</cx:pt>
          <cx:pt idx="9893">0.50024999999999997</cx:pt>
          <cx:pt idx="9894">0.19850000000000001</cx:pt>
          <cx:pt idx="9895">0.057250000000000002</cx:pt>
          <cx:pt idx="9896">1.6181666666666665</cx:pt>
          <cx:pt idx="9897">0.18766666666666665</cx:pt>
          <cx:pt idx="9898">0.11366666666666667</cx:pt>
          <cx:pt idx="9899">0.059666666666666673</cx:pt>
          <cx:pt idx="9900">0.32783333333333331</cx:pt>
          <cx:pt idx="9901">0.64416666666666667</cx:pt>
          <cx:pt idx="9902">0.14283333333333334</cx:pt>
          <cx:pt idx="9903">0.14233333333333334</cx:pt>
          <cx:pt idx="9904">1.8362499999999999</cx:pt>
          <cx:pt idx="9905">0.24575</cx:pt>
          <cx:pt idx="9906">0.61775000000000002</cx:pt>
          <cx:pt idx="9907">0.34200000000000003</cx:pt>
          <cx:pt idx="9908">0.1835</cx:pt>
          <cx:pt idx="9909">0.31275000000000003</cx:pt>
          <cx:pt idx="9910">0.10225000000000001</cx:pt>
          <cx:pt idx="9911">0.032250000000000001</cx:pt>
          <cx:pt idx="9912">1.9571666666666667</cx:pt>
          <cx:pt idx="9913">0.17216666666666666</cx:pt>
          <cx:pt idx="9914">0.16633333333333333</cx:pt>
          <cx:pt idx="9915">0.157</cx:pt>
          <cx:pt idx="9916">0.34766666666666668</cx:pt>
          <cx:pt idx="9917">0.83599999999999997</cx:pt>
          <cx:pt idx="9918">0.099833333333333329</cx:pt>
          <cx:pt idx="9919">0.17816666666666667</cx:pt>
          <cx:pt idx="9920">2.2462499999999999</cx:pt>
          <cx:pt idx="9921">0.20175000000000001</cx:pt>
          <cx:pt idx="9922">0.83875</cx:pt>
          <cx:pt idx="9923">0.27224999999999999</cx:pt>
          <cx:pt idx="9924">0.053749999999999999</cx:pt>
          <cx:pt idx="9925">0.59575</cx:pt>
          <cx:pt idx="9926">0.24149999999999999</cx:pt>
          <cx:pt idx="9927">0.042500000000000003</cx:pt>
          <cx:pt idx="9928">1.907</cx:pt>
          <cx:pt idx="9929">0.26674999999999999</cx:pt>
          <cx:pt idx="9930">0.6825</cx:pt>
          <cx:pt idx="9931">0.0057499999999999999</cx:pt>
          <cx:pt idx="9932">0.1275</cx:pt>
          <cx:pt idx="9933">0.53925000000000001</cx:pt>
          <cx:pt idx="9934">0.219</cx:pt>
          <cx:pt idx="9935">0.066250000000000003</cx:pt>
          <cx:pt idx="9936">1.8240000000000001</cx:pt>
          <cx:pt idx="9937">0.25040000000000001</cx:pt>
          <cx:pt idx="9938">0.1966</cx:pt>
          <cx:pt idx="9939">0.031</cx:pt>
          <cx:pt idx="9940">0.27900000000000003</cx:pt>
          <cx:pt idx="9941">0.80300000000000005</cx:pt>
          <cx:pt idx="9942">0.15919999999999998</cx:pt>
          <cx:pt idx="9943">0.1048</cx:pt>
          <cx:pt idx="9944">1.0746666666666667</cx:pt>
          <cx:pt idx="9945">0.17433333333333334</cx:pt>
          <cx:pt idx="9946">0.3753333333333333</cx:pt>
          <cx:pt idx="9947">0.024</cx:pt>
          <cx:pt idx="9948">0.27583333333333332</cx:pt>
          <cx:pt idx="9949">0.13100000000000001</cx:pt>
          <cx:pt idx="9950">0.068333333333333329</cx:pt>
          <cx:pt idx="9951">0.025833333333333333</cx:pt>
          <cx:pt idx="9952">5.6426666666666669</cx:pt>
          <cx:pt idx="9953">0.40266666666666667</cx:pt>
          <cx:pt idx="9954">1.3336666666666666</cx:pt>
          <cx:pt idx="9955">1.2596666666666667</cx:pt>
          <cx:pt idx="9956">0.50566666666666671</cx:pt>
          <cx:pt idx="9957">1.8343333333333336</cx:pt>
          <cx:pt idx="9958">0.24199999999999999</cx:pt>
          <cx:pt idx="9959">0.064666666666666678</cx:pt>
          <cx:pt idx="9960">2.1030000000000002</cx:pt>
          <cx:pt idx="9961">0.25874999999999998</cx:pt>
          <cx:pt idx="9962">0.69974999999999998</cx:pt>
          <cx:pt idx="9963">0.19775000000000001</cx:pt>
          <cx:pt idx="9964">0.20450000000000002</cx:pt>
          <cx:pt idx="9965">0.62924999999999998</cx:pt>
          <cx:pt idx="9966">0.097250000000000003</cx:pt>
          <cx:pt idx="9967">0.01575</cx:pt>
          <cx:pt idx="9968">4.2736666666666663</cx:pt>
          <cx:pt idx="9969">0.35466666666666669</cx:pt>
          <cx:pt idx="9970">0.55866666666666676</cx:pt>
          <cx:pt idx="9971">0.6356666666666666</cx:pt>
          <cx:pt idx="9972">1.4923333333333333</cx:pt>
          <cx:pt idx="9973">0.83399999999999996</cx:pt>
          <cx:pt idx="9974">0.13933333333333334</cx:pt>
          <cx:pt idx="9975">0.25900000000000001</cx:pt>
          <cx:pt idx="9976">2.4355000000000002</cx:pt>
          <cx:pt idx="9977">0.2215</cx:pt>
          <cx:pt idx="9978">0.47575000000000001</cx:pt>
          <cx:pt idx="9979">0.10075000000000001</cx:pt>
          <cx:pt idx="9980">0.11825000000000001</cx:pt>
          <cx:pt idx="9981">1.208</cx:pt>
          <cx:pt idx="9982">0.16450000000000001</cx:pt>
          <cx:pt idx="9983">0.14674999999999999</cx:pt>
          <cx:pt idx="9984">2.1687500000000002</cx:pt>
          <cx:pt idx="9985">0.42125000000000001</cx:pt>
          <cx:pt idx="9986">0.42999999999999999</cx:pt>
          <cx:pt idx="9987">0.47475000000000001</cx:pt>
          <cx:pt idx="9988">0.14075000000000001</cx:pt>
          <cx:pt idx="9989">0.45724999999999999</cx:pt>
          <cx:pt idx="9990">0.13650000000000001</cx:pt>
          <cx:pt idx="9991">0.10825</cx:pt>
          <cx:pt idx="9992">1.2801666666666669</cx:pt>
          <cx:pt idx="9993">0.217</cx:pt>
          <cx:pt idx="9994">0.050000000000000003</cx:pt>
          <cx:pt idx="9995">0.066000000000000003</cx:pt>
          <cx:pt idx="9996">0.11066666666666668</cx:pt>
          <cx:pt idx="9997">0.63150000000000006</cx:pt>
          <cx:pt idx="9998">0.079166666666666677</cx:pt>
          <cx:pt idx="9999">0.12583333333333332</cx:pt>
          <cx:pt idx="10000">1.6950000000000001</cx:pt>
          <cx:pt idx="10001">0.21274999999999999</cx:pt>
          <cx:pt idx="10002">0.27975</cx:pt>
          <cx:pt idx="10003">0.50950000000000006</cx:pt>
          <cx:pt idx="10004">0.26950000000000002</cx:pt>
          <cx:pt idx="10005">0.27850000000000003</cx:pt>
          <cx:pt idx="10006">0.10375000000000001</cx:pt>
          <cx:pt idx="10007">0.041250000000000002</cx:pt>
          <cx:pt idx="10008">1.8783333333333336</cx:pt>
          <cx:pt idx="10009">0.15216666666666667</cx:pt>
          <cx:pt idx="10010">0.25516666666666671</cx:pt>
          <cx:pt idx="10011">0.10583333333333335</cx:pt>
          <cx:pt idx="10012">0.26250000000000001</cx:pt>
          <cx:pt idx="10013">0.86849999999999994</cx:pt>
          <cx:pt idx="10014">0.14066666666666666</cx:pt>
          <cx:pt idx="10015">0.0935</cx:pt>
          <cx:pt idx="10016">2.1755</cx:pt>
          <cx:pt idx="10017">0.23725000000000002</cx:pt>
          <cx:pt idx="10018">0.72199999999999998</cx:pt>
          <cx:pt idx="10019">0.221</cx:pt>
          <cx:pt idx="10020">0.059999999999999998</cx:pt>
          <cx:pt idx="10021">0.71475</cx:pt>
          <cx:pt idx="10022">0.19600000000000001</cx:pt>
          <cx:pt idx="10023">0.024500000000000001</cx:pt>
          <cx:pt idx="10024">2.1972499999999999</cx:pt>
          <cx:pt idx="10025">0.30299999999999999</cx:pt>
          <cx:pt idx="10026">1.0387500000000001</cx:pt>
          <cx:pt idx="10027">0.0087500000000000008</cx:pt>
          <cx:pt idx="10028">0.13150000000000001</cx:pt>
          <cx:pt idx="10029">0.5595</cx:pt>
          <cx:pt idx="10030">0.12025</cx:pt>
          <cx:pt idx="10031">0.035500000000000004</cx:pt>
          <cx:pt idx="10032">1.6934026407227241</cx:pt>
          <cx:pt idx="10033">0.21835163307852676</cx:pt>
          <cx:pt idx="10034">0.27499096594857542</cx:pt>
          <cx:pt idx="10035">0.030848088950660178</cx:pt>
          <cx:pt idx="10036">0.2385656706045865</cx:pt>
          <cx:pt idx="10037">0.61062404447533014</cx:pt>
          <cx:pt idx="10038">0.11067685892981237</cx:pt>
          <cx:pt idx="10039">0.20934537873523285</cx:pt>
          <cx:pt idx="10040">1.6363333333333332</cx:pt>
          <cx:pt idx="10041">0.26233333333333331</cx:pt>
          <cx:pt idx="10042">0.61616666666666664</cx:pt>
          <cx:pt idx="10043">0.033166666666666671</cx:pt>
          <cx:pt idx="10044">0.35466666666666669</cx:pt>
          <cx:pt idx="10045">0.25950000000000001</cx:pt>
          <cx:pt idx="10046">0.076333333333333336</cx:pt>
          <cx:pt idx="10047">0.034166666666666665</cx:pt>
          <cx:pt idx="10048">4.1482529534398891</cx:pt>
          <cx:pt idx="10049">0.33489923558026408</cx:pt>
          <cx:pt idx="10050">0.048033356497567757</cx:pt>
          <cx:pt idx="10051">1.5661264767199445</cx:pt>
          <cx:pt idx="10052">0.20947880472550381</cx:pt>
          <cx:pt idx="10053">1.7408756080611536</cx:pt>
          <cx:pt idx="10054">0.20614315496872829</cx:pt>
          <cx:pt idx="10055">0.042696316886726891</cx:pt>
          <cx:pt idx="10056">2.1670000000000003</cx:pt>
          <cx:pt idx="10057">0.26624999999999999</cx:pt>
          <cx:pt idx="10058">0.82025000000000003</cx:pt>
          <cx:pt idx="10059">0.24149999999999999</cx:pt>
          <cx:pt idx="10060">0.28200000000000003</cx:pt>
          <cx:pt idx="10061">0.44750000000000001</cx:pt>
          <cx:pt idx="10062">0.087250000000000008</cx:pt>
          <cx:pt idx="10063">0.022249999999999999</cx:pt>
          <cx:pt idx="10064">3.1306666666666669</cx:pt>
          <cx:pt idx="10065">0.36499999999999999</cx:pt>
          <cx:pt idx="10066">0.44166666666666671</cx:pt>
          <cx:pt idx="10067">0.93966666666666665</cx:pt>
          <cx:pt idx="10068">0.44733333333333331</cx:pt>
          <cx:pt idx="10069">0.76900000000000002</cx:pt>
          <cx:pt idx="10070">0.088666666666666671</cx:pt>
          <cx:pt idx="10071">0.079333333333333325</cx:pt>
          <cx:pt idx="10072">2.2497500000000001</cx:pt>
          <cx:pt idx="10073">0.34050000000000002</cx:pt>
          <cx:pt idx="10074">0.084500000000000006</cx:pt>
          <cx:pt idx="10075">0.10175000000000001</cx:pt>
          <cx:pt idx="10076">0.37275000000000003</cx:pt>
          <cx:pt idx="10077">1.09175</cx:pt>
          <cx:pt idx="10078">0.12025</cx:pt>
          <cx:pt idx="10079">0.13825000000000001</cx:pt>
          <cx:pt idx="10080">2.8505000000000003</cx:pt>
          <cx:pt idx="10081">0.25125000000000003</cx:pt>
          <cx:pt idx="10082">1.1060000000000001</cx:pt>
          <cx:pt idx="10083">0.46650000000000003</cx:pt>
          <cx:pt idx="10084">0.27550000000000002</cx:pt>
          <cx:pt idx="10085">0.50650000000000006</cx:pt>
          <cx:pt idx="10086">0.1515</cx:pt>
          <cx:pt idx="10087">0.09325</cx:pt>
          <cx:pt idx="10088">1.5989999999999998</cx:pt>
          <cx:pt idx="10089">0.16400000000000001</cx:pt>
          <cx:pt idx="10090">0.029333333333333333</cx:pt>
          <cx:pt idx="10091">0.058666666666666673</cx:pt>
          <cx:pt idx="10092">0.39833333333333332</cx:pt>
          <cx:pt idx="10093">0.66099999999999992</cx:pt>
          <cx:pt idx="10094">0.078333333333333324</cx:pt>
          <cx:pt idx="10095">0.20933333333333334</cx:pt>
          <cx:pt idx="10096">2.5107500000000003</cx:pt>
          <cx:pt idx="10097">0.28849999999999998</cx:pt>
          <cx:pt idx="10098">0.67600000000000005</cx:pt>
          <cx:pt idx="10099">0.50475000000000003</cx:pt>
          <cx:pt idx="10100">0.48949999999999999</cx:pt>
          <cx:pt idx="10101">0.36049999999999999</cx:pt>
          <cx:pt idx="10102">0.14499999999999999</cx:pt>
          <cx:pt idx="10103">0.0465</cx:pt>
          <cx:pt idx="10104">2.1113333333333331</cx:pt>
          <cx:pt idx="10105">0.13850000000000001</cx:pt>
          <cx:pt idx="10106">0.29299999999999998</cx:pt>
          <cx:pt idx="10107">0.14949999999999999</cx:pt>
          <cx:pt idx="10108">0.33550000000000002</cx:pt>
          <cx:pt idx="10109">0.8261666666666666</cx:pt>
          <cx:pt idx="10110">0.23883333333333334</cx:pt>
          <cx:pt idx="10111">0.12983333333333336</cx:pt>
          <cx:pt idx="10112">1.44425</cx:pt>
          <cx:pt idx="10113">0.23075000000000001</cx:pt>
          <cx:pt idx="10114">0.17649999999999999</cx:pt>
          <cx:pt idx="10115">0.192</cx:pt>
          <cx:pt idx="10116">0.092749999999999999</cx:pt>
          <cx:pt idx="10117">0.58450000000000002</cx:pt>
          <cx:pt idx="10118">0.15275</cx:pt>
          <cx:pt idx="10119">0.014999999999999999</cx:pt>
          <cx:pt idx="10120">1.5210000000000001</cx:pt>
          <cx:pt idx="10121">0.25800000000000001</cx:pt>
          <cx:pt idx="10122">0.66625000000000001</cx:pt>
          <cx:pt idx="10123">0.037249999999999998</cx:pt>
          <cx:pt idx="10124">0.0785</cx:pt>
          <cx:pt idx="10125">0.39950000000000002</cx:pt>
          <cx:pt idx="10126">0.064000000000000001</cx:pt>
          <cx:pt idx="10127">0.017500000000000002</cx:pt>
          <cx:pt idx="10128">1.5212000000000003</cx:pt>
          <cx:pt idx="10129">0.22740000000000002</cx:pt>
          <cx:pt idx="10130">0.10660000000000001</cx:pt>
          <cx:pt idx="10131">0.030600000000000002</cx:pt>
          <cx:pt idx="10132">0.41720000000000002</cx:pt>
          <cx:pt idx="10133">0.55459999999999998</cx:pt>
          <cx:pt idx="10134">0.11620000000000001</cx:pt>
          <cx:pt idx="10135">0.068599999999999994</cx:pt>
          <cx:pt idx="10136">0.98816666666666653</cx:pt>
          <cx:pt idx="10137">0.23416666666666666</cx:pt>
          <cx:pt idx="10138">0.051833333333333335</cx:pt>
          <cx:pt idx="10139">0.017500000000000002</cx:pt>
          <cx:pt idx="10140">0.3743333333333333</cx:pt>
          <cx:pt idx="10141">0.20266666666666666</cx:pt>
          <cx:pt idx="10142">0.082500000000000004</cx:pt>
          <cx:pt idx="10143">0.025166666666666667</cx:pt>
          <cx:pt idx="10144">4.9703333333333344</cx:pt>
          <cx:pt idx="10145">0.3726666666666667</cx:pt>
          <cx:pt idx="10146">0.53166666666666673</cx:pt>
          <cx:pt idx="10147">1.587</cx:pt>
          <cx:pt idx="10148">0.48066666666666669</cx:pt>
          <cx:pt idx="10149">1.5603333333333336</cx:pt>
          <cx:pt idx="10150">0.38266666666666671</cx:pt>
          <cx:pt idx="10151">0.055333333333333339</cx:pt>
          <cx:pt idx="10152">2.3347500000000001</cx:pt>
          <cx:pt idx="10153">0.23775000000000002</cx:pt>
          <cx:pt idx="10154">0.69750000000000001</cx:pt>
          <cx:pt idx="10155">0.16425000000000001</cx:pt>
          <cx:pt idx="10156">0.34625</cx:pt>
          <cx:pt idx="10157">0.74624999999999997</cx:pt>
          <cx:pt idx="10158">0.11675000000000001</cx:pt>
          <cx:pt idx="10159">0.026000000000000002</cx:pt>
          <cx:pt idx="10160">4.0313333333333334</cx:pt>
          <cx:pt idx="10161">0.313</cx:pt>
          <cx:pt idx="10162">0.8626666666666668</cx:pt>
          <cx:pt idx="10163">1.1416666666666668</cx:pt>
          <cx:pt idx="10164">0.64200000000000002</cx:pt>
          <cx:pt idx="10165">0.82133333333333325</cx:pt>
          <cx:pt idx="10166">0.20366666666666666</cx:pt>
          <cx:pt idx="10167">0.047</cx:pt>
          <cx:pt idx="10168">1.9592499999999999</cx:pt>
          <cx:pt idx="10169">0.31375000000000003</cx:pt>
          <cx:pt idx="10170">0.078750000000000001</cx:pt>
          <cx:pt idx="10171">0.083000000000000004</cx:pt>
          <cx:pt idx="10172">0.17450000000000002</cx:pt>
          <cx:pt idx="10173">1.212</cx:pt>
          <cx:pt idx="10174">0.072249999999999995</cx:pt>
          <cx:pt idx="10175">0.025000000000000001</cx:pt>
          <cx:pt idx="10176">2.1935000000000002</cx:pt>
          <cx:pt idx="10177">0.22125</cx:pt>
          <cx:pt idx="10178">0.44475000000000003</cx:pt>
          <cx:pt idx="10179">0.37925000000000003</cx:pt>
          <cx:pt idx="10180">0.29625000000000001</cx:pt>
          <cx:pt idx="10181">0.49925000000000003</cx:pt>
          <cx:pt idx="10182">0.14474999999999999</cx:pt>
          <cx:pt idx="10183">0.20800000000000002</cx:pt>
          <cx:pt idx="10184">1.742</cx:pt>
          <cx:pt idx="10185">0.14983333333333335</cx:pt>
          <cx:pt idx="10186">0.11816666666666666</cx:pt>
          <cx:pt idx="10187">0.064666666666666678</cx:pt>
          <cx:pt idx="10188">0.29733333333333334</cx:pt>
          <cx:pt idx="10189">0.74050000000000005</cx:pt>
          <cx:pt idx="10190">0.16566666666666666</cx:pt>
          <cx:pt idx="10191">0.20583333333333334</cx:pt>
          <cx:pt idx="10192">1.9085000000000001</cx:pt>
          <cx:pt idx="10193">0.26650000000000001</cx:pt>
          <cx:pt idx="10194">0.46675</cx:pt>
          <cx:pt idx="10195">0.51224999999999998</cx:pt>
          <cx:pt idx="10196">0.14774999999999999</cx:pt>
          <cx:pt idx="10197">0.38300000000000001</cx:pt>
          <cx:pt idx="10198">0.092499999999999999</cx:pt>
          <cx:pt idx="10199">0.039750000000000001</cx:pt>
          <cx:pt idx="10200">2.2480000000000002</cx:pt>
          <cx:pt idx="10201">0.191</cx:pt>
          <cx:pt idx="10202">0.39483333333333337</cx:pt>
          <cx:pt idx="10203">0.1585</cx:pt>
          <cx:pt idx="10204">0.35716666666666669</cx:pt>
          <cx:pt idx="10205">0.86883333333333335</cx:pt>
          <cx:pt idx="10206">0.16600000000000001</cx:pt>
          <cx:pt idx="10207">0.11166666666666668</cx:pt>
          <cx:pt idx="10208">1.8360000000000001</cx:pt>
          <cx:pt idx="10209">0.19975000000000001</cx:pt>
          <cx:pt idx="10210">0.23150000000000001</cx:pt>
          <cx:pt idx="10211">0.41550000000000004</cx:pt>
          <cx:pt idx="10212">0.045249999999999999</cx:pt>
          <cx:pt idx="10213">0.69325000000000003</cx:pt>
          <cx:pt idx="10214">0.19425000000000001</cx:pt>
          <cx:pt idx="10215">0.056500000000000002</cx:pt>
          <cx:pt idx="10216">1.2357500000000001</cx:pt>
          <cx:pt idx="10217">0.29349999999999998</cx:pt>
          <cx:pt idx="10218">0.2155</cx:pt>
          <cx:pt idx="10219">0.023</cx:pt>
          <cx:pt idx="10220">0.11875000000000001</cx:pt>
          <cx:pt idx="10221">0.46024999999999999</cx:pt>
          <cx:pt idx="10222">0.069500000000000006</cx:pt>
          <cx:pt idx="10223">0.05525</cx:pt>
          <cx:pt idx="10224">2.3656000000000001</cx:pt>
          <cx:pt idx="10225">0.22040000000000001</cx:pt>
          <cx:pt idx="10226">0.69759999999999989</cx:pt>
          <cx:pt idx="10227">0.0304</cx:pt>
          <cx:pt idx="10228">0.375</cx:pt>
          <cx:pt idx="10229">0.77739999999999998</cx:pt>
          <cx:pt idx="10230">0.21299999999999999</cx:pt>
          <cx:pt idx="10231">0.051799999999999999</cx:pt>
          <cx:pt idx="10232">1.3021666666666665</cx:pt>
          <cx:pt idx="10233">0.2495</cx:pt>
          <cx:pt idx="10234">0.25266666666666665</cx:pt>
          <cx:pt idx="10235">0.040833333333333333</cx:pt>
          <cx:pt idx="10236">0.39383333333333331</cx:pt>
          <cx:pt idx="10237">0.17733333333333334</cx:pt>
          <cx:pt idx="10238">0.16833333333333333</cx:pt>
          <cx:pt idx="10239">0.019666666666666669</cx:pt>
          <cx:pt idx="10240">5.3640000000000008</cx:pt>
          <cx:pt idx="10241">0.40500000000000003</cx:pt>
          <cx:pt idx="10242">0.50300000000000011</cx:pt>
          <cx:pt idx="10243">1.9426666666666668</cx:pt>
          <cx:pt idx="10244">0.5136666666666666</cx:pt>
          <cx:pt idx="10245">1.7210000000000003</cx:pt>
          <cx:pt idx="10246">0.22033333333333335</cx:pt>
          <cx:pt idx="10247">0.058333333333333327</cx:pt>
          <cx:pt idx="10248">2.29</cx:pt>
          <cx:pt idx="10249">0.22475000000000001</cx:pt>
          <cx:pt idx="10250">0.29149999999999998</cx:pt>
          <cx:pt idx="10251">0.156</cx:pt>
          <cx:pt idx="10252">0.21074999999999999</cx:pt>
          <cx:pt idx="10253">1.24075</cx:pt>
          <cx:pt idx="10254">0.14774999999999999</cx:pt>
          <cx:pt idx="10255">0.018499999999999999</cx:pt>
          <cx:pt idx="10256">6.2006666666666677</cx:pt>
          <cx:pt idx="10257">0.44966666666666671</cx:pt>
          <cx:pt idx="10258">2.3843333333333336</cx:pt>
          <cx:pt idx="10259">1.3169999999999999</cx:pt>
          <cx:pt idx="10260">0.90066666666666662</cx:pt>
          <cx:pt idx="10261">0.92666666666666675</cx:pt>
          <cx:pt idx="10262">0.20466666666666666</cx:pt>
          <cx:pt idx="10263">0.017666666666666667</cx:pt>
          <cx:pt idx="10264">3.0154999999999998</cx:pt>
          <cx:pt idx="10265">0.36925000000000002</cx:pt>
          <cx:pt idx="10266">1.0085</cx:pt>
          <cx:pt idx="10267">0.12975</cx:pt>
          <cx:pt idx="10268">0.21875</cx:pt>
          <cx:pt idx="10269">0.96399999999999997</cx:pt>
          <cx:pt idx="10270">0.20425000000000001</cx:pt>
          <cx:pt idx="10271">0.121</cx:pt>
          <cx:pt idx="10272">2.4020000000000001</cx:pt>
          <cx:pt idx="10273">0.20100000000000001</cx:pt>
          <cx:pt idx="10274">0.52549999999999997</cx:pt>
          <cx:pt idx="10275">0.3795</cx:pt>
          <cx:pt idx="10276">0.13475000000000001</cx:pt>
          <cx:pt idx="10277">0.92200000000000004</cx:pt>
          <cx:pt idx="10278">0.20750000000000002</cx:pt>
          <cx:pt idx="10279">0.03175</cx:pt>
          <cx:pt idx="10280">1.5900000000000001</cx:pt>
          <cx:pt idx="10281">0.24633333333333335</cx:pt>
          <cx:pt idx="10282">0.11716666666666666</cx:pt>
          <cx:pt idx="10283">0.067166666666666666</cx:pt>
          <cx:pt idx="10284">0.082833333333333328</cx:pt>
          <cx:pt idx="10285">0.69033333333333335</cx:pt>
          <cx:pt idx="10286">0.20166666666666666</cx:pt>
          <cx:pt idx="10287">0.1845</cx:pt>
          <cx:pt idx="10288">1.5507500000000001</cx:pt>
          <cx:pt idx="10289">0.23575000000000002</cx:pt>
          <cx:pt idx="10290">0.23750000000000002</cx:pt>
          <cx:pt idx="10291">0.41075</cx:pt>
          <cx:pt idx="10292">0.18099999999999999</cx:pt>
          <cx:pt idx="10293">0.40975</cx:pt>
          <cx:pt idx="10294">0.051250000000000004</cx:pt>
          <cx:pt idx="10295">0.024750000000000001</cx:pt>
          <cx:pt idx="10296">2.6361666666666665</cx:pt>
          <cx:pt idx="10297">0.18416666666666667</cx:pt>
          <cx:pt idx="10298">0.53516666666666679</cx:pt>
          <cx:pt idx="10299">0.21249999999999999</cx:pt>
          <cx:pt idx="10300">0.55133333333333334</cx:pt>
          <cx:pt idx="10301">0.89649999999999996</cx:pt>
          <cx:pt idx="10302">0.17616666666666667</cx:pt>
          <cx:pt idx="10303">0.080333333333333326</cx:pt>
          <cx:pt idx="10304">2.0619999999999998</cx:pt>
          <cx:pt idx="10305">0.21099999999999999</cx:pt>
          <cx:pt idx="10306">0.54175000000000006</cx:pt>
          <cx:pt idx="10307">0.32574999999999998</cx:pt>
          <cx:pt idx="10308">0.044499999999999998</cx:pt>
          <cx:pt idx="10309">0.68025000000000002</cx:pt>
          <cx:pt idx="10310">0.23575000000000002</cx:pt>
          <cx:pt idx="10311">0.023</cx:pt>
          <cx:pt idx="10312">1.2582500000000001</cx:pt>
          <cx:pt idx="10313">0.35225000000000001</cx:pt>
          <cx:pt idx="10314">0.2145</cx:pt>
          <cx:pt idx="10315">0</cx:pt>
          <cx:pt idx="10316">0.045999999999999999</cx:pt>
          <cx:pt idx="10317">0.50675000000000003</cx:pt>
          <cx:pt idx="10318">0.099250000000000005</cx:pt>
          <cx:pt idx="10319">0.0395</cx:pt>
          <cx:pt idx="10320">2.4596</cx:pt>
          <cx:pt idx="10321">0.22700000000000001</cx:pt>
          <cx:pt idx="10322">0.46820000000000001</cx:pt>
          <cx:pt idx="10323">0.049399999999999999</cx:pt>
          <cx:pt idx="10324">0.75979999999999992</cx:pt>
          <cx:pt idx="10325">0.7198</cx:pt>
          <cx:pt idx="10326">0.1794</cx:pt>
          <cx:pt idx="10327">0.056000000000000001</cx:pt>
          <cx:pt idx="10328">1.8013333333333332</cx:pt>
          <cx:pt idx="10329">0.22983333333333333</cx:pt>
          <cx:pt idx="10330">0.82083333333333341</cx:pt>
          <cx:pt idx="10331">0.031833333333333338</cx:pt>
          <cx:pt idx="10332">0.41899999999999998</cx:pt>
          <cx:pt idx="10333">0.17733333333333334</cx:pt>
          <cx:pt idx="10334">0.095000000000000001</cx:pt>
          <cx:pt idx="10335">0.0275</cx:pt>
          <cx:pt idx="10336">4.3650000000000002</cx:pt>
          <cx:pt idx="10337">0.33833333333333332</cx:pt>
          <cx:pt idx="10338">0.35433333333333333</cx:pt>
          <cx:pt idx="10339">0.96199999999999997</cx:pt>
          <cx:pt idx="10340">0.15666666666666665</cx:pt>
          <cx:pt idx="10341">2.1596666666666668</cx:pt>
          <cx:pt idx="10342">0.33300000000000002</cx:pt>
          <cx:pt idx="10343">0.060999999999999999</cx:pt>
          <cx:pt idx="10344">1.4690000000000001</cx:pt>
          <cx:pt idx="10345">0.17125000000000001</cx:pt>
          <cx:pt idx="10346">0.113</cx:pt>
          <cx:pt idx="10347">0.12825</cx:pt>
          <cx:pt idx="10348">0.10725</cx:pt>
          <cx:pt idx="10349">0.80574999999999997</cx:pt>
          <cx:pt idx="10350">0.12525</cx:pt>
          <cx:pt idx="10351">0.018249999999999999</cx:pt>
          <cx:pt idx="10352">4.1643333333333334</cx:pt>
          <cx:pt idx="10353">0.3173333333333333</cx:pt>
          <cx:pt idx="10354">1.2416666666666667</cx:pt>
          <cx:pt idx="10355">1.0626666666666669</cx:pt>
          <cx:pt idx="10356">0.6203333333333334</cx:pt>
          <cx:pt idx="10357">0.748</cx:pt>
          <cx:pt idx="10358">0.14933333333333335</cx:pt>
          <cx:pt idx="10359">0.025000000000000001</cx:pt>
          <cx:pt idx="10360">1.7132499999999999</cx:pt>
          <cx:pt idx="10361">0.23050000000000001</cx:pt>
          <cx:pt idx="10362">0.10000000000000001</cx:pt>
          <cx:pt idx="10363">0.071750000000000008</cx:pt>
          <cx:pt idx="10364">0.1085</cx:pt>
          <cx:pt idx="10365">0.99299999999999999</cx:pt>
          <cx:pt idx="10366">0.084500000000000006</cx:pt>
          <cx:pt idx="10367">0.125</cx:pt>
          <cx:pt idx="10368">3.4475000000000002</cx:pt>
          <cx:pt idx="10369">0.26724999999999999</cx:pt>
          <cx:pt idx="10370">0.94850000000000001</cx:pt>
          <cx:pt idx="10371">0.47575000000000001</cx:pt>
          <cx:pt idx="10372">0.45324999999999999</cx:pt>
          <cx:pt idx="10373">1.0282500000000001</cx:pt>
          <cx:pt idx="10374">0.17724999999999999</cx:pt>
          <cx:pt idx="10375">0.097250000000000003</cx:pt>
          <cx:pt idx="10376">1.6493333333333331</cx:pt>
          <cx:pt idx="10377">0.21166666666666667</cx:pt>
          <cx:pt idx="10378">0.14583333333333334</cx:pt>
          <cx:pt idx="10379">0.085666666666666655</cx:pt>
          <cx:pt idx="10380">0.21533333333333335</cx:pt>
          <cx:pt idx="10381">0.76133333333333331</cx:pt>
          <cx:pt idx="10382">0.161</cx:pt>
          <cx:pt idx="10383">0.068500000000000005</cx:pt>
          <cx:pt idx="10384">2.07925</cx:pt>
          <cx:pt idx="10385">0.23625000000000002</cx:pt>
          <cx:pt idx="10386">0.57950000000000002</cx:pt>
          <cx:pt idx="10387">0.46650000000000003</cx:pt>
          <cx:pt idx="10388">0.29375000000000001</cx:pt>
          <cx:pt idx="10389">0.33374999999999999</cx:pt>
          <cx:pt idx="10390">0.13300000000000001</cx:pt>
          <cx:pt idx="10391">0.036499999999999998</cx:pt>
          <cx:pt idx="10392">1.9316666666666669</cx:pt>
          <cx:pt idx="10393">0.13516666666666666</cx:pt>
          <cx:pt idx="10394">0.14083333333333334</cx:pt>
          <cx:pt idx="10395">0.086833333333333332</cx:pt>
          <cx:pt idx="10396">0.53916666666666668</cx:pt>
          <cx:pt idx="10397">0.82466666666666666</cx:pt>
          <cx:pt idx="10398">0.15216666666666667</cx:pt>
          <cx:pt idx="10399">0.052833333333333336</cx:pt>
          <cx:pt idx="10400">2.4562500000000003</cx:pt>
          <cx:pt idx="10401">0.24424999999999999</cx:pt>
          <cx:pt idx="10402">0.66575000000000006</cx:pt>
          <cx:pt idx="10403">0.4385</cx:pt>
          <cx:pt idx="10404">0.056250000000000001</cx:pt>
          <cx:pt idx="10405">0.69525000000000003</cx:pt>
          <cx:pt idx="10406">0.31850000000000001</cx:pt>
          <cx:pt idx="10407">0.037749999999999999</cx:pt>
          <cx:pt idx="10408">1.3200000000000001</cx:pt>
          <cx:pt idx="10409">0.28675</cx:pt>
          <cx:pt idx="10410">0.16225000000000001</cx:pt>
          <cx:pt idx="10411">0.040750000000000001</cx:pt>
          <cx:pt idx="10412">0.15375</cx:pt>
          <cx:pt idx="10413">0.48199999999999998</cx:pt>
          <cx:pt idx="10414">0.128</cx:pt>
          <cx:pt idx="10415">0.066500000000000004</cx:pt>
          <cx:pt idx="10416">2.1324000000000001</cx:pt>
          <cx:pt idx="10417">0.215</cx:pt>
          <cx:pt idx="10418">0.34800000000000003</cx:pt>
          <cx:pt idx="10419">0.039200000000000006</cx:pt>
          <cx:pt idx="10420">0.46460000000000001</cx:pt>
          <cx:pt idx="10421">0.80179999999999996</cx:pt>
          <cx:pt idx="10422">0.21160000000000001</cx:pt>
          <cx:pt idx="10423">0.052200000000000003</cx:pt>
          <cx:pt idx="10424">1.4205000000000001</cx:pt>
          <cx:pt idx="10425">0.182</cx:pt>
          <cx:pt idx="10426">0.42183333333333334</cx:pt>
          <cx:pt idx="10427">0.065833333333333341</cx:pt>
          <cx:pt idx="10428">0.50050000000000006</cx:pt>
          <cx:pt idx="10429">0.13616666666666666</cx:pt>
          <cx:pt idx="10430">0.095666666666666678</cx:pt>
          <cx:pt idx="10431">0.018499999999999999</cx:pt>
          <cx:pt idx="10432">5.2939999999999987</cx:pt>
          <cx:pt idx="10433">0.4443333333333333</cx:pt>
          <cx:pt idx="10434">1.1183333333333332</cx:pt>
          <cx:pt idx="10435">1.1373333333333333</cx:pt>
          <cx:pt idx="10436">0.37966666666666671</cx:pt>
          <cx:pt idx="10437">1.8946666666666667</cx:pt>
          <cx:pt idx="10438">0.26933333333333331</cx:pt>
          <cx:pt idx="10439">0.050333333333333334</cx:pt>
          <cx:pt idx="10440">2.0602140375260602</cx:pt>
          <cx:pt idx="10441">0.22490618485059069</cx:pt>
          <cx:pt idx="10442">0.62893676164002787</cx:pt>
          <cx:pt idx="10443">0.19316747741487142</cx:pt>
          <cx:pt idx="10444">0.29345378735232802</cx:pt>
          <cx:pt idx="10445">0.57089645587213345</cx:pt>
          <cx:pt idx="10446">0.12208478109798472</cx:pt>
          <cx:pt idx="10447">0.026768589298123698</cx:pt>
          <cx:pt idx="10448">4.5253333333333332</cx:pt>
          <cx:pt idx="10449">0.40466666666666667</cx:pt>
          <cx:pt idx="10450">0.9803333333333335</cx:pt>
          <cx:pt idx="10451">1.6726666666666665</cx:pt>
          <cx:pt idx="10452">0.501</cx:pt>
          <cx:pt idx="10453">0.77833333333333343</cx:pt>
          <cx:pt idx="10454">0.11933333333333333</cx:pt>
          <cx:pt idx="10455">0.069000000000000006</cx:pt>
          <cx:pt idx="10456">1.36425</cx:pt>
          <cx:pt idx="10457">0.24199999999999999</cx:pt>
          <cx:pt idx="10458">0.053249999999999999</cx:pt>
          <cx:pt idx="10459">0.069500000000000006</cx:pt>
          <cx:pt idx="10460">0.3115</cx:pt>
          <cx:pt idx="10461">0.55425000000000002</cx:pt>
          <cx:pt idx="10462">0.11075</cx:pt>
          <cx:pt idx="10463">0.023</cx:pt>
          <cx:pt idx="10464">2.5222500000000001</cx:pt>
          <cx:pt idx="10465">0.24124999999999999</cx:pt>
          <cx:pt idx="10466">0.23225000000000001</cx:pt>
          <cx:pt idx="10467">0.52375000000000005</cx:pt>
          <cx:pt idx="10468">0.47450000000000003</cx:pt>
          <cx:pt idx="10469">0.80149999999999999</cx:pt>
          <cx:pt idx="10470">0.098500000000000004</cx:pt>
          <cx:pt idx="10471">0.15049999999999999</cx:pt>
          <cx:pt idx="10472">1.6146666666666667</cx:pt>
          <cx:pt idx="10473">0.191</cx:pt>
          <cx:pt idx="10474">0.11966666666666666</cx:pt>
          <cx:pt idx="10475">0.041833333333333333</cx:pt>
          <cx:pt idx="10476">0.2593333333333333</cx:pt>
          <cx:pt idx="10477">0.73866666666666669</cx:pt>
          <cx:pt idx="10478">0.20116666666666666</cx:pt>
          <cx:pt idx="10479">0.063</cx:pt>
          <cx:pt idx="10480">1.4007499999999999</cx:pt>
          <cx:pt idx="10481">0.17924999999999999</cx:pt>
          <cx:pt idx="10482">0.15425</cx:pt>
          <cx:pt idx="10483">0.40050000000000002</cx:pt>
          <cx:pt idx="10484">0.14874999999999999</cx:pt>
          <cx:pt idx="10485">0.34300000000000003</cx:pt>
          <cx:pt idx="10486">0.15475</cx:pt>
          <cx:pt idx="10487">0.020250000000000001</cx:pt>
          <cx:pt idx="10488">2.3500000000000001</cx:pt>
          <cx:pt idx="10489">0.22600000000000001</cx:pt>
          <cx:pt idx="10490">0.20899999999999999</cx:pt>
          <cx:pt idx="10491">0.22733333333333333</cx:pt>
          <cx:pt idx="10492">0.50516666666666665</cx:pt>
          <cx:pt idx="10493">0.876</cx:pt>
          <cx:pt idx="10494">0.193</cx:pt>
          <cx:pt idx="10495">0.1135</cx:pt>
          <cx:pt idx="10496">2.0225</cx:pt>
          <cx:pt idx="10497">0.22</cx:pt>
          <cx:pt idx="10498">0.37425000000000003</cx:pt>
          <cx:pt idx="10499">0.314</cx:pt>
          <cx:pt idx="10500">0.063750000000000001</cx:pt>
          <cx:pt idx="10501">0.78125</cx:pt>
          <cx:pt idx="10502">0.23250000000000001</cx:pt>
          <cx:pt idx="10503">0.036749999999999998</cx:pt>
          <cx:pt idx="10504">1.3634999999999999</cx:pt>
          <cx:pt idx="10505">0.23075000000000001</cx:pt>
          <cx:pt idx="10506">0.40700000000000003</cx:pt>
          <cx:pt idx="10507">0.0070000000000000001</cx:pt>
          <cx:pt idx="10508">0.052249999999999998</cx:pt>
          <cx:pt idx="10509">0.48999999999999999</cx:pt>
          <cx:pt idx="10510">0.125</cx:pt>
          <cx:pt idx="10511">0.051500000000000004</cx:pt>
          <cx:pt idx="10512">2.0808</cx:pt>
          <cx:pt idx="10513">0.21080000000000002</cx:pt>
          <cx:pt idx="10514">0.28120000000000001</cx:pt>
          <cx:pt idx="10515">0.0298</cx:pt>
          <cx:pt idx="10516">0.32739999999999997</cx:pt>
          <cx:pt idx="10517">0.94679999999999997</cx:pt>
          <cx:pt idx="10518">0.22219999999999998</cx:pt>
          <cx:pt idx="10519">0.062600000000000003</cx:pt>
          <cx:pt idx="10520">1.617</cx:pt>
          <cx:pt idx="10521">0.19033333333333335</cx:pt>
          <cx:pt idx="10522">0.621</cx:pt>
          <cx:pt idx="10523">0.012500000000000001</cx:pt>
          <cx:pt idx="10524">0.41699999999999998</cx:pt>
          <cx:pt idx="10525">0.24433333333333332</cx:pt>
          <cx:pt idx="10526">0.11033333333333332</cx:pt>
          <cx:pt idx="10527">0.021500000000000002</cx:pt>
          <cx:pt idx="10528">4.3393333333333333</cx:pt>
          <cx:pt idx="10529">0.30633333333333335</cx:pt>
          <cx:pt idx="10530">0.39100000000000001</cx:pt>
          <cx:pt idx="10531">0.58199999999999996</cx:pt>
          <cx:pt idx="10532">1.0436666666666667</cx:pt>
          <cx:pt idx="10533">1.6806666666666668</cx:pt>
          <cx:pt idx="10534">0.30833333333333335</cx:pt>
          <cx:pt idx="10535">0.027333333333333331</cx:pt>
          <cx:pt idx="10536">1.5295000000000001</cx:pt>
          <cx:pt idx="10537">0.18825</cx:pt>
          <cx:pt idx="10538">0.27925</cx:pt>
          <cx:pt idx="10539">0.13175000000000001</cx:pt>
          <cx:pt idx="10540">0.16475000000000001</cx:pt>
          <cx:pt idx="10541">0.68274999999999997</cx:pt>
          <cx:pt idx="10542">0.061249999999999999</cx:pt>
          <cx:pt idx="10543">0.021500000000000002</cx:pt>
          <cx:pt idx="10544">4.3769999999999998</cx:pt>
          <cx:pt idx="10545">0.35699999999999998</cx:pt>
          <cx:pt idx="10546">0.85033333333333339</cx:pt>
          <cx:pt idx="10547">1.6870000000000001</cx:pt>
          <cx:pt idx="10548">0.47466666666666668</cx:pt>
          <cx:pt idx="10549">0.84066666666666667</cx:pt>
          <cx:pt idx="10550">0.13466666666666666</cx:pt>
          <cx:pt idx="10551">0.032666666666666663</cx:pt>
          <cx:pt idx="10552">2.2047500000000002</cx:pt>
          <cx:pt idx="10553">0.26674999999999999</cx:pt>
          <cx:pt idx="10554">0.40475</cx:pt>
          <cx:pt idx="10555">0.073749999999999996</cx:pt>
          <cx:pt idx="10556">0.16975000000000001</cx:pt>
          <cx:pt idx="10557">1.1087500000000001</cx:pt>
          <cx:pt idx="10558">0.152</cx:pt>
          <cx:pt idx="10559">0.029000000000000001</cx:pt>
          <cx:pt idx="10560">2.7382499999999999</cx:pt>
          <cx:pt idx="10561">0.23650000000000002</cx:pt>
          <cx:pt idx="10562">0.84899999999999998</cx:pt>
          <cx:pt idx="10563">0.47675000000000001</cx:pt>
          <cx:pt idx="10564">0.23400000000000001</cx:pt>
          <cx:pt idx="10565">0.59250000000000003</cx:pt>
          <cx:pt idx="10566">0.18975</cx:pt>
          <cx:pt idx="10567">0.15975</cx:pt>
          <cx:pt idx="10568">1.6400000000000001</cx:pt>
          <cx:pt idx="10569">0.2205</cx:pt>
          <cx:pt idx="10570">0.107</cx:pt>
          <cx:pt idx="10571">0.051833333333333335</cx:pt>
          <cx:pt idx="10572">0.33533333333333332</cx:pt>
          <cx:pt idx="10573">0.71283333333333343</cx:pt>
          <cx:pt idx="10574">0.14633333333333334</cx:pt>
          <cx:pt idx="10575">0.066166666666666679</cx:pt>
          <cx:pt idx="10576">1.8440000000000001</cx:pt>
          <cx:pt idx="10577">0.22225</cx:pt>
          <cx:pt idx="10578">0.58550000000000002</cx:pt>
          <cx:pt idx="10579">0.36925000000000002</cx:pt>
          <cx:pt idx="10580">0.19</cx:pt>
          <cx:pt idx="10581">0.29899999999999999</cx:pt>
          <cx:pt idx="10582">0.14075000000000001</cx:pt>
          <cx:pt idx="10583">0.037249999999999998</cx:pt>
          <cx:pt idx="10584">1.9655</cx:pt>
          <cx:pt idx="10585">0.22933333333333336</cx:pt>
          <cx:pt idx="10586">0.24016666666666669</cx:pt>
          <cx:pt idx="10587">0.19383333333333336</cx:pt>
          <cx:pt idx="10588">0.28666666666666668</cx:pt>
          <cx:pt idx="10589">0.746</cx:pt>
          <cx:pt idx="10590">0.091999999999999998</cx:pt>
          <cx:pt idx="10591">0.17749999999999999</cx:pt>
          <cx:pt idx="10592">1.9092500000000001</cx:pt>
          <cx:pt idx="10593">0.21425</cx:pt>
          <cx:pt idx="10594">0.42899999999999999</cx:pt>
          <cx:pt idx="10595">0.083500000000000005</cx:pt>
          <cx:pt idx="10596">0.064000000000000001</cx:pt>
          <cx:pt idx="10597">0.83899999999999997</cx:pt>
          <cx:pt idx="10598">0.25724999999999998</cx:pt>
          <cx:pt idx="10599">0.022249999999999999</cx:pt>
          <cx:pt idx="10600">2.1872500000000001</cx:pt>
          <cx:pt idx="10601">0.25624999999999998</cx:pt>
          <cx:pt idx="10602">1.1067500000000001</cx:pt>
          <cx:pt idx="10603">0.00125</cx:pt>
          <cx:pt idx="10604">0.11025</cx:pt>
          <cx:pt idx="10605">0.49825000000000003</cx:pt>
          <cx:pt idx="10606">0.129</cx:pt>
          <cx:pt idx="10607">0.085500000000000007</cx:pt>
          <cx:pt idx="10608">2.2438000000000002</cx:pt>
          <cx:pt idx="10609">0.18459999999999999</cx:pt>
          <cx:pt idx="10610">0.3014</cx:pt>
          <cx:pt idx="10611">0.061600000000000002</cx:pt>
          <cx:pt idx="10612">0.502</cx:pt>
          <cx:pt idx="10613">0.72700000000000009</cx:pt>
          <cx:pt idx="10614">0.27000000000000002</cx:pt>
          <cx:pt idx="10615">0.19719999999999999</cx:pt>
          <cx:pt idx="10616">1.2231666666666667</cx:pt>
          <cx:pt idx="10617">0.15716666666666665</cx:pt>
          <cx:pt idx="10618">0.36066666666666669</cx:pt>
          <cx:pt idx="10619">0.0465</cx:pt>
          <cx:pt idx="10620">0.42983333333333335</cx:pt>
          <cx:pt idx="10621">0.11733333333333335</cx:pt>
          <cx:pt idx="10622">0.095166666666666677</cx:pt>
          <cx:pt idx="10623">0.016500000000000001</cx:pt>
          <cx:pt idx="10624">4.9866666666666664</cx:pt>
          <cx:pt idx="10625">0.42066666666666669</cx:pt>
          <cx:pt idx="10626">0.72533333333333339</cx:pt>
          <cx:pt idx="10627">1.2226666666666668</cx:pt>
          <cx:pt idx="10628">0.53100000000000003</cx:pt>
          <cx:pt idx="10629">1.7090000000000001</cx:pt>
          <cx:pt idx="10630">0.26733333333333331</cx:pt>
          <cx:pt idx="10631">0.11066666666666668</cx:pt>
          <cx:pt idx="10632">2.3442500000000002</cx:pt>
          <cx:pt idx="10633">0.28175</cx:pt>
          <cx:pt idx="10634">0.47750000000000004</cx:pt>
          <cx:pt idx="10635">0.127</cx:pt>
          <cx:pt idx="10636">0.23875000000000002</cx:pt>
          <cx:pt idx="10637">1.0387500000000001</cx:pt>
          <cx:pt idx="10638">0.16175</cx:pt>
          <cx:pt idx="10639">0.018749999999999999</cx:pt>
          <cx:pt idx="10640">3.8186666666666667</cx:pt>
          <cx:pt idx="10641">0.309</cx:pt>
          <cx:pt idx="10642">0.4433333333333333</cx:pt>
          <cx:pt idx="10643">1.8109999999999999</cx:pt>
          <cx:pt idx="10644">0.52200000000000002</cx:pt>
          <cx:pt idx="10645">0.53933333333333322</cx:pt>
          <cx:pt idx="10646">0.14499999999999999</cx:pt>
          <cx:pt idx="10647">0.049000000000000002</cx:pt>
          <cx:pt idx="10648">2.0880000000000001</cx:pt>
          <cx:pt idx="10649">0.30175000000000002</cx:pt>
          <cx:pt idx="10650">0.29675000000000001</cx:pt>
          <cx:pt idx="10651">0.094</cx:pt>
          <cx:pt idx="10652">0.21525</cx:pt>
          <cx:pt idx="10653">1.0142500000000001</cx:pt>
          <cx:pt idx="10654">0.084250000000000005</cx:pt>
          <cx:pt idx="10655">0.081750000000000003</cx:pt>
          <cx:pt idx="10656">2.1989999999999998</cx:pt>
          <cx:pt idx="10657">0.18099999999999999</cx:pt>
          <cx:pt idx="10658">0.3115</cx:pt>
          <cx:pt idx="10659">0.45450000000000002</cx:pt>
          <cx:pt idx="10660">0.25750000000000001</cx:pt>
          <cx:pt idx="10661">0.61250000000000004</cx:pt>
          <cx:pt idx="10662">0.1595</cx:pt>
          <cx:pt idx="10663">0.2225</cx:pt>
          <cx:pt idx="10664">1.7003333333333333</cx:pt>
          <cx:pt idx="10665">0.3096666666666667</cx:pt>
          <cx:pt idx="10666">0.080500000000000002</cx:pt>
          <cx:pt idx="10667">0.062833333333333338</cx:pt>
          <cx:pt idx="10668">0.39716666666666667</cx:pt>
          <cx:pt idx="10669">0.64783333333333337</cx:pt>
          <cx:pt idx="10670">0.11633333333333333</cx:pt>
          <cx:pt idx="10671">0.086000000000000007</cx:pt>
          <cx:pt idx="10672">1.69875</cx:pt>
          <cx:pt idx="10673">0.1865</cx:pt>
          <cx:pt idx="10674">0.33624999999999999</cx:pt>
          <cx:pt idx="10675">0.505</cx:pt>
          <cx:pt idx="10676">0.3795</cx:pt>
          <cx:pt idx="10677">0.17824999999999999</cx:pt>
          <cx:pt idx="10678">0.085250000000000006</cx:pt>
          <cx:pt idx="10679">0.028000000000000001</cx:pt>
          <cx:pt idx="10680">1.9978333333333333</cx:pt>
          <cx:pt idx="10681">0.19983333333333334</cx:pt>
          <cx:pt idx="10682">0.10866666666666666</cx:pt>
          <cx:pt idx="10683">0.15383333333333332</cx:pt>
          <cx:pt idx="10684">0.3768333333333333</cx:pt>
          <cx:pt idx="10685">0.73183333333333322</cx:pt>
          <cx:pt idx="10686">0.20783333333333334</cx:pt>
          <cx:pt idx="10687">0.219</cx:pt>
          <cx:pt idx="10688">2.6572499999999999</cx:pt>
          <cx:pt idx="10689">0.24525</cx:pt>
          <cx:pt idx="10690">1.39625</cx:pt>
          <cx:pt idx="10691">0.28050000000000003</cx:pt>
          <cx:pt idx="10692">0.066750000000000004</cx:pt>
          <cx:pt idx="10693">0.44425000000000003</cx:pt>
          <cx:pt idx="10694">0.20375000000000001</cx:pt>
          <cx:pt idx="10695">0.020500000000000001</cx:pt>
          <cx:pt idx="10696">0.92749999999999999</cx:pt>
          <cx:pt idx="10697">0.214</cx:pt>
          <cx:pt idx="10698">0.1125</cx:pt>
          <cx:pt idx="10699">0.033000000000000002</cx:pt>
          <cx:pt idx="10700">0.10400000000000001</cx:pt>
          <cx:pt idx="10701">0.313</cx:pt>
          <cx:pt idx="10702">0.094750000000000001</cx:pt>
          <cx:pt idx="10703">0.056250000000000001</cx:pt>
          <cx:pt idx="10704">2.0962000000000001</cx:pt>
          <cx:pt idx="10705">0.20880000000000001</cx:pt>
          <cx:pt idx="10706">0.54620000000000002</cx:pt>
          <cx:pt idx="10707">0.039</cx:pt>
          <cx:pt idx="10708">0.65900000000000003</cx:pt>
          <cx:pt idx="10709">0.26939999999999997</cx:pt>
          <cx:pt idx="10710">0.17300000000000001</cx:pt>
          <cx:pt idx="10711">0.20080000000000001</cx:pt>
          <cx:pt idx="10712">1.5338333333333336</cx:pt>
          <cx:pt idx="10713">0.17083333333333334</cx:pt>
          <cx:pt idx="10714">0.67233333333333334</cx:pt>
          <cx:pt idx="10715">0.021500000000000002</cx:pt>
          <cx:pt idx="10716">0.42466666666666669</cx:pt>
          <cx:pt idx="10717">0.12316666666666667</cx:pt>
          <cx:pt idx="10718">0.090333333333333335</cx:pt>
          <cx:pt idx="10719">0.031</cx:pt>
          <cx:pt idx="10720">4.9616666666666669</cx:pt>
          <cx:pt idx="10721">0.29766666666666669</cx:pt>
          <cx:pt idx="10722">0.80833333333333335</cx:pt>
          <cx:pt idx="10723">1.341</cx:pt>
          <cx:pt idx="10724">0.69466666666666665</cx:pt>
          <cx:pt idx="10725">1.4590000000000001</cx:pt>
          <cx:pt idx="10726">0.3046666666666667</cx:pt>
          <cx:pt idx="10727">0.056333333333333339</cx:pt>
          <cx:pt idx="10728">1.89175</cx:pt>
          <cx:pt idx="10729">0.22750000000000001</cx:pt>
          <cx:pt idx="10730">0.13025</cx:pt>
          <cx:pt idx="10731">0.192</cx:pt>
          <cx:pt idx="10732">0.27450000000000002</cx:pt>
          <cx:pt idx="10733">0.91700000000000004</cx:pt>
          <cx:pt idx="10734">0.13600000000000001</cx:pt>
          <cx:pt idx="10735">0.014500000000000001</cx:pt>
          <cx:pt idx="10736">3.4633333333333325</cx:pt>
          <cx:pt idx="10737">0.27400000000000002</cx:pt>
          <cx:pt idx="10738">0.40933333333333338</cx:pt>
          <cx:pt idx="10739">1.6123333333333334</cx:pt>
          <cx:pt idx="10740">0.72166666666666668</cx:pt>
          <cx:pt idx="10741">0.23766666666666666</cx:pt>
          <cx:pt idx="10742">0.15466666666666665</cx:pt>
          <cx:pt idx="10743">0.053666666666666668</cx:pt>
          <cx:pt idx="10744">1.7797734537873524</cx:pt>
          <cx:pt idx="10745">0.2241556636553162</cx:pt>
          <cx:pt idx="10746">0.0062543432939541352</cx:pt>
          <cx:pt idx="10747">0.12287282835302293</cx:pt>
          <cx:pt idx="10748">0.31096594857539961</cx:pt>
          <cx:pt idx="10749">0.82232105628908969</cx:pt>
          <cx:pt idx="10750">0.16186240444753303</cx:pt>
          <cx:pt idx="10751">0.13134120917303685</cx:pt>
          <cx:pt idx="10752">2.9652500000000002</cx:pt>
          <cx:pt idx="10753">0.19925000000000001</cx:pt>
          <cx:pt idx="10754">0.74175000000000002</cx:pt>
          <cx:pt idx="10755">0.47950000000000004</cx:pt>
          <cx:pt idx="10756">0.52249999999999996</cx:pt>
          <cx:pt idx="10757">0.69800000000000006</cx:pt>
          <cx:pt idx="10758">0.17525000000000002</cx:pt>
          <cx:pt idx="10759">0.14899999999999999</cx:pt>
          <cx:pt idx="10760">1.2829999999999999</cx:pt>
          <cx:pt idx="10761">0.23400000000000001</cx:pt>
          <cx:pt idx="10762">0.22350000000000003</cx:pt>
          <cx:pt idx="10763">0.047666666666666663</cx:pt>
          <cx:pt idx="10764">0.122</cx:pt>
          <cx:pt idx="10765">0.46433333333333338</cx:pt>
          <cx:pt idx="10766">0.1225</cx:pt>
          <cx:pt idx="10767">0.069000000000000006</cx:pt>
          <cx:pt idx="10768">1.72675</cx:pt>
          <cx:pt idx="10769">0.21625</cx:pt>
          <cx:pt idx="10770">0.40475</cx:pt>
          <cx:pt idx="10771">0.313</cx:pt>
          <cx:pt idx="10772">0.28050000000000003</cx:pt>
          <cx:pt idx="10773">0.35325000000000001</cx:pt>
          <cx:pt idx="10774">0.11950000000000001</cx:pt>
          <cx:pt idx="10775">0.0395</cx:pt>
          <cx:pt idx="10776">2.0913333333333335</cx:pt>
          <cx:pt idx="10777">0.13533333333333333</cx:pt>
          <cx:pt idx="10778">0.18483333333333338</cx:pt>
          <cx:pt idx="10779">0.097166666666666665</cx:pt>
          <cx:pt idx="10780">0.54266666666666663</cx:pt>
          <cx:pt idx="10781">0.70333333333333337</cx:pt>
          <cx:pt idx="10782">0.16450000000000001</cx:pt>
          <cx:pt idx="10783">0.26350000000000001</cx:pt>
          <cx:pt idx="10784">1.9862500000000001</cx:pt>
          <cx:pt idx="10785">0.20725000000000002</cx:pt>
          <cx:pt idx="10786">0.84975000000000001</cx:pt>
          <cx:pt idx="10787">0.098750000000000004</cx:pt>
          <cx:pt idx="10788">0.087250000000000008</cx:pt>
          <cx:pt idx="10789">0.52675000000000005</cx:pt>
          <cx:pt idx="10790">0.20175000000000001</cx:pt>
          <cx:pt idx="10791">0.014750000000000001</cx:pt>
          <cx:pt idx="10792">0.50150000000000006</cx:pt>
          <cx:pt idx="10793">0.154</cx:pt>
          <cx:pt idx="10794">0</cx:pt>
          <cx:pt idx="10795">0.021250000000000002</cx:pt>
          <cx:pt idx="10796">0.059999999999999998</cx:pt>
          <cx:pt idx="10797">0.22500000000000001</cx:pt>
          <cx:pt idx="10798">0.02725</cx:pt>
          <cx:pt idx="10799">0.014</cx:pt>
          <cx:pt idx="10800">1.5053999999999998</cx:pt>
          <cx:pt idx="10801">0.18859999999999999</cx:pt>
          <cx:pt idx="10802">0.26800000000000002</cx:pt>
          <cx:pt idx="10803">0.0298</cx:pt>
          <cx:pt idx="10804">0.31539999999999996</cx:pt>
          <cx:pt idx="10805">0.3992</cx:pt>
          <cx:pt idx="10806">0.17219999999999999</cx:pt>
          <cx:pt idx="10807">0.13219999999999998</cx:pt>
          <cx:pt idx="10808">1.637</cx:pt>
          <cx:pt idx="10809">0.18833333333333335</cx:pt>
          <cx:pt idx="10810">0.74750000000000005</cx:pt>
          <cx:pt idx="10811">0.06666666666666668</cx:pt>
          <cx:pt idx="10812">0.34333333333333332</cx:pt>
          <cx:pt idx="10813">0.11266666666666668</cx:pt>
          <cx:pt idx="10814">0.13200000000000001</cx:pt>
          <cx:pt idx="10815">0.0465</cx:pt>
          <cx:pt idx="10816">6.7756666666666669</cx:pt>
          <cx:pt idx="10817">0.54200000000000004</cx:pt>
          <cx:pt idx="10818">1.7926666666666669</cx:pt>
          <cx:pt idx="10819">1.6506666666666667</cx:pt>
          <cx:pt idx="10820">0.82466666666666666</cx:pt>
          <cx:pt idx="10821">1.5723333333333334</cx:pt>
          <cx:pt idx="10822">0.32266666666666671</cx:pt>
          <cx:pt idx="10823">0.070666666666666655</cx:pt>
          <cx:pt idx="10824">2.1037500000000002</cx:pt>
          <cx:pt idx="10825">0.1875</cx:pt>
          <cx:pt idx="10826">0.19750000000000001</cx:pt>
          <cx:pt idx="10827">0.122</cx:pt>
          <cx:pt idx="10828">0.12525</cx:pt>
          <cx:pt idx="10829">1.2825</cx:pt>
          <cx:pt idx="10830">0.1595</cx:pt>
          <cx:pt idx="10831">0.029500000000000002</cx:pt>
          <cx:pt idx="10832">4.5523333333333333</cx:pt>
          <cx:pt idx="10833">0.39666666666666667</cx:pt>
          <cx:pt idx="10834">1.1040000000000003</cx:pt>
          <cx:pt idx="10835">0.89300000000000002</cx:pt>
          <cx:pt idx="10836">1.2290000000000001</cx:pt>
          <cx:pt idx="10837">0.69066666666666665</cx:pt>
          <cx:pt idx="10838">0.16466666666666666</cx:pt>
          <cx:pt idx="10839">0.074333333333333335</cx:pt>
          <cx:pt idx="10840">3.1102500000000002</cx:pt>
          <cx:pt idx="10841">0.26074999999999998</cx:pt>
          <cx:pt idx="10842">0.74775000000000003</cx:pt>
          <cx:pt idx="10843">0.1605</cx:pt>
          <cx:pt idx="10844">0.43675000000000003</cx:pt>
          <cx:pt idx="10845">1.2909999999999999</cx:pt>
          <cx:pt idx="10846">0.16875000000000001</cx:pt>
          <cx:pt idx="10847">0.044749999999999998</cx:pt>
          <cx:pt idx="10848">1.7714569713142096</cx:pt>
          <cx:pt idx="10849">0.16907271514342895</cx:pt>
          <cx:pt idx="10850">0.23895930620413608</cx:pt>
          <cx:pt idx="10851">0.34727151434289527</cx:pt>
          <cx:pt idx="10852">0.18444296197464977</cx:pt>
          <cx:pt idx="10853">0.42127685123415615</cx:pt>
          <cx:pt idx="10854">0.19645096731154105</cx:pt>
          <cx:pt idx="10855">0.21398265510340228</cx:pt>
          <cx:pt idx="10856">1.2835757171447633</cx:pt>
          <cx:pt idx="10857">0.19196797865243495</cx:pt>
          <cx:pt idx="10858">0.030580386924616412</cx:pt>
          <cx:pt idx="10859">0.058919279519679783</cx:pt>
          <cx:pt idx="10860">0.063882588392261505</cx:pt>
          <cx:pt idx="10861">0.61000667111407614</cx:pt>
          <cx:pt idx="10862">0.11255503669112743</cx:pt>
          <cx:pt idx="10863">0.21566377585056706</cx:pt>
          <cx:pt idx="10864">1.8751981320880586</cx:pt>
          <cx:pt idx="10865">0.24400266844563043</cx:pt>
          <cx:pt idx="10866">0.43901267511674447</cx:pt>
          <cx:pt idx="10867">0.3328619079386258</cx:pt>
          <cx:pt idx="10868">0.20989993328885925</cx:pt>
          <cx:pt idx="10869">0.51517144763175449</cx:pt>
          <cx:pt idx="10870">0.10519012675116744</cx:pt>
          <cx:pt idx="10871">0.029059372915276851</cx:pt>
          <cx:pt idx="10872">2.7421480987324887</cx:pt>
          <cx:pt idx="10873">0.18892595063375583</cx:pt>
          <cx:pt idx="10874">0.6597998665777185</cx:pt>
          <cx:pt idx="10875">0.14217478318879254</cx:pt>
          <cx:pt idx="10876">0.44989993328885924</cx:pt>
          <cx:pt idx="10877">0.89547698465643766</cx:pt>
          <cx:pt idx="10878">0.18652434956637759</cx:pt>
          <cx:pt idx="10879">0.21934623082054702</cx:pt>
          <cx:pt idx="10880">1.9297184789859907</cx:pt>
          <cx:pt idx="10881">0.2190260173448966</cx:pt>
          <cx:pt idx="10882">0.40346897931954634</cx:pt>
          <cx:pt idx="10883">0.083095396931287521</cx:pt>
          <cx:pt idx="10884">0.12920613742494996</cx:pt>
          <cx:pt idx="10885">0.82017878585723802</cx:pt>
          <cx:pt idx="10886">0.22478985990660438</cx:pt>
          <cx:pt idx="10887">0.049953302201467646</cx:pt>
          <cx:pt idx="10888">1.2032021347565045</cx:pt>
          <cx:pt idx="10889">0.28314876584389598</cx:pt>
          <cx:pt idx="10890">0.30116077384923279</cx:pt>
          <cx:pt idx="10891">0.054756504336224157</cx:pt>
          <cx:pt idx="10892">0.056917945296864572</cx:pt>
          <cx:pt idx="10893">0.36864576384256176</cx:pt>
          <cx:pt idx="10894">0.12464309539693129</cx:pt>
          <cx:pt idx="10895">0.013929286190793862</cx:pt>
          <cx:pt idx="10896">1.8602097398265509</cx:pt>
          <cx:pt idx="10897">0.21114876584389594</cx:pt>
          <cx:pt idx="10898">0.30759706470980652</cx:pt>
          <cx:pt idx="10899">0.030573982655103409</cx:pt>
          <cx:pt idx="10900">0.41442028018679122</cx:pt>
          <cx:pt idx="10901">0.6011687791861241</cx:pt>
          <cx:pt idx="10902">0.19981320880587061</cx:pt>
          <cx:pt idx="10903">0.095487658438959302</cx:pt>
          <cx:pt idx="10904">1.6430366911274181</cx:pt>
          <cx:pt idx="10905">0.20573715810540361</cx:pt>
          <cx:pt idx="10906">0.82743162108072055</cx:pt>
          <cx:pt idx="10907">0.026759172781854575</cx:pt>
          <cx:pt idx="10908">0.34823215476984659</cx:pt>
          <cx:pt idx="10909">0.10583055370246831</cx:pt>
          <cx:pt idx="10910">0.093822548365577046</cx:pt>
          <cx:pt idx="10911">0.035223482321547699</cx:pt>
          <cx:pt idx="10912">6.4468952635090062</cx:pt>
          <cx:pt idx="10913">0.43549032688458972</cx:pt>
          <cx:pt idx="10914">1.6545430286857905</cx:pt>
          <cx:pt idx="10915">1.6667484989993329</cx:pt>
          <cx:pt idx="10916">0.54884589726484334</cx:pt>
          <cx:pt idx="10917">1.7182655103402267</cx:pt>
          <cx:pt idx="10918">0.38329553035356906</cx:pt>
          <cx:pt idx="10919">0.039706470980653767</cx:pt>
          <cx:pt idx="10920">2.438137424949967</cx:pt>
          <cx:pt idx="10921">0.21950633755837226</cx:pt>
          <cx:pt idx="10922">0.56173448965977324</cx:pt>
          <cx:pt idx="10923">0.21809739826551033</cx:pt>
          <cx:pt idx="10924">0.3304603068712475</cx:pt>
          <cx:pt idx="10925">0.91957304869913281</cx:pt>
          <cx:pt idx="10926">0.15490326884589725</cx:pt>
          <cx:pt idx="10927">0.033862575050033358</cx:pt>
          <cx:pt idx="10928">4.7902708472314872</cx:pt>
          <cx:pt idx="10929">0.32661774516344227</cx:pt>
          <cx:pt idx="10930">1.3436157438292193</cx:pt>
          <cx:pt idx="10931">1.197795863909273</cx:pt>
          <cx:pt idx="10932">1.1943962641761174</cx:pt>
          <cx:pt idx="10933">0.5385990660440293</cx:pt>
          <cx:pt idx="10934">0.11911941294196131</cx:pt>
          <cx:pt idx="10935">0.070126751167444962</cx:pt>
          <cx:pt idx="10936">1.5855730486991326</cx:pt>
          <cx:pt idx="10937">0.19645096731154105</cx:pt>
          <cx:pt idx="10938">0.089579719813208808</cx:pt>
          <cx:pt idx="10939">0.11843495663775852</cx:pt>
          <cx:pt idx="10940">0.19693128752501668</cx:pt>
          <cx:pt idx="10941">0.79949299533022022</cx:pt>
          <cx:pt idx="10942">0.15994663108739157</cx:pt>
          <cx:pt idx="10943">0.024736490993995996</cx:pt>
          <cx:pt idx="10944">2.64825</cx:pt>
          <cx:pt idx="10945">0.22675000000000001</cx:pt>
          <cx:pt idx="10946">0.65875000000000006</cx:pt>
          <cx:pt idx="10947">0.50575000000000003</cx:pt>
          <cx:pt idx="10948">0.45450000000000002</cx:pt>
          <cx:pt idx="10949">0.53875000000000006</cx:pt>
          <cx:pt idx="10950">0.16750000000000001</cx:pt>
          <cx:pt idx="10951">0.096250000000000002</cx:pt>
          <cx:pt idx="10952">1.4616666666666667</cx:pt>
          <cx:pt idx="10953">0.18566666666666667</cx:pt>
          <cx:pt idx="10954">0.054666666666666655</cx:pt>
          <cx:pt idx="10955">0.0785</cx:pt>
          <cx:pt idx="10956">0.10716666666666667</cx:pt>
          <cx:pt idx="10957">0.53166666666666673</cx:pt>
          <cx:pt idx="10958">0.19633333333333336</cx:pt>
          <cx:pt idx="10959">0.3076666666666667</cx:pt>
          <cx:pt idx="10960">2.1415000000000002</cx:pt>
          <cx:pt idx="10961">0.21775</cx:pt>
          <cx:pt idx="10962">0.60075000000000001</cx:pt>
          <cx:pt idx="10963">0.51475000000000004</cx:pt>
          <cx:pt idx="10964">0.22450000000000001</cx:pt>
          <cx:pt idx="10965">0.30399999999999999</cx:pt>
          <cx:pt idx="10966">0.23200000000000001</cx:pt>
          <cx:pt idx="10967">0.047750000000000001</cx:pt>
          <cx:pt idx="10968">2.5206666666666671</cx:pt>
          <cx:pt idx="10969">0.15883333333333335</cx:pt>
          <cx:pt idx="10970">0.4288333333333334</cx:pt>
          <cx:pt idx="10971">0.17100000000000001</cx:pt>
          <cx:pt idx="10972">0.70983333333333343</cx:pt>
          <cx:pt idx="10973">0.8081666666666667</cx:pt>
          <cx:pt idx="10974">0.17683333333333334</cx:pt>
          <cx:pt idx="10975">0.067166666666666666</cx:pt>
          <cx:pt idx="10976">1.4915</cx:pt>
          <cx:pt idx="10977">0.22675000000000001</cx:pt>
          <cx:pt idx="10978">0.27350000000000002</cx:pt>
          <cx:pt idx="10979">0.083000000000000004</cx:pt>
          <cx:pt idx="10980">0.16175</cx:pt>
          <cx:pt idx="10981">0.47550000000000003</cx:pt>
          <cx:pt idx="10982">0.23775000000000002</cx:pt>
          <cx:pt idx="10983">0.033250000000000002</cx:pt>
          <cx:pt idx="10984">2.0630000000000002</cx:pt>
          <cx:pt idx="10985">0.35100000000000003</cx:pt>
          <cx:pt idx="10986">0.89450000000000007</cx:pt>
          <cx:pt idx="10987">0</cx:pt>
          <cx:pt idx="10988">0.052249999999999998</cx:pt>
          <cx:pt idx="10989">0.57150000000000001</cx:pt>
          <cx:pt idx="10990">0.151</cx:pt>
          <cx:pt idx="10991">0.042750000000000003</cx:pt>
          <cx:pt idx="10992">2.3050273801250869</cx:pt>
          <cx:pt idx="10993">0.21955246699096598</cx:pt>
          <cx:pt idx="10994">0.40388047255038229</cx:pt>
          <cx:pt idx="10995">0.034250451702571225</cx:pt>
          <cx:pt idx="10996">0.32842807505211957</cx:pt>
          <cx:pt idx="10997">0.79995552466990971</cx:pt>
          <cx:pt idx="10998">0.31661987491313415</cx:pt>
          <cx:pt idx="10999">0.20234051424600416</cx:pt>
          <cx:pt idx="11000">1.3303333333333334</cx:pt>
          <cx:pt idx="11001">0.18616666666666667</cx:pt>
          <cx:pt idx="11002">0.48666666666666669</cx:pt>
          <cx:pt idx="11003">0.0091666666666666667</cx:pt>
          <cx:pt idx="11004">0.40650000000000003</cx:pt>
          <cx:pt idx="11005">0.14400000000000002</cx:pt>
          <cx:pt idx="11006">0.079333333333333325</cx:pt>
          <cx:pt idx="11007">0.018499999999999999</cx:pt>
          <cx:pt idx="11008">6.7497261987491308</cx:pt>
          <cx:pt idx="11009">0.49434329395413484</cx:pt>
          <cx:pt idx="11010">1.3842946490618486</cx:pt>
          <cx:pt idx="11011">1.798287699791522</cx:pt>
          <cx:pt idx="11012">0.48233495482974287</cx:pt>
          <cx:pt idx="11013">2.0557609451007641</cx:pt>
          <cx:pt idx="11014">0.3926059763724809</cx:pt>
          <cx:pt idx="11015">0.14209867963863795</cx:pt>
          <cx:pt idx="11016">1.5840000000000001</cx:pt>
          <cx:pt idx="11017">0.17475000000000002</cx:pt>
          <cx:pt idx="11018">0.19900000000000001</cx:pt>
          <cx:pt idx="11019">0.15175</cx:pt>
          <cx:pt idx="11020">0.099000000000000005</cx:pt>
          <cx:pt idx="11021">0.85825000000000007</cx:pt>
          <cx:pt idx="11022">0.084000000000000005</cx:pt>
          <cx:pt idx="11023">0.017250000000000001</cx:pt>
          <cx:pt idx="11024">6.0010000000000012</cx:pt>
          <cx:pt idx="11025">0.33766666666666667</cx:pt>
          <cx:pt idx="11026">1.8019999999999998</cx:pt>
          <cx:pt idx="11027">1.5469999999999999</cx:pt>
          <cx:pt idx="11028">1.4956666666666667</cx:pt>
          <cx:pt idx="11029">0.59333333333333338</cx:pt>
          <cx:pt idx="11030">0.18966666666666665</cx:pt>
          <cx:pt idx="11031">0.035666666666666666</cx:pt>
          <cx:pt idx="11032">2.34375</cx:pt>
          <cx:pt idx="11033">0.26700000000000002</cx:pt>
          <cx:pt idx="11034">0.30325000000000002</cx:pt>
          <cx:pt idx="11035">0.11825000000000001</cx:pt>
          <cx:pt idx="11036">0.629</cx:pt>
          <cx:pt idx="11037">0.86850000000000005</cx:pt>
          <cx:pt idx="11038">0.128</cx:pt>
          <cx:pt idx="11039">0.029750000000000002</cx:pt>
          <cx:pt idx="11040">2.7635000000000001</cx:pt>
          <cx:pt idx="11041">0.24399999999999999</cx:pt>
          <cx:pt idx="11042">0.90175000000000005</cx:pt>
          <cx:pt idx="11043">0.44125000000000003</cx:pt>
          <cx:pt idx="11044">0.35325000000000001</cx:pt>
          <cx:pt idx="11045">0.57400000000000007</cx:pt>
          <cx:pt idx="11046">0.14799999999999999</cx:pt>
          <cx:pt idx="11047">0.10125000000000001</cx:pt>
          <cx:pt idx="11048">1.4385000000000001</cx:pt>
          <cx:pt idx="11049">0.15166666666666667</cx:pt>
          <cx:pt idx="11050">0.02066666666666667</cx:pt>
          <cx:pt idx="11051">0.057166666666666664</cx:pt>
          <cx:pt idx="11052">0.24116666666666667</cx:pt>
          <cx:pt idx="11053">0.52649999999999997</cx:pt>
          <cx:pt idx="11054">0.16133333333333336</cx:pt>
          <cx:pt idx="11055">0.28000000000000003</cx:pt>
          <cx:pt idx="11056">2.2320000000000002</cx:pt>
          <cx:pt idx="11057">0.24575</cx:pt>
          <cx:pt idx="11058">0.50224999999999997</cx:pt>
          <cx:pt idx="11059">0.64324999999999999</cx:pt>
          <cx:pt idx="11060">0.28475</cx:pt>
          <cx:pt idx="11061">0.43475000000000003</cx:pt>
          <cx:pt idx="11062">0.091999999999999998</cx:pt>
          <cx:pt idx="11063">0.029250000000000002</cx:pt>
          <cx:pt idx="11064">1.9788333333333332</cx:pt>
          <cx:pt idx="11065">0.17533333333333334</cx:pt>
          <cx:pt idx="11066">0.28999999999999998</cx:pt>
          <cx:pt idx="11067">0.15133333333333335</cx:pt>
          <cx:pt idx="11068">0.41366666666666668</cx:pt>
          <cx:pt idx="11069">0.69466666666666665</cx:pt>
          <cx:pt idx="11070">0.15683333333333335</cx:pt>
          <cx:pt idx="11071">0.097000000000000003</cx:pt>
          <cx:pt idx="11072">1.3029999999999999</cx:pt>
          <cx:pt idx="11073">0.20100000000000001</cx:pt>
          <cx:pt idx="11074">0.063500000000000001</cx:pt>
          <cx:pt idx="11075">0.083000000000000004</cx:pt>
          <cx:pt idx="11076">0.154</cx:pt>
          <cx:pt idx="11077">0.56600000000000006</cx:pt>
          <cx:pt idx="11078">0.20625000000000002</cx:pt>
          <cx:pt idx="11079">0.029250000000000002</cx:pt>
          <cx:pt idx="11080">1.4612499999999999</cx:pt>
          <cx:pt idx="11081">0.20824999999999999</cx:pt>
          <cx:pt idx="11082">0.51624999999999999</cx:pt>
          <cx:pt idx="11083">0</cx:pt>
          <cx:pt idx="11084">0.059750000000000004</cx:pt>
          <cx:pt idx="11085">0.42175000000000001</cx:pt>
          <cx:pt idx="11086">0.16075</cx:pt>
          <cx:pt idx="11087">0.094500000000000001</cx:pt>
          <cx:pt idx="11088">2.5549999999999997</cx:pt>
          <cx:pt idx="11089">0.21240000000000001</cx:pt>
          <cx:pt idx="11090">0.55640000000000001</cx:pt>
          <cx:pt idx="11091">0.031399999999999997</cx:pt>
          <cx:pt idx="11092">0.45900000000000002</cx:pt>
          <cx:pt idx="11093">1</cx:pt>
          <cx:pt idx="11094">0.2442</cx:pt>
          <cx:pt idx="11095">0.0516</cx:pt>
          <cx:pt idx="11096">1.5591666666666668</cx:pt>
          <cx:pt idx="11097">0.22633333333333336</cx:pt>
          <cx:pt idx="11098">0.63216666666666665</cx:pt>
          <cx:pt idx="11099">0.040666666666666663</cx:pt>
          <cx:pt idx="11100">0.375</cx:pt>
          <cx:pt idx="11101">0.16816666666666666</cx:pt>
          <cx:pt idx="11102">0.095500000000000002</cx:pt>
          <cx:pt idx="11103">0.021333333333333333</cx:pt>
          <cx:pt idx="11104">6.3350000000000009</cx:pt>
          <cx:pt idx="11105">0.47866666666666668</cx:pt>
          <cx:pt idx="11106">1.002</cx:pt>
          <cx:pt idx="11107">1.891</cx:pt>
          <cx:pt idx="11108">0.62366666666666659</cx:pt>
          <cx:pt idx="11109">1.921</cx:pt>
          <cx:pt idx="11110">0.3666666666666667</cx:pt>
          <cx:pt idx="11111">0.052000000000000005</cx:pt>
          <cx:pt idx="11112">2.8639999999999999</cx:pt>
          <cx:pt idx="11113">0.2555</cx:pt>
          <cx:pt idx="11114">0.50600000000000001</cx:pt>
          <cx:pt idx="11115">0.18049999999999999</cx:pt>
          <cx:pt idx="11116">0.25774999999999998</cx:pt>
          <cx:pt idx="11117">1.46025</cx:pt>
          <cx:pt idx="11118">0.1835</cx:pt>
          <cx:pt idx="11119">0.020500000000000001</cx:pt>
          <cx:pt idx="11120">4.9100000000000001</cx:pt>
          <cx:pt idx="11121">0.36333333333333334</cx:pt>
          <cx:pt idx="11122">0.71266666666666678</cx:pt>
          <cx:pt idx="11123">1.3643333333333336</cx:pt>
          <cx:pt idx="11124">1.298</cx:pt>
          <cx:pt idx="11125">0.88166666666666671</cx:pt>
          <cx:pt idx="11126">0.21833333333333335</cx:pt>
          <cx:pt idx="11127">0.07166666666666667</cx:pt>
          <cx:pt idx="11128">2.4076666666666671</cx:pt>
          <cx:pt idx="11129">0.35066666666666668</cx:pt>
          <cx:pt idx="11130">0.11033333333333332</cx:pt>
          <cx:pt idx="11131">0.17200000000000001</cx:pt>
          <cx:pt idx="11132">0.39833333333333332</cx:pt>
          <cx:pt idx="11133">1.2083333333333333</cx:pt>
          <cx:pt idx="11134">0.11600000000000001</cx:pt>
          <cx:pt idx="11135">0.052000000000000005</cx:pt>
          <cx:pt idx="11136">2.2955000000000001</cx:pt>
          <cx:pt idx="11137">0.1895</cx:pt>
          <cx:pt idx="11138">0.33024999999999999</cx:pt>
          <cx:pt idx="11139">0.29799999999999999</cx:pt>
          <cx:pt idx="11140">0.63924999999999998</cx:pt>
          <cx:pt idx="11141">0.56200000000000006</cx:pt>
          <cx:pt idx="11142">0.16075</cx:pt>
          <cx:pt idx="11143">0.11575000000000001</cx:pt>
          <cx:pt idx="11144">1.8221666666666665</cx:pt>
          <cx:pt idx="11145">0.22766666666666666</cx:pt>
          <cx:pt idx="11146">0.097166666666666665</cx:pt>
          <cx:pt idx="11147">0.10216666666666667</cx:pt>
          <cx:pt idx="11148">0.32833333333333331</cx:pt>
          <cx:pt idx="11149">0.63</cx:pt>
          <cx:pt idx="11150">0.25700000000000001</cx:pt>
          <cx:pt idx="11151">0.17983333333333335</cx:pt>
          <cx:pt idx="11152">1.9475</cx:pt>
          <cx:pt idx="11153">0.25475000000000003</cx:pt>
          <cx:pt idx="11154">0.38250000000000001</cx:pt>
          <cx:pt idx="11155">0.47925000000000001</cx:pt>
          <cx:pt idx="11156">0.18775</cx:pt>
          <cx:pt idx="11157">0.44800000000000001</cx:pt>
          <cx:pt idx="11158">0.17325000000000002</cx:pt>
          <cx:pt idx="11159">0.021999999999999999</cx:pt>
          <cx:pt idx="11160">2.0746666666666664</cx:pt>
          <cx:pt idx="11161">0.17649999999999999</cx:pt>
          <cx:pt idx="11162">0.129</cx:pt>
          <cx:pt idx="11163">0.2185</cx:pt>
          <cx:pt idx="11164">0.3745</cx:pt>
          <cx:pt idx="11165">0.85866666666666669</cx:pt>
          <cx:pt idx="11166">0.14150000000000001</cx:pt>
          <cx:pt idx="11167">0.17599999999999999</cx:pt>
          <cx:pt idx="11168">1.5217499999999999</cx:pt>
          <cx:pt idx="11169">0.20100000000000001</cx:pt>
          <cx:pt idx="11170">0.0385</cx:pt>
          <cx:pt idx="11171">0.083000000000000004</cx:pt>
          <cx:pt idx="11172">0.17025000000000001</cx:pt>
          <cx:pt idx="11173">0.76024999999999998</cx:pt>
          <cx:pt idx="11174">0.22275</cx:pt>
          <cx:pt idx="11175">0.045999999999999999</cx:pt>
          <cx:pt idx="11176">1.31775</cx:pt>
          <cx:pt idx="11177">0.26524999999999999</cx:pt>
          <cx:pt idx="11178">0.2545</cx:pt>
          <cx:pt idx="11179">0.017000000000000001</cx:pt>
          <cx:pt idx="11180">0.074999999999999997</cx:pt>
          <cx:pt idx="11181">0.56125000000000003</cx:pt>
          <cx:pt idx="11182">0.096000000000000002</cx:pt>
          <cx:pt idx="11183">0.048750000000000002</cx:pt>
          <cx:pt idx="11184">2.7067063238359976</cx:pt>
          <cx:pt idx="11185">0.34163724808895068</cx:pt>
          <cx:pt idx="11186">0.67346768589298134</cx:pt>
          <cx:pt idx="11187">0.071676441973592769</cx:pt>
          <cx:pt idx="11188">0.54978179291174434</cx:pt>
          <cx:pt idx="11189">0.76252953439888804</cx:pt>
          <cx:pt idx="11190">0.27098818624044474</cx:pt>
          <cx:pt idx="11191">0.036625434329395419</cx:pt>
          <cx:pt idx="11192">1.5461666666666665</cx:pt>
          <cx:pt idx="11193">0.18683333333333335</cx:pt>
          <cx:pt idx="11194">0.58533333333333326</cx:pt>
          <cx:pt idx="11195">0.075499999999999998</cx:pt>
          <cx:pt idx="11196">0.36149999999999999</cx:pt>
          <cx:pt idx="11197">0.23233333333333331</cx:pt>
          <cx:pt idx="11198">0.065833333333333327</cx:pt>
          <cx:pt idx="11199">0.038833333333333338</cx:pt>
          <cx:pt idx="11200">7.3223333333333338</cx:pt>
          <cx:pt idx="11201">0.46366666666666667</cx:pt>
          <cx:pt idx="11202">1.6563333333333332</cx:pt>
          <cx:pt idx="11203">2.0273333333333334</cx:pt>
          <cx:pt idx="11204">0.7393333333333334</cx:pt>
          <cx:pt idx="11205">2.0813333333333337</cx:pt>
          <cx:pt idx="11206">0.32766666666666672</cx:pt>
          <cx:pt idx="11207">0.026666666666666668</cx:pt>
          <cx:pt idx="11208">2.2155</cx:pt>
          <cx:pt idx="11209">0.20250000000000001</cx:pt>
          <cx:pt idx="11210">0.24124999999999999</cx:pt>
          <cx:pt idx="11211">0.252</cx:pt>
          <cx:pt idx="11212">0.36175000000000002</cx:pt>
          <cx:pt idx="11213">0.98775000000000002</cx:pt>
          <cx:pt idx="11214">0.1235</cx:pt>
          <cx:pt idx="11215">0.04675</cx:pt>
          <cx:pt idx="11216">3.7433333333333332</cx:pt>
          <cx:pt idx="11217">0.27466666666666667</cx:pt>
          <cx:pt idx="11218">0.51966666666666672</cx:pt>
          <cx:pt idx="11219">1.6283333333333334</cx:pt>
          <cx:pt idx="11220">0.38933333333333331</cx:pt>
          <cx:pt idx="11221">0.57899999999999996</cx:pt>
          <cx:pt idx="11222">0.11966666666666667</cx:pt>
          <cx:pt idx="11223">0.23266666666666666</cx:pt>
          <cx:pt idx="11224">2.3376666666666668</cx:pt>
          <cx:pt idx="11225">0.27666666666666667</cx:pt>
          <cx:pt idx="11226">0.065000000000000002</cx:pt>
          <cx:pt idx="11227">0.14166666666666669</cx:pt>
          <cx:pt idx="11228">0.34033333333333332</cx:pt>
          <cx:pt idx="11229">1.327</cx:pt>
          <cx:pt idx="11230">0.077666666666666676</cx:pt>
          <cx:pt idx="11231">0.10933333333333332</cx:pt>
          <cx:pt idx="11232">2.5739999999999998</cx:pt>
          <cx:pt idx="11233">0.22700000000000001</cx:pt>
          <cx:pt idx="11234">0.50024999999999997</cx:pt>
          <cx:pt idx="11235">0.51924999999999999</cx:pt>
          <cx:pt idx="11236">0.58125000000000004</cx:pt>
          <cx:pt idx="11237">0.53625</cx:pt>
          <cx:pt idx="11238">0.13450000000000001</cx:pt>
          <cx:pt idx="11239">0.075499999999999998</cx:pt>
          <cx:pt idx="11240">1.3011666666666666</cx:pt>
          <cx:pt idx="11241">0.308</cx:pt>
          <cx:pt idx="11242">0.071833333333333346</cx:pt>
          <cx:pt idx="11243">0.064500000000000002</cx:pt>
          <cx:pt idx="11244">0.16483333333333336</cx:pt>
          <cx:pt idx="11245">0.4955</cx:pt>
          <cx:pt idx="11246">0.08433333333333333</cx:pt>
          <cx:pt idx="11247">0.11216666666666668</cx:pt>
          <cx:pt idx="11248">1.964</cx:pt>
          <cx:pt idx="11249">0.19725000000000001</cx:pt>
          <cx:pt idx="11250">0.63700000000000001</cx:pt>
          <cx:pt idx="11251">0.32400000000000001</cx:pt>
          <cx:pt idx="11252">0.22600000000000001</cx:pt>
          <cx:pt idx="11253">0.38300000000000001</cx:pt>
          <cx:pt idx="11254">0.1555</cx:pt>
          <cx:pt idx="11255">0.041250000000000002</cx:pt>
          <cx:pt idx="11256">1.839666666666667</cx:pt>
          <cx:pt idx="11257">0.185</cx:pt>
          <cx:pt idx="11258">0.17883333333333334</cx:pt>
          <cx:pt idx="11259">0.16</cx:pt>
          <cx:pt idx="11260">0.34416666666666668</cx:pt>
          <cx:pt idx="11261">0.78416666666666668</cx:pt>
          <cx:pt idx="11262">0.094833333333333325</cx:pt>
          <cx:pt idx="11263">0.092666666666666675</cx:pt>
          <cx:pt idx="11264">1.7702500000000001</cx:pt>
          <cx:pt idx="11265">0.18825</cx:pt>
          <cx:pt idx="11266">0.27324999999999999</cx:pt>
          <cx:pt idx="11267">0.083250000000000005</cx:pt>
          <cx:pt idx="11268">0.17874999999999999</cx:pt>
          <cx:pt idx="11269">0.80025000000000002</cx:pt>
          <cx:pt idx="11270">0.22900000000000001</cx:pt>
          <cx:pt idx="11271">0.017500000000000002</cx:pt>
          <cx:pt idx="11272">1.3785000000000001</cx:pt>
          <cx:pt idx="11273">0.28999999999999998</cx:pt>
          <cx:pt idx="11274">0.253</cx:pt>
          <cx:pt idx="11275">0.029250000000000002</cx:pt>
          <cx:pt idx="11276">0.15875</cx:pt>
          <cx:pt idx="11277">0.45074999999999998</cx:pt>
          <cx:pt idx="11278">0.14549999999999999</cx:pt>
          <cx:pt idx="11279">0.051250000000000004</cx:pt>
          <cx:pt idx="11280">2.5490000000000004</cx:pt>
          <cx:pt idx="11281">0.32360000000000005</cx:pt>
          <cx:pt idx="11282">0.61599999999999999</cx:pt>
          <cx:pt idx="11283">0.035400000000000001</cx:pt>
          <cx:pt idx="11284">0.63239999999999996</cx:pt>
          <cx:pt idx="11285">0.68800000000000006</cx:pt>
          <cx:pt idx="11286">0.17760000000000001</cx:pt>
          <cx:pt idx="11287">0.075999999999999998</cx:pt>
          <cx:pt idx="11288">1.4016666666666668</cx:pt>
          <cx:pt idx="11289">0.18166666666666667</cx:pt>
          <cx:pt idx="11290">0.51733333333333331</cx:pt>
          <cx:pt idx="11291">0.041833333333333333</cx:pt>
          <cx:pt idx="11292">0.34166666666666667</cx:pt>
          <cx:pt idx="11293">0.1925</cx:pt>
          <cx:pt idx="11294">0.11116666666666668</cx:pt>
          <cx:pt idx="11295">0.0155</cx:pt>
          <cx:pt idx="11296">5.516</cx:pt>
          <cx:pt idx="11297">0.4463333333333333</cx:pt>
          <cx:pt idx="11298">0.76133333333333342</cx:pt>
          <cx:pt idx="11299">1.3796666666666666</cx:pt>
          <cx:pt idx="11300">0.59266666666666667</cx:pt>
          <cx:pt idx="11301">2.0110000000000001</cx:pt>
          <cx:pt idx="11302">0.26633333333333331</cx:pt>
          <cx:pt idx="11303">0.058666666666666666</cx:pt>
          <cx:pt idx="11304">2.5022500000000001</cx:pt>
          <cx:pt idx="11305">0.28250000000000003</cx:pt>
          <cx:pt idx="11306">0.58050000000000002</cx:pt>
          <cx:pt idx="11307">0.15425</cx:pt>
          <cx:pt idx="11308">0.11175</cx:pt>
          <cx:pt idx="11309">1.177</cx:pt>
          <cx:pt idx="11310">0.18174999999999999</cx:pt>
          <cx:pt idx="11311">0.014500000000000001</cx:pt>
          <cx:pt idx="11312">3.2170000000000005</cx:pt>
          <cx:pt idx="11313">0.35499999999999998</cx:pt>
          <cx:pt idx="11314">0.53800000000000003</cx:pt>
          <cx:pt idx="11315">1.1353333333333335</cx:pt>
          <cx:pt idx="11316">0.22033333333333335</cx:pt>
          <cx:pt idx="11317">0.67500000000000004</cx:pt>
          <cx:pt idx="11318">0.248</cx:pt>
          <cx:pt idx="11319">0.045333333333333337</cx:pt>
          <cx:pt idx="11320">2.4263333333333335</cx:pt>
          <cx:pt idx="11321">0.35966666666666669</cx:pt>
          <cx:pt idx="11322">0.18099999999999999</cx:pt>
          <cx:pt idx="11323">0.074666666666666673</cx:pt>
          <cx:pt idx="11324">0.43333333333333335</cx:pt>
          <cx:pt idx="11325">1.1963333333333332</cx:pt>
          <cx:pt idx="11326">0.11533333333333333</cx:pt>
          <cx:pt idx="11327">0.066000000000000003</cx:pt>
          <cx:pt idx="11328">2.3657500000000002</cx:pt>
          <cx:pt idx="11329">0.187</cx:pt>
          <cx:pt idx="11330">0.51624999999999999</cx:pt>
          <cx:pt idx="11331">0.52349999999999997</cx:pt>
          <cx:pt idx="11332">0.22525000000000001</cx:pt>
          <cx:pt idx="11333">0.62650000000000006</cx:pt>
          <cx:pt idx="11334">0.14449999999999999</cx:pt>
          <cx:pt idx="11335">0.14275000000000002</cx:pt>
          <cx:pt idx="11336">0.53399999999999992</cx:pt>
          <cx:pt idx="11337">0.13883333333333334</cx:pt>
          <cx:pt idx="11338">0.04583333333333333</cx:pt>
          <cx:pt idx="11339">0.060833333333333336</cx:pt>
          <cx:pt idx="11340">0.0026666666666666666</cx:pt>
          <cx:pt idx="11341">0.26933333333333331</cx:pt>
          <cx:pt idx="11342">0.0115</cx:pt>
          <cx:pt idx="11343">0.0050000000000000001</cx:pt>
          <cx:pt idx="11344">1.4612499999999999</cx:pt>
          <cx:pt idx="11345">0.18049999999999999</cx:pt>
          <cx:pt idx="11346">0.2235</cx:pt>
          <cx:pt idx="11347">0.30549999999999999</cx:pt>
          <cx:pt idx="11348">0.19500000000000001</cx:pt>
          <cx:pt idx="11349">0.371</cx:pt>
          <cx:pt idx="11350">0.14824999999999999</cx:pt>
          <cx:pt idx="11351">0.037499999999999999</cx:pt>
          <cx:pt idx="11352">2.3815</cx:pt>
          <cx:pt idx="11353">0.17100000000000001</cx:pt>
          <cx:pt idx="11354">0.4316666666666667</cx:pt>
          <cx:pt idx="11355">0.27550000000000002</cx:pt>
          <cx:pt idx="11356">0.44516666666666671</cx:pt>
          <cx:pt idx="11357">0.75616666666666665</cx:pt>
          <cx:pt idx="11358">0.10133333333333333</cx:pt>
          <cx:pt idx="11359">0.20066666666666666</cx:pt>
          <cx:pt idx="11360">1.75675</cx:pt>
          <cx:pt idx="11361">0.219</cx:pt>
          <cx:pt idx="11362">0.16725000000000001</cx:pt>
          <cx:pt idx="11363">0.083250000000000005</cx:pt>
          <cx:pt idx="11364">0.16825000000000001</cx:pt>
          <cx:pt idx="11365">0.88250000000000006</cx:pt>
          <cx:pt idx="11366">0.21825</cx:pt>
          <cx:pt idx="11367">0.018249999999999999</cx:pt>
          <cx:pt idx="11368">2.6487500000000002</cx:pt>
          <cx:pt idx="11369">0.27625</cx:pt>
          <cx:pt idx="11370">1.3167500000000001</cx:pt>
          <cx:pt idx="11371">0.095250000000000001</cx:pt>
          <cx:pt idx="11372">0.10075000000000001</cx:pt>
          <cx:pt idx="11373">0.70000000000000007</cx:pt>
          <cx:pt idx="11374">0.085000000000000006</cx:pt>
          <cx:pt idx="11375">0.074749999999999997</cx:pt>
          <cx:pt idx="11376">1.8662000000000001</cx:pt>
          <cx:pt idx="11377">0.22180000000000002</cx:pt>
          <cx:pt idx="11378">0.307</cx:pt>
          <cx:pt idx="11379">0.031</cx:pt>
          <cx:pt idx="11380">0.59720000000000006</cx:pt>
          <cx:pt idx="11381">0.49180000000000001</cx:pt>
          <cx:pt idx="11382">0.15440000000000001</cx:pt>
          <cx:pt idx="11383">0.063</cx:pt>
          <cx:pt idx="11384">1.4860000000000002</cx:pt>
          <cx:pt idx="11385">0.159</cx:pt>
          <cx:pt idx="11386">0.60166666666666668</cx:pt>
          <cx:pt idx="11387">0.042333333333333334</cx:pt>
          <cx:pt idx="11388">0.46916666666666668</cx:pt>
          <cx:pt idx="11389">0.10216666666666666</cx:pt>
          <cx:pt idx="11390">0.088666666666666671</cx:pt>
          <cx:pt idx="11391">0.023</cx:pt>
          <cx:pt idx="11392">5.6396666666666668</cx:pt>
          <cx:pt idx="11393">0.41133333333333333</cx:pt>
          <cx:pt idx="11394">2.0019999999999998</cx:pt>
          <cx:pt idx="11395">1.7010000000000001</cx:pt>
          <cx:pt idx="11396">0.57000000000000006</cx:pt>
          <cx:pt idx="11397">0.51766666666666661</cx:pt>
          <cx:pt idx="11398">0.3746666666666667</cx:pt>
          <cx:pt idx="11399">0.063</cx:pt>
          <cx:pt idx="11400">2.6470000000000002</cx:pt>
          <cx:pt idx="11401">0.27400000000000002</cx:pt>
          <cx:pt idx="11402">0.8145</cx:pt>
          <cx:pt idx="11403">0.25375000000000003</cx:pt>
          <cx:pt idx="11404">0.26124999999999998</cx:pt>
          <cx:pt idx="11405">0.84675</cx:pt>
          <cx:pt idx="11406">0.17450000000000002</cx:pt>
          <cx:pt idx="11407">0.022249999999999999</cx:pt>
          <cx:pt idx="11408">4.198666666666667</cx:pt>
          <cx:pt idx="11409">0.36933333333333335</cx:pt>
          <cx:pt idx="11410">1.3426666666666667</cx:pt>
          <cx:pt idx="11411">1.1533333333333335</cx:pt>
          <cx:pt idx="11412">0.40866666666666668</cx:pt>
          <cx:pt idx="11413">0.73966666666666669</cx:pt>
          <cx:pt idx="11414">0.13400000000000001</cx:pt>
          <cx:pt idx="11415">0.051000000000000004</cx:pt>
          <cx:pt idx="11416">1.5566666666666666</cx:pt>
          <cx:pt idx="11417">0.28033333333333332</cx:pt>
          <cx:pt idx="11418">0.29499999999999998</cx:pt>
          <cx:pt idx="11419">0.011333333333333334</cx:pt>
          <cx:pt idx="11420">0.074666666666666673</cx:pt>
          <cx:pt idx="11421">0.78900000000000003</cx:pt>
          <cx:pt idx="11422">0.10033333333333333</cx:pt>
          <cx:pt idx="11423">0.0060000000000000001</cx:pt>
          <cx:pt idx="11424">1.6345000000000001</cx:pt>
          <cx:pt idx="11425">0.20175000000000001</cx:pt>
          <cx:pt idx="11426">0.107</cx:pt>
          <cx:pt idx="11427">0.44175000000000003</cx:pt>
          <cx:pt idx="11428">0.19450000000000001</cx:pt>
          <cx:pt idx="11429">0.45800000000000002</cx:pt>
          <cx:pt idx="11430">0.14424999999999999</cx:pt>
          <cx:pt idx="11431">0.087250000000000008</cx:pt>
          <cx:pt idx="11432">0.93383333333333318</cx:pt>
          <cx:pt idx="11433">0.22666666666666666</cx:pt>
          <cx:pt idx="11434">0.053499999999999999</cx:pt>
          <cx:pt idx="11435">0.060166666666666667</cx:pt>
          <cx:pt idx="11436">0.18466666666666667</cx:pt>
          <cx:pt idx="11437">0.26000000000000001</cx:pt>
          <cx:pt idx="11438">0.051166666666666666</cx:pt>
          <cx:pt idx="11439">0.097666666666666679</cx:pt>
          <cx:pt idx="11440">2.1470000000000002</cx:pt>
          <cx:pt idx="11441">0.17450000000000002</cx:pt>
          <cx:pt idx="11442">0.41525000000000001</cx:pt>
          <cx:pt idx="11443">0.60975000000000001</cx:pt>
          <cx:pt idx="11444">0.30225000000000002</cx:pt>
          <cx:pt idx="11445">0.41999999999999998</cx:pt>
          <cx:pt idx="11446">0.17799999999999999</cx:pt>
          <cx:pt idx="11447">0.04725</cx:pt>
          <cx:pt idx="11448">1.9121666666666668</cx:pt>
          <cx:pt idx="11449">0.13216666666666665</cx:pt>
          <cx:pt idx="11450">0</cx:pt>
          <cx:pt idx="11451">0.088333333333333347</cx:pt>
          <cx:pt idx="11452">0.64449999999999996</cx:pt>
          <cx:pt idx="11453">0.79966666666666675</cx:pt>
          <cx:pt idx="11454">0.10400000000000001</cx:pt>
          <cx:pt idx="11455">0.14350000000000002</cx:pt>
          <cx:pt idx="11456">1.9212500000000001</cx:pt>
          <cx:pt idx="11457">0.22425</cx:pt>
          <cx:pt idx="11458">0.55074999999999996</cx:pt>
          <cx:pt idx="11459">0.083000000000000004</cx:pt>
          <cx:pt idx="11460">0.094750000000000001</cx:pt>
          <cx:pt idx="11461">0.63600000000000001</cx:pt>
          <cx:pt idx="11462">0.29625000000000001</cx:pt>
          <cx:pt idx="11463">0.036249999999999998</cx:pt>
          <cx:pt idx="11464">2.3799999999999999</cx:pt>
          <cx:pt idx="11465">0.22900000000000001</cx:pt>
          <cx:pt idx="11466">1.1005</cx:pt>
          <cx:pt idx="11467">0.070250000000000007</cx:pt>
          <cx:pt idx="11468">0.074749999999999997</cx:pt>
          <cx:pt idx="11469">0.80500000000000005</cx:pt>
          <cx:pt idx="11470">0.071750000000000008</cx:pt>
          <cx:pt idx="11471">0.028750000000000001</cx:pt>
          <cx:pt idx="11472">1.1048</cx:pt>
          <cx:pt idx="11473">0.18959999999999999</cx:pt>
          <cx:pt idx="11474">0.043200000000000002</cx:pt>
          <cx:pt idx="11475">0.032399999999999998</cx:pt>
          <cx:pt idx="11476">0.33580000000000004</cx:pt>
          <cx:pt idx="11477">0.29620000000000002</cx:pt>
          <cx:pt idx="11478">0.095000000000000001</cx:pt>
          <cx:pt idx="11479">0.11259999999999999</cx:pt>
          <cx:pt idx="11480">1.3773333333333335</cx:pt>
          <cx:pt idx="11481">0.13750000000000001</cx:pt>
          <cx:pt idx="11482">0.47183333333333333</cx:pt>
          <cx:pt idx="11483">0.046833333333333338</cx:pt>
          <cx:pt idx="11484">0.46216666666666667</cx:pt>
          <cx:pt idx="11485">0.1265</cx:pt>
          <cx:pt idx="11486">0.086166666666666669</cx:pt>
          <cx:pt idx="11487">0.046333333333333337</cx:pt>
          <cx:pt idx="11488">6.8796666666666662</cx:pt>
          <cx:pt idx="11489">0.51600000000000001</cx:pt>
          <cx:pt idx="11490">2.6793333333333331</cx:pt>
          <cx:pt idx="11491">2.1829999999999998</cx:pt>
          <cx:pt idx="11492">0.53600000000000003</cx:pt>
          <cx:pt idx="11493">0.67100000000000004</cx:pt>
          <cx:pt idx="11494">0.26033333333333331</cx:pt>
          <cx:pt idx="11495">0.034000000000000002</cx:pt>
          <cx:pt idx="11496">2.438476719944406</cx:pt>
          <cx:pt idx="11497">0.23916608756080612</cx:pt>
          <cx:pt idx="11498">0.32722724113968038</cx:pt>
          <cx:pt idx="11499">0.20742738012508688</cx:pt>
          <cx:pt idx="11500">0.25567755385684504</cx:pt>
          <cx:pt idx="11501">1.2038359972202919</cx:pt>
          <cx:pt idx="11502">0.18838082001389853</cx:pt>
          <cx:pt idx="11503">0.016761640027797082</cx:pt>
          <cx:pt idx="11504">3.0350000000000001</cx:pt>
          <cx:pt idx="11505">0.30533333333333335</cx:pt>
          <cx:pt idx="11506">0.52033333333333343</cx:pt>
          <cx:pt idx="11507">0.77766666666666662</cx:pt>
          <cx:pt idx="11508">0.68200000000000005</cx:pt>
          <cx:pt idx="11509">0.63466666666666671</cx:pt>
          <cx:pt idx="11510">0.089999999999999997</cx:pt>
          <cx:pt idx="11511">0.025000000000000001</cx:pt>
          <cx:pt idx="11512">2.0133333333333332</cx:pt>
          <cx:pt idx="11513">0.252</cx:pt>
          <cx:pt idx="11514">0.083666666666666653</cx:pt>
          <cx:pt idx="11515">0.10066666666666667</cx:pt>
          <cx:pt idx="11516">0.53533333333333333</cx:pt>
          <cx:pt idx="11517">0.8683333333333334</cx:pt>
          <cx:pt idx="11518">0.15533333333333335</cx:pt>
          <cx:pt idx="11519">0.018000000000000002</cx:pt>
          <cx:pt idx="11520">1.5983599722029185</cx:pt>
          <cx:pt idx="11521">0.18662960389159139</cx:pt>
          <cx:pt idx="11522">0.27544127866574009</cx:pt>
          <cx:pt idx="11523">0.27569145239749826</cx:pt>
          <cx:pt idx="11524">0.19363446838082002</cx:pt>
          <cx:pt idx="11525">0.35349548297428773</cx:pt>
          <cx:pt idx="11526">0.17462126476719944</cx:pt>
          <cx:pt idx="11527">0.1388464211257818</cx:pt>
          <cx:pt idx="11528">1.44683808200139</cx:pt>
          <cx:pt idx="11529">0.22982626824183458</cx:pt>
          <cx:pt idx="11530">0.062043085476025016</cx:pt>
          <cx:pt idx="11531">0.060708825573314806</cx:pt>
          <cx:pt idx="11532">0.41979152189020152</cx:pt>
          <cx:pt idx="11533">0.3078804725503822</cx:pt>
          <cx:pt idx="11534">0.15544127866574009</cx:pt>
          <cx:pt idx="11535">0.21114662960389161</cx:pt>
          <cx:pt idx="11536">1.9941640027797083</cx:pt>
          <cx:pt idx="11537">0.23991660875608062</cx:pt>
          <cx:pt idx="11538">0.40227936066712999</cx:pt>
          <cx:pt idx="11539">0.32622654621264768</cx:pt>
          <cx:pt idx="11540">0.26893676164002778</cx:pt>
          <cx:pt idx="11541">0.52589437109103543</cx:pt>
          <cx:pt idx="11542">0.19113273106323836</cx:pt>
          <cx:pt idx="11543">0.039777623349548298</cx:pt>
          <cx:pt idx="11544">2.3536344683808199</cx:pt>
          <cx:pt idx="11545">0.16794996525364839</cx:pt>
          <cx:pt idx="11546">0.439638637943016</cx:pt>
          <cx:pt idx="11547">0.13959694232105627</cx:pt>
          <cx:pt idx="11548">0.65445448227936065</cx:pt>
          <cx:pt idx="11549">0.58840861709520498</cx:pt>
          <cx:pt idx="11550">0.18929812369701179</cx:pt>
          <cx:pt idx="11551">0.17428769979152187</cx:pt>
          <cx:pt idx="11552">1.824800555941626</cx:pt>
          <cx:pt idx="11553">0.23316191799861014</cx:pt>
          <cx:pt idx="11554">0.37000694927032657</cx:pt>
          <cx:pt idx="11555">0.095066018068102845</cx:pt>
          <cx:pt idx="11556">0.14009728978457262</cx:pt>
          <cx:pt idx="11557">0.68250729673384292</cx:pt>
          <cx:pt idx="11558">0.2856984016678249</cx:pt>
          <cx:pt idx="11559">0.018262682418346075</cx:pt>
          <cx:pt idx="11560">1.905573314801946</cx:pt>
          <cx:pt idx="11561">0.25267546907574706</cx:pt>
          <cx:pt idx="11562">0.54037526059763719</cx:pt>
          <cx:pt idx="11563">0.088061153578874216</cx:pt>
          <cx:pt idx="11564">0.1698679638637943</cx:pt>
          <cx:pt idx="11565">0.73651146629603903</cx:pt>
          <cx:pt idx="11566">0.081806810284920095</cx:pt>
          <cx:pt idx="11567">0.036275191104933983</cx:pt>
          <cx:pt idx="11568">1.4934637943015983</cx:pt>
          <cx:pt idx="11569">0.15830993745656707</cx:pt>
          <cx:pt idx="11570">0.41909103544127868</cx:pt>
          <cx:pt idx="11571">0.037852953439888815</cx:pt>
          <cx:pt idx="11572">0.30461153578874217</cx:pt>
          <cx:pt idx="11573">0.2533759555246699</cx:pt>
          <cx:pt idx="11574">0.19133287004864491</cx:pt>
          <cx:pt idx="11575">0.12888950660180681</cx:pt>
          <cx:pt idx="11576">1.7865962473940236</cx:pt>
          <cx:pt idx="11577">0.19880472550382208</cx:pt>
          <cx:pt idx="11578">0.83858234885337035</cx:pt>
          <cx:pt idx="11579">0.044719944405837389</cx:pt>
          <cx:pt idx="11580">0.38376650451702571</cx:pt>
          <cx:pt idx="11581">0.12375260597637248</cx:pt>
          <cx:pt idx="11582">0.17095205003474637</cx:pt>
          <cx:pt idx="11583">0.0260180681028492</cx:pt>
          <cx:pt idx="11584">5.5665712300208483</cx:pt>
          <cx:pt idx="11585">0.43730368311327311</cx:pt>
          <cx:pt idx="11586">1.5600833912439194</cx:pt>
          <cx:pt idx="11587">1.867002084781098</cx:pt>
          <cx:pt idx="11588">0.58907574704656007</cx:pt>
          <cx:pt idx="11589">0.80422515635858238</cx:pt>
          <cx:pt idx="11590">0.24583738707435718</cx:pt>
          <cx:pt idx="11591">0.063043780403057678</cx:pt>
          <cx:pt idx="11592">2.6693870743571928</cx:pt>
          <cx:pt idx="11593">0.27143849895760946</cx:pt>
          <cx:pt idx="11594">0.47107713690062542</cx:pt>
          <cx:pt idx="11595">0.22468936761640027</cx:pt>
          <cx:pt idx="11596">0.27719249478804725</cx:pt>
          <cx:pt idx="11597">1.2316052814454483</cx:pt>
          <cx:pt idx="11598">0.17612230715774843</cx:pt>
          <cx:pt idx="11599">0.017261987491313413</cx:pt>
          <cx:pt idx="11600">3.1413870743571919</cx:pt>
          <cx:pt idx="11601">0.36291869353717859</cx:pt>
          <cx:pt idx="11602">0.76719944405837381</cx:pt>
          <cx:pt idx="11603">0.71303405142460041</cx:pt>
          <cx:pt idx="11604">0.4316330785267547</cx:pt>
          <cx:pt idx="11605">0.61776233495482968</cx:pt>
          <cx:pt idx="11606">0.21481584433634468</cx:pt>
          <cx:pt idx="11607">0.034023627519110498</cx:pt>
          <cx:pt idx="11608">2.4587574704656014</cx:pt>
          <cx:pt idx="11609">0.31288394718554552</cx:pt>
          <cx:pt idx="11610">0.70015288394718567</cx:pt>
          <cx:pt idx="11611">0.075769284225156344</cx:pt>
          <cx:pt idx="11612">0.27619179986101461</cx:pt>
          <cx:pt idx="11613">0.86760250173731757</cx:pt>
          <cx:pt idx="11614">0.14576789437109106</cx:pt>
          <cx:pt idx="11615">0.080389159138290478</cx:pt>
          <cx:pt idx="11616">1.7524999999999999</cx:pt>
          <cx:pt idx="11617">0.34175</cx:pt>
          <cx:pt idx="11618">0.31025000000000003</cx:pt>
          <cx:pt idx="11619">0.31075000000000003</cx:pt>
          <cx:pt idx="11620">0.28350000000000003</cx:pt>
          <cx:pt idx="11621">0.19025</cx:pt>
          <cx:pt idx="11622">0.16925000000000001</cx:pt>
          <cx:pt idx="11623">0.14674999999999999</cx:pt>
          <cx:pt idx="11624">1.4341666666666668</cx:pt>
          <cx:pt idx="11625">0.18633333333333335</cx:pt>
          <cx:pt idx="11626">0.15266666666666667</cx:pt>
          <cx:pt idx="11627">0.058666666666666666</cx:pt>
          <cx:pt idx="11628">0.33516666666666667</cx:pt>
          <cx:pt idx="11629">0.34500000000000003</cx:pt>
          <cx:pt idx="11630">0.15333333333333335</cx:pt>
          <cx:pt idx="11631">0.20300000000000001</cx:pt>
          <cx:pt idx="11632">1.76475</cx:pt>
          <cx:pt idx="11633">0.25025000000000003</cx:pt>
          <cx:pt idx="11634">0.30649999999999999</cx:pt>
          <cx:pt idx="11635">0.30449999999999999</cx:pt>
          <cx:pt idx="11636">0.34200000000000003</cx:pt>
          <cx:pt idx="11637">0.33650000000000002</cx:pt>
          <cx:pt idx="11638">0.17949999999999999</cx:pt>
          <cx:pt idx="11639">0.045499999999999999</cx:pt>
          <cx:pt idx="11640">2.2336666666666667</cx:pt>
          <cx:pt idx="11641">0.17066666666666666</cx:pt>
          <cx:pt idx="11642">0.46716666666666662</cx:pt>
          <cx:pt idx="11643">0.13183333333333336</cx:pt>
          <cx:pt idx="11644">0.5575</cx:pt>
          <cx:pt idx="11645">0.67000000000000004</cx:pt>
          <cx:pt idx="11646">0.12016666666666667</cx:pt>
          <cx:pt idx="11647">0.11633333333333333</cx:pt>
          <cx:pt idx="11648">1.6427499999999999</cx:pt>
          <cx:pt idx="11649">0.2505</cx:pt>
          <cx:pt idx="11650">0.33624999999999999</cx:pt>
          <cx:pt idx="11651">0.083250000000000005</cx:pt>
          <cx:pt idx="11652">0.158</cx:pt>
          <cx:pt idx="11653">0.54849999999999999</cx:pt>
          <cx:pt idx="11654">0.22925000000000001</cx:pt>
          <cx:pt idx="11655">0.036999999999999998</cx:pt>
          <cx:pt idx="11656">1.9097500000000001</cx:pt>
          <cx:pt idx="11657">0.22025</cx:pt>
          <cx:pt idx="11658">0.51100000000000001</cx:pt>
          <cx:pt idx="11659">0.0057499999999999999</cx:pt>
          <cx:pt idx="11660">0.1525</cx:pt>
          <cx:pt idx="11661">0.76200000000000001</cx:pt>
          <cx:pt idx="11662">0.1615</cx:pt>
          <cx:pt idx="11663">0.096750000000000003</cx:pt>
          <cx:pt idx="11664">2.2530000000000001</cx:pt>
          <cx:pt idx="11665">0.25219999999999998</cx:pt>
          <cx:pt idx="11666">0.59499999999999997</cx:pt>
          <cx:pt idx="11667">0.044600000000000001</cx:pt>
          <cx:pt idx="11668">0.60399999999999998</cx:pt>
          <cx:pt idx="11669">0.47120000000000001</cx:pt>
          <cx:pt idx="11670">0.25559999999999999</cx:pt>
          <cx:pt idx="11671">0.0304</cx:pt>
          <cx:pt idx="11672">1.5278333333333334</cx:pt>
          <cx:pt idx="11673">0.24116666666666667</cx:pt>
          <cx:pt idx="11674">0.48233333333333334</cx:pt>
          <cx:pt idx="11675">0.053999999999999999</cx:pt>
          <cx:pt idx="11676">0.47183333333333333</cx:pt>
          <cx:pt idx="11677">0.14649999999999999</cx:pt>
          <cx:pt idx="11678">0.10833333333333334</cx:pt>
          <cx:pt idx="11679">0.023666666666666669</cx:pt>
          <cx:pt idx="11680">5.094333333333334</cx:pt>
          <cx:pt idx="11681">0.40033333333333332</cx:pt>
          <cx:pt idx="11682">0.90033333333333343</cx:pt>
          <cx:pt idx="11683">2.0249999999999999</cx:pt>
          <cx:pt idx="11684">0.80233333333333334</cx:pt>
          <cx:pt idx="11685">0.67100000000000004</cx:pt>
          <cx:pt idx="11686">0.24666666666666667</cx:pt>
          <cx:pt idx="11687">0.048666666666666671</cx:pt>
          <cx:pt idx="11688">1.573</cx:pt>
          <cx:pt idx="11689">0.19700000000000001</cx:pt>
          <cx:pt idx="11690">0.20025000000000001</cx:pt>
          <cx:pt idx="11691">0.12125</cx:pt>
          <cx:pt idx="11692">0.16850000000000001</cx:pt>
          <cx:pt idx="11693">0.71875</cx:pt>
          <cx:pt idx="11694">0.1285</cx:pt>
          <cx:pt idx="11695">0.03875</cx:pt>
          <cx:pt idx="11696">4.0126666666666653</cx:pt>
          <cx:pt idx="11697">0.36433333333333334</cx:pt>
          <cx:pt idx="11698">1.0983333333333336</cx:pt>
          <cx:pt idx="11699">1.2106666666666666</cx:pt>
          <cx:pt idx="11700">0.46666666666666667</cx:pt>
          <cx:pt idx="11701">0.58533333333333337</cx:pt>
          <cx:pt idx="11702">0.24066666666666667</cx:pt>
          <cx:pt idx="11703">0.046666666666666662</cx:pt>
          <cx:pt idx="11704">2.3229965253648368</cx:pt>
          <cx:pt idx="11705">0.31722029186935374</cx:pt>
          <cx:pt idx="11706">0.11841556636553162</cx:pt>
          <cx:pt idx="11707">0.11846560111188324</cx:pt>
          <cx:pt idx="11708">0.25117442668519802</cx:pt>
          <cx:pt idx="11709">1.3786240444753304</cx:pt>
          <cx:pt idx="11710">0.11507991660875608</cx:pt>
          <cx:pt idx="11711">0.024016678248783875</cx:pt>
          <cx:pt idx="11712">2.5460000000000003</cx:pt>
          <cx:pt idx="11713">0.31475000000000003</cx:pt>
          <cx:pt idx="11714">0.84125000000000005</cx:pt>
          <cx:pt idx="11715">0.50224999999999997</cx:pt>
          <cx:pt idx="11716">0.14400000000000002</cx:pt>
          <cx:pt idx="11717">0.40075</cx:pt>
          <cx:pt idx="11718">0.17849999999999999</cx:pt>
          <cx:pt idx="11719">0.16450000000000001</cx:pt>
          <cx:pt idx="11720">1.0455000000000001</cx:pt>
          <cx:pt idx="11721">0.21383333333333335</cx:pt>
          <cx:pt idx="11722">0.071500000000000008</cx:pt>
          <cx:pt idx="11723">0.058500000000000003</cx:pt>
          <cx:pt idx="11724">0.040000000000000001</cx:pt>
          <cx:pt idx="11725">0.32616666666666666</cx:pt>
          <cx:pt idx="11726">0.14516666666666667</cx:pt>
          <cx:pt idx="11727">0.19033333333333335</cx:pt>
          <cx:pt idx="11728">1.7075</cx:pt>
          <cx:pt idx="11729">0.24775</cx:pt>
          <cx:pt idx="11730">0.28075</cx:pt>
          <cx:pt idx="11731">0.43975000000000003</cx:pt>
          <cx:pt idx="11732">0.23075000000000001</cx:pt>
          <cx:pt idx="11733">0.33875</cx:pt>
          <cx:pt idx="11734">0.13025</cx:pt>
          <cx:pt idx="11735">0.0395</cx:pt>
          <cx:pt idx="11736">2.1350000000000002</cx:pt>
          <cx:pt idx="11737">0.16983333333333334</cx:pt>
          <cx:pt idx="11738">0.37966666666666671</cx:pt>
          <cx:pt idx="11739">0.14883333333333332</cx:pt>
          <cx:pt idx="11740">0.45266666666666672</cx:pt>
          <cx:pt idx="11741">0.72766666666666668</cx:pt>
          <cx:pt idx="11742">0.12066666666666667</cx:pt>
          <cx:pt idx="11743">0.13566666666666666</cx:pt>
          <cx:pt idx="11744">1.8592500000000001</cx:pt>
          <cx:pt idx="11745">0.2455</cx:pt>
          <cx:pt idx="11746">0.44375000000000003</cx:pt>
          <cx:pt idx="11747">0.090999999999999998</cx:pt>
          <cx:pt idx="11748">0.17075000000000001</cx:pt>
          <cx:pt idx="11749">0.64049999999999996</cx:pt>
          <cx:pt idx="11750">0.23550000000000001</cx:pt>
          <cx:pt idx="11751">0.032250000000000001</cx:pt>
          <cx:pt idx="11752">1.6405000000000001</cx:pt>
          <cx:pt idx="11753">0.26850000000000002</cx:pt>
          <cx:pt idx="11754">0.45624999999999999</cx:pt>
          <cx:pt idx="11755">0.01525</cx:pt>
          <cx:pt idx="11756">0.1295</cx:pt>
          <cx:pt idx="11757">0.64524999999999999</cx:pt>
          <cx:pt idx="11758">0.087999999999999995</cx:pt>
          <cx:pt idx="11759">0.037749999999999999</cx:pt>
          <cx:pt idx="11760">2.2016</cx:pt>
          <cx:pt idx="11761">0.23619999999999999</cx:pt>
          <cx:pt idx="11762">0.30319999999999997</cx:pt>
          <cx:pt idx="11763">0.043200000000000002</cx:pt>
          <cx:pt idx="11764">0.45880000000000004</cx:pt>
          <cx:pt idx="11765">0.88540000000000008</cx:pt>
          <cx:pt idx="11766">0.23860000000000001</cx:pt>
          <cx:pt idx="11767">0.036200000000000003</cx:pt>
          <cx:pt idx="11768">1.4458333333333335</cx:pt>
          <cx:pt idx="11769">0.17799999999999999</cx:pt>
          <cx:pt idx="11770">0.52716666666666667</cx:pt>
          <cx:pt idx="11771">0.0091666666666666667</cx:pt>
          <cx:pt idx="11772">0.3721666666666667</cx:pt>
          <cx:pt idx="11773">0.223</cx:pt>
          <cx:pt idx="11774">0.11800000000000001</cx:pt>
          <cx:pt idx="11775">0.018333333333333333</cx:pt>
          <cx:pt idx="11776">5.593</cx:pt>
          <cx:pt idx="11777">0.41533333333333333</cx:pt>
          <cx:pt idx="11778">2.0503333333333336</cx:pt>
          <cx:pt idx="11779">1.0900000000000001</cx:pt>
          <cx:pt idx="11780">0.85199999999999998</cx:pt>
          <cx:pt idx="11781">0.83066666666666678</cx:pt>
          <cx:pt idx="11782">0.30266666666666669</cx:pt>
          <cx:pt idx="11783">0.052000000000000005</cx:pt>
          <cx:pt idx="11784">1.49325</cx:pt>
          <cx:pt idx="11785">0.2515</cx:pt>
          <cx:pt idx="11786">0.113</cx:pt>
          <cx:pt idx="11787">0.159</cx:pt>
          <cx:pt idx="11788">0.12675</cx:pt>
          <cx:pt idx="11789">0.68400000000000005</cx:pt>
          <cx:pt idx="11790">0.13450000000000001</cx:pt>
          <cx:pt idx="11791">0.024500000000000001</cx:pt>
          <cx:pt idx="11792">4.6539999999999999</cx:pt>
          <cx:pt idx="11793">0.46533333333333332</cx:pt>
          <cx:pt idx="11794">1.0223333333333333</cx:pt>
          <cx:pt idx="11795">1.5196666666666667</cx:pt>
          <cx:pt idx="11796">0.4996666666666667</cx:pt>
          <cx:pt idx="11797">0.85133333333333328</cx:pt>
          <cx:pt idx="11798">0.216</cx:pt>
          <cx:pt idx="11799">0.079666666666666677</cx:pt>
          <cx:pt idx="11800">1.9837500000000001</cx:pt>
          <cx:pt idx="11801">0.28475</cx:pt>
          <cx:pt idx="11802">0.22075</cx:pt>
          <cx:pt idx="11803">0.1235</cx:pt>
          <cx:pt idx="11804">0.21975</cx:pt>
          <cx:pt idx="11805">0.97950000000000004</cx:pt>
          <cx:pt idx="11806">0.13275000000000001</cx:pt>
          <cx:pt idx="11807">0.022749999999999999</cx:pt>
          <cx:pt idx="11808">2.3700000000000001</cx:pt>
          <cx:pt idx="11809">0.35225000000000001</cx:pt>
          <cx:pt idx="11810">0.60675000000000001</cx:pt>
          <cx:pt idx="11811">0.28250000000000003</cx:pt>
          <cx:pt idx="11812">0.28225</cx:pt>
          <cx:pt idx="11813">0.54700000000000004</cx:pt>
          <cx:pt idx="11814">0.19175</cx:pt>
          <cx:pt idx="11815">0.1075</cx:pt>
          <cx:pt idx="11816">1.2373333333333332</cx:pt>
          <cx:pt idx="11817">0.17766666666666667</cx:pt>
          <cx:pt idx="11818">0.074833333333333335</cx:pt>
          <cx:pt idx="11819">0.059166666666666666</cx:pt>
          <cx:pt idx="11820">0.25816666666666671</cx:pt>
          <cx:pt idx="11821">0.35016666666666668</cx:pt>
          <cx:pt idx="11822">0.1615</cx:pt>
          <cx:pt idx="11823">0.15583333333333335</cx:pt>
          <cx:pt idx="11824">1.5287500000000001</cx:pt>
          <cx:pt idx="11825">0.27650000000000002</cx:pt>
          <cx:pt idx="11826">0.25</cx:pt>
          <cx:pt idx="11827">0.27350000000000002</cx:pt>
          <cx:pt idx="11828">0.26574999999999999</cx:pt>
          <cx:pt idx="11829">0.32200000000000001</cx:pt>
          <cx:pt idx="11830">0.11850000000000001</cx:pt>
          <cx:pt idx="11831">0.022499999999999999</cx:pt>
          <cx:pt idx="11832">2.4203333333333337</cx:pt>
          <cx:pt idx="11833">0.13500000000000001</cx:pt>
          <cx:pt idx="11834">0.49750000000000005</cx:pt>
          <cx:pt idx="11835">0.14233333333333334</cx:pt>
          <cx:pt idx="11836">0.51783333333333337</cx:pt>
          <cx:pt idx="11837">0.80233333333333334</cx:pt>
          <cx:pt idx="11838">0.18283333333333335</cx:pt>
          <cx:pt idx="11839">0.14250000000000002</cx:pt>
          <cx:pt idx="11840">1.8045</cx:pt>
          <cx:pt idx="11841">0.21625</cx:pt>
          <cx:pt idx="11842">0.40200000000000002</cx:pt>
          <cx:pt idx="11843">0.088749999999999996</cx:pt>
          <cx:pt idx="11844">0.091249999999999998</cx:pt>
          <cx:pt idx="11845">0.72650000000000003</cx:pt>
          <cx:pt idx="11846">0.24374999999999999</cx:pt>
          <cx:pt idx="11847">0.036000000000000004</cx:pt>
          <cx:pt idx="11848">2.5135000000000001</cx:pt>
          <cx:pt idx="11849">0.31075000000000003</cx:pt>
          <cx:pt idx="11850">1.1365000000000001</cx:pt>
          <cx:pt idx="11851">0.029999999999999999</cx:pt>
          <cx:pt idx="11852">0.17724999999999999</cx:pt>
          <cx:pt idx="11853">0.66025</cx:pt>
          <cx:pt idx="11854">0.15875</cx:pt>
          <cx:pt idx="11855">0.040000000000000001</cx:pt>
          <cx:pt idx="11856">2.4935999999999998</cx:pt>
          <cx:pt idx="11857">0.23200000000000001</cx:pt>
          <cx:pt idx="11858">0.58660000000000001</cx:pt>
          <cx:pt idx="11859">0.070000000000000007</cx:pt>
          <cx:pt idx="11860">0.60680000000000001</cx:pt>
          <cx:pt idx="11861">0.69340000000000002</cx:pt>
          <cx:pt idx="11862">0.26900000000000002</cx:pt>
          <cx:pt idx="11863">0.035799999999999998</cx:pt>
          <cx:pt idx="11864">1.8534999999999997</cx:pt>
          <cx:pt idx="11865">0.17050000000000001</cx:pt>
          <cx:pt idx="11866">0.79766666666666663</cx:pt>
          <cx:pt idx="11867">0.085333333333333344</cx:pt>
          <cx:pt idx="11868">0.51600000000000001</cx:pt>
          <cx:pt idx="11869">0.16900000000000001</cx:pt>
          <cx:pt idx="11870">0.095500000000000002</cx:pt>
          <cx:pt idx="11871">0.0195</cx:pt>
          <cx:pt idx="11872">7.6916666666666655</cx:pt>
          <cx:pt idx="11873">0.5033333333333333</cx:pt>
          <cx:pt idx="11874">2.5156666666666667</cx:pt>
          <cx:pt idx="11875">1.7790000000000001</cx:pt>
          <cx:pt idx="11876">0.80700000000000005</cx:pt>
          <cx:pt idx="11877">1.6303333333333334</cx:pt>
          <cx:pt idx="11878">0.41600000000000004</cx:pt>
          <cx:pt idx="11879">0.040333333333333339</cx:pt>
          <cx:pt idx="11880">1.77925</cx:pt>
          <cx:pt idx="11881">0.2235</cx:pt>
          <cx:pt idx="11882">0.33724999999999999</cx:pt>
          <cx:pt idx="11883">0.12625</cx:pt>
          <cx:pt idx="11884">0.059000000000000004</cx:pt>
          <cx:pt idx="11885">0.87175000000000002</cx:pt>
          <cx:pt idx="11886">0.10725</cx:pt>
          <cx:pt idx="11887">0.05425</cx:pt>
          <cx:pt idx="11888">4.1103333333333332</cx:pt>
          <cx:pt idx="11889">0.36199999999999999</cx:pt>
          <cx:pt idx="11890">1.0296666666666667</cx:pt>
          <cx:pt idx="11891">1.2996666666666667</cx:pt>
          <cx:pt idx="11892">0.48399999999999999</cx:pt>
          <cx:pt idx="11893">0.56666666666666665</cx:pt>
          <cx:pt idx="11894">0.13033333333333336</cx:pt>
          <cx:pt idx="11895">0.23800000000000002</cx:pt>
          <cx:pt idx="11896">2.1573333333333329</cx:pt>
          <cx:pt idx="11897">0.34600000000000003</cx:pt>
          <cx:pt idx="11898">0.73999999999999999</cx:pt>
          <cx:pt idx="11899">0.18366666666666667</cx:pt>
          <cx:pt idx="11900">0.16433333333333336</cx:pt>
          <cx:pt idx="11901">0.58766666666666678</cx:pt>
          <cx:pt idx="11902">0.11333333333333333</cx:pt>
          <cx:pt idx="11903">0.022333333333333334</cx:pt>
          <cx:pt idx="11904">2.2262499999999998</cx:pt>
          <cx:pt idx="11905">0.26624999999999999</cx:pt>
          <cx:pt idx="11906">0.67625000000000002</cx:pt>
          <cx:pt idx="11907">0.33750000000000002</cx:pt>
          <cx:pt idx="11908">0.1305</cx:pt>
          <cx:pt idx="11909">0.54125000000000001</cx:pt>
          <cx:pt idx="11910">0.187</cx:pt>
          <cx:pt idx="11911">0.087500000000000008</cx:pt>
          <cx:pt idx="11912">1.0406666666666666</cx:pt>
          <cx:pt idx="11913">0.22516666666666665</cx:pt>
          <cx:pt idx="11914">0.059666666666666666</cx:pt>
          <cx:pt idx="11915">0.066000000000000003</cx:pt>
          <cx:pt idx="11916">0.19733333333333336</cx:pt>
          <cx:pt idx="11917">0.25083333333333335</cx:pt>
          <cx:pt idx="11918">0.1245</cx:pt>
          <cx:pt idx="11919">0.11716666666666667</cx:pt>
          <cx:pt idx="11920">2.3872499999999999</cx:pt>
          <cx:pt idx="11921">0.27775</cx:pt>
          <cx:pt idx="11922">0.61324999999999996</cx:pt>
          <cx:pt idx="11923">0.65749999999999997</cx:pt>
          <cx:pt idx="11924">0.42975000000000002</cx:pt>
          <cx:pt idx="11925">0.27825</cx:pt>
          <cx:pt idx="11926">0.098750000000000004</cx:pt>
          <cx:pt idx="11927">0.032000000000000001</cx:pt>
          <cx:pt idx="11928">2.3106666666666671</cx:pt>
          <cx:pt idx="11929">0.16366666666666665</cx:pt>
          <cx:pt idx="11930">0.4906666666666667</cx:pt>
          <cx:pt idx="11931">0.10083333333333334</cx:pt>
          <cx:pt idx="11932">0.54433333333333334</cx:pt>
          <cx:pt idx="11933">0.64433333333333331</cx:pt>
          <cx:pt idx="11934">0.224</cx:pt>
          <cx:pt idx="11935">0.14283333333333334</cx:pt>
          <cx:pt idx="11936">1.5980000000000001</cx:pt>
          <cx:pt idx="11937">0.24399999999999999</cx:pt>
          <cx:pt idx="11938">0.39650000000000002</cx:pt>
          <cx:pt idx="11939">0.084000000000000005</cx:pt>
          <cx:pt idx="11940">0.041250000000000002</cx:pt>
          <cx:pt idx="11941">0.49775000000000003</cx:pt>
          <cx:pt idx="11942">0.22900000000000001</cx:pt>
          <cx:pt idx="11943">0.1055</cx:pt>
          <cx:pt idx="11944">2.1202223766504522</cx:pt>
          <cx:pt idx="11945">0.27193884642112581</cx:pt>
          <cx:pt idx="11946">0.80280750521195277</cx:pt>
          <cx:pt idx="11947">0.02476719944405837</cx:pt>
          <cx:pt idx="11948">0.21740097289784571</cx:pt>
          <cx:pt idx="11949">0.52036136205698402</cx:pt>
          <cx:pt idx="11950">0.21014593467685894</cx:pt>
          <cx:pt idx="11951">0.072800555941626127</cx:pt>
          <cx:pt idx="11952">1.5182</cx:pt>
          <cx:pt idx="11953">0.21240000000000001</cx:pt>
          <cx:pt idx="11954">0.26400000000000001</cx:pt>
          <cx:pt idx="11955">0.036000000000000004</cx:pt>
          <cx:pt idx="11956">0.42280000000000001</cx:pt>
          <cx:pt idx="11957">0.25240000000000001</cx:pt>
          <cx:pt idx="11958">0.2742</cx:pt>
          <cx:pt idx="11959">0.056399999999999999</cx:pt>
          <cx:pt idx="11960">1.5044999999999997</cx:pt>
          <cx:pt idx="11961">0.16166666666666665</cx:pt>
          <cx:pt idx="11962">0.54600000000000004</cx:pt>
          <cx:pt idx="11963">0.041000000000000002</cx:pt>
          <cx:pt idx="11964">0.4376666666666667</cx:pt>
          <cx:pt idx="11965">0.18766666666666668</cx:pt>
          <cx:pt idx="11966">0.11183333333333333</cx:pt>
          <cx:pt idx="11967">0.018666666666666668</cx:pt>
          <cx:pt idx="11968">5.7983333333333338</cx:pt>
          <cx:pt idx="11969">0.51100000000000001</cx:pt>
          <cx:pt idx="11970">1.1873333333333334</cx:pt>
          <cx:pt idx="11971">1.3683333333333336</cx:pt>
          <cx:pt idx="11972">0.98666666666666669</cx:pt>
          <cx:pt idx="11973">1.4326666666666665</cx:pt>
          <cx:pt idx="11974">0.26266666666666671</cx:pt>
          <cx:pt idx="11975">0.049666666666666671</cx:pt>
          <cx:pt idx="11976">2.403</cx:pt>
          <cx:pt idx="11977">0.24174999999999999</cx:pt>
          <cx:pt idx="11978">0.65024999999999999</cx:pt>
          <cx:pt idx="11979">0.20525000000000002</cx:pt>
          <cx:pt idx="11980">0.1525</cx:pt>
          <cx:pt idx="11981">0.95625000000000004</cx:pt>
          <cx:pt idx="11982">0.16625000000000001</cx:pt>
          <cx:pt idx="11983">0.03075</cx:pt>
          <cx:pt idx="11984">4.038333333333334</cx:pt>
          <cx:pt idx="11985">0.35299999999999998</cx:pt>
          <cx:pt idx="11986">0.83499999999999985</cx:pt>
          <cx:pt idx="11987">1.3800000000000001</cx:pt>
          <cx:pt idx="11988">0.64233333333333342</cx:pt>
          <cx:pt idx="11989">0.51333333333333331</cx:pt>
          <cx:pt idx="11990">0.24933333333333335</cx:pt>
          <cx:pt idx="11991">0.065333333333333327</cx:pt>
          <cx:pt idx="11992">2.2496666666666667</cx:pt>
          <cx:pt idx="11993">0.35433333333333333</cx:pt>
          <cx:pt idx="11994">0.58466666666666667</cx:pt>
          <cx:pt idx="11995">0.108</cx:pt>
          <cx:pt idx="11996">0.47800000000000004</cx:pt>
          <cx:pt idx="11997">0.41133333333333338</cx:pt>
          <cx:pt idx="11998">0.23366666666666666</cx:pt>
          <cx:pt idx="11999">0.079666666666666677</cx:pt>
          <cx:pt idx="12000">1.9910000000000001</cx:pt>
          <cx:pt idx="12001">0.21174999999999999</cx:pt>
          <cx:pt idx="12002">0.61524999999999996</cx:pt>
          <cx:pt idx="12003">0.34075</cx:pt>
          <cx:pt idx="12004">0.19025</cx:pt>
          <cx:pt idx="12005">0.312</cx:pt>
          <cx:pt idx="12006">0.18074999999999999</cx:pt>
          <cx:pt idx="12007">0.14025000000000001</cx:pt>
          <cx:pt idx="12008">1.6120000000000001</cx:pt>
          <cx:pt idx="12009">0.28716666666666668</cx:pt>
          <cx:pt idx="12010">0.185</cx:pt>
          <cx:pt idx="12011">0.083166666666666667</cx:pt>
          <cx:pt idx="12012">0.41300000000000003</cx:pt>
          <cx:pt idx="12013">0.34533333333333333</cx:pt>
          <cx:pt idx="12014">0.15616666666666665</cx:pt>
          <cx:pt idx="12015">0.14216666666666666</cx:pt>
          <cx:pt idx="12016">2.5582500000000001</cx:pt>
          <cx:pt idx="12017">0.22775000000000001</cx:pt>
          <cx:pt idx="12018">0.58299999999999996</cx:pt>
          <cx:pt idx="12019">0.76875000000000004</cx:pt>
          <cx:pt idx="12020">0.45374999999999999</cx:pt>
          <cx:pt idx="12021">0.33950000000000002</cx:pt>
          <cx:pt idx="12022">0.159</cx:pt>
          <cx:pt idx="12023">0.026499999999999999</cx:pt>
          <cx:pt idx="12024">1.8585</cx:pt>
          <cx:pt idx="12025">0.14733333333333334</cx:pt>
          <cx:pt idx="12026">0.34633333333333338</cx:pt>
          <cx:pt idx="12027">0.20383333333333334</cx:pt>
          <cx:pt idx="12028">0.18033333333333335</cx:pt>
          <cx:pt idx="12029">0.60050000000000003</cx:pt>
          <cx:pt idx="12030">0.17966666666666667</cx:pt>
          <cx:pt idx="12031">0.20050000000000001</cx:pt>
          <cx:pt idx="12032">1.9565000000000001</cx:pt>
          <cx:pt idx="12033">0.245</cx:pt>
          <cx:pt idx="12034">0.65700000000000003</cx:pt>
          <cx:pt idx="12035">0.12125</cx:pt>
          <cx:pt idx="12036">0.19550000000000001</cx:pt>
          <cx:pt idx="12037">0.4415</cx:pt>
          <cx:pt idx="12038">0.26200000000000001</cx:pt>
          <cx:pt idx="12039">0.034250000000000003</cx:pt>
          <cx:pt idx="12040">2.7782499999999999</cx:pt>
          <cx:pt idx="12041">0.29799999999999999</cx:pt>
          <cx:pt idx="12042">1.585</cx:pt>
          <cx:pt idx="12043">0.083750000000000005</cx:pt>
          <cx:pt idx="12044">0.12225</cx:pt>
          <cx:pt idx="12045">0.47625000000000001</cx:pt>
          <cx:pt idx="12046">0.18024999999999999</cx:pt>
          <cx:pt idx="12047">0.032750000000000001</cx:pt>
          <cx:pt idx="12048">2.2862143154968733</cx:pt>
          <cx:pt idx="12049">0.2001389854065323</cx:pt>
          <cx:pt idx="12050">0.54137595552466999</cx:pt>
          <cx:pt idx="12051">0.037052397498262682</cx:pt>
          <cx:pt idx="12052">0.38086448922863098</cx:pt>
          <cx:pt idx="12053">0.82137039610840867</cx:pt>
          <cx:pt idx="12054">0.23976650451702572</cx:pt>
          <cx:pt idx="12055">0.065645587213342599</cx:pt>
          <cx:pt idx="12056">1.4873333333333334</cx:pt>
          <cx:pt idx="12057">0.17883333333333334</cx:pt>
          <cx:pt idx="12058">0.62483333333333324</cx:pt>
          <cx:pt idx="12059">0.0093333333333333341</cx:pt>
          <cx:pt idx="12060">0.42833333333333334</cx:pt>
          <cx:pt idx="12061">0.15766666666666668</cx:pt>
          <cx:pt idx="12062">0.063666666666666663</cx:pt>
          <cx:pt idx="12063">0.02466666666666667</cx:pt>
          <cx:pt idx="12064">6.9562029186935384</cx:pt>
          <cx:pt idx="12065">0.44297428769979158</cx:pt>
          <cx:pt idx="12066">0.75385684503127182</cx:pt>
          <cx:pt idx="12067">2.3880305767894372</cx:pt>
          <cx:pt idx="12068">1.1524669909659486</cx:pt>
          <cx:pt idx="12069">1.814927032661571</cx:pt>
          <cx:pt idx="12070">0.36325225851285614</cx:pt>
          <cx:pt idx="12071">0.040694927032661574</cx:pt>
          <cx:pt idx="12072">3.008</cx:pt>
          <cx:pt idx="12073">0.2545</cx:pt>
          <cx:pt idx="12074">0.33224999999999999</cx:pt>
          <cx:pt idx="12075">0.58550000000000002</cx:pt>
          <cx:pt idx="12076">0.29925000000000002</cx:pt>
          <cx:pt idx="12077">1.3700000000000001</cx:pt>
          <cx:pt idx="12078">0.14674999999999999</cx:pt>
          <cx:pt idx="12079">0.01975</cx:pt>
          <cx:pt idx="12080">6.2136666666666684</cx:pt>
          <cx:pt idx="12081">0.38566666666666671</cx:pt>
          <cx:pt idx="12082">2.2330000000000001</cx:pt>
          <cx:pt idx="12083">1.282</cx:pt>
          <cx:pt idx="12084">1.3560000000000001</cx:pt>
          <cx:pt idx="12085">0.7316666666666668</cx:pt>
          <cx:pt idx="12086">0.16066666666666665</cx:pt>
          <cx:pt idx="12087">0.064666666666666678</cx:pt>
          <cx:pt idx="12088">1.9876666666666665</cx:pt>
          <cx:pt idx="12089">0.26633333333333331</cx:pt>
          <cx:pt idx="12090">0</cx:pt>
          <cx:pt idx="12091">0.061333333333333337</cx:pt>
          <cx:pt idx="12092">0.13600000000000001</cx:pt>
          <cx:pt idx="12093">1.3206666666666669</cx:pt>
          <cx:pt idx="12094">0.14533333333333334</cx:pt>
          <cx:pt idx="12095">0.058000000000000003</cx:pt>
          <cx:pt idx="12096">1.6725000000000001</cx:pt>
          <cx:pt idx="12097">0.23825000000000002</cx:pt>
          <cx:pt idx="12098">0.17450000000000002</cx:pt>
          <cx:pt idx="12099">0.30199999999999999</cx:pt>
          <cx:pt idx="12100">0.252</cx:pt>
          <cx:pt idx="12101">0.51749999999999996</cx:pt>
          <cx:pt idx="12102">0.13125000000000001</cx:pt>
          <cx:pt idx="12103">0.057000000000000002</cx:pt>
          <cx:pt idx="12104">1.4256666666666666</cx:pt>
          <cx:pt idx="12105">0.25866666666666671</cx:pt>
          <cx:pt idx="12106">0.33533333333333337</cx:pt>
          <cx:pt idx="12107">0.060333333333333336</cx:pt>
          <cx:pt idx="12108">0.32583333333333331</cx:pt>
          <cx:pt idx="12109">0.1555</cx:pt>
          <cx:pt idx="12110">0.113</cx:pt>
          <cx:pt idx="12111">0.17699999999999999</cx:pt>
          <cx:pt idx="12112">2.113</cx:pt>
          <cx:pt idx="12113">0.25075000000000003</cx:pt>
          <cx:pt idx="12114">0.69750000000000001</cx:pt>
          <cx:pt idx="12115">0.49825000000000003</cx:pt>
          <cx:pt idx="12116">0.215</cx:pt>
          <cx:pt idx="12117">0.31175000000000003</cx:pt>
          <cx:pt idx="12118">0.097000000000000003</cx:pt>
          <cx:pt idx="12119">0.042750000000000003</cx:pt>
          <cx:pt idx="12120">1.9073333333333333</cx:pt>
          <cx:pt idx="12121">0.16316666666666665</cx:pt>
          <cx:pt idx="12122">0.058500000000000003</cx:pt>
          <cx:pt idx="12123">0.20016666666666666</cx:pt>
          <cx:pt idx="12124">0.39416666666666672</cx:pt>
          <cx:pt idx="12125">0.71833333333333338</cx:pt>
          <cx:pt idx="12126">0.157</cx:pt>
          <cx:pt idx="12127">0.216</cx:pt>
          <cx:pt idx="12128">1.1545000000000001</cx:pt>
          <cx:pt idx="12129">0.20250000000000001</cx:pt>
          <cx:pt idx="12130">0.22875000000000001</cx:pt>
          <cx:pt idx="12131">0.094500000000000001</cx:pt>
          <cx:pt idx="12132">0.09375</cx:pt>
          <cx:pt idx="12133">0.28075</cx:pt>
          <cx:pt idx="12134">0.22725000000000001</cx:pt>
          <cx:pt idx="12135">0.027</cx:pt>
          <cx:pt idx="12136">1.49675</cx:pt>
          <cx:pt idx="12137">0.22700000000000001</cx:pt>
          <cx:pt idx="12138">0.38874999999999998</cx:pt>
          <cx:pt idx="12139">0.11550000000000001</cx:pt>
          <cx:pt idx="12140">0.13775000000000001</cx:pt>
          <cx:pt idx="12141">0.55374999999999996</cx:pt>
          <cx:pt idx="12142">0.040000000000000001</cx:pt>
          <cx:pt idx="12143">0.034000000000000002</cx:pt>
          <cx:pt idx="12144">2.0244</cx:pt>
          <cx:pt idx="12145">0.23380000000000001</cx:pt>
          <cx:pt idx="12146">0.44619999999999999</cx:pt>
          <cx:pt idx="12147">0.035000000000000003</cx:pt>
          <cx:pt idx="12148">0.439</cx:pt>
          <cx:pt idx="12149">0.57119999999999993</cx:pt>
          <cx:pt idx="12150">0.2306</cx:pt>
          <cx:pt idx="12151">0.068599999999999994</cx:pt>
          <cx:pt idx="12152">1.6338333333333332</cx:pt>
          <cx:pt idx="12153">0.15683333333333335</cx:pt>
          <cx:pt idx="12154">0.66766666666666663</cx:pt>
          <cx:pt idx="12155">0.0091666666666666667</cx:pt>
          <cx:pt idx="12156">0.54849999999999999</cx:pt>
          <cx:pt idx="12157">0.14566666666666667</cx:pt>
          <cx:pt idx="12158">0.08483333333333333</cx:pt>
          <cx:pt idx="12159">0.021166666666666667</cx:pt>
          <cx:pt idx="12160">5.8420000000000014</cx:pt>
          <cx:pt idx="12161">0.29866666666666669</cx:pt>
          <cx:pt idx="12162">0.83933333333333338</cx:pt>
          <cx:pt idx="12163">2.1720000000000002</cx:pt>
          <cx:pt idx="12164">0.56600000000000006</cx:pt>
          <cx:pt idx="12165">1.5233333333333334</cx:pt>
          <cx:pt idx="12166">0.33666666666666667</cx:pt>
          <cx:pt idx="12167">0.106</cx:pt>
          <cx:pt idx="12168">3.46875</cx:pt>
          <cx:pt idx="12169">0.20899999999999999</cx:pt>
          <cx:pt idx="12170">0.53275000000000006</cx:pt>
          <cx:pt idx="12171">1.3952500000000001</cx:pt>
          <cx:pt idx="12172">0.46400000000000002</cx:pt>
          <cx:pt idx="12173">0.67525000000000002</cx:pt>
          <cx:pt idx="12174">0.16225000000000001</cx:pt>
          <cx:pt idx="12175">0.030249999999999999</cx:pt>
          <cx:pt idx="12176">5.4896666666666674</cx:pt>
          <cx:pt idx="12177">0.28033333333333332</cx:pt>
          <cx:pt idx="12178">2.3180000000000001</cx:pt>
          <cx:pt idx="12179">0.81333333333333335</cx:pt>
          <cx:pt idx="12180">1.4643333333333333</cx:pt>
          <cx:pt idx="12181">0.312</cx:pt>
          <cx:pt idx="12182">0.26300000000000001</cx:pt>
          <cx:pt idx="12183">0.038666666666666662</cx:pt>
          <cx:pt idx="12184">1.0393333333333334</cx:pt>
          <cx:pt idx="12185">0.23333333333333334</cx:pt>
          <cx:pt idx="12186">0</cx:pt>
          <cx:pt idx="12187">0.030666666666666665</cx:pt>
          <cx:pt idx="12188">0.11233333333333333</cx:pt>
          <cx:pt idx="12189">0.4943333333333334</cx:pt>
          <cx:pt idx="12190">0.161</cx:pt>
          <cx:pt idx="12191">0.0076666666666666671</cx:pt>
          <cx:pt idx="12192">2.8839999999999999</cx:pt>
          <cx:pt idx="12193">0.2515</cx:pt>
          <cx:pt idx="12194">0.81825000000000003</cx:pt>
          <cx:pt idx="12195">0.41200000000000003</cx:pt>
          <cx:pt idx="12196">0.26174999999999998</cx:pt>
          <cx:pt idx="12197">0.76800000000000002</cx:pt>
          <cx:pt idx="12198">0.2165</cx:pt>
          <cx:pt idx="12199">0.156</cx:pt>
          <cx:pt idx="12200">1.2935000000000001</cx:pt>
          <cx:pt idx="12201">0.17949999999999999</cx:pt>
          <cx:pt idx="12202">0.064833333333333326</cx:pt>
          <cx:pt idx="12203">0.094500000000000001</cx:pt>
          <cx:pt idx="12204">0.28266666666666668</cx:pt>
          <cx:pt idx="12205">0.33750000000000002</cx:pt>
          <cx:pt idx="12206">0.13800000000000001</cx:pt>
          <cx:pt idx="12207">0.19650000000000001</cx:pt>
          <cx:pt idx="12208">2.3607499999999999</cx:pt>
          <cx:pt idx="12209">0.19225</cx:pt>
          <cx:pt idx="12210">0.87475000000000003</cx:pt>
          <cx:pt idx="12211">0.53649999999999998</cx:pt>
          <cx:pt idx="12212">0.27274999999999999</cx:pt>
          <cx:pt idx="12213">0.35975000000000001</cx:pt>
          <cx:pt idx="12214">0.094</cx:pt>
          <cx:pt idx="12215">0.03075</cx:pt>
          <cx:pt idx="12216">2.2565</cx:pt>
          <cx:pt idx="12217">0.13966666666666666</cx:pt>
          <cx:pt idx="12218">0.46216666666666667</cx:pt>
          <cx:pt idx="12219">0.090166666666666659</cx:pt>
          <cx:pt idx="12220">0.45116666666666672</cx:pt>
          <cx:pt idx="12221">0.6346666666666666</cx:pt>
          <cx:pt idx="12222">0.17500000000000002</cx:pt>
          <cx:pt idx="12223">0.3036666666666667</cx:pt>
          <cx:pt idx="12224">1.7922500000000001</cx:pt>
          <cx:pt idx="12225">0.23325000000000001</cx:pt>
          <cx:pt idx="12226">0.51524999999999999</cx:pt>
          <cx:pt idx="12227">0.084000000000000005</cx:pt>
          <cx:pt idx="12228">0.07825</cx:pt>
          <cx:pt idx="12229">0.56074999999999997</cx:pt>
          <cx:pt idx="12230">0.30049999999999999</cx:pt>
          <cx:pt idx="12231">0.020250000000000001</cx:pt>
          <cx:pt idx="12232">1.4942500000000001</cx:pt>
          <cx:pt idx="12233">0.31975000000000003</cx:pt>
          <cx:pt idx="12234">0.52475000000000005</cx:pt>
          <cx:pt idx="12235">0.0042500000000000003</cx:pt>
          <cx:pt idx="12236">0.21074999999999999</cx:pt>
          <cx:pt idx="12237">0.33300000000000002</cx:pt>
          <cx:pt idx="12238">0.075749999999999998</cx:pt>
          <cx:pt idx="12239">0.026000000000000002</cx:pt>
          <cx:pt idx="12240">2.0251999999999999</cx:pt>
          <cx:pt idx="12241">0.189</cx:pt>
          <cx:pt idx="12242">0.38719999999999999</cx:pt>
          <cx:pt idx="12243">0.029999999999999999</cx:pt>
          <cx:pt idx="12244">0.35260000000000002</cx:pt>
          <cx:pt idx="12245">0.67000000000000004</cx:pt>
          <cx:pt idx="12246">0.30180000000000001</cx:pt>
          <cx:pt idx="12247">0.09459999999999999</cx:pt>
          <cx:pt idx="12248">1.3123333333333334</cx:pt>
          <cx:pt idx="12249">0.182</cx:pt>
          <cx:pt idx="12250">0.42066666666666669</cx:pt>
          <cx:pt idx="12251">0.041000000000000002</cx:pt>
          <cx:pt idx="12252">0.28350000000000003</cx:pt>
          <cx:pt idx="12253">0.19550000000000001</cx:pt>
          <cx:pt idx="12254">0.16683333333333333</cx:pt>
          <cx:pt idx="12255">0.022833333333333334</cx:pt>
          <cx:pt idx="12256">8.971333333333332</cx:pt>
          <cx:pt idx="12257">0.51733333333333342</cx:pt>
          <cx:pt idx="12258">3.2160000000000002</cx:pt>
          <cx:pt idx="12259">2.4996666666666667</cx:pt>
          <cx:pt idx="12260">0.80600000000000005</cx:pt>
          <cx:pt idx="12261">1.6563333333333334</cx:pt>
          <cx:pt idx="12262">0.23900000000000002</cx:pt>
          <cx:pt idx="12263">0.036999999999999998</cx:pt>
          <cx:pt idx="12264">3.512</cx:pt>
          <cx:pt idx="12265">0.28425</cx:pt>
          <cx:pt idx="12266">1.319</cx:pt>
          <cx:pt idx="12267">0.23000000000000001</cx:pt>
          <cx:pt idx="12268">0.36749999999999999</cx:pt>
          <cx:pt idx="12269">1.09575</cx:pt>
          <cx:pt idx="12270">0.19600000000000001</cx:pt>
          <cx:pt idx="12271">0.0195</cx:pt>
          <cx:pt idx="12272">4.3823333333333334</cx:pt>
          <cx:pt idx="12273">0.39366666666666672</cx:pt>
          <cx:pt idx="12274">0.73666666666666669</cx:pt>
          <cx:pt idx="12275">1.016</cx:pt>
          <cx:pt idx="12276">1.3256666666666668</cx:pt>
          <cx:pt idx="12277">0.62833333333333341</cx:pt>
          <cx:pt idx="12278">0.249</cx:pt>
          <cx:pt idx="12279">0.033000000000000002</cx:pt>
          <cx:pt idx="12280">1.232</cx:pt>
          <cx:pt idx="12281">0.315</cx:pt>
          <cx:pt idx="12282">0.157</cx:pt>
          <cx:pt idx="12283">0.13366666666666666</cx:pt>
          <cx:pt idx="12284">0.030333333333333334</cx:pt>
          <cx:pt idx="12285">0.497</cx:pt>
          <cx:pt idx="12286">0.080333333333333326</cx:pt>
          <cx:pt idx="12287">0.018666666666666668</cx:pt>
          <cx:pt idx="12288">2.1435</cx:pt>
          <cx:pt idx="12289">0.219</cx:pt>
          <cx:pt idx="12290">0.56274999999999997</cx:pt>
          <cx:pt idx="12291">0.26000000000000001</cx:pt>
          <cx:pt idx="12292">0.26900000000000002</cx:pt>
          <cx:pt idx="12293">0.54900000000000004</cx:pt>
          <cx:pt idx="12294">0.19600000000000001</cx:pt>
          <cx:pt idx="12295">0.087750000000000009</cx:pt>
          <cx:pt idx="12296">1.4349999999999998</cx:pt>
          <cx:pt idx="12297">0.20400000000000001</cx:pt>
          <cx:pt idx="12298">0.1476666666666667</cx:pt>
          <cx:pt idx="12299">0.079500000000000001</cx:pt>
          <cx:pt idx="12300">0.24783333333333335</cx:pt>
          <cx:pt idx="12301">0.432</cx:pt>
          <cx:pt idx="12302">0.13</cx:pt>
          <cx:pt idx="12303">0.19400000000000001</cx:pt>
          <cx:pt idx="12304">1.95475</cx:pt>
          <cx:pt idx="12305">0.22900000000000001</cx:pt>
          <cx:pt idx="12306">0.5605</cx:pt>
          <cx:pt idx="12307">0.20300000000000001</cx:pt>
          <cx:pt idx="12308">0.21775</cx:pt>
          <cx:pt idx="12309">0.50824999999999998</cx:pt>
          <cx:pt idx="12310">0.18225</cx:pt>
          <cx:pt idx="12311">0.053999999999999999</cx:pt>
          <cx:pt idx="12312">2.9713333333333334</cx:pt>
          <cx:pt idx="12313">0.18116666666666667</cx:pt>
          <cx:pt idx="12314">0.82816666666666661</cx:pt>
          <cx:pt idx="12315">0.2503333333333333</cx:pt>
          <cx:pt idx="12316">0.64883333333333337</cx:pt>
          <cx:pt idx="12317">0.68216666666666659</cx:pt>
          <cx:pt idx="12318">0.20750000000000002</cx:pt>
          <cx:pt idx="12319">0.17316666666666666</cx:pt>
          <cx:pt idx="12320">1.2845</cx:pt>
          <cx:pt idx="12321">0.18825</cx:pt>
          <cx:pt idx="12322">0.28650000000000003</cx:pt>
          <cx:pt idx="12323">0.084000000000000005</cx:pt>
          <cx:pt idx="12324">0.083000000000000004</cx:pt>
          <cx:pt idx="12325">0.36649999999999999</cx:pt>
          <cx:pt idx="12326">0.23875000000000002</cx:pt>
          <cx:pt idx="12327">0.037499999999999999</cx:pt>
          <cx:pt idx="12328">1.7605</cx:pt>
          <cx:pt idx="12329">0.32024999999999998</cx:pt>
          <cx:pt idx="12330">0.6855</cx:pt>
          <cx:pt idx="12331">0.00175</cx:pt>
          <cx:pt idx="12332">0.193</cx:pt>
          <cx:pt idx="12333">0.35325000000000001</cx:pt>
          <cx:pt idx="12334">0.12</cx:pt>
          <cx:pt idx="12335">0.086750000000000008</cx:pt>
          <cx:pt idx="12336">2.0154000000000001</cx:pt>
          <cx:pt idx="12337">0.1812</cx:pt>
          <cx:pt idx="12338">0.24640000000000001</cx:pt>
          <cx:pt idx="12339">0.033799999999999997</cx:pt>
          <cx:pt idx="12340">0.61880000000000002</cx:pt>
          <cx:pt idx="12341">0.51760000000000006</cx:pt>
          <cx:pt idx="12342">0.2296</cx:pt>
          <cx:pt idx="12343">0.188</cx:pt>
          <cx:pt idx="12344">1.4175000000000002</cx:pt>
          <cx:pt idx="12345">0.19716666666666666</cx:pt>
          <cx:pt idx="12346">0.54583333333333328</cx:pt>
          <cx:pt idx="12347">0.065166666666666678</cx:pt>
          <cx:pt idx="12348">0.29599999999999999</cx:pt>
          <cx:pt idx="12349">0.19800000000000001</cx:pt>
          <cx:pt idx="12350">0.095166666666666677</cx:pt>
          <cx:pt idx="12351">0.02016666666666667</cx:pt>
          <cx:pt idx="12352">4.5326666666666666</cx:pt>
          <cx:pt idx="12353">0.39433333333333331</cx:pt>
          <cx:pt idx="12354">0.69300000000000006</cx:pt>
          <cx:pt idx="12355">0.88300000000000001</cx:pt>
          <cx:pt idx="12356">0.59466666666666668</cx:pt>
          <cx:pt idx="12357">1.5890000000000002</cx:pt>
          <cx:pt idx="12358">0.33066666666666672</cx:pt>
          <cx:pt idx="12359">0.048000000000000001</cx:pt>
          <cx:pt idx="12360">2.1087500000000001</cx:pt>
          <cx:pt idx="12361">0.2165</cx:pt>
          <cx:pt idx="12362">0.37875000000000003</cx:pt>
          <cx:pt idx="12363">0.122</cx:pt>
          <cx:pt idx="12364">0.20500000000000002</cx:pt>
          <cx:pt idx="12365">0.99375000000000002</cx:pt>
          <cx:pt idx="12366">0.16925000000000001</cx:pt>
          <cx:pt idx="12367">0.0235</cx:pt>
          <cx:pt idx="12368">3.9716666666666667</cx:pt>
          <cx:pt idx="12369">0.35366666666666668</cx:pt>
          <cx:pt idx="12370">0.72666666666666679</cx:pt>
          <cx:pt idx="12371">1.3140000000000001</cx:pt>
          <cx:pt idx="12372">0.67133333333333334</cx:pt>
          <cx:pt idx="12373">0.62066666666666659</cx:pt>
          <cx:pt idx="12374">0.26366666666666672</cx:pt>
          <cx:pt idx="12375">0.021666666666666667</cx:pt>
          <cx:pt idx="12376">1.5270000000000001</cx:pt>
          <cx:pt idx="12377">0.27766666666666667</cx:pt>
          <cx:pt idx="12378">0.088999999999999996</cx:pt>
          <cx:pt idx="12379">0.11700000000000001</cx:pt>
          <cx:pt idx="12380">0.14066666666666666</cx:pt>
          <cx:pt idx="12381">0.73333333333333328</cx:pt>
          <cx:pt idx="12382">0.11700000000000001</cx:pt>
          <cx:pt idx="12383">0.052333333333333336</cx:pt>
          <cx:pt idx="12384">2.27075</cx:pt>
          <cx:pt idx="12385">0.2235</cx:pt>
          <cx:pt idx="12386">0.66875000000000007</cx:pt>
          <cx:pt idx="12387">0.30875000000000002</cx:pt>
          <cx:pt idx="12388">0.18475</cx:pt>
          <cx:pt idx="12389">0.60499999999999998</cx:pt>
          <cx:pt idx="12390">0.098500000000000004</cx:pt>
          <cx:pt idx="12391">0.18149999999999999</cx:pt>
          <cx:pt idx="12392">1.2865</cx:pt>
          <cx:pt idx="12393">0.17999999999999999</cx:pt>
          <cx:pt idx="12394">0.13300000000000001</cx:pt>
          <cx:pt idx="12395">0.115</cx:pt>
          <cx:pt idx="12396">0.19883333333333333</cx:pt>
          <cx:pt idx="12397">0.43366666666666664</cx:pt>
          <cx:pt idx="12398">0.13666666666666666</cx:pt>
          <cx:pt idx="12399">0.089333333333333334</cx:pt>
          <cx:pt idx="12400">1.9105000000000001</cx:pt>
          <cx:pt idx="12401">0.19625000000000001</cx:pt>
          <cx:pt idx="12402">0.63750000000000007</cx:pt>
          <cx:pt idx="12403">0.38474999999999998</cx:pt>
          <cx:pt idx="12404">0.20849999999999999</cx:pt>
          <cx:pt idx="12405">0.32474999999999998</cx:pt>
          <cx:pt idx="12406">0.121</cx:pt>
          <cx:pt idx="12407">0.037749999999999999</cx:pt>
          <cx:pt idx="12408">1.7929999999999997</cx:pt>
          <cx:pt idx="12409">0.124</cx:pt>
          <cx:pt idx="12410">0.18016666666666667</cx:pt>
          <cx:pt idx="12411">0.15416666666666667</cx:pt>
          <cx:pt idx="12412">0.48533333333333334</cx:pt>
          <cx:pt idx="12413">0.46950000000000003</cx:pt>
          <cx:pt idx="12414">0.11800000000000001</cx:pt>
          <cx:pt idx="12415">0.26183333333333331</cx:pt>
          <cx:pt idx="12416">1.6240000000000001</cx:pt>
          <cx:pt idx="12417">0.20100000000000001</cx:pt>
          <cx:pt idx="12418">0.4335</cx:pt>
          <cx:pt idx="12419">0.083250000000000005</cx:pt>
          <cx:pt idx="12420">0.15125</cx:pt>
          <cx:pt idx="12421">0.44400000000000001</cx:pt>
          <cx:pt idx="12422">0.27800000000000002</cx:pt>
          <cx:pt idx="12423">0.033000000000000002</cx:pt>
          <cx:pt idx="12424">1.62575</cx:pt>
          <cx:pt idx="12425">0.43625000000000003</cx:pt>
          <cx:pt idx="12426">0.47999999999999998</cx:pt>
          <cx:pt idx="12427">0.035750000000000004</cx:pt>
          <cx:pt idx="12428">0.051750000000000004</cx:pt>
          <cx:pt idx="12429">0.375</cx:pt>
          <cx:pt idx="12430">0.111</cx:pt>
          <cx:pt idx="12431">0.13600000000000001</cx:pt>
          <cx:pt idx="12432">2.5148000000000001</cx:pt>
          <cx:pt idx="12433">0.20960000000000001</cx:pt>
          <cx:pt idx="12434">0.77179999999999993</cx:pt>
          <cx:pt idx="12435">0.058400000000000007</cx:pt>
          <cx:pt idx="12436">0.46460000000000001</cx:pt>
          <cx:pt idx="12437">0.59140000000000015</cx:pt>
          <cx:pt idx="12438">0.27579999999999999</cx:pt>
          <cx:pt idx="12439">0.14319999999999999</cx:pt>
          <cx:pt idx="12440">1.8641666666666667</cx:pt>
          <cx:pt idx="12441">0.19766666666666666</cx:pt>
          <cx:pt idx="12442">0.88816666666666666</cx:pt>
          <cx:pt idx="12443">0.055</cx:pt>
          <cx:pt idx="12444">0.42749999999999999</cx:pt>
          <cx:pt idx="12445">0.13583333333333331</cx:pt>
          <cx:pt idx="12446">0.129</cx:pt>
          <cx:pt idx="12447">0.031</cx:pt>
          <cx:pt idx="12448">4.2936666666666667</cx:pt>
          <cx:pt idx="12449">0.35966666666666669</cx:pt>
          <cx:pt idx="12450">0.34733333333333333</cx:pt>
          <cx:pt idx="12451">0.78366666666666662</cx:pt>
          <cx:pt idx="12452">0.65866666666666662</cx:pt>
          <cx:pt idx="12453">1.7676666666666665</cx:pt>
          <cx:pt idx="12454">0.32966666666666672</cx:pt>
          <cx:pt idx="12455">0.047</cx:pt>
          <cx:pt idx="12456">1.8815899930507296</cx:pt>
          <cx:pt idx="12457">0.24266851980542042</cx:pt>
          <cx:pt idx="12458">0.46207088255733153</cx:pt>
          <cx:pt idx="12459">0.12236831132731064</cx:pt>
          <cx:pt idx="12460">0.072800555941626127</cx:pt>
          <cx:pt idx="12461">0.82832522585128565</cx:pt>
          <cx:pt idx="12462">0.12883947185545516</cx:pt>
          <cx:pt idx="12463">0.02451702571230021</cx:pt>
          <cx:pt idx="12464">3.8033333333333332</cx:pt>
          <cx:pt idx="12465">0.33500000000000002</cx:pt>
          <cx:pt idx="12466">0.41533333333333333</cx:pt>
          <cx:pt idx="12467">1.2230000000000001</cx:pt>
          <cx:pt idx="12468">0.88500000000000001</cx:pt>
          <cx:pt idx="12469">0.70166666666666677</cx:pt>
          <cx:pt idx="12470">0.19666666666666666</cx:pt>
          <cx:pt idx="12471">0.046666666666666662</cx:pt>
          <cx:pt idx="12472">1.5029999999999999</cx:pt>
          <cx:pt idx="12473">0.2573333333333333</cx:pt>
          <cx:pt idx="12474">0.23500000000000001</cx:pt>
          <cx:pt idx="12475">0.14799999999999999</cx:pt>
          <cx:pt idx="12476">0.13600000000000001</cx:pt>
          <cx:pt idx="12477">0.59999999999999998</cx:pt>
          <cx:pt idx="12478">0.11333333333333333</cx:pt>
          <cx:pt idx="12479">0.013333333333333334</cx:pt>
          <cx:pt idx="12480">1.9572499999999999</cx:pt>
          <cx:pt idx="12481">0.23250000000000001</cx:pt>
          <cx:pt idx="12482">0.40300000000000002</cx:pt>
          <cx:pt idx="12483">0.25375000000000003</cx:pt>
          <cx:pt idx="12484">0.22925000000000001</cx:pt>
          <cx:pt idx="12485">0.51500000000000001</cx:pt>
          <cx:pt idx="12486">0.16600000000000001</cx:pt>
          <cx:pt idx="12487">0.15775</cx:pt>
          <cx:pt idx="12488">1.2973333333333332</cx:pt>
          <cx:pt idx="12489">0.15916666666666665</cx:pt>
          <cx:pt idx="12490">0.11283333333333334</cx:pt>
          <cx:pt idx="12491">0.099000000000000005</cx:pt>
          <cx:pt idx="12492">0.316</cx:pt>
          <cx:pt idx="12493">0.31766666666666671</cx:pt>
          <cx:pt idx="12494">0.13183333333333336</cx:pt>
          <cx:pt idx="12495">0.16083333333333336</cx:pt>
          <cx:pt idx="12496">1.6772500000000001</cx:pt>
          <cx:pt idx="12497">0.20000000000000001</cx:pt>
          <cx:pt idx="12498">0.41675000000000001</cx:pt>
          <cx:pt idx="12499">0.42099999999999999</cx:pt>
          <cx:pt idx="12500">0.21274999999999999</cx:pt>
          <cx:pt idx="12501">0.29775000000000001</cx:pt>
          <cx:pt idx="12502">0.091999999999999998</cx:pt>
          <cx:pt idx="12503">0.036999999999999998</cx:pt>
          <cx:pt idx="12504">1.7066666666666666</cx:pt>
          <cx:pt idx="12505">0.17266666666666666</cx:pt>
          <cx:pt idx="12506">0.14283333333333331</cx:pt>
          <cx:pt idx="12507">0.19416666666666665</cx:pt>
          <cx:pt idx="12508">0.28966666666666668</cx:pt>
          <cx:pt idx="12509">0.54149999999999998</cx:pt>
          <cx:pt idx="12510">0.16</cx:pt>
          <cx:pt idx="12511">0.20583333333333334</cx:pt>
          <cx:pt idx="12512">1.6025</cx:pt>
          <cx:pt idx="12513">0.23550000000000001</cx:pt>
          <cx:pt idx="12514">0.21049999999999999</cx:pt>
          <cx:pt idx="12515">0.087500000000000008</cx:pt>
          <cx:pt idx="12516">0.082000000000000003</cx:pt>
          <cx:pt idx="12517">0.71274999999999999</cx:pt>
          <cx:pt idx="12518">0.24424999999999999</cx:pt>
          <cx:pt idx="12519">0.029999999999999999</cx:pt>
          <cx:pt idx="12520">1.79175</cx:pt>
          <cx:pt idx="12521">0.26724999999999999</cx:pt>
          <cx:pt idx="12522">0.79749999999999999</cx:pt>
          <cx:pt idx="12523">0.0465</cx:pt>
          <cx:pt idx="12524">0.096500000000000002</cx:pt>
          <cx:pt idx="12525">0.39024999999999999</cx:pt>
          <cx:pt idx="12526">0.11550000000000001</cx:pt>
          <cx:pt idx="12527">0.07825</cx:pt>
          <cx:pt idx="12528">2.0137999999999998</cx:pt>
          <cx:pt idx="12529">0.2026</cx:pt>
          <cx:pt idx="12530">0.50120000000000009</cx:pt>
          <cx:pt idx="12531">0.0304</cx:pt>
          <cx:pt idx="12532">0.51100000000000001</cx:pt>
          <cx:pt idx="12533">0.40740000000000004</cx:pt>
          <cx:pt idx="12534">0.28400000000000003</cx:pt>
          <cx:pt idx="12535">0.077200000000000005</cx:pt>
          <cx:pt idx="12536">1.5926666666666669</cx:pt>
          <cx:pt idx="12537">0.18149999999999999</cx:pt>
          <cx:pt idx="12538">0.80933333333333335</cx:pt>
          <cx:pt idx="12539">0.05616666666666667</cx:pt>
          <cx:pt idx="12540">0.28666666666666668</cx:pt>
          <cx:pt idx="12541">0.11066666666666666</cx:pt>
          <cx:pt idx="12542">0.13116666666666665</cx:pt>
          <cx:pt idx="12543">0.017166666666666667</cx:pt>
          <cx:pt idx="12544">5.6100000000000003</cx:pt>
          <cx:pt idx="12545">0.40566666666666668</cx:pt>
          <cx:pt idx="12546">1.3113333333333335</cx:pt>
          <cx:pt idx="12547">1.446</cx:pt>
          <cx:pt idx="12548">0.62</cx:pt>
          <cx:pt idx="12549">1.4149999999999998</cx:pt>
          <cx:pt idx="12550">0.3066666666666667</cx:pt>
          <cx:pt idx="12551">0.10533333333333333</cx:pt>
          <cx:pt idx="12552">2.02075</cx:pt>
          <cx:pt idx="12553">0.20150000000000001</cx:pt>
          <cx:pt idx="12554">0.22550000000000001</cx:pt>
          <cx:pt idx="12555">0.12725</cx:pt>
          <cx:pt idx="12556">0.12325</cx:pt>
          <cx:pt idx="12557">1.1487499999999999</cx:pt>
          <cx:pt idx="12558">0.18625</cx:pt>
          <cx:pt idx="12559">0.0082500000000000004</cx:pt>
          <cx:pt idx="12560">4.2396666666666674</cx:pt>
          <cx:pt idx="12561">0.27966666666666667</cx:pt>
          <cx:pt idx="12562">0.57899999999999996</cx:pt>
          <cx:pt idx="12563">1.1906666666666668</cx:pt>
          <cx:pt idx="12564">1.5726666666666669</cx:pt>
          <cx:pt idx="12565">0.42333333333333334</cx:pt>
          <cx:pt idx="12566">0.14466666666666667</cx:pt>
          <cx:pt idx="12567">0.049666666666666665</cx:pt>
          <cx:pt idx="12568">1.6113333333333331</cx:pt>
          <cx:pt idx="12569">0.31766666666666671</cx:pt>
          <cx:pt idx="12570">0.18233333333333335</cx:pt>
          <cx:pt idx="12571">0.11866666666666666</cx:pt>
          <cx:pt idx="12572">0.17233333333333334</cx:pt>
          <cx:pt idx="12573">0.66900000000000004</cx:pt>
          <cx:pt idx="12574">0.10300000000000001</cx:pt>
          <cx:pt idx="12575">0.048333333333333339</cx:pt>
          <cx:pt idx="12576">2.2475000000000001</cx:pt>
          <cx:pt idx="12577">0.1925</cx:pt>
          <cx:pt idx="12578">0.47600000000000003</cx:pt>
          <cx:pt idx="12579">0.28350000000000003</cx:pt>
          <cx:pt idx="12580">0.34800000000000003</cx:pt>
          <cx:pt idx="12581">0.59925000000000006</cx:pt>
          <cx:pt idx="12582">0.20425000000000001</cx:pt>
          <cx:pt idx="12583">0.14400000000000002</cx:pt>
          <cx:pt idx="12584">1.6546666666666665</cx:pt>
          <cx:pt idx="12585">0.21316666666666667</cx:pt>
          <cx:pt idx="12586">0.15733333333333335</cx:pt>
          <cx:pt idx="12587">0.069000000000000006</cx:pt>
          <cx:pt idx="12588">0.48033333333333333</cx:pt>
          <cx:pt idx="12589">0.371</cx:pt>
          <cx:pt idx="12590">0.13150000000000001</cx:pt>
          <cx:pt idx="12591">0.23233333333333334</cx:pt>
          <cx:pt idx="12592">1.8785000000000001</cx:pt>
          <cx:pt idx="12593">0.22875000000000001</cx:pt>
          <cx:pt idx="12594">0.57125000000000004</cx:pt>
          <cx:pt idx="12595">0.32100000000000001</cx:pt>
          <cx:pt idx="12596">0.20200000000000001</cx:pt>
          <cx:pt idx="12597">0.33000000000000002</cx:pt>
          <cx:pt idx="12598">0.192</cx:pt>
          <cx:pt idx="12599">0.033500000000000002</cx:pt>
          <cx:pt idx="12600">1.7495000000000003</cx:pt>
          <cx:pt idx="12601">0.13283333333333336</cx:pt>
          <cx:pt idx="12602">0.1506666666666667</cx:pt>
          <cx:pt idx="12603">0.18383333333333332</cx:pt>
          <cx:pt idx="12604">0.27516666666666667</cx:pt>
          <cx:pt idx="12605">0.73199999999999998</cx:pt>
          <cx:pt idx="12606">0.10766666666666667</cx:pt>
          <cx:pt idx="12607">0.16733333333333333</cx:pt>
          <cx:pt idx="12608">1.9870000000000001</cx:pt>
          <cx:pt idx="12609">0.20700000000000002</cx:pt>
          <cx:pt idx="12610">0.50375000000000003</cx:pt>
          <cx:pt idx="12611">0.11775000000000001</cx:pt>
          <cx:pt idx="12612">0.13675000000000001</cx:pt>
          <cx:pt idx="12613">0.80174999999999996</cx:pt>
          <cx:pt idx="12614">0.20225000000000001</cx:pt>
          <cx:pt idx="12615">0.017750000000000002</cx:pt>
          <cx:pt idx="12616">2.28775</cx:pt>
          <cx:pt idx="12617">0.32000000000000001</cx:pt>
          <cx:pt idx="12618">1.11825</cx:pt>
          <cx:pt idx="12619">0.01925</cx:pt>
          <cx:pt idx="12620">0.05425</cx:pt>
          <cx:pt idx="12621">0.55025000000000002</cx:pt>
          <cx:pt idx="12622">0.14325000000000002</cx:pt>
          <cx:pt idx="12623">0.082500000000000004</cx:pt>
          <cx:pt idx="12624">2.1372000000000004</cx:pt>
          <cx:pt idx="12625">0.21920000000000001</cx:pt>
          <cx:pt idx="12626">0.3644</cx:pt>
          <cx:pt idx="12627">0.0298</cx:pt>
          <cx:pt idx="12628">0.51760000000000006</cx:pt>
          <cx:pt idx="12629">0.6542</cx:pt>
          <cx:pt idx="12630">0.28439999999999999</cx:pt>
          <cx:pt idx="12631">0.067599999999999993</cx:pt>
          <cx:pt idx="12632">1.1495000000000002</cx:pt>
          <cx:pt idx="12633">0.12683333333333333</cx:pt>
          <cx:pt idx="12634">0.36533333333333334</cx:pt>
          <cx:pt idx="12635">0.049333333333333326</cx:pt>
          <cx:pt idx="12636">0.35299999999999998</cx:pt>
          <cx:pt idx="12637">0.122</cx:pt>
          <cx:pt idx="12638">0.10916666666666668</cx:pt>
          <cx:pt idx="12639">0.023833333333333331</cx:pt>
          <cx:pt idx="12640">3.6756666666666669</cx:pt>
          <cx:pt idx="12641">0.33366666666666667</cx:pt>
          <cx:pt idx="12642">0.11833333333333335</cx:pt>
          <cx:pt idx="12643">1.0233333333333332</cx:pt>
          <cx:pt idx="12644">0.49433333333333335</cx:pt>
          <cx:pt idx="12645">1.0733333333333333</cx:pt>
          <cx:pt idx="12646">0.4463333333333333</cx:pt>
          <cx:pt idx="12647">0.18633333333333335</cx:pt>
          <cx:pt idx="12648">2.1960000000000002</cx:pt>
          <cx:pt idx="12649">0.23900000000000002</cx:pt>
          <cx:pt idx="12650">0.40050000000000002</cx:pt>
          <cx:pt idx="12651">0.14075000000000001</cx:pt>
          <cx:pt idx="12652">0.22</cx:pt>
          <cx:pt idx="12653">1.0190000000000001</cx:pt>
          <cx:pt idx="12654">0.16275000000000001</cx:pt>
          <cx:pt idx="12655">0.014</cx:pt>
          <cx:pt idx="12656">4.7716666666666674</cx:pt>
          <cx:pt idx="12657">0.28766666666666668</cx:pt>
          <cx:pt idx="12658">0.82566666666666677</cx:pt>
          <cx:pt idx="12659">1.2703333333333335</cx:pt>
          <cx:pt idx="12660">1.1313333333333333</cx:pt>
          <cx:pt idx="12661">0.93400000000000005</cx:pt>
          <cx:pt idx="12662">0.25</cx:pt>
          <cx:pt idx="12663">0.072666666666666671</cx:pt>
          <cx:pt idx="12664">2.4243333333333337</cx:pt>
          <cx:pt idx="12665">0.27333333333333332</cx:pt>
          <cx:pt idx="12666">0.17666666666666667</cx:pt>
          <cx:pt idx="12667">0.065000000000000002</cx:pt>
          <cx:pt idx="12668">0.49133333333333334</cx:pt>
          <cx:pt idx="12669">1.2330000000000001</cx:pt>
          <cx:pt idx="12670">0.15133333333333335</cx:pt>
          <cx:pt idx="12671">0.033666666666666664</cx:pt>
          <cx:pt idx="12672">2.3815</cx:pt>
          <cx:pt idx="12673">0.19900000000000001</cx:pt>
          <cx:pt idx="12674">0.157</cx:pt>
          <cx:pt idx="12675">0.28825000000000001</cx:pt>
          <cx:pt idx="12676">0.45750000000000002</cx:pt>
          <cx:pt idx="12677">0.89524999999999999</cx:pt>
          <cx:pt idx="12678">0.14250000000000002</cx:pt>
          <cx:pt idx="12679">0.24199999999999999</cx:pt>
          <cx:pt idx="12680">1.5861666666666667</cx:pt>
          <cx:pt idx="12681">0.15716666666666665</cx:pt>
          <cx:pt idx="12682">0.05800000000000001</cx:pt>
          <cx:pt idx="12683">0.079666666666666677</cx:pt>
          <cx:pt idx="12684">0.39083333333333331</cx:pt>
          <cx:pt idx="12685">0.40933333333333333</cx:pt>
          <cx:pt idx="12686">0.1615</cx:pt>
          <cx:pt idx="12687">0.32966666666666672</cx:pt>
          <cx:pt idx="12688">1.62025</cx:pt>
          <cx:pt idx="12689">0.17949999999999999</cx:pt>
          <cx:pt idx="12690">0.2495</cx:pt>
          <cx:pt idx="12691">0.39750000000000002</cx:pt>
          <cx:pt idx="12692">0.22850000000000001</cx:pt>
          <cx:pt idx="12693">0.36699999999999999</cx:pt>
          <cx:pt idx="12694">0.1565</cx:pt>
          <cx:pt idx="12695">0.041750000000000002</cx:pt>
          <cx:pt idx="12696">1.7348333333333332</cx:pt>
          <cx:pt idx="12697">0.14883333333333335</cx:pt>
          <cx:pt idx="12698">0.083833333333333343</cx:pt>
          <cx:pt idx="12699">0.10983333333333334</cx:pt>
          <cx:pt idx="12700">0.24766666666666667</cx:pt>
          <cx:pt idx="12701">0.76100000000000001</cx:pt>
          <cx:pt idx="12702">0.089833333333333334</cx:pt>
          <cx:pt idx="12703">0.29383333333333334</cx:pt>
          <cx:pt idx="12704">2.2509999999999999</cx:pt>
          <cx:pt idx="12705">0.21224999999999999</cx:pt>
          <cx:pt idx="12706">0.87250000000000005</cx:pt>
          <cx:pt idx="12707">0.083250000000000005</cx:pt>
          <cx:pt idx="12708">0.18725</cx:pt>
          <cx:pt idx="12709">0.66875000000000007</cx:pt>
          <cx:pt idx="12710">0.189</cx:pt>
          <cx:pt idx="12711">0.037999999999999999</cx:pt>
          <cx:pt idx="12712">1.0257499999999999</cx:pt>
          <cx:pt idx="12713">0.23275000000000001</cx:pt>
          <cx:pt idx="12714">0.13400000000000001</cx:pt>
          <cx:pt idx="12715">0</cx:pt>
          <cx:pt idx="12716">0.059500000000000004</cx:pt>
          <cx:pt idx="12717">0.53625</cx:pt>
          <cx:pt idx="12718">0.042000000000000003</cx:pt>
          <cx:pt idx="12719">0.021250000000000002</cx:pt>
          <cx:pt idx="12720">2.5701999999999998</cx:pt>
          <cx:pt idx="12721">0.2828</cx:pt>
          <cx:pt idx="12722">0.73560000000000003</cx:pt>
          <cx:pt idx="12723">0.0304</cx:pt>
          <cx:pt idx="12724">0.70799999999999996</cx:pt>
          <cx:pt idx="12725">0.51959999999999995</cx:pt>
          <cx:pt idx="12726">0.22380000000000003</cx:pt>
          <cx:pt idx="12727">0.070000000000000007</cx:pt>
          <cx:pt idx="12728">1.5631666666666668</cx:pt>
          <cx:pt idx="12729">0.182</cx:pt>
          <cx:pt idx="12730">0.56933333333333325</cx:pt>
          <cx:pt idx="12731">0.091333333333333336</cx:pt>
          <cx:pt idx="12732">0.49099999999999999</cx:pt>
          <cx:pt idx="12733">0.12166666666666666</cx:pt>
          <cx:pt idx="12734">0.073999999999999996</cx:pt>
          <cx:pt idx="12735">0.033833333333333333</cx:pt>
          <cx:pt idx="12736">3.5603333333333329</cx:pt>
          <cx:pt idx="12737">0.35899999999999999</cx:pt>
          <cx:pt idx="12738">0.42899999999999999</cx:pt>
          <cx:pt idx="12739">1.272</cx:pt>
          <cx:pt idx="12740">0.38166666666666671</cx:pt>
          <cx:pt idx="12741">0.83199999999999985</cx:pt>
          <cx:pt idx="12742">0.21299999999999999</cx:pt>
          <cx:pt idx="12743">0.073666666666666672</cx:pt>
          <cx:pt idx="12744">2.04575</cx:pt>
          <cx:pt idx="12745">0.21875</cx:pt>
          <cx:pt idx="12746">0.044499999999999998</cx:pt>
          <cx:pt idx="12747">0.13025</cx:pt>
          <cx:pt idx="12748">0.20800000000000002</cx:pt>
          <cx:pt idx="12749">1.2217500000000001</cx:pt>
          <cx:pt idx="12750">0.20075000000000001</cx:pt>
          <cx:pt idx="12751">0.021750000000000002</cx:pt>
          <cx:pt idx="12752">4.1960000000000006</cx:pt>
          <cx:pt idx="12753">0.22933333333333336</cx:pt>
          <cx:pt idx="12754">0.3123333333333333</cx:pt>
          <cx:pt idx="12755">1.5563333333333336</cx:pt>
          <cx:pt idx="12756">0.96933333333333338</cx:pt>
          <cx:pt idx="12757">0.80400000000000005</cx:pt>
          <cx:pt idx="12758">0.30166666666666669</cx:pt>
          <cx:pt idx="12759">0.023</cx:pt>
          <cx:pt idx="12760">1.6158387769284226</cx:pt>
          <cx:pt idx="12761">0.27318971507991663</cx:pt>
          <cx:pt idx="12762">0.063043780403057678</cx:pt>
          <cx:pt idx="12763">0.011391243919388463</cx:pt>
          <cx:pt idx="12764">0.3926059763724809</cx:pt>
          <cx:pt idx="12765">0.76186240444753306</cx:pt>
          <cx:pt idx="12766">0.096733842946490609</cx:pt>
          <cx:pt idx="12767">0.017011813759555249</cx:pt>
          <cx:pt idx="12768">2.2510000000000003</cx:pt>
          <cx:pt idx="12769">0.35066666666666668</cx:pt>
          <cx:pt idx="12770">0.23033333333333333</cx:pt>
          <cx:pt idx="12771">0</cx:pt>
          <cx:pt idx="12772">0.15733333333333335</cx:pt>
          <cx:pt idx="12773">1.3646666666666665</cx:pt>
          <cx:pt idx="12774">0.073333333333333334</cx:pt>
          <cx:pt idx="12775">0.074666666666666673</cx:pt>
          <cx:pt idx="12776">1.4625000000000004</cx:pt>
          <cx:pt idx="12777">0.24399999999999999</cx:pt>
          <cx:pt idx="12778">0.19999999999999998</cx:pt>
          <cx:pt idx="12779">0.3813333333333333</cx:pt>
          <cx:pt idx="12780">0.31416666666666671</cx:pt>
          <cx:pt idx="12781">0.2186666666666667</cx:pt>
          <cx:pt idx="12782">0.078666666666666676</cx:pt>
          <cx:pt idx="12783">0.025666666666666667</cx:pt>
          <cx:pt idx="12784">3.2542499999999999</cx:pt>
          <cx:pt idx="12785">0.4375</cx:pt>
          <cx:pt idx="12786">0.49175000000000002</cx:pt>
          <cx:pt idx="12787">0.39824999999999999</cx:pt>
          <cx:pt idx="12788">0.097000000000000003</cx:pt>
          <cx:pt idx="12789">1.63175</cx:pt>
          <cx:pt idx="12790">0.1075</cx:pt>
          <cx:pt idx="12791">0.090499999999999997</cx:pt>
          <cx:pt idx="12792">1.2876666666666667</cx:pt>
          <cx:pt idx="12793">0.20999999999999999</cx:pt>
          <cx:pt idx="12794">0.31866666666666671</cx:pt>
          <cx:pt idx="12795">0.0078333333333333328</cx:pt>
          <cx:pt idx="12796">0.060666666666666667</cx:pt>
          <cx:pt idx="12797">0.52283333333333337</cx:pt>
          <cx:pt idx="12798">0.082000000000000003</cx:pt>
          <cx:pt idx="12799">0.085666666666666669</cx:pt>
          <cx:pt idx="12800">2.8607499999999999</cx:pt>
          <cx:pt idx="12801">0.32774999999999999</cx:pt>
          <cx:pt idx="12802">0.29675000000000001</cx:pt>
          <cx:pt idx="12803">0.37375000000000003</cx:pt>
          <cx:pt idx="12804">0.088999999999999996</cx:pt>
          <cx:pt idx="12805">1.5022500000000001</cx:pt>
          <cx:pt idx="12806">0.095250000000000001</cx:pt>
          <cx:pt idx="12807">0.17599999999999999</cx:pt>
          <cx:pt idx="12808">2.0433333333333334</cx:pt>
          <cx:pt idx="12809">0.32800000000000001</cx:pt>
          <cx:pt idx="12810">0.13966666666666669</cx:pt>
          <cx:pt idx="12811">0</cx:pt>
          <cx:pt idx="12812">0.24066666666666667</cx:pt>
          <cx:pt idx="12813">1.2593333333333332</cx:pt>
          <cx:pt idx="12814">0.057000000000000002</cx:pt>
          <cx:pt idx="12815">0.018666666666666668</cx:pt>
          <cx:pt idx="12816">1.3346666666666667</cx:pt>
          <cx:pt idx="12817">0.21033333333333334</cx:pt>
          <cx:pt idx="12818">0.3678333333333334</cx:pt>
          <cx:pt idx="12819">0.013333333333333334</cx:pt>
          <cx:pt idx="12820">0.35066666666666668</cx:pt>
          <cx:pt idx="12821">0.29633333333333339</cx:pt>
          <cx:pt idx="12822">0.073999999999999996</cx:pt>
          <cx:pt idx="12823">0.022166666666666668</cx:pt>
          <cx:pt idx="12824">2.2410000000000001</cx:pt>
          <cx:pt idx="12825">0.24583333333333335</cx:pt>
          <cx:pt idx="12826">0.7413333333333334</cx:pt>
          <cx:pt idx="12827">0.2131666666666667</cx:pt>
          <cx:pt idx="12828">0.39883333333333332</cx:pt>
          <cx:pt idx="12829">0.44750000000000001</cx:pt>
          <cx:pt idx="12830">0.14683333333333334</cx:pt>
          <cx:pt idx="12831">0.047500000000000001</cx:pt>
          <cx:pt idx="12832">4.2817499999999997</cx:pt>
          <cx:pt idx="12833">0.36099999999999999</cx:pt>
          <cx:pt idx="12834">0.035500000000000004</cx:pt>
          <cx:pt idx="12835">0.65600000000000003</cx:pt>
          <cx:pt idx="12836">0.91649999999999998</cx:pt>
          <cx:pt idx="12837">2.0640000000000001</cx:pt>
          <cx:pt idx="12838">0.187</cx:pt>
          <cx:pt idx="12839">0.061749999999999999</cx:pt>
          <cx:pt idx="12840">1.9195</cx:pt>
          <cx:pt idx="12841">0.34800000000000003</cx:pt>
          <cx:pt idx="12842">0.31975000000000003</cx:pt>
          <cx:pt idx="12843">0.028750000000000001</cx:pt>
          <cx:pt idx="12844">0.19875000000000001</cx:pt>
          <cx:pt idx="12845">0.73025000000000007</cx:pt>
          <cx:pt idx="12846">0.13875000000000001</cx:pt>
          <cx:pt idx="12847">0.15525</cx:pt>
          <cx:pt idx="12848">1.762</cx:pt>
          <cx:pt idx="12849">0.54033333333333333</cx:pt>
          <cx:pt idx="12850">0.070000000000000007</cx:pt>
          <cx:pt idx="12851">0.12</cx:pt>
          <cx:pt idx="12852">0.12</cx:pt>
          <cx:pt idx="12853">0.68466666666666665</cx:pt>
          <cx:pt idx="12854">0.184</cx:pt>
          <cx:pt idx="12855">0.043000000000000003</cx:pt>
          <cx:pt idx="12856">2.69475</cx:pt>
          <cx:pt idx="12857">0.34200000000000003</cx:pt>
          <cx:pt idx="12858">0.59050000000000002</cx:pt>
          <cx:pt idx="12859">0.098500000000000004</cx:pt>
          <cx:pt idx="12860">0.14250000000000002</cx:pt>
          <cx:pt idx="12861">1.4532499999999999</cx:pt>
          <cx:pt idx="12862">0.036499999999999998</cx:pt>
          <cx:pt idx="12863">0.0315</cx:pt>
          <cx:pt idx="12864">2.150189781021898</cx:pt>
          <cx:pt idx="12865">0.28134306569343071</cx:pt>
          <cx:pt idx="12866">0.28239416058394157</cx:pt>
          <cx:pt idx="12867">0.024525547445255477</cx:pt>
          <cx:pt idx="12868">0.1496058394160584</cx:pt>
          <cx:pt idx="12869">1.1982481751824816</cx:pt>
          <cx:pt idx="12870">0.16887591240875913</cx:pt>
          <cx:pt idx="12871">0.045197080291970802</cx:pt>
          <cx:pt idx="12872">1.3045839416058396</cx:pt>
          <cx:pt idx="12873">0.21267153284671533</cx:pt>
          <cx:pt idx="12874">0.31129927007299268</cx:pt>
          <cx:pt idx="12875">0.34318248175182481</cx:pt>
          <cx:pt idx="12876">0.10563503649635037</cx:pt>
          <cx:pt idx="12877">0.22002919708029198</cx:pt>
          <cx:pt idx="12878">0.082160583941605844</cx:pt>
          <cx:pt idx="12879">0.029605839416058391</cx:pt>
          <cx:pt idx="12880">2.1815474452554744</cx:pt>
          <cx:pt idx="12881">0.26303649635036497</cx:pt>
          <cx:pt idx="12882">0.20916788321167884</cx:pt>
          <cx:pt idx="12883">0.20890510948905108</cx:pt>
          <cx:pt idx="12884">0.079883211678832111</cx:pt>
          <cx:pt idx="12885">1.2994160583941605</cx:pt>
          <cx:pt idx="12886">0.069897810218978104</cx:pt>
          <cx:pt idx="12887">0.051240875912408765</cx:pt>
          <cx:pt idx="12888">1.387094890510949</cx:pt>
          <cx:pt idx="12889">0.18867153284671534</cx:pt>
          <cx:pt idx="12890">0.59964963503649626</cx:pt>
          <cx:pt idx="12891">0.010510948905109488</cx:pt>
          <cx:pt idx="12892">0.049226277372262782</cx:pt>
          <cx:pt idx="12893">0.42534306569343067</cx:pt>
          <cx:pt idx="12894">0.081810218978102187</cx:pt>
          <cx:pt idx="12895">0.031883211678832117</cx:pt>
          <cx:pt idx="12896">3.2645255474452552</cx:pt>
          <cx:pt idx="12897">0.23413138686131388</cx:pt>
          <cx:pt idx="12898">0.62093430656934312</cx:pt>
          <cx:pt idx="12899">0.70738686131386863</cx:pt>
          <cx:pt idx="12900">0.12481751824817518</cx:pt>
          <cx:pt idx="12901">1.4001459854014597</cx:pt>
          <cx:pt idx="12902">0.081459854014598529</cx:pt>
          <cx:pt idx="12903">0.095649635036496344</cx:pt>
          <cx:pt idx="12904">2.0422773722627738</cx:pt>
          <cx:pt idx="12905">0.37699270072992702</cx:pt>
          <cx:pt idx="12906">0.096700729927007317</cx:pt>
          <cx:pt idx="12907">0</cx:pt>
          <cx:pt idx="12908">0.029430656934306569</cx:pt>
          <cx:pt idx="12909">1.5167299270072994</cx:pt>
          <cx:pt idx="12910">0.0070072992700729924</cx:pt>
          <cx:pt idx="12911">0.015416058394160584</cx:pt>
          <cx:pt idx="12912">1.195270072992701</cx:pt>
          <cx:pt idx="12913">0.22896350364963505</cx:pt>
          <cx:pt idx="12914">0.26172262773722627</cx:pt>
          <cx:pt idx="12915">0.0021021897810218982</cx:pt>
          <cx:pt idx="12916">0.26557664233576639</cx:pt>
          <cx:pt idx="12917">0.26400000000000001</cx:pt>
          <cx:pt idx="12918">0.11842335766423356</cx:pt>
          <cx:pt idx="12919">0.054481751824817515</cx:pt>
          <cx:pt idx="12920">1.6562335766423357</cx:pt>
          <cx:pt idx="12921">0.22616058394160585</cx:pt>
          <cx:pt idx="12922">0.50329927007299269</cx:pt>
          <cx:pt idx="12923">0.11129927007299271</cx:pt>
          <cx:pt idx="12924">0.271007299270073</cx:pt>
          <cx:pt idx="12925">0.42499270072992706</cx:pt>
          <cx:pt idx="12926">0.089693430656934317</cx:pt>
          <cx:pt idx="12927">0.02978102189781022</cx:pt>
          <cx:pt idx="12928">3.5900583941605837</cx:pt>
          <cx:pt idx="12929">0.30350364963503651</cx:pt>
          <cx:pt idx="12930">0.12928467153284673</cx:pt>
          <cx:pt idx="12931">0.65960583941605844</cx:pt>
          <cx:pt idx="12932">0.58414598540145979</cx:pt>
          <cx:pt idx="12933">1.6667737226277373</cx:pt>
          <cx:pt idx="12934">0.20864233576642335</cx:pt>
          <cx:pt idx="12935">0.038102189781021902</cx:pt>
          <cx:pt idx="12936">1.4087737226277373</cx:pt>
          <cx:pt idx="12937">0.27328467153284669</cx:pt>
          <cx:pt idx="12938">0.21652554744525548</cx:pt>
          <cx:pt idx="12939">0.033678832116788328</cx:pt>
          <cx:pt idx="12940">0.19813138686131387</cx:pt>
          <cx:pt idx="12941">0.31848175182481753</cx:pt>
          <cx:pt idx="12942">0.19576642335766423</cx:pt>
          <cx:pt idx="12943">0.17290510948905108</cx:pt>
          <cx:pt idx="12944">2.9525839416058393</cx:pt>
          <cx:pt idx="12945">0.4933138686131387</cx:pt>
          <cx:pt idx="12946">1.1425401459854017</cx:pt>
          <cx:pt idx="12947">0.1994160583941606</cx:pt>
          <cx:pt idx="12948">0.21267153284671533</cx:pt>
          <cx:pt idx="12949">0.64922627737226279</cx:pt>
          <cx:pt idx="12950">0.20636496350364963</cx:pt>
          <cx:pt idx="12951">0.049051094890510946</cx:pt>
          <cx:pt idx="12952">2.1914638422205992</cx:pt>
          <cx:pt idx="12953">0.30109569028487948</cx:pt>
          <cx:pt idx="12954">0.2329875821767714</cx:pt>
          <cx:pt idx="12955">0.072749452154857563</cx:pt>
          <cx:pt idx="12956">0.034974433893352808</cx:pt>
          <cx:pt idx="12957">1.494170927684441</cx:pt>
          <cx:pt idx="12958">0.022352081811541271</cx:pt>
          <cx:pt idx="12959">0.033133674214755299</cx:pt>
          <cx:pt idx="12960">2.1880000000000002</cx:pt>
          <cx:pt idx="12961">0.307</cx:pt>
          <cx:pt idx="12962">0.29899999999999999</cx:pt>
          <cx:pt idx="12963">0</cx:pt>
          <cx:pt idx="12964">0.063333333333333339</cx:pt>
          <cx:pt idx="12965">1.3186666666666664</cx:pt>
          <cx:pt idx="12966">0.124</cx:pt>
          <cx:pt idx="12967">0.075999999999999998</cx:pt>
          <cx:pt idx="12968">1.1765000000000001</cx:pt>
          <cx:pt idx="12969">0.23316666666666666</cx:pt>
          <cx:pt idx="12970">0.42366666666666664</cx:pt>
          <cx:pt idx="12971">0.311</cx:pt>
          <cx:pt idx="12972">0.10566666666666667</cx:pt>
          <cx:pt idx="12973">0.069833333333333344</cx:pt>
          <cx:pt idx="12974">0.012</cx:pt>
          <cx:pt idx="12975">0.021166666666666667</cx:pt>
          <cx:pt idx="12976">2.5517500000000002</cx:pt>
          <cx:pt idx="12977">0.30125000000000002</cx:pt>
          <cx:pt idx="12978">0.76324999999999998</cx:pt>
          <cx:pt idx="12979">0.20050000000000001</cx:pt>
          <cx:pt idx="12980">0.086500000000000007</cx:pt>
          <cx:pt idx="12981">1.1387499999999999</cx:pt>
          <cx:pt idx="12982">0.016500000000000001</cx:pt>
          <cx:pt idx="12983">0.044999999999999998</cx:pt>
          <cx:pt idx="12984">1.0233333333333332</cx:pt>
          <cx:pt idx="12985">0.18583333333333335</cx:pt>
          <cx:pt idx="12986">0.217</cx:pt>
          <cx:pt idx="12987">0.015833333333333335</cx:pt>
          <cx:pt idx="12988">0.026833333333333334</cx:pt>
          <cx:pt idx="12989">0.38800000000000001</cx:pt>
          <cx:pt idx="12990">0.10466666666666667</cx:pt>
          <cx:pt idx="12991">0.085166666666666668</cx:pt>
          <cx:pt idx="12992">3.0794999999999999</cx:pt>
          <cx:pt idx="12993">0.26300000000000001</cx:pt>
          <cx:pt idx="12994">0.53525</cx:pt>
          <cx:pt idx="12995">0.71899999999999997</cx:pt>
          <cx:pt idx="12996">0.111</cx:pt>
          <cx:pt idx="12997">1.27925</cx:pt>
          <cx:pt idx="12998">0.099750000000000005</cx:pt>
          <cx:pt idx="12999">0.072249999999999995</cx:pt>
          <cx:pt idx="13000">1.5859999999999999</cx:pt>
          <cx:pt idx="13001">0.2593333333333333</cx:pt>
          <cx:pt idx="13002">0.14333333333333334</cx:pt>
          <cx:pt idx="13003">0</cx:pt>
          <cx:pt idx="13004">0.049000000000000002</cx:pt>
          <cx:pt idx="13005">1.028</cx:pt>
          <cx:pt idx="13006">0.097000000000000003</cx:pt>
          <cx:pt idx="13007">0.0093333333333333341</cx:pt>
          <cx:pt idx="13008">1.8679999999999999</cx:pt>
          <cx:pt idx="13009">0.25</cx:pt>
          <cx:pt idx="13010">0.79916666666666669</cx:pt>
          <cx:pt idx="13011">0.0053333333333333332</cx:pt>
          <cx:pt idx="13012">0.36283333333333334</cx:pt>
          <cx:pt idx="13013">0.308</cx:pt>
          <cx:pt idx="13014">0.08533333333333333</cx:pt>
          <cx:pt idx="13015">0.05733333333333334</cx:pt>
          <cx:pt idx="13016">2.2851666666666666</cx:pt>
          <cx:pt idx="13017">0.21966666666666665</cx:pt>
          <cx:pt idx="13018">0.81500000000000006</cx:pt>
          <cx:pt idx="13019">0.14733333333333334</cx:pt>
          <cx:pt idx="13020">0.40800000000000003</cx:pt>
          <cx:pt idx="13021">0.48583333333333339</cx:pt>
          <cx:pt idx="13022">0.1585</cx:pt>
          <cx:pt idx="13023">0.050833333333333335</cx:pt>
          <cx:pt idx="13024">3.4255</cx:pt>
          <cx:pt idx="13025">0.26724999999999999</cx:pt>
          <cx:pt idx="13026">0.11</cx:pt>
          <cx:pt idx="13027">0.61750000000000005</cx:pt>
          <cx:pt idx="13028">0.37</cx:pt>
          <cx:pt idx="13029">1.7682500000000001</cx:pt>
          <cx:pt idx="13030">0.26600000000000001</cx:pt>
          <cx:pt idx="13031">0.026499999999999999</cx:pt>
          <cx:pt idx="13032">1.5435000000000001</cx:pt>
          <cx:pt idx="13033">0.33074999999999999</cx:pt>
          <cx:pt idx="13034">0.30025000000000002</cx:pt>
          <cx:pt idx="13035">0.03925</cx:pt>
          <cx:pt idx="13036">0.19800000000000001</cx:pt>
          <cx:pt idx="13037">0.37775000000000003</cx:pt>
          <cx:pt idx="13038">0.12775</cx:pt>
          <cx:pt idx="13039">0.16975000000000001</cx:pt>
          <cx:pt idx="13040">2.3873333333333329</cx:pt>
          <cx:pt idx="13041">0.39933333333333332</cx:pt>
          <cx:pt idx="13042">0.47266666666666668</cx:pt>
          <cx:pt idx="13043">0.23633333333333331</cx:pt>
          <cx:pt idx="13044">0.41933333333333334</cx:pt>
          <cx:pt idx="13045">0.60133333333333339</cx:pt>
          <cx:pt idx="13046">0.22866666666666666</cx:pt>
          <cx:pt idx="13047">0.029666666666666668</cx:pt>
          <cx:pt idx="13048">2.7130000000000001</cx:pt>
          <cx:pt idx="13049">0.28849999999999998</cx:pt>
          <cx:pt idx="13050">0.65749999999999997</cx:pt>
          <cx:pt idx="13051">0.2185</cx:pt>
          <cx:pt idx="13052">0.1205</cx:pt>
          <cx:pt idx="13053">1.3554999999999999</cx:pt>
          <cx:pt idx="13054">0.037499999999999999</cx:pt>
          <cx:pt idx="13055">0.035000000000000003</cx:pt>
          <cx:pt idx="13056">3.1790000000000007</cx:pt>
          <cx:pt idx="13057">0.33133333333333331</cx:pt>
          <cx:pt idx="13058">1.317333333333333</cx:pt>
          <cx:pt idx="13059">0</cx:pt>
          <cx:pt idx="13060">0.14599999999999999</cx:pt>
          <cx:pt idx="13061">1.1853333333333333</cx:pt>
          <cx:pt idx="13062">0.11233333333333333</cx:pt>
          <cx:pt idx="13063">0.08666666666666667</cx:pt>
          <cx:pt idx="13064">0.89483333333333348</cx:pt>
          <cx:pt idx="13065">0.18233333333333335</cx:pt>
          <cx:pt idx="13066">0.13333333333333336</cx:pt>
          <cx:pt idx="13067">0.37766666666666671</cx:pt>
          <cx:pt idx="13068">0.070500000000000007</cx:pt>
          <cx:pt idx="13069">0.055833333333333332</cx:pt>
          <cx:pt idx="13070">0.034833333333333334</cx:pt>
          <cx:pt idx="13071">0.040333333333333339</cx:pt>
          <cx:pt idx="13072">2.0859999999999999</cx:pt>
          <cx:pt idx="13073">0.28725000000000001</cx:pt>
          <cx:pt idx="13074">0.39424999999999999</cx:pt>
          <cx:pt idx="13075">0.14125000000000001</cx:pt>
          <cx:pt idx="13076">0.092999999999999999</cx:pt>
          <cx:pt idx="13077">1.0545</cx:pt>
          <cx:pt idx="13078">0.068250000000000005</cx:pt>
          <cx:pt idx="13079">0.047500000000000001</cx:pt>
          <cx:pt idx="13080">0.87650000000000006</cx:pt>
          <cx:pt idx="13081">0.14233333333333334</cx:pt>
          <cx:pt idx="13082">0.23500000000000001</cx:pt>
          <cx:pt idx="13083">0.0135</cx:pt>
          <cx:pt idx="13084">0.0050000000000000001</cx:pt>
          <cx:pt idx="13085">0.33500000000000002</cx:pt>
          <cx:pt idx="13086">0.10300000000000001</cx:pt>
          <cx:pt idx="13087">0.042666666666666665</cx:pt>
          <cx:pt idx="13088">2.7702499999999999</cx:pt>
          <cx:pt idx="13089">0.22075</cx:pt>
          <cx:pt idx="13090">0.58550000000000002</cx:pt>
          <cx:pt idx="13091">0.51800000000000002</cx:pt>
          <cx:pt idx="13092">0.044749999999999998</cx:pt>
          <cx:pt idx="13093">1.292</cx:pt>
          <cx:pt idx="13094">0.048500000000000001</cx:pt>
          <cx:pt idx="13095">0.060749999999999998</cx:pt>
          <cx:pt idx="13096">1.7713333333333332</cx:pt>
          <cx:pt idx="13097">0.30299999999999999</cx:pt>
          <cx:pt idx="13098">0.11833333333333333</cx:pt>
          <cx:pt idx="13099">0</cx:pt>
          <cx:pt idx="13100">0.12433333333333334</cx:pt>
          <cx:pt idx="13101">1.1776666666666669</cx:pt>
          <cx:pt idx="13102">0.024333333333333332</cx:pt>
          <cx:pt idx="13103">0.023666666666666669</cx:pt>
          <cx:pt idx="13104">1.6111666666666669</cx:pt>
          <cx:pt idx="13105">0.21683333333333335</cx:pt>
          <cx:pt idx="13106">0.63866666666666672</cx:pt>
          <cx:pt idx="13107">0.0091666666666666667</cx:pt>
          <cx:pt idx="13108">0.42316666666666669</cx:pt>
          <cx:pt idx="13109">0.23400000000000001</cx:pt>
          <cx:pt idx="13110">0.029500000000000002</cx:pt>
          <cx:pt idx="13111">0.059833333333333336</cx:pt>
          <cx:pt idx="13112">1.4446666666666668</cx:pt>
          <cx:pt idx="13113">0.22116666666666665</cx:pt>
          <cx:pt idx="13114">0.26266666666666666</cx:pt>
          <cx:pt idx="13115">0.11516666666666667</cx:pt>
          <cx:pt idx="13116">0.25166666666666665</cx:pt>
          <cx:pt idx="13117">0.39983333333333337</cx:pt>
          <cx:pt idx="13118">0.15049999999999999</cx:pt>
          <cx:pt idx="13119">0.043666666666666666</cx:pt>
          <cx:pt idx="13120">2.895</cx:pt>
          <cx:pt idx="13121">0.28400000000000003</cx:pt>
          <cx:pt idx="13122">0</cx:pt>
          <cx:pt idx="13123">0.57874999999999999</cx:pt>
          <cx:pt idx="13124">0.17075000000000001</cx:pt>
          <cx:pt idx="13125">1.5347500000000001</cx:pt>
          <cx:pt idx="13126">0.28050000000000003</cx:pt>
          <cx:pt idx="13127">0.046249999999999999</cx:pt>
          <cx:pt idx="13128">1.74525</cx:pt>
          <cx:pt idx="13129">0.28975000000000001</cx:pt>
          <cx:pt idx="13130">0.55074999999999996</cx:pt>
          <cx:pt idx="13131">0.0385</cx:pt>
          <cx:pt idx="13132">0.20375000000000001</cx:pt>
          <cx:pt idx="13133">0.49149999999999999</cx:pt>
          <cx:pt idx="13134">0.11550000000000001</cx:pt>
          <cx:pt idx="13135">0.055500000000000001</cx:pt>
          <cx:pt idx="13136">1.5996666666666666</cx:pt>
          <cx:pt idx="13137">0.34666666666666668</cx:pt>
          <cx:pt idx="13138">0.19266666666666668</cx:pt>
          <cx:pt idx="13139">0.20633333333333334</cx:pt>
          <cx:pt idx="13140">0.22833333333333336</cx:pt>
          <cx:pt idx="13141">0.33266666666666661</cx:pt>
          <cx:pt idx="13142">0.20633333333333334</cx:pt>
          <cx:pt idx="13143">0.08666666666666667</cx:pt>
          <cx:pt idx="13144">2.2472500000000002</cx:pt>
          <cx:pt idx="13145">0.26624999999999999</cx:pt>
          <cx:pt idx="13146">0.35325000000000001</cx:pt>
          <cx:pt idx="13147">0.106</cx:pt>
          <cx:pt idx="13148">0.079250000000000001</cx:pt>
          <cx:pt idx="13149">1.363</cx:pt>
          <cx:pt idx="13150">0.049000000000000002</cx:pt>
          <cx:pt idx="13151">0.030499999999999999</cx:pt>
          <cx:pt idx="13152">1.9390000000000001</cx:pt>
          <cx:pt idx="13153">0.26066666666666671</cx:pt>
          <cx:pt idx="13154">0.16766666666666669</cx:pt>
          <cx:pt idx="13155">0</cx:pt>
          <cx:pt idx="13156">0.069000000000000006</cx:pt>
          <cx:pt idx="13157">1.2973333333333334</cx:pt>
          <cx:pt idx="13158">0.081000000000000003</cx:pt>
          <cx:pt idx="13159">0.063333333333333339</cx:pt>
          <cx:pt idx="13160">0.90449999999999997</cx:pt>
          <cx:pt idx="13161">0.25766666666666671</cx:pt>
          <cx:pt idx="13162">0.10916666666666668</cx:pt>
          <cx:pt idx="13163">0.35033333333333333</cx:pt>
          <cx:pt idx="13164">0.10583333333333333</cx:pt>
          <cx:pt idx="13165">0.014500000000000001</cx:pt>
          <cx:pt idx="13166">0.038166666666666668</cx:pt>
          <cx:pt idx="13167">0.028833333333333332</cx:pt>
          <cx:pt idx="13168">1.98275</cx:pt>
          <cx:pt idx="13169">0.30675000000000002</cx:pt>
          <cx:pt idx="13170">0.057250000000000002</cx:pt>
          <cx:pt idx="13171">0.16625000000000001</cx:pt>
          <cx:pt idx="13172">0.16950000000000001</cx:pt>
          <cx:pt idx="13173">1.1505000000000001</cx:pt>
          <cx:pt idx="13174">0.075999999999999998</cx:pt>
          <cx:pt idx="13175">0.056500000000000002</cx:pt>
          <cx:pt idx="13176">1.1163333333333332</cx:pt>
          <cx:pt idx="13177">0.20650000000000002</cx:pt>
          <cx:pt idx="13178">0.34350000000000003</cx:pt>
          <cx:pt idx="13179">0.014666666666666666</cx:pt>
          <cx:pt idx="13180">0.040333333333333339</cx:pt>
          <cx:pt idx="13181">0.39683333333333337</cx:pt>
          <cx:pt idx="13182">0.090833333333333335</cx:pt>
          <cx:pt idx="13183">0.023666666666666669</cx:pt>
          <cx:pt idx="13184">2.6782500000000002</cx:pt>
          <cx:pt idx="13185">0.27324999999999999</cx:pt>
          <cx:pt idx="13186">0.35599999999999998</cx:pt>
          <cx:pt idx="13187">0.46950000000000003</cx:pt>
          <cx:pt idx="13188">0.15675</cx:pt>
          <cx:pt idx="13189">1.2962500000000001</cx:pt>
          <cx:pt idx="13190">0.083000000000000004</cx:pt>
          <cx:pt idx="13191">0.043500000000000004</cx:pt>
          <cx:pt idx="13192">1.9013333333333335</cx:pt>
          <cx:pt idx="13193">0.27133333333333332</cx:pt>
          <cx:pt idx="13194">0.16166666666666665</cx:pt>
          <cx:pt idx="13195">0</cx:pt>
          <cx:pt idx="13196">0.060666666666666667</cx:pt>
          <cx:pt idx="13197">1.367</cx:pt>
          <cx:pt idx="13198">0.027</cx:pt>
          <cx:pt idx="13199">0.013666666666666666</cx:pt>
          <cx:pt idx="13200">1.7083752605976372</cx:pt>
          <cx:pt idx="13201">0.27535788742182071</cx:pt>
          <cx:pt idx="13202">0.65812369701181372</cx:pt>
          <cx:pt idx="13203">0.053059068797776235</cx:pt>
          <cx:pt idx="13204">0.35991660875608061</cx:pt>
          <cx:pt idx="13205">0.24066712995135509</cx:pt>
          <cx:pt idx="13206">0.04653231410701876</cx:pt>
          <cx:pt idx="13207">0.074718554551772079</cx:pt>
          <cx:pt idx="13208">1.8890000000000002</cx:pt>
          <cx:pt idx="13209">0.23316666666666666</cx:pt>
          <cx:pt idx="13210">0.58733333333333337</cx:pt>
          <cx:pt idx="13211">0.17566666666666667</cx:pt>
          <cx:pt idx="13212">0.41016666666666668</cx:pt>
          <cx:pt idx="13213">0.35749999999999998</cx:pt>
          <cx:pt idx="13214">0.073666666666666672</cx:pt>
          <cx:pt idx="13215">0.051500000000000004</cx:pt>
          <cx:pt idx="13216">2.9668394718554549</cx:pt>
          <cx:pt idx="13217">0.32672689367616403</cx:pt>
          <cx:pt idx="13218">0.04227936066712995</cx:pt>
          <cx:pt idx="13219">0.63747185545517726</cx:pt>
          <cx:pt idx="13220">0.15936066712995137</cx:pt>
          <cx:pt idx="13221">1.5926059763724811</cx:pt>
          <cx:pt idx="13222">0.17862404447533009</cx:pt>
          <cx:pt idx="13223">0.029770674079221682</cx:pt>
          <cx:pt idx="13224">1.6287500000000001</cx:pt>
          <cx:pt idx="13225">0.26700000000000002</cx:pt>
          <cx:pt idx="13226">0.21199999999999999</cx:pt>
          <cx:pt idx="13227">0.046249999999999999</cx:pt>
          <cx:pt idx="13228">0.20375000000000001</cx:pt>
          <cx:pt idx="13229">0.78449999999999998</cx:pt>
          <cx:pt idx="13230">0.086000000000000007</cx:pt>
          <cx:pt idx="13231">0.029250000000000002</cx:pt>
          <cx:pt idx="13232">1.1653333333333333</cx:pt>
          <cx:pt idx="13233">0.30299999999999999</cx:pt>
          <cx:pt idx="13234">0.19999999999999998</cx:pt>
          <cx:pt idx="13235">0.20600000000000002</cx:pt>
          <cx:pt idx="13236">0.021333333333333333</cx:pt>
          <cx:pt idx="13237">0.20899999999999999</cx:pt>
          <cx:pt idx="13238">0.19166666666666665</cx:pt>
          <cx:pt idx="13239">0.034333333333333334</cx:pt>
          <cx:pt idx="13240">1.67675</cx:pt>
          <cx:pt idx="13241">0.23450000000000001</cx:pt>
          <cx:pt idx="13242">0.060249999999999998</cx:pt>
          <cx:pt idx="13243">0.066750000000000004</cx:pt>
          <cx:pt idx="13244">0.13725000000000001</cx:pt>
          <cx:pt idx="13245">1.1145</cx:pt>
          <cx:pt idx="13246">0.042500000000000003</cx:pt>
          <cx:pt idx="13247">0.021000000000000001</cx:pt>
          <cx:pt idx="13248">1.30725</cx:pt>
          <cx:pt idx="13249">0.21149999999999999</cx:pt>
          <cx:pt idx="13250">0.41749999999999998</cx:pt>
          <cx:pt idx="13251">0.0054999999999999997</cx:pt>
          <cx:pt idx="13252">0.060499999999999998</cx:pt>
          <cx:pt idx="13253">0.56574999999999998</cx:pt>
          <cx:pt idx="13254">0.01525</cx:pt>
          <cx:pt idx="13255">0.03125</cx:pt>
          <cx:pt idx="13256">1.3496666666666666</cx:pt>
          <cx:pt idx="13257">0.20833333333333334</cx:pt>
          <cx:pt idx="13258">0.35999999999999999</cx:pt>
          <cx:pt idx="13259">0.4346666666666667</cx:pt>
          <cx:pt idx="13260">0.21633333333333335</cx:pt>
          <cx:pt idx="13261">0.040000000000000001</cx:pt>
          <cx:pt idx="13262">0.055</cx:pt>
          <cx:pt idx="13263">0.035333333333333335</cx:pt>
          <cx:pt idx="13264">2.0427499999999998</cx:pt>
          <cx:pt idx="13265">0.3115</cx:pt>
          <cx:pt idx="13266">0.040000000000000001</cx:pt>
          <cx:pt idx="13267">0.248</cx:pt>
          <cx:pt idx="13268">0.098000000000000004</cx:pt>
          <cx:pt idx="13269">1.1345000000000001</cx:pt>
          <cx:pt idx="13270">0.13900000000000001</cx:pt>
          <cx:pt idx="13271">0.071750000000000008</cx:pt>
          <cx:pt idx="13272">1.5643333333333336</cx:pt>
          <cx:pt idx="13273">0.20949999999999999</cx:pt>
          <cx:pt idx="13274">0.51583333333333337</cx:pt>
          <cx:pt idx="13275">0.026499999999999999</cx:pt>
          <cx:pt idx="13276">0.072000000000000008</cx:pt>
          <cx:pt idx="13277">0.53616666666666679</cx:pt>
          <cx:pt idx="13278">0.13116666666666665</cx:pt>
          <cx:pt idx="13279">0.073166666666666672</cx:pt>
          <cx:pt idx="13280">2.8850000000000002</cx:pt>
          <cx:pt idx="13281">0.28700000000000003</cx:pt>
          <cx:pt idx="13282">0.317</cx:pt>
          <cx:pt idx="13283">0.66375000000000006</cx:pt>
          <cx:pt idx="13284">0.11850000000000001</cx:pt>
          <cx:pt idx="13285">1.387</cx:pt>
          <cx:pt idx="13286">0.057750000000000003</cx:pt>
          <cx:pt idx="13287">0.053999999999999999</cx:pt>
          <cx:pt idx="13288">1.6666666666666667</cx:pt>
          <cx:pt idx="13289">0.2563333333333333</cx:pt>
          <cx:pt idx="13290">0.063666666666666663</cx:pt>
          <cx:pt idx="13291">0</cx:pt>
          <cx:pt idx="13292">0.015666666666666666</cx:pt>
          <cx:pt idx="13293">1.2183333333333335</cx:pt>
          <cx:pt idx="13294">0.077666666666666676</cx:pt>
          <cx:pt idx="13295">0.035000000000000003</cx:pt>
          <cx:pt idx="13296">2.2878000000000003</cx:pt>
          <cx:pt idx="13297">0.35100000000000003</cx:pt>
          <cx:pt idx="13298">0.74099999999999999</cx:pt>
          <cx:pt idx="13299">0.026000000000000002</cx:pt>
          <cx:pt idx="13300">0.58160000000000001</cx:pt>
          <cx:pt idx="13301">0.37520000000000003</cx:pt>
          <cx:pt idx="13302">0.12659999999999999</cx:pt>
          <cx:pt idx="13303">0.086400000000000005</cx:pt>
          <cx:pt idx="13304">1.1966666666666668</cx:pt>
          <cx:pt idx="13305">0.24533333333333335</cx:pt>
          <cx:pt idx="13306">0.16483333333333336</cx:pt>
          <cx:pt idx="13307">0.12983333333333336</cx:pt>
          <cx:pt idx="13308">0.307</cx:pt>
          <cx:pt idx="13309">0.11533333333333334</cx:pt>
          <cx:pt idx="13310">0.19266666666666665</cx:pt>
          <cx:pt idx="13311">0.041666666666666664</cx:pt>
          <cx:pt idx="13312">2.2062500000000003</cx:pt>
          <cx:pt idx="13313">0.55649999999999999</cx:pt>
          <cx:pt idx="13314">0.13475000000000001</cx:pt>
          <cx:pt idx="13315">0.57450000000000001</cx:pt>
          <cx:pt idx="13316">0.17450000000000002</cx:pt>
          <cx:pt idx="13317">0.51975000000000005</cx:pt>
          <cx:pt idx="13318">0.21224999999999999</cx:pt>
          <cx:pt idx="13319">0.034000000000000002</cx:pt>
          <cx:pt idx="13320">1.8580000000000001</cx:pt>
          <cx:pt idx="13321">0.29825000000000002</cx:pt>
          <cx:pt idx="13322">0.89500000000000002</cx:pt>
          <cx:pt idx="13323">0.041750000000000002</cx:pt>
          <cx:pt idx="13324">0.39850000000000002</cx:pt>
          <cx:pt idx="13325">0.085250000000000006</cx:pt>
          <cx:pt idx="13326">0.108</cx:pt>
          <cx:pt idx="13327">0.03125</cx:pt>
          <cx:pt idx="13328">0.8673333333333334</cx:pt>
          <cx:pt idx="13329">0.34833333333333333</cx:pt>
          <cx:pt idx="13330">0.15333333333333335</cx:pt>
          <cx:pt idx="13331">0.20800000000000002</cx:pt>
          <cx:pt idx="13332">0</cx:pt>
          <cx:pt idx="13333">0.0056666666666666671</cx:pt>
          <cx:pt idx="13334">0.14366666666666666</cx:pt>
          <cx:pt idx="13335">0.008333333333333335</cx:pt>
          <cx:pt idx="13336">1.5615000000000001</cx:pt>
          <cx:pt idx="13337">0.29699999999999999</cx:pt>
          <cx:pt idx="13338">0.60799999999999998</cx:pt>
          <cx:pt idx="13339">0.10425</cx:pt>
          <cx:pt idx="13340">0.1095</cx:pt>
          <cx:pt idx="13341">0.37225000000000003</cx:pt>
          <cx:pt idx="13342">0.040750000000000001</cx:pt>
          <cx:pt idx="13343">0.029750000000000002</cx:pt>
          <cx:pt idx="13344">1.1616666666666666</cx:pt>
          <cx:pt idx="13345">0.4286666666666667</cx:pt>
          <cx:pt idx="13346">0.012</cx:pt>
          <cx:pt idx="13347">0</cx:pt>
          <cx:pt idx="13348">0.022333333333333334</cx:pt>
          <cx:pt idx="13349">0.6156666666666667</cx:pt>
          <cx:pt idx="13350">0.042333333333333334</cx:pt>
          <cx:pt idx="13351">0.040666666666666663</cx:pt>
          <cx:pt idx="13352">1.3776666666666666</cx:pt>
          <cx:pt idx="13353">0.23650000000000002</cx:pt>
          <cx:pt idx="13354">0.23150000000000001</cx:pt>
          <cx:pt idx="13355">0.433</cx:pt>
          <cx:pt idx="13356">0.37866666666666671</cx:pt>
          <cx:pt idx="13357">0.034000000000000002</cx:pt>
          <cx:pt idx="13358">0.039833333333333339</cx:pt>
          <cx:pt idx="13359">0.02416666666666667</cx:pt>
          <cx:pt idx="13360">2.45425</cx:pt>
          <cx:pt idx="13361">0.32500000000000001</cx:pt>
          <cx:pt idx="13362">0.20525000000000002</cx:pt>
          <cx:pt idx="13363">0.35125000000000001</cx:pt>
          <cx:pt idx="13364">0.14175000000000001</cx:pt>
          <cx:pt idx="13365">1.2442500000000001</cx:pt>
          <cx:pt idx="13366">0.080500000000000002</cx:pt>
          <cx:pt idx="13367">0.10625</cx:pt>
          <cx:pt idx="13368">1.0758333333333332</cx:pt>
          <cx:pt idx="13369">0.23333333333333334</cx:pt>
          <cx:pt idx="13370">0.39933333333333332</cx:pt>
          <cx:pt idx="13371">0.031333333333333331</cx:pt>
          <cx:pt idx="13372">0.064000000000000001</cx:pt>
          <cx:pt idx="13373">0.13366666666666668</cx:pt>
          <cx:pt idx="13374">0.097333333333333327</cx:pt>
          <cx:pt idx="13375">0.11683333333333333</cx:pt>
          <cx:pt idx="13376">1.8325</cx:pt>
          <cx:pt idx="13377">0.28025</cx:pt>
          <cx:pt idx="13378">0.20600000000000002</cx:pt>
          <cx:pt idx="13379">0.55774999999999997</cx:pt>
          <cx:pt idx="13380">0.11175</cx:pt>
          <cx:pt idx="13381">0.53525</cx:pt>
          <cx:pt idx="13382">0.1145</cx:pt>
          <cx:pt idx="13383">0.027</cx:pt>
          <cx:pt idx="13384">2.4676666666666667</cx:pt>
          <cx:pt idx="13385">0.34033333333333332</cx:pt>
          <cx:pt idx="13386">0.4383333333333333</cx:pt>
          <cx:pt idx="13387">0</cx:pt>
          <cx:pt idx="13388">0.001</cx:pt>
          <cx:pt idx="13389">1.5413333333333332</cx:pt>
          <cx:pt idx="13390">0.124</cx:pt>
          <cx:pt idx="13391">0.022666666666666668</cx:pt>
          <cx:pt idx="13392">2.5070000000000001</cx:pt>
          <cx:pt idx="13393">0.33500000000000002</cx:pt>
          <cx:pt idx="13394">1.2412000000000001</cx:pt>
          <cx:pt idx="13395">0.013000000000000001</cx:pt>
          <cx:pt idx="13396">0.6986</cx:pt>
          <cx:pt idx="13397">0.020199999999999999</cx:pt>
          <cx:pt idx="13398">0.158</cx:pt>
          <cx:pt idx="13399">0.041000000000000002</cx:pt>
          <cx:pt idx="13400">2.1880000000000002</cx:pt>
          <cx:pt idx="13401">0.29516666666666669</cx:pt>
          <cx:pt idx="13402">0.81833333333333336</cx:pt>
          <cx:pt idx="13403">0.20500000000000002</cx:pt>
          <cx:pt idx="13404">0.42166666666666669</cx:pt>
          <cx:pt idx="13405">0.28983333333333339</cx:pt>
          <cx:pt idx="13406">0.114</cx:pt>
          <cx:pt idx="13407">0.043999999999999997</cx:pt>
          <cx:pt idx="13408">3.1995</cx:pt>
          <cx:pt idx="13409">0.39100000000000001</cx:pt>
          <cx:pt idx="13410">0.26850000000000002</cx:pt>
          <cx:pt idx="13411">0.67649999999999999</cx:pt>
          <cx:pt idx="13412">0.20575000000000002</cx:pt>
          <cx:pt idx="13413">1.381</cx:pt>
          <cx:pt idx="13414">0.2205</cx:pt>
          <cx:pt idx="13415">0.056250000000000001</cx:pt>
          <cx:pt idx="13416">2.2595000000000001</cx:pt>
          <cx:pt idx="13417">0.30325000000000002</cx:pt>
          <cx:pt idx="13418">0.73724999999999996</cx:pt>
          <cx:pt idx="13419">0.13175000000000001</cx:pt>
          <cx:pt idx="13420">0.81525000000000003</cx:pt>
          <cx:pt idx="13421">0.123</cx:pt>
          <cx:pt idx="13422">0.11825000000000001</cx:pt>
          <cx:pt idx="13423">0.03075</cx:pt>
          <cx:pt idx="13424">1.6206666666666667</cx:pt>
          <cx:pt idx="13425">0.41133333333333333</cx:pt>
          <cx:pt idx="13426">0.56233333333333324</cx:pt>
          <cx:pt idx="13427">0.12833333333333333</cx:pt>
          <cx:pt idx="13428">0.27266666666666667</cx:pt>
          <cx:pt idx="13429">0.097000000000000003</cx:pt>
          <cx:pt idx="13430">0.12533333333333332</cx:pt>
          <cx:pt idx="13431">0.023666666666666669</cx:pt>
          <cx:pt idx="13432">1.538</cx:pt>
          <cx:pt idx="13433">0.33174999999999999</cx:pt>
          <cx:pt idx="13434">0.13600000000000001</cx:pt>
          <cx:pt idx="13435">0.045999999999999999</cx:pt>
          <cx:pt idx="13436">0.068250000000000005</cx:pt>
          <cx:pt idx="13437">0.86325000000000007</cx:pt>
          <cx:pt idx="13438">0.062</cx:pt>
          <cx:pt idx="13439">0.03075</cx:pt>
          <cx:pt idx="13440">2.3766666666666665</cx:pt>
          <cx:pt idx="13441">0.44933333333333331</cx:pt>
          <cx:pt idx="13442">0.39066666666666672</cx:pt>
          <cx:pt idx="13443">0</cx:pt>
          <cx:pt idx="13444">0.068666666666666668</cx:pt>
          <cx:pt idx="13445">1.339</cx:pt>
          <cx:pt idx="13446">0.092666666666666675</cx:pt>
          <cx:pt idx="13447">0.036333333333333336</cx:pt>
          <cx:pt idx="13448">1.2496666666666667</cx:pt>
          <cx:pt idx="13449">0.24933333333333335</cx:pt>
          <cx:pt idx="13450">0.28750000000000003</cx:pt>
          <cx:pt idx="13451">0.41350000000000003</cx:pt>
          <cx:pt idx="13452">0.12566666666666668</cx:pt>
          <cx:pt idx="13453">0.060166666666666674</cx:pt>
          <cx:pt idx="13454">0.073833333333333334</cx:pt>
          <cx:pt idx="13455">0.039666666666666663</cx:pt>
          <cx:pt idx="13456">2.7244999999999999</cx:pt>
          <cx:pt idx="13457">0.39174999999999999</cx:pt>
          <cx:pt idx="13458">0.22525000000000001</cx:pt>
          <cx:pt idx="13459">0.35025000000000001</cx:pt>
          <cx:pt idx="13460">0.129</cx:pt>
          <cx:pt idx="13461">1.4855</cx:pt>
          <cx:pt idx="13462">0.084750000000000006</cx:pt>
          <cx:pt idx="13463">0.058000000000000003</cx:pt>
          <cx:pt idx="13464">1.5216666666666665</cx:pt>
          <cx:pt idx="13465">0.24233333333333335</cx:pt>
          <cx:pt idx="13466">0.41149999999999998</cx:pt>
          <cx:pt idx="13467">0.037333333333333336</cx:pt>
          <cx:pt idx="13468">0.086833333333333332</cx:pt>
          <cx:pt idx="13469">0.50900000000000001</cx:pt>
          <cx:pt idx="13470">0.128</cx:pt>
          <cx:pt idx="13471">0.10666666666666666</cx:pt>
          <cx:pt idx="13472">2.2705000000000002</cx:pt>
          <cx:pt idx="13473">0.309</cx:pt>
          <cx:pt idx="13474">0.30575000000000002</cx:pt>
          <cx:pt idx="13475">0.5595</cx:pt>
          <cx:pt idx="13476">0.072000000000000008</cx:pt>
          <cx:pt idx="13477">0.87450000000000006</cx:pt>
          <cx:pt idx="13478">0.088249999999999995</cx:pt>
          <cx:pt idx="13479">0.061499999999999999</cx:pt>
          <cx:pt idx="13480">2.4550000000000001</cx:pt>
          <cx:pt idx="13481">0.33166666666666667</cx:pt>
          <cx:pt idx="13482">0.14633333333333334</cx:pt>
          <cx:pt idx="13483">0.0026666666666666666</cx:pt>
          <cx:pt idx="13484">0.0053333333333333332</cx:pt>
          <cx:pt idx="13485">1.9066666666666665</cx:pt>
          <cx:pt idx="13486">0.012333333333333335</cx:pt>
          <cx:pt idx="13487">0.050000000000000003</cx:pt>
          <cx:pt idx="13488">1.9565999999999999</cx:pt>
          <cx:pt idx="13489">0.36899999999999999</cx:pt>
          <cx:pt idx="13490">0.63800000000000001</cx:pt>
          <cx:pt idx="13491">0.016</cx:pt>
          <cx:pt idx="13492">0.47160000000000002</cx:pt>
          <cx:pt idx="13493">0.2888</cx:pt>
          <cx:pt idx="13494">0.098000000000000004</cx:pt>
          <cx:pt idx="13495">0.075200000000000003</cx:pt>
          <cx:pt idx="13496">1.9083333333333332</cx:pt>
          <cx:pt idx="13497">0.26366666666666672</cx:pt>
          <cx:pt idx="13498">0.69066666666666665</cx:pt>
          <cx:pt idx="13499">0.19700000000000001</cx:pt>
          <cx:pt idx="13500">0.4326666666666667</cx:pt>
          <cx:pt idx="13501">0.15616666666666668</cx:pt>
          <cx:pt idx="13502">0.11383333333333333</cx:pt>
          <cx:pt idx="13503">0.054333333333333338</cx:pt>
          <cx:pt idx="13504">2.2225000000000001</cx:pt>
          <cx:pt idx="13505">0.32000000000000001</cx:pt>
          <cx:pt idx="13506">0.0050000000000000001</cx:pt>
          <cx:pt idx="13507">0.65625</cx:pt>
          <cx:pt idx="13508">0.26474999999999999</cx:pt>
          <cx:pt idx="13509">0.71850000000000003</cx:pt>
          <cx:pt idx="13510">0.22600000000000001</cx:pt>
          <cx:pt idx="13511">0.032000000000000001</cx:pt>
          <cx:pt idx="13512">1.22275</cx:pt>
          <cx:pt idx="13513">0.29075000000000001</cx:pt>
          <cx:pt idx="13514">0.33150000000000002</cx:pt>
          <cx:pt idx="13515">0.055750000000000001</cx:pt>
          <cx:pt idx="13516">0.27524999999999999</cx:pt>
          <cx:pt idx="13517">0.09425</cx:pt>
          <cx:pt idx="13518">0.115</cx:pt>
          <cx:pt idx="13519">0.060249999999999998</cx:pt>
          <cx:pt idx="13520">1.5213333333333332</cx:pt>
          <cx:pt idx="13521">0.3783333333333333</cx:pt>
          <cx:pt idx="13522">0.23133333333333331</cx:pt>
          <cx:pt idx="13523">0.20033333333333331</cx:pt>
          <cx:pt idx="13524">0.20666666666666667</cx:pt>
          <cx:pt idx="13525">0.28666666666666663</cx:pt>
          <cx:pt idx="13526">0.182</cx:pt>
          <cx:pt idx="13527">0.036000000000000004</cx:pt>
          <cx:pt idx="13528">2.4232499999999999</cx:pt>
          <cx:pt idx="13529">0.40750000000000003</cx:pt>
          <cx:pt idx="13530">0.45300000000000001</cx:pt>
          <cx:pt idx="13531">0.12</cx:pt>
          <cx:pt idx="13532">0.094750000000000001</cx:pt>
          <cx:pt idx="13533">1.274</cx:pt>
          <cx:pt idx="13534">0.040500000000000001</cx:pt>
          <cx:pt idx="13535">0.033500000000000002</cx:pt>
          <cx:pt idx="13536">1.3600000000000003</cx:pt>
          <cx:pt idx="13537">0.32333333333333331</cx:pt>
          <cx:pt idx="13538">0.19333333333333336</cx:pt>
          <cx:pt idx="13539">0</cx:pt>
          <cx:pt idx="13540">0.106</cx:pt>
          <cx:pt idx="13541">0.59999999999999998</cx:pt>
          <cx:pt idx="13542">0.10766666666666667</cx:pt>
          <cx:pt idx="13543">0.029666666666666668</cx:pt>
          <cx:pt idx="13544">1.4528333333333334</cx:pt>
          <cx:pt idx="13545">0.31950000000000001</cx:pt>
          <cx:pt idx="13546">0.317</cx:pt>
          <cx:pt idx="13547">0.49883333333333335</cx:pt>
          <cx:pt idx="13548">0.191</cx:pt>
          <cx:pt idx="13549">0.038166666666666668</cx:pt>
          <cx:pt idx="13550">0.053166666666666668</cx:pt>
          <cx:pt idx="13551">0.035166666666666666</cx:pt>
          <cx:pt idx="13552">2.4864999999999999</cx:pt>
          <cx:pt idx="13553">0.39074999999999999</cx:pt>
          <cx:pt idx="13554">0.017250000000000001</cx:pt>
          <cx:pt idx="13555">0.26350000000000001</cx:pt>
          <cx:pt idx="13556">0.096000000000000002</cx:pt>
          <cx:pt idx="13557">1.5865</cx:pt>
          <cx:pt idx="13558">0.064000000000000001</cx:pt>
          <cx:pt idx="13559">0.068500000000000005</cx:pt>
          <cx:pt idx="13560">1.3843333333333334</cx:pt>
          <cx:pt idx="13561">0.22533333333333336</cx:pt>
          <cx:pt idx="13562">0.38816666666666672</cx:pt>
          <cx:pt idx="13563">0.030833333333333334</cx:pt>
          <cx:pt idx="13564">0.025500000000000002</cx:pt>
          <cx:pt idx="13565">0.48716666666666664</cx:pt>
          <cx:pt idx="13566">0.12316666666666667</cx:pt>
          <cx:pt idx="13567">0.10416666666666667</cx:pt>
          <cx:pt idx="13568">3.0110000000000001</cx:pt>
          <cx:pt idx="13569">0.34250000000000003</cx:pt>
          <cx:pt idx="13570">0.68700000000000006</cx:pt>
          <cx:pt idx="13571">0.79725000000000001</cx:pt>
          <cx:pt idx="13572">0.161</cx:pt>
          <cx:pt idx="13573">0.85075000000000001</cx:pt>
          <cx:pt idx="13574">0.062</cx:pt>
          <cx:pt idx="13575">0.1105</cx:pt>
          <cx:pt idx="13576">2.4936666666666665</cx:pt>
          <cx:pt idx="13577">0.39266666666666672</cx:pt>
          <cx:pt idx="13578">0.38533333333333336</cx:pt>
          <cx:pt idx="13579">0</cx:pt>
          <cx:pt idx="13580">0.11600000000000001</cx:pt>
          <cx:pt idx="13581">1.5343333333333333</cx:pt>
          <cx:pt idx="13582">0.044999999999999998</cx:pt>
          <cx:pt idx="13583">0.020333333333333332</cx:pt>
          <cx:pt idx="13584">1.3316666666666668</cx:pt>
          <cx:pt idx="13585">0.29799999999999999</cx:pt>
          <cx:pt idx="13586">0.47216666666666668</cx:pt>
          <cx:pt idx="13587">0.013000000000000001</cx:pt>
          <cx:pt idx="13588">0.36233333333333334</cx:pt>
          <cx:pt idx="13589">0.024500000000000001</cx:pt>
          <cx:pt idx="13590">0.12566666666666668</cx:pt>
          <cx:pt idx="13591">0.036000000000000004</cx:pt>
          <cx:pt idx="13592">1.4804999999999999</cx:pt>
          <cx:pt idx="13593">0.26566666666666672</cx:pt>
          <cx:pt idx="13594">0.35583333333333333</cx:pt>
          <cx:pt idx="13595">0.14000000000000001</cx:pt>
          <cx:pt idx="13596">0.3788333333333333</cx:pt>
          <cx:pt idx="13597">0.21283333333333332</cx:pt>
          <cx:pt idx="13598">0.087666666666666671</cx:pt>
          <cx:pt idx="13599">0.039666666666666663</cx:pt>
          <cx:pt idx="13600">2.423</cx:pt>
          <cx:pt idx="13601">0.3145</cx:pt>
          <cx:pt idx="13602">0.24274999999999999</cx:pt>
          <cx:pt idx="13603">0.65475000000000005</cx:pt>
          <cx:pt idx="13604">0.3755</cx:pt>
          <cx:pt idx="13605">0.60824999999999996</cx:pt>
          <cx:pt idx="13606">0.18074999999999999</cx:pt>
          <cx:pt idx="13607">0.0465</cx:pt>
          <cx:pt idx="13608">1.2190257123002084</cx:pt>
          <cx:pt idx="13609">0.28995135510771369</cx:pt>
          <cx:pt idx="13610">0.31471855455177211</cx:pt>
          <cx:pt idx="13611">0.03395274496177899</cx:pt>
          <cx:pt idx="13612">0.25817929117442667</cx:pt>
          <cx:pt idx="13613">0.14059763724808894</cx:pt>
          <cx:pt idx="13614">0.13309242529534399</cx:pt>
          <cx:pt idx="13615">0.048533703961084085</cx:pt>
          <cx:pt idx="13616">1.676666666666667</cx:pt>
          <cx:pt idx="13617">0.42833333333333334</cx:pt>
          <cx:pt idx="13618">0.34200000000000008</cx:pt>
          <cx:pt idx="13619">0.20033333333333334</cx:pt>
          <cx:pt idx="13620">0.26033333333333331</cx:pt>
          <cx:pt idx="13621">0.21233333333333332</cx:pt>
          <cx:pt idx="13622">0.19066666666666665</cx:pt>
          <cx:pt idx="13623">0.042666666666666665</cx:pt>
          <cx:pt idx="13624">2.20275</cx:pt>
          <cx:pt idx="13625">0.36725000000000002</cx:pt>
          <cx:pt idx="13626">0.30149999999999999</cx:pt>
          <cx:pt idx="13627">0.002</cx:pt>
          <cx:pt idx="13628">0.073249999999999996</cx:pt>
          <cx:pt idx="13629">1.3614999999999999</cx:pt>
          <cx:pt idx="13630">0.060249999999999998</cx:pt>
          <cx:pt idx="13631">0.036999999999999998</cx:pt>
          <cx:pt idx="13632">1.9336666666666669</cx:pt>
          <cx:pt idx="13633">0.36599999999999999</cx:pt>
          <cx:pt idx="13634">0.222</cx:pt>
          <cx:pt idx="13635">0</cx:pt>
          <cx:pt idx="13636">0.088666666666666671</cx:pt>
          <cx:pt idx="13637">1.0913333333333335</cx:pt>
          <cx:pt idx="13638">0.056333333333333339</cx:pt>
          <cx:pt idx="13639">0.10933333333333332</cx:pt>
          <cx:pt idx="13640">1.1995</cx:pt>
          <cx:pt idx="13641">0.24783333333333335</cx:pt>
          <cx:pt idx="13642">0.21199999999999999</cx:pt>
          <cx:pt idx="13643">0.41000000000000003</cx:pt>
          <cx:pt idx="13644">0.14716666666666667</cx:pt>
          <cx:pt idx="13645">0.092666666666666675</cx:pt>
          <cx:pt idx="13646">0.04933333333333334</cx:pt>
          <cx:pt idx="13647">0.040500000000000001</cx:pt>
          <cx:pt idx="13648">3.4315000000000002</cx:pt>
          <cx:pt idx="13649">0.43475000000000003</cx:pt>
          <cx:pt idx="13650">0.34925</cx:pt>
          <cx:pt idx="13651">0.1585</cx:pt>
          <cx:pt idx="13652">0.15325</cx:pt>
          <cx:pt idx="13653">2.1305000000000001</cx:pt>
          <cx:pt idx="13654">0.1045</cx:pt>
          <cx:pt idx="13655">0.10075000000000001</cx:pt>
          <cx:pt idx="13656">1.4258333333333333</cx:pt>
          <cx:pt idx="13657">0.2505</cx:pt>
          <cx:pt idx="13658">0.3105</cx:pt>
          <cx:pt idx="13659">0.031</cx:pt>
          <cx:pt idx="13660">0.064333333333333326</cx:pt>
          <cx:pt idx="13661">0.49366666666666664</cx:pt>
          <cx:pt idx="13662">0.109</cx:pt>
          <cx:pt idx="13663">0.16683333333333331</cx:pt>
          <cx:pt idx="13664">2.3267500000000001</cx:pt>
          <cx:pt idx="13665">0.32774999999999999</cx:pt>
          <cx:pt idx="13666">0.61950000000000005</cx:pt>
          <cx:pt idx="13667">0.62424999999999997</cx:pt>
          <cx:pt idx="13668">0.025250000000000002</cx:pt>
          <cx:pt idx="13669">0.59725000000000006</cx:pt>
          <cx:pt idx="13670">0.074499999999999997</cx:pt>
          <cx:pt idx="13671">0.058250000000000003</cx:pt>
          <cx:pt idx="13672">2.2436666666666669</cx:pt>
          <cx:pt idx="13673">0.30933333333333329</cx:pt>
          <cx:pt idx="13674">0.039</cx:pt>
          <cx:pt idx="13675">0</cx:pt>
          <cx:pt idx="13676">0.0080000000000000002</cx:pt>
          <cx:pt idx="13677">1.8296666666666666</cx:pt>
          <cx:pt idx="13678">0.046333333333333337</cx:pt>
          <cx:pt idx="13679">0.011333333333333334</cx:pt>
          <cx:pt idx="13680">1.5041666666666669</cx:pt>
          <cx:pt idx="13681">0.28966666666666668</cx:pt>
          <cx:pt idx="13682">0.62433333333333341</cx:pt>
          <cx:pt idx="13683">0.021833333333333337</cx:pt>
          <cx:pt idx="13684">0.41116666666666668</cx:pt>
          <cx:pt idx="13685">0.022499999999999999</cx:pt>
          <cx:pt idx="13686">0.055</cx:pt>
          <cx:pt idx="13687">0.079666666666666677</cx:pt>
          <cx:pt idx="13688">2.153833333333333</cx:pt>
          <cx:pt idx="13689">0.22233333333333336</cx:pt>
          <cx:pt idx="13690">0.65849999999999997</cx:pt>
          <cx:pt idx="13691">0.28999999999999998</cx:pt>
          <cx:pt idx="13692">0.4306666666666667</cx:pt>
          <cx:pt idx="13693">0.41916666666666669</cx:pt>
          <cx:pt idx="13694">0.079666666666666677</cx:pt>
          <cx:pt idx="13695">0.053499999999999999</cx:pt>
          <cx:pt idx="13696">3.6185</cx:pt>
          <cx:pt idx="13697">0.38874999999999998</cx:pt>
          <cx:pt idx="13698">1.3247500000000001</cx:pt>
          <cx:pt idx="13699">0.65500000000000003</cx:pt>
          <cx:pt idx="13700">0.29399999999999998</cx:pt>
          <cx:pt idx="13701">0.69574999999999998</cx:pt>
          <cx:pt idx="13702">0.23100000000000001</cx:pt>
          <cx:pt idx="13703">0.029250000000000002</cx:pt>
          <cx:pt idx="13704">1.2337500000000001</cx:pt>
          <cx:pt idx="13705">0.23350000000000001</cx:pt>
          <cx:pt idx="13706">0.22550000000000001</cx:pt>
          <cx:pt idx="13707">0.033250000000000002</cx:pt>
          <cx:pt idx="13708">0.47999999999999998</cx:pt>
          <cx:pt idx="13709">0.14325000000000002</cx:pt>
          <cx:pt idx="13710">0.064000000000000001</cx:pt>
          <cx:pt idx="13711">0.05425</cx:pt>
          <cx:pt idx="13712">2.4073333333333333</cx:pt>
          <cx:pt idx="13713">0.47600000000000003</cx:pt>
          <cx:pt idx="13714">0.95666666666666678</cx:pt>
          <cx:pt idx="13715">0.19766666666666666</cx:pt>
          <cx:pt idx="13716">0.34400000000000003</cx:pt>
          <cx:pt idx="13717">0.22800000000000001</cx:pt>
          <cx:pt idx="13718">0.17833333333333334</cx:pt>
          <cx:pt idx="13719">0.026666666666666668</cx:pt>
          <cx:pt idx="13720">2.2322500000000001</cx:pt>
          <cx:pt idx="13721">0.38900000000000001</cx:pt>
          <cx:pt idx="13722">0.38500000000000001</cx:pt>
          <cx:pt idx="13723">0.0040000000000000001</cx:pt>
          <cx:pt idx="13724">0.1545</cx:pt>
          <cx:pt idx="13725">1.21875</cx:pt>
          <cx:pt idx="13726">0.053249999999999999</cx:pt>
          <cx:pt idx="13727">0.02775</cx:pt>
          <cx:pt idx="13728">1.3620000000000001</cx:pt>
          <cx:pt idx="13729">0.39233333333333331</cx:pt>
          <cx:pt idx="13730">0.11366666666666667</cx:pt>
          <cx:pt idx="13731">0</cx:pt>
          <cx:pt idx="13732">0.109</cx:pt>
          <cx:pt idx="13733">0.60533333333333339</cx:pt>
          <cx:pt idx="13734">0.10233333333333333</cx:pt>
          <cx:pt idx="13735">0.039333333333333338</cx:pt>
          <cx:pt idx="13736">1.3885000000000001</cx:pt>
          <cx:pt idx="13737">0.28533333333333333</cx:pt>
          <cx:pt idx="13738">0.27750000000000002</cx:pt>
          <cx:pt idx="13739">0.58166666666666667</cx:pt>
          <cx:pt idx="13740">0.105</cx:pt>
          <cx:pt idx="13741">0.077666666666666676</cx:pt>
          <cx:pt idx="13742">0.030166666666666668</cx:pt>
          <cx:pt idx="13743">0.031166666666666669</cx:pt>
          <cx:pt idx="13744">2.37575</cx:pt>
          <cx:pt idx="13745">0.36499999999999999</cx:pt>
          <cx:pt idx="13746">0.058000000000000003</cx:pt>
          <cx:pt idx="13747">0.29925000000000002</cx:pt>
          <cx:pt idx="13748">0.11875000000000001</cx:pt>
          <cx:pt idx="13749">1.43675</cx:pt>
          <cx:pt idx="13750">0.045499999999999999</cx:pt>
          <cx:pt idx="13751">0.052499999999999998</cx:pt>
          <cx:pt idx="13752">0.87366666666666659</cx:pt>
          <cx:pt idx="13753">0.22183333333333335</cx:pt>
          <cx:pt idx="13754">0.33933333333333338</cx:pt>
          <cx:pt idx="13755">0.030833333333333334</cx:pt>
          <cx:pt idx="13756">0</cx:pt>
          <cx:pt idx="13757">0.1565</cx:pt>
          <cx:pt idx="13758">0.083000000000000004</cx:pt>
          <cx:pt idx="13759">0.042166666666666665</cx:pt>
          <cx:pt idx="13760">2.1590000000000003</cx:pt>
          <cx:pt idx="13761">0.31325000000000003</cx:pt>
          <cx:pt idx="13762">0.16600000000000001</cx:pt>
          <cx:pt idx="13763">0.85125000000000006</cx:pt>
          <cx:pt idx="13764">0.047750000000000001</cx:pt>
          <cx:pt idx="13765">0.61375000000000002</cx:pt>
          <cx:pt idx="13766">0.1045</cx:pt>
          <cx:pt idx="13767">0.0625</cx:pt>
          <cx:pt idx="13768">2.2686666666666664</cx:pt>
          <cx:pt idx="13769">0.36499999999999999</cx:pt>
          <cx:pt idx="13770">0.056000000000000001</cx:pt>
          <cx:pt idx="13771">0.00033333333333333332</cx:pt>
          <cx:pt idx="13772">0.012666666666666666</cx:pt>
          <cx:pt idx="13773">1.7386666666666668</cx:pt>
          <cx:pt idx="13774">0.074333333333333335</cx:pt>
          <cx:pt idx="13775">0.021666666666666667</cx:pt>
          <cx:pt idx="13776">1.6676666666666666</cx:pt>
          <cx:pt idx="13777">0.27516666666666667</cx:pt>
          <cx:pt idx="13778">0.3138333333333333</cx:pt>
          <cx:pt idx="13779">0.031333333333333331</cx:pt>
          <cx:pt idx="13780">0.68700000000000006</cx:pt>
          <cx:pt idx="13781">0.21333333333333335</cx:pt>
          <cx:pt idx="13782">0.107</cx:pt>
          <cx:pt idx="13783">0.040000000000000001</cx:pt>
          <cx:pt idx="13784">1.7151666666666667</cx:pt>
          <cx:pt idx="13785">0.2578333333333333</cx:pt>
          <cx:pt idx="13786">0.379</cx:pt>
          <cx:pt idx="13787">0.23033333333333331</cx:pt>
          <cx:pt idx="13788">0.29616666666666669</cx:pt>
          <cx:pt idx="13789">0.45683333333333331</cx:pt>
          <cx:pt idx="13790">0.063166666666666663</cx:pt>
          <cx:pt idx="13791">0.031833333333333332</cx:pt>
          <cx:pt idx="13792">3.87175</cx:pt>
          <cx:pt idx="13793">0.35625000000000001</cx:pt>
          <cx:pt idx="13794">0.75375000000000003</cx:pt>
          <cx:pt idx="13795">0.58574999999999999</cx:pt>
          <cx:pt idx="13796">0.22675000000000001</cx:pt>
          <cx:pt idx="13797">1.7205000000000001</cx:pt>
          <cx:pt idx="13798">0.21149999999999999</cx:pt>
          <cx:pt idx="13799">0.017250000000000001</cx:pt>
          <cx:pt idx="13800">1.3580000000000001</cx:pt>
          <cx:pt idx="13801">0.32500000000000001</cx:pt>
          <cx:pt idx="13802">0.37925000000000003</cx:pt>
          <cx:pt idx="13803">0.03175</cx:pt>
          <cx:pt idx="13804">0.33174999999999999</cx:pt>
          <cx:pt idx="13805">0.13250000000000001</cx:pt>
          <cx:pt idx="13806">0.091249999999999998</cx:pt>
          <cx:pt idx="13807">0.066500000000000004</cx:pt>
          <cx:pt idx="13808">1.5846666666666671</cx:pt>
          <cx:pt idx="13809">0.48166666666666669</cx:pt>
          <cx:pt idx="13810">0.218</cx:pt>
          <cx:pt idx="13811">0.19666666666666666</cx:pt>
          <cx:pt idx="13812">0.192</cx:pt>
          <cx:pt idx="13813">0.251</cx:pt>
          <cx:pt idx="13814">0.21566666666666667</cx:pt>
          <cx:pt idx="13815">0.029666666666666668</cx:pt>
          <cx:pt idx="13816">1.83375</cx:pt>
          <cx:pt idx="13817">0.36049999999999999</cx:pt>
          <cx:pt idx="13818">0.20250000000000001</cx:pt>
          <cx:pt idx="13819">0.043500000000000004</cx:pt>
          <cx:pt idx="13820">0.043500000000000004</cx:pt>
          <cx:pt idx="13821">1.10975</cx:pt>
          <cx:pt idx="13822">0.036999999999999998</cx:pt>
          <cx:pt idx="13823">0.036999999999999998</cx:pt>
          <cx:pt idx="13824">0.95600000000000007</cx:pt>
          <cx:pt idx="13825">0.27074999999999999</cx:pt>
          <cx:pt idx="13826">0.052499999999999998</cx:pt>
          <cx:pt idx="13827">0</cx:pt>
          <cx:pt idx="13828">0.089249999999999996</cx:pt>
          <cx:pt idx="13829">0.47175</cx:pt>
          <cx:pt idx="13830">0.044249999999999998</cx:pt>
          <cx:pt idx="13831">0.0275</cx:pt>
          <cx:pt idx="13832">1.3976666666666666</cx:pt>
          <cx:pt idx="13833">0.2165</cx:pt>
          <cx:pt idx="13834">0.31083333333333329</cx:pt>
          <cx:pt idx="13835">0.46183333333333332</cx:pt>
          <cx:pt idx="13836">0.29333333333333333</cx:pt>
          <cx:pt idx="13837">0.017333333333333336</cx:pt>
          <cx:pt idx="13838">0.057833333333333334</cx:pt>
          <cx:pt idx="13839">0.040000000000000001</cx:pt>
          <cx:pt idx="13840">3.18275</cx:pt>
          <cx:pt idx="13841">0.34800000000000003</cx:pt>
          <cx:pt idx="13842">0.121</cx:pt>
          <cx:pt idx="13843">0.26850000000000002</cx:pt>
          <cx:pt idx="13844">0.13950000000000001</cx:pt>
          <cx:pt idx="13845">2.1964999999999999</cx:pt>
          <cx:pt idx="13846">0.060749999999999998</cx:pt>
          <cx:pt idx="13847">0.048500000000000001</cx:pt>
          <cx:pt idx="13848">1.3728333333333333</cx:pt>
          <cx:pt idx="13849">0.2225</cx:pt>
          <cx:pt idx="13850">0.45416666666666666</cx:pt>
          <cx:pt idx="13851">0.031333333333333331</cx:pt>
          <cx:pt idx="13852">0.02066666666666667</cx:pt>
          <cx:pt idx="13853">0.47466666666666663</cx:pt>
          <cx:pt idx="13854">0.093666666666666676</cx:pt>
          <cx:pt idx="13855">0.075833333333333336</cx:pt>
          <cx:pt idx="13856">2.379</cx:pt>
          <cx:pt idx="13857">0.26774999999999999</cx:pt>
          <cx:pt idx="13858">0.41749999999999998</cx:pt>
          <cx:pt idx="13859">0.62050000000000005</cx:pt>
          <cx:pt idx="13860">0.059999999999999998</cx:pt>
          <cx:pt idx="13861">0.85399999999999998</cx:pt>
          <cx:pt idx="13862">0.090749999999999997</cx:pt>
          <cx:pt idx="13863">0.068500000000000005</cx:pt>
          <cx:pt idx="13864">1.8216666666666665</cx:pt>
          <cx:pt idx="13865">0.3036666666666667</cx:pt>
          <cx:pt idx="13866">0.11166666666666666</cx:pt>
          <cx:pt idx="13867">0.002</cx:pt>
          <cx:pt idx="13868">0.022333333333333334</cx:pt>
          <cx:pt idx="13869">1.3240000000000001</cx:pt>
          <cx:pt idx="13870">0.044333333333333336</cx:pt>
          <cx:pt idx="13871">0.013666666666666666</cx:pt>
          <cx:pt idx="13872">1.1228333333333333</cx:pt>
          <cx:pt idx="13873">0.26433333333333331</cx:pt>
          <cx:pt idx="13874">0.41083333333333338</cx:pt>
          <cx:pt idx="13875">0.038333333333333337</cx:pt>
          <cx:pt idx="13876">0.2593333333333333</cx:pt>
          <cx:pt idx="13877">0.026333333333333337</cx:pt>
          <cx:pt idx="13878">0.059000000000000004</cx:pt>
          <cx:pt idx="13879">0.064666666666666678</cx:pt>
          <cx:pt idx="13880">1.4043333333333332</cx:pt>
          <cx:pt idx="13881">0.19366666666666665</cx:pt>
          <cx:pt idx="13882">0.42149999999999999</cx:pt>
          <cx:pt idx="13883">0.18683333333333335</cx:pt>
          <cx:pt idx="13884">0.28200000000000003</cx:pt>
          <cx:pt idx="13885">0.21083333333333332</cx:pt>
          <cx:pt idx="13886">0.082333333333333328</cx:pt>
          <cx:pt idx="13887">0.027166666666666669</cx:pt>
          <cx:pt idx="13888">2.8239999999999998</cx:pt>
          <cx:pt idx="13889">0.38175000000000003</cx:pt>
          <cx:pt idx="13890">0.66425000000000001</cx:pt>
          <cx:pt idx="13891">0.25525000000000003</cx:pt>
          <cx:pt idx="13892">0.48875000000000002</cx:pt>
          <cx:pt idx="13893">0.84850000000000003</cx:pt>
          <cx:pt idx="13894">0.15375</cx:pt>
          <cx:pt idx="13895">0.03175</cx:pt>
          <cx:pt idx="13896">1.3287500000000001</cx:pt>
          <cx:pt idx="13897">0.28000000000000003</cx:pt>
          <cx:pt idx="13898">0.41875000000000001</cx:pt>
          <cx:pt idx="13899">0.0385</cx:pt>
          <cx:pt idx="13900">0.31975000000000003</cx:pt>
          <cx:pt idx="13901">0.097000000000000003</cx:pt>
          <cx:pt idx="13902">0.106</cx:pt>
          <cx:pt idx="13903">0.068750000000000006</cx:pt>
          <cx:pt idx="13904">2.0013333333333336</cx:pt>
          <cx:pt idx="13905">0.434</cx:pt>
          <cx:pt idx="13906">0.45899999999999996</cx:pt>
          <cx:pt idx="13907">0.3093333333333334</cx:pt>
          <cx:pt idx="13908">0.3716666666666667</cx:pt>
          <cx:pt idx="13909">0.26866666666666666</cx:pt>
          <cx:pt idx="13910">0.13400000000000001</cx:pt>
          <cx:pt idx="13911">0.02466666666666667</cx:pt>
          <cx:pt idx="13912">2.0742279360667131</cx:pt>
          <cx:pt idx="13913">0.30095899930507297</cx:pt>
          <cx:pt idx="13914">0.17061848505906882</cx:pt>
          <cx:pt idx="13915">0.22244197359277273</cx:pt>
          <cx:pt idx="13916">0.18337734537873523</cx:pt>
          <cx:pt idx="13917">1.164808895066018</cx:pt>
          <cx:pt idx="13918">0.0062543432939541352</cx:pt>
          <cx:pt idx="13919">0.025767894371091036</cx:pt>
          <cx:pt idx="13920">1.765333333333333</cx:pt>
          <cx:pt idx="13921">0.43533333333333335</cx:pt>
          <cx:pt idx="13922">0.43099999999999994</cx:pt>
          <cx:pt idx="13923">0</cx:pt>
          <cx:pt idx="13924">0.17200000000000001</cx:pt>
          <cx:pt idx="13925">0.59466666666666668</cx:pt>
          <cx:pt idx="13926">0.064000000000000001</cx:pt>
          <cx:pt idx="13927">0.068333333333333329</cx:pt>
          <cx:pt idx="13928">1.1698333333333335</cx:pt>
          <cx:pt idx="13929">0.26100000000000001</cx:pt>
          <cx:pt idx="13930">0.24666666666666667</cx:pt>
          <cx:pt idx="13931">0.46016666666666667</cx:pt>
          <cx:pt idx="13932">0.1105</cx:pt>
          <cx:pt idx="13933">0.030333333333333337</cx:pt>
          <cx:pt idx="13934">0.031666666666666669</cx:pt>
          <cx:pt idx="13935">0.029500000000000002</cx:pt>
          <cx:pt idx="13936">2.1047500000000001</cx:pt>
          <cx:pt idx="13937">0.378</cx:pt>
          <cx:pt idx="13938">0.113</cx:pt>
          <cx:pt idx="13939">0.39024999999999999</cx:pt>
          <cx:pt idx="13940">0.016</cx:pt>
          <cx:pt idx="13941">1.07325</cx:pt>
          <cx:pt idx="13942">0.049250000000000002</cx:pt>
          <cx:pt idx="13943">0.085000000000000006</cx:pt>
          <cx:pt idx="13944">1.5201666666666667</cx:pt>
          <cx:pt idx="13945">0.22450000000000001</cx:pt>
          <cx:pt idx="13946">0.58799999999999997</cx:pt>
          <cx:pt idx="13947">0.030833333333333334</cx:pt>
          <cx:pt idx="13948">0.029999999999999999</cx:pt>
          <cx:pt idx="13949">0.46583333333333332</cx:pt>
          <cx:pt idx="13950">0.10866666666666668</cx:pt>
          <cx:pt idx="13951">0.072333333333333333</cx:pt>
          <cx:pt idx="13952">2.1270000000000002</cx:pt>
          <cx:pt idx="13953">0.34275</cx:pt>
          <cx:pt idx="13954">0.10100000000000001</cx:pt>
          <cx:pt idx="13955">0.45424999999999999</cx:pt>
          <cx:pt idx="13956">0.13100000000000001</cx:pt>
          <cx:pt idx="13957">1.0017499999999999</cx:pt>
          <cx:pt idx="13958">0.053249999999999999</cx:pt>
          <cx:pt idx="13959">0.043000000000000003</cx:pt>
          <cx:pt idx="13960">1.55575</cx:pt>
          <cx:pt idx="13961">0.28750000000000003</cx:pt>
          <cx:pt idx="13962">0.30049999999999999</cx:pt>
          <cx:pt idx="13963">0</cx:pt>
          <cx:pt idx="13964">0.0077499999999999999</cx:pt>
          <cx:pt idx="13965">0.92575000000000007</cx:pt>
          <cx:pt idx="13966">0.01025</cx:pt>
          <cx:pt idx="13967">0.024</cx:pt>
          <cx:pt idx="13968">1.1305000000000001</cx:pt>
          <cx:pt idx="13969">0.21416666666666667</cx:pt>
          <cx:pt idx="13970">0.3648333333333334</cx:pt>
          <cx:pt idx="13971">0.025833333333333333</cx:pt>
          <cx:pt idx="13972">0.29566666666666669</cx:pt>
          <cx:pt idx="13973">0.099166666666666667</cx:pt>
          <cx:pt idx="13974">0.065500000000000003</cx:pt>
          <cx:pt idx="13975">0.06533333333333334</cx:pt>
          <cx:pt idx="13976">1.7326666666666668</cx:pt>
          <cx:pt idx="13977">0.23333333333333334</cx:pt>
          <cx:pt idx="13978">0.56583333333333341</cx:pt>
          <cx:pt idx="13979">0.19316666666666665</cx:pt>
          <cx:pt idx="13980">0.33350000000000002</cx:pt>
          <cx:pt idx="13981">0.21333333333333335</cx:pt>
          <cx:pt idx="13982">0.14033333333333334</cx:pt>
          <cx:pt idx="13983">0.053166666666666668</cx:pt>
          <cx:pt idx="13984">3.1777500000000001</cx:pt>
          <cx:pt idx="13985">0.38974999999999999</cx:pt>
          <cx:pt idx="13986">0.59650000000000003</cx:pt>
          <cx:pt idx="13987">0.66649999999999998</cx:pt>
          <cx:pt idx="13988">0.40875</cx:pt>
          <cx:pt idx="13989">0.88250000000000006</cx:pt>
          <cx:pt idx="13990">0.20075000000000001</cx:pt>
          <cx:pt idx="13991">0.033000000000000002</cx:pt>
          <cx:pt idx="13992">1.4065000000000001</cx:pt>
          <cx:pt idx="13993">0.35199999999999998</cx:pt>
          <cx:pt idx="13994">0.48225000000000001</cx:pt>
          <cx:pt idx="13995">0.033750000000000002</cx:pt>
          <cx:pt idx="13996">0.34925</cx:pt>
          <cx:pt idx="13997">0.087000000000000008</cx:pt>
          <cx:pt idx="13998">0.087750000000000009</cx:pt>
          <cx:pt idx="13999">0.014500000000000001</cx:pt>
          <cx:pt idx="14000">1.3213333333333335</cx:pt>
          <cx:pt idx="14001">0.38366666666666671</cx:pt>
          <cx:pt idx="14002">0.184</cx:pt>
          <cx:pt idx="14003">0.222</cx:pt>
          <cx:pt idx="14004">0.16833333333333333</cx:pt>
          <cx:pt idx="14005">0.18633333333333335</cx:pt>
          <cx:pt idx="14006">0.15166666666666667</cx:pt>
          <cx:pt idx="14007">0.025333333333333333</cx:pt>
          <cx:pt idx="14008">2.6192500000000001</cx:pt>
          <cx:pt idx="14009">0.42625000000000002</cx:pt>
          <cx:pt idx="14010">0.46050000000000002</cx:pt>
          <cx:pt idx="14011">0.15875</cx:pt>
          <cx:pt idx="14012">0.11625000000000001</cx:pt>
          <cx:pt idx="14013">1.3980000000000001</cx:pt>
          <cx:pt idx="14014">0.017000000000000001</cx:pt>
          <cx:pt idx="14015">0.042500000000000003</cx:pt>
          <cx:pt idx="14016">2.2486666666666664</cx:pt>
          <cx:pt idx="14017">0.43533333333333335</cx:pt>
          <cx:pt idx="14018">0.88866666666666672</cx:pt>
          <cx:pt idx="14019">0</cx:pt>
          <cx:pt idx="14020">0.19700000000000001</cx:pt>
          <cx:pt idx="14021">0.60366666666666668</cx:pt>
          <cx:pt idx="14022">0.053666666666666668</cx:pt>
          <cx:pt idx="14023">0.070333333333333331</cx:pt>
          <cx:pt idx="14024">1.2708333333333333</cx:pt>
          <cx:pt idx="14025">0.28333333333333333</cx:pt>
          <cx:pt idx="14026">0.10466666666666669</cx:pt>
          <cx:pt idx="14027">0.48266666666666669</cx:pt>
          <cx:pt idx="14028">0.26200000000000001</cx:pt>
          <cx:pt idx="14029">0.057333333333333326</cx:pt>
          <cx:pt idx="14030">0.053166666666666668</cx:pt>
          <cx:pt idx="14031">0.027666666666666669</cx:pt>
          <cx:pt idx="14032">3.0710000000000002</cx:pt>
          <cx:pt idx="14033">0.49175000000000002</cx:pt>
          <cx:pt idx="14034">0.20750000000000002</cx:pt>
          <cx:pt idx="14035">0.27575</cx:pt>
          <cx:pt idx="14036">0.12275</cx:pt>
          <cx:pt idx="14037">1.88825</cx:pt>
          <cx:pt idx="14038">0.03175</cx:pt>
          <cx:pt idx="14039">0.053249999999999999</cx:pt>
          <cx:pt idx="14040">1.4710000000000003</cx:pt>
          <cx:pt idx="14041">0.27883333333333332</cx:pt>
          <cx:pt idx="14042">0.35433333333333339</cx:pt>
          <cx:pt idx="14043">0.030666666666666668</cx:pt>
          <cx:pt idx="14044">0.01</cx:pt>
          <cx:pt idx="14045">0.63900000000000001</cx:pt>
          <cx:pt idx="14046">0.091499999999999998</cx:pt>
          <cx:pt idx="14047">0.06666666666666668</cx:pt>
          <cx:pt idx="14048">2.9612500000000002</cx:pt>
          <cx:pt idx="14049">0.35249999999999998</cx:pt>
          <cx:pt idx="14050">0.072499999999999995</cx:pt>
          <cx:pt idx="14051">0.86824999999999997</cx:pt>
          <cx:pt idx="14052">0.057250000000000002</cx:pt>
          <cx:pt idx="14053">1.4430000000000001</cx:pt>
          <cx:pt idx="14054">0.086250000000000007</cx:pt>
          <cx:pt idx="14055">0.081500000000000003</cx:pt>
          <cx:pt idx="14056">1.5385</cx:pt>
          <cx:pt idx="14057">0.31775000000000003</cx:pt>
          <cx:pt idx="14058">0.0070000000000000001</cx:pt>
          <cx:pt idx="14059">0</cx:pt>
          <cx:pt idx="14060">0.055750000000000001</cx:pt>
          <cx:pt idx="14061">1.0922499999999999</cx:pt>
          <cx:pt idx="14062">0.050750000000000003</cx:pt>
          <cx:pt idx="14063">0.014999999999999999</cx:pt>
          <cx:pt idx="14064">2.5378333333333334</cx:pt>
          <cx:pt idx="14065">0.33183333333333331</cx:pt>
          <cx:pt idx="14066">0.83733333333333326</cx:pt>
          <cx:pt idx="14067">0.048666666666666664</cx:pt>
          <cx:pt idx="14068">0.33933333333333332</cx:pt>
          <cx:pt idx="14069">0.85899999999999999</cx:pt>
          <cx:pt idx="14070">0.08216666666666668</cx:pt>
          <cx:pt idx="14071">0.0395</cx:pt>
          <cx:pt idx="14072">3.5669999999999993</cx:pt>
          <cx:pt idx="14073">0.32566666666666672</cx:pt>
          <cx:pt idx="14074">0.9408333333333333</cx:pt>
          <cx:pt idx="14075">0.099000000000000005</cx:pt>
          <cx:pt idx="14076">0.71299999999999997</cx:pt>
          <cx:pt idx="14077">1.3306666666666667</cx:pt>
          <cx:pt idx="14078">0.11916666666666667</cx:pt>
          <cx:pt idx="14079">0.038666666666666662</cx:pt>
          <cx:pt idx="14080">4.468</cx:pt>
          <cx:pt idx="14081">0.46375</cx:pt>
          <cx:pt idx="14082">0.58350000000000002</cx:pt>
          <cx:pt idx="14083">0.61550000000000005</cx:pt>
          <cx:pt idx="14084">0.19675000000000001</cx:pt>
          <cx:pt idx="14085">2.3895</cx:pt>
          <cx:pt idx="14086">0.17525000000000002</cx:pt>
          <cx:pt idx="14087">0.043750000000000004</cx:pt>
          <cx:pt idx="14088">3.8177500000000002</cx:pt>
          <cx:pt idx="14089">0.57050000000000001</cx:pt>
          <cx:pt idx="14090">1.2770000000000001</cx:pt>
          <cx:pt idx="14091">0.033250000000000002</cx:pt>
          <cx:pt idx="14092">0.38450000000000001</cx:pt>
          <cx:pt idx="14093">1.2235</cx:pt>
          <cx:pt idx="14094">0.14899999999999999</cx:pt>
          <cx:pt idx="14095">0.17999999999999999</cx:pt>
          <cx:pt idx="14096">3.406333333333333</cx:pt>
          <cx:pt idx="14097">0.58466666666666667</cx:pt>
          <cx:pt idx="14098">1.0566666666666669</cx:pt>
          <cx:pt idx="14099">0.38400000000000001</cx:pt>
          <cx:pt idx="14100">0.19433333333333336</cx:pt>
          <cx:pt idx="14101">1.0103333333333333</cx:pt>
          <cx:pt idx="14102">0.12466666666666668</cx:pt>
          <cx:pt idx="14103">0.051666666666666666</cx:pt>
          <cx:pt idx="14104">3.7080000000000002</cx:pt>
          <cx:pt idx="14105">0.47600000000000003</cx:pt>
          <cx:pt idx="14106">0.59225000000000005</cx:pt>
          <cx:pt idx="14107">0.051500000000000004</cx:pt>
          <cx:pt idx="14108">0.090499999999999997</cx:pt>
          <cx:pt idx="14109">2.4125000000000001</cx:pt>
          <cx:pt idx="14110">0.044999999999999998</cx:pt>
          <cx:pt idx="14111">0.040250000000000001</cx:pt>
          <cx:pt idx="14112">3.4983333333333335</cx:pt>
          <cx:pt idx="14113">0.51600000000000001</cx:pt>
          <cx:pt idx="14114">0.59666666666666668</cx:pt>
          <cx:pt idx="14115">0.029666666666666664</cx:pt>
          <cx:pt idx="14116">0.156</cx:pt>
          <cx:pt idx="14117">2.089</cx:pt>
          <cx:pt idx="14118">0.063666666666666663</cx:pt>
          <cx:pt idx="14119">0.047333333333333338</cx:pt>
          <cx:pt idx="14120">1.99</cx:pt>
          <cx:pt idx="14121">0.34416666666666668</cx:pt>
          <cx:pt idx="14122">0.33666666666666667</cx:pt>
          <cx:pt idx="14123">0.54949999999999999</cx:pt>
          <cx:pt idx="14124">0.26633333333333331</cx:pt>
          <cx:pt idx="14125">0.3833333333333333</cx:pt>
          <cx:pt idx="14126">0.073166666666666672</cx:pt>
          <cx:pt idx="14127">0.036833333333333329</cx:pt>
          <cx:pt idx="14128">3.6990000000000003</cx:pt>
          <cx:pt idx="14129">0.51575000000000004</cx:pt>
          <cx:pt idx="14130">0.48225000000000001</cx:pt>
          <cx:pt idx="14131">0.32274999999999998</cx:pt>
          <cx:pt idx="14132">0.15925</cx:pt>
          <cx:pt idx="14133">2.1047500000000001</cx:pt>
          <cx:pt idx="14134">0.064000000000000001</cx:pt>
          <cx:pt idx="14135">0.050250000000000003</cx:pt>
          <cx:pt idx="14136">1.7648333333333333</cx:pt>
          <cx:pt idx="14137">0.30066666666666669</cx:pt>
          <cx:pt idx="14138">0.58100000000000007</cx:pt>
          <cx:pt idx="14139">0.030499999999999999</cx:pt>
          <cx:pt idx="14140">0.045333333333333337</cx:pt>
          <cx:pt idx="14141">0.6781666666666667</cx:pt>
          <cx:pt idx="14142">0.080500000000000002</cx:pt>
          <cx:pt idx="14143">0.048666666666666664</cx:pt>
          <cx:pt idx="14144">2.9889999999999999</cx:pt>
          <cx:pt idx="14145">0.39974999999999999</cx:pt>
          <cx:pt idx="14146">0.40375</cx:pt>
          <cx:pt idx="14147">0.34800000000000003</cx:pt>
          <cx:pt idx="14148">0.10925</cx:pt>
          <cx:pt idx="14149">1.58575</cx:pt>
          <cx:pt idx="14150">0.079750000000000001</cx:pt>
          <cx:pt idx="14151">0.06275</cx:pt>
          <cx:pt idx="14152">2.3450000000000002</cx:pt>
          <cx:pt idx="14153">0.46366666666666667</cx:pt>
          <cx:pt idx="14154">0</cx:pt>
          <cx:pt idx="14155">0.00033333333333333332</cx:pt>
          <cx:pt idx="14156">0.0060000000000000001</cx:pt>
          <cx:pt idx="14157">1.7949999999999997</cx:pt>
          <cx:pt idx="14158">0.037333333333333336</cx:pt>
          <cx:pt idx="14159">0.042666666666666665</cx:pt>
          <cx:pt idx="14160">2.2028853370396111</cx:pt>
          <cx:pt idx="14161">0.3462404447533009</cx:pt>
          <cx:pt idx="14162">0.48533703961084085</cx:pt>
          <cx:pt idx="14163">0.029209173036831137</cx:pt>
          <cx:pt idx="14164">0.30404447533009032</cx:pt>
          <cx:pt idx="14165">0.90712995135510777</cx:pt>
          <cx:pt idx="14166">0.087560806115357895</cx:pt>
          <cx:pt idx="14167">0.043363446838082</cx:pt>
          <cx:pt idx="14168">2.785833333333334</cx:pt>
          <cx:pt idx="14169">0.3133333333333333</cx:pt>
          <cx:pt idx="14170">0.52866666666666662</cx:pt>
          <cx:pt idx="14171">0.095000000000000001</cx:pt>
          <cx:pt idx="14172">0.317</cx:pt>
          <cx:pt idx="14173">1.3893333333333333</cx:pt>
          <cx:pt idx="14174">0.10033333333333333</cx:pt>
          <cx:pt idx="14175">0.042166666666666665</cx:pt>
          <cx:pt idx="14176">3.6790840861709526</cx:pt>
          <cx:pt idx="14177">0.48033356497567758</cx:pt>
          <cx:pt idx="14178">0.46757470465601114</cx:pt>
          <cx:pt idx="14179">0.56967477414871437</cx:pt>
          <cx:pt idx="14180">0.13134120917303685</cx:pt>
          <cx:pt idx="14181">1.9055733148019458</cx:pt>
          <cx:pt idx="14182">0.088811674774148711</cx:pt>
          <cx:pt idx="14183">0.035774843641417656</cx:pt>
          <cx:pt idx="14184">1.9465000000000001</cx:pt>
          <cx:pt idx="14185">0.30449999999999999</cx:pt>
          <cx:pt idx="14186">0.10875</cx:pt>
          <cx:pt idx="14187">0.029999999999999999</cx:pt>
          <cx:pt idx="14188">0.28825000000000001</cx:pt>
          <cx:pt idx="14189">0.9355</cx:pt>
          <cx:pt idx="14190">0.082500000000000004</cx:pt>
          <cx:pt idx="14191">0.19700000000000001</cx:pt>
          <cx:pt idx="14192">2.4683333333333333</cx:pt>
          <cx:pt idx="14193">0.64700000000000002</cx:pt>
          <cx:pt idx="14194">0.30599999999999999</cx:pt>
          <cx:pt idx="14195">0.28933333333333339</cx:pt>
          <cx:pt idx="14196">0.33733333333333332</cx:pt>
          <cx:pt idx="14197">0.66033333333333344</cx:pt>
          <cx:pt idx="14198">0.19466666666666665</cx:pt>
          <cx:pt idx="14199">0.033666666666666664</cx:pt>
          <cx:pt idx="14200">3.2197499999999999</cx:pt>
          <cx:pt idx="14201">0.54449999999999998</cx:pt>
          <cx:pt idx="14202">0.44650000000000001</cx:pt>
          <cx:pt idx="14203">0.0315</cx:pt>
          <cx:pt idx="14204">0.11650000000000001</cx:pt>
          <cx:pt idx="14205">2.0092500000000002</cx:pt>
          <cx:pt idx="14206">0.044999999999999998</cx:pt>
          <cx:pt idx="14207">0.026499999999999999</cx:pt>
          <cx:pt idx="14208">3.7756666666666669</cx:pt>
          <cx:pt idx="14209">0.51466666666666661</cx:pt>
          <cx:pt idx="14210">0.38800000000000001</cx:pt>
          <cx:pt idx="14211">0</cx:pt>
          <cx:pt idx="14212">0.26333333333333331</cx:pt>
          <cx:pt idx="14213">2.4670000000000001</cx:pt>
          <cx:pt idx="14214">0.08433333333333333</cx:pt>
          <cx:pt idx="14215">0.058333333333333334</cx:pt>
          <cx:pt idx="14216">2.0171666666666668</cx:pt>
          <cx:pt idx="14217">0.28700000000000003</cx:pt>
          <cx:pt idx="14218">0.41983333333333339</cx:pt>
          <cx:pt idx="14219">0.46200000000000002</cx:pt>
          <cx:pt idx="14220">0.30399999999999999</cx:pt>
          <cx:pt idx="14221">0.43516666666666665</cx:pt>
          <cx:pt idx="14222">0.06883333333333333</cx:pt>
          <cx:pt idx="14223">0.040333333333333332</cx:pt>
          <cx:pt idx="14224">3.5092500000000002</cx:pt>
          <cx:pt idx="14225">0.50450000000000006</cx:pt>
          <cx:pt idx="14226">0.11825000000000001</cx:pt>
          <cx:pt idx="14227">0.48225000000000001</cx:pt>
          <cx:pt idx="14228">0.152</cx:pt>
          <cx:pt idx="14229">2.1545000000000001</cx:pt>
          <cx:pt idx="14230">0.057500000000000002</cx:pt>
          <cx:pt idx="14231">0.040250000000000001</cx:pt>
          <cx:pt idx="14232">1.8485000000000003</cx:pt>
          <cx:pt idx="14233">0.26266666666666671</cx:pt>
          <cx:pt idx="14234">0.63749999999999984</cx:pt>
          <cx:pt idx="14235">0.04133333333333334</cx:pt>
          <cx:pt idx="14236">0.030499999999999999</cx:pt>
          <cx:pt idx="14237">0.6681666666666668</cx:pt>
          <cx:pt idx="14238">0.084666666666666668</cx:pt>
          <cx:pt idx="14239">0.12366666666666667</cx:pt>
          <cx:pt idx="14240">2.5847500000000001</cx:pt>
          <cx:pt idx="14241">0.32624999999999998</cx:pt>
          <cx:pt idx="14242">0.083500000000000005</cx:pt>
          <cx:pt idx="14243">0.50375000000000003</cx:pt>
          <cx:pt idx="14244">0.11825000000000001</cx:pt>
          <cx:pt idx="14245">1.3907499999999999</cx:pt>
          <cx:pt idx="14246">0.12825</cx:pt>
          <cx:pt idx="14247">0.034000000000000002</cx:pt>
          <cx:pt idx="14248">2.3340000000000001</cx:pt>
          <cx:pt idx="14249">0.4433333333333333</cx:pt>
          <cx:pt idx="14250">0.028000000000000001</cx:pt>
          <cx:pt idx="14251">0</cx:pt>
          <cx:pt idx="14252">0.011666666666666665</cx:pt>
          <cx:pt idx="14253">1.7843333333333335</cx:pt>
          <cx:pt idx="14254">0.055666666666666663</cx:pt>
          <cx:pt idx="14255">0.010999999999999999</cx:pt>
          <cx:pt idx="14256">2.2163333333333335</cx:pt>
          <cx:pt idx="14257">0.32433333333333331</cx:pt>
          <cx:pt idx="14258">0.60750000000000004</cx:pt>
          <cx:pt idx="14259">0.062</cx:pt>
          <cx:pt idx="14260">0.26433333333333331</cx:pt>
          <cx:pt idx="14261">0.84199999999999997</cx:pt>
          <cx:pt idx="14262">0.075833333333333336</cx:pt>
          <cx:pt idx="14263">0.040333333333333332</cx:pt>
          <cx:pt idx="14264">2.9744999999999999</cx:pt>
          <cx:pt idx="14265">0.3076666666666667</cx:pt>
          <cx:pt idx="14266">0.5635</cx:pt>
          <cx:pt idx="14267">0.10483333333333333</cx:pt>
          <cx:pt idx="14268">0.39633333333333332</cx:pt>
          <cx:pt idx="14269">1.4376666666666669</cx:pt>
          <cx:pt idx="14270">0.13116666666666665</cx:pt>
          <cx:pt idx="14271">0.03333333333333334</cx:pt>
          <cx:pt idx="14272">4.2869999999999999</cx:pt>
          <cx:pt idx="14273">0.40225</cx:pt>
          <cx:pt idx="14274">0.56674999999999998</cx:pt>
          <cx:pt idx="14275">0.70599999999999996</cx:pt>
          <cx:pt idx="14276">0.23425000000000001</cx:pt>
          <cx:pt idx="14277">2.1607500000000002</cx:pt>
          <cx:pt idx="14278">0.20000000000000001</cx:pt>
          <cx:pt idx="14279">0.017000000000000001</cx:pt>
          <cx:pt idx="14280">2.0222500000000001</cx:pt>
          <cx:pt idx="14281">0.32374999999999998</cx:pt>
          <cx:pt idx="14282">0.2545</cx:pt>
          <cx:pt idx="14283">0.0395</cx:pt>
          <cx:pt idx="14284">0.30375000000000002</cx:pt>
          <cx:pt idx="14285">0.80374999999999996</cx:pt>
          <cx:pt idx="14286">0.099250000000000005</cx:pt>
          <cx:pt idx="14287">0.19775000000000001</cx:pt>
          <cx:pt idx="14288">2.4603333333333337</cx:pt>
          <cx:pt idx="14289">0.58933333333333338</cx:pt>
          <cx:pt idx="14290">0.27766666666666667</cx:pt>
          <cx:pt idx="14291">0.36966666666666664</cx:pt>
          <cx:pt idx="14292">0.19400000000000001</cx:pt>
          <cx:pt idx="14293">0.90133333333333332</cx:pt>
          <cx:pt idx="14294">0.087333333333333332</cx:pt>
          <cx:pt idx="14295">0.041000000000000002</cx:pt>
          <cx:pt idx="14296">3.5075000000000003</cx:pt>
          <cx:pt idx="14297">0.47400000000000003</cx:pt>
          <cx:pt idx="14298">0.54474999999999996</cx:pt>
          <cx:pt idx="14299">0.0077499999999999999</cx:pt>
          <cx:pt idx="14300">0.19450000000000001</cx:pt>
          <cx:pt idx="14301">2.2072500000000002</cx:pt>
          <cx:pt idx="14302">0.051000000000000004</cx:pt>
          <cx:pt idx="14303">0.028250000000000001</cx:pt>
          <cx:pt idx="14304">3.8313333333333333</cx:pt>
          <cx:pt idx="14305">0.4906666666666667</cx:pt>
          <cx:pt idx="14306">0.38833333333333336</cx:pt>
          <cx:pt idx="14307">0</cx:pt>
          <cx:pt idx="14308">0.26000000000000001</cx:pt>
          <cx:pt idx="14309">2.5283333333333329</cx:pt>
          <cx:pt idx="14310">0.10566666666666667</cx:pt>
          <cx:pt idx="14311">0.058333333333333334</cx:pt>
          <cx:pt idx="14312">1.9071666666666669</cx:pt>
          <cx:pt idx="14313">0.29349999999999998</cx:pt>
          <cx:pt idx="14314">0.63516666666666666</cx:pt>
          <cx:pt idx="14315">0.33600000000000002</cx:pt>
          <cx:pt idx="14316">0.154</cx:pt>
          <cx:pt idx="14317">0.41233333333333338</cx:pt>
          <cx:pt idx="14318">0.043166666666666666</cx:pt>
          <cx:pt idx="14319">0.033000000000000002</cx:pt>
          <cx:pt idx="14320">3.3319999999999999</cx:pt>
          <cx:pt idx="14321">0.3715</cx:pt>
          <cx:pt idx="14322">0.17924999999999999</cx:pt>
          <cx:pt idx="14323">0.26524999999999999</cx:pt>
          <cx:pt idx="14324">0.11600000000000001</cx:pt>
          <cx:pt idx="14325">2.2317499999999999</cx:pt>
          <cx:pt idx="14326">0.079750000000000001</cx:pt>
          <cx:pt idx="14327">0.088499999999999995</cx:pt>
          <cx:pt idx="14328">1.6875</cx:pt>
          <cx:pt idx="14329">0.29699999999999999</cx:pt>
          <cx:pt idx="14330">0.6296666666666666</cx:pt>
          <cx:pt idx="14331">0.031666666666666669</cx:pt>
          <cx:pt idx="14332">0.048500000000000001</cx:pt>
          <cx:pt idx="14333">0.54666666666666663</cx:pt>
          <cx:pt idx="14334">0.073999999999999996</cx:pt>
          <cx:pt idx="14335">0.059999999999999998</cx:pt>
          <cx:pt idx="14336">2.6630000000000003</cx:pt>
          <cx:pt idx="14337">0.32374999999999998</cx:pt>
          <cx:pt idx="14338">0.253</cx:pt>
          <cx:pt idx="14339">0.51050000000000006</cx:pt>
          <cx:pt idx="14340">0.11275</cx:pt>
          <cx:pt idx="14341">1.2415</cx:pt>
          <cx:pt idx="14342">0.12675</cx:pt>
          <cx:pt idx="14343">0.094750000000000001</cx:pt>
          <cx:pt idx="14344">2.403</cx:pt>
          <cx:pt idx="14345">0.36733333333333335</cx:pt>
          <cx:pt idx="14346">0.065000000000000002</cx:pt>
          <cx:pt idx="14347">0</cx:pt>
          <cx:pt idx="14348">0</cx:pt>
          <cx:pt idx="14349">1.948</cx:pt>
          <cx:pt idx="14350">0.0076666666666666671</cx:pt>
          <cx:pt idx="14351">0.014999999999999999</cx:pt>
          <cx:pt idx="14352">2.004</cx:pt>
          <cx:pt idx="14353">0.32633333333333331</cx:pt>
          <cx:pt idx="14354">0.34833333333333338</cx:pt>
          <cx:pt idx="14355">0.055500000000000001</cx:pt>
          <cx:pt idx="14356">0.3758333333333333</cx:pt>
          <cx:pt idx="14357">0.76783333333333326</cx:pt>
          <cx:pt idx="14358">0.066000000000000003</cx:pt>
          <cx:pt idx="14359">0.064166666666666664</cx:pt>
          <cx:pt idx="14360">3.2156666666666665</cx:pt>
          <cx:pt idx="14361">0.27850000000000003</cx:pt>
          <cx:pt idx="14362">0.52800000000000002</cx:pt>
          <cx:pt idx="14363">0.16333333333333336</cx:pt>
          <cx:pt idx="14364">0.70816666666666661</cx:pt>
          <cx:pt idx="14365">1.3523333333333336</cx:pt>
          <cx:pt idx="14366">0.11266666666666668</cx:pt>
          <cx:pt idx="14367">0.072666666666666671</cx:pt>
          <cx:pt idx="14368">4.7212500000000004</cx:pt>
          <cx:pt idx="14369">0.43149999999999999</cx:pt>
          <cx:pt idx="14370">1.02075</cx:pt>
          <cx:pt idx="14371">0.69550000000000001</cx:pt>
          <cx:pt idx="14372">0.32600000000000001</cx:pt>
          <cx:pt idx="14373">2.0470000000000002</cx:pt>
          <cx:pt idx="14374">0.16675000000000001</cx:pt>
          <cx:pt idx="14375">0.033750000000000002</cx:pt>
          <cx:pt idx="14376">2.19625</cx:pt>
          <cx:pt idx="14377">0.3105</cx:pt>
          <cx:pt idx="14378">0.35525000000000001</cx:pt>
          <cx:pt idx="14379">0.060499999999999998</cx:pt>
          <cx:pt idx="14380">0.317</cx:pt>
          <cx:pt idx="14381">0.82750000000000001</cx:pt>
          <cx:pt idx="14382">0.1285</cx:pt>
          <cx:pt idx="14383">0.19700000000000001</cx:pt>
          <cx:pt idx="14384">2.7113333333333332</cx:pt>
          <cx:pt idx="14385">0.55666666666666664</cx:pt>
          <cx:pt idx="14386">0.43033333333333329</cx:pt>
          <cx:pt idx="14387">0.34200000000000003</cx:pt>
          <cx:pt idx="14388">0.16966666666666666</cx:pt>
          <cx:pt idx="14389">1.0050000000000001</cx:pt>
          <cx:pt idx="14390">0.183</cx:pt>
          <cx:pt idx="14391">0.02466666666666667</cx:pt>
          <cx:pt idx="14392">3.3202500000000001</cx:pt>
          <cx:pt idx="14393">0.38900000000000001</cx:pt>
          <cx:pt idx="14394">0.56074999999999997</cx:pt>
          <cx:pt idx="14395">0.0040000000000000001</cx:pt>
          <cx:pt idx="14396">0.192</cx:pt>
          <cx:pt idx="14397">2.0912500000000001</cx:pt>
          <cx:pt idx="14398">0.055500000000000001</cx:pt>
          <cx:pt idx="14399">0.02775</cx:pt>
          <cx:pt idx="14400">2.3127499999999999</cx:pt>
          <cx:pt idx="14401">0.31025000000000003</cx:pt>
          <cx:pt idx="14402">0.15625</cx:pt>
          <cx:pt idx="14403">0</cx:pt>
          <cx:pt idx="14404">0.11550000000000001</cx:pt>
          <cx:pt idx="14405">1.5947500000000001</cx:pt>
          <cx:pt idx="14406">0.099500000000000005</cx:pt>
          <cx:pt idx="14407">0.036499999999999998</cx:pt>
          <cx:pt idx="14408">1.7731666666666666</cx:pt>
          <cx:pt idx="14409">0.20750000000000002</cx:pt>
          <cx:pt idx="14410">0.34533333333333333</cx:pt>
          <cx:pt idx="14411">0.42299999999999999</cx:pt>
          <cx:pt idx="14412">0.30983333333333329</cx:pt>
          <cx:pt idx="14413">0.41350000000000009</cx:pt>
          <cx:pt idx="14414">0.029333333333333333</cx:pt>
          <cx:pt idx="14415">0.044666666666666667</cx:pt>
          <cx:pt idx="14416">3.0885000000000002</cx:pt>
          <cx:pt idx="14417">0.26250000000000001</cx:pt>
          <cx:pt idx="14418">0.39850000000000002</cx:pt>
          <cx:pt idx="14419">0.31</cx:pt>
          <cx:pt idx="14420">0.083250000000000005</cx:pt>
          <cx:pt idx="14421">1.8069999999999999</cx:pt>
          <cx:pt idx="14422">0.13975000000000001</cx:pt>
          <cx:pt idx="14423">0.087500000000000008</cx:pt>
          <cx:pt idx="14424">1.2441666666666666</cx:pt>
          <cx:pt idx="14425">0.21733333333333335</cx:pt>
          <cx:pt idx="14426">0.26200000000000001</cx:pt>
          <cx:pt idx="14427">0.031833333333333332</cx:pt>
          <cx:pt idx="14428">0.0395</cx:pt>
          <cx:pt idx="14429">0.49133333333333334</cx:pt>
          <cx:pt idx="14430">0.13233333333333336</cx:pt>
          <cx:pt idx="14431">0.069833333333333331</cx:pt>
          <cx:pt idx="14432">2.5540000000000003</cx:pt>
          <cx:pt idx="14433">0.28300000000000003</cx:pt>
          <cx:pt idx="14434">0.25575000000000003</cx:pt>
          <cx:pt idx="14435">0.47950000000000004</cx:pt>
          <cx:pt idx="14436">0.1575</cx:pt>
          <cx:pt idx="14437">1.1832500000000001</cx:pt>
          <cx:pt idx="14438">0.106</cx:pt>
          <cx:pt idx="14439">0.088999999999999996</cx:pt>
          <cx:pt idx="14440">2.0053333333333336</cx:pt>
          <cx:pt idx="14441">0.29199999999999998</cx:pt>
          <cx:pt idx="14442">0.014666666666666666</cx:pt>
          <cx:pt idx="14443">0</cx:pt>
          <cx:pt idx="14444">0.00033333333333333332</cx:pt>
          <cx:pt idx="14445">1.6263333333333334</cx:pt>
          <cx:pt idx="14446">0.057666666666666665</cx:pt>
          <cx:pt idx="14447">0.014333333333333335</cx:pt>
          <cx:pt idx="14448">1.8540000000000001</cx:pt>
          <cx:pt idx="14449">0.2455</cx:pt>
          <cx:pt idx="14450">0.29633333333333339</cx:pt>
          <cx:pt idx="14451">0.040333333333333332</cx:pt>
          <cx:pt idx="14452">0.3158333333333333</cx:pt>
          <cx:pt idx="14453">0.89150000000000007</cx:pt>
          <cx:pt idx="14454">0.036166666666666666</cx:pt>
          <cx:pt idx="14455">0.028333333333333332</cx:pt>
          <cx:pt idx="14456">2.8846666666666669</cx:pt>
          <cx:pt idx="14457">0.221</cx:pt>
          <cx:pt idx="14458">0.91233333333333344</cx:pt>
          <cx:pt idx="14459">0.14583333333333334</cx:pt>
          <cx:pt idx="14460">0.49016666666666669</cx:pt>
          <cx:pt idx="14461">1.0073333333333334</cx:pt>
          <cx:pt idx="14462">0.073333333333333334</cx:pt>
          <cx:pt idx="14463">0.034666666666666665</cx:pt>
          <cx:pt idx="14464">4.5140000000000002</cx:pt>
          <cx:pt idx="14465">0.34425</cx:pt>
          <cx:pt idx="14466">0.94774999999999998</cx:pt>
          <cx:pt idx="14467">0.748</cx:pt>
          <cx:pt idx="14468">0.28949999999999998</cx:pt>
          <cx:pt idx="14469">1.9339999999999999</cx:pt>
          <cx:pt idx="14470">0.21475</cx:pt>
          <cx:pt idx="14471">0.035750000000000004</cx:pt>
          <cx:pt idx="14472">1.7135</cx:pt>
          <cx:pt idx="14473">0.23500000000000001</cx:pt>
          <cx:pt idx="14474">0.47150000000000003</cx:pt>
          <cx:pt idx="14475">0.079750000000000001</cx:pt>
          <cx:pt idx="14476">0.3085</cx:pt>
          <cx:pt idx="14477">0.52449999999999997</cx:pt>
          <cx:pt idx="14478">0.067750000000000005</cx:pt>
          <cx:pt idx="14479">0.026499999999999999</cx:pt>
          <cx:pt idx="14480">1.8973333333333335</cx:pt>
          <cx:pt idx="14481">0.3746666666666667</cx:pt>
          <cx:pt idx="14482">0.17933333333333332</cx:pt>
          <cx:pt idx="14483">0.22633333333333333</cx:pt>
          <cx:pt idx="14484">0.216</cx:pt>
          <cx:pt idx="14485">0.68666666666666665</cx:pt>
          <cx:pt idx="14486">0.18166666666666667</cx:pt>
          <cx:pt idx="14487">0.032666666666666663</cx:pt>
          <cx:pt idx="14488">3.1472500000000001</cx:pt>
          <cx:pt idx="14489">0.311</cx:pt>
          <cx:pt idx="14490">0.45150000000000001</cx:pt>
          <cx:pt idx="14491">0.11025</cx:pt>
          <cx:pt idx="14492">0.24475</cx:pt>
          <cx:pt idx="14493">1.9257500000000001</cx:pt>
          <cx:pt idx="14494">0.068500000000000005</cx:pt>
          <cx:pt idx="14495">0.035500000000000004</cx:pt>
          <cx:pt idx="14496">2.1859999999999999</cx:pt>
          <cx:pt idx="14497">0.2495</cx:pt>
          <cx:pt idx="14498">0.24024999999999999</cx:pt>
          <cx:pt idx="14499">0</cx:pt>
          <cx:pt idx="14500">0.089749999999999996</cx:pt>
          <cx:pt idx="14501">1.5115000000000001</cx:pt>
          <cx:pt idx="14502">0.053499999999999999</cx:pt>
          <cx:pt idx="14503">0.041500000000000002</cx:pt>
          <cx:pt idx="14504">1.6053333333333333</cx:pt>
          <cx:pt idx="14505">0.27300000000000002</cx:pt>
          <cx:pt idx="14506">0.27933333333333338</cx:pt>
          <cx:pt idx="14507">0.33733333333333332</cx:pt>
          <cx:pt idx="14508">0.25950000000000001</cx:pt>
          <cx:pt idx="14509">0.3718333333333334</cx:pt>
          <cx:pt idx="14510">0.031</cx:pt>
          <cx:pt idx="14511">0.05333333333333333</cx:pt>
          <cx:pt idx="14512">2.3892500000000001</cx:pt>
          <cx:pt idx="14513">0.2535</cx:pt>
          <cx:pt idx="14514">0.025500000000000002</cx:pt>
          <cx:pt idx="14515">0.26700000000000002</cx:pt>
          <cx:pt idx="14516">0.043000000000000003</cx:pt>
          <cx:pt idx="14517">1.69475</cx:pt>
          <cx:pt idx="14518">0.047</cx:pt>
          <cx:pt idx="14519">0.058500000000000003</cx:pt>
          <cx:pt idx="14520">1.3494999999999999</cx:pt>
          <cx:pt idx="14521">0.19500000000000001</cx:pt>
          <cx:pt idx="14522">0.29749999999999999</cx:pt>
          <cx:pt idx="14523">0.031666666666666669</cx:pt>
          <cx:pt idx="14524">0.043000000000000003</cx:pt>
          <cx:pt idx="14525">0.51666666666666661</cx:pt>
          <cx:pt idx="14526">0.13133333333333336</cx:pt>
          <cx:pt idx="14527">0.13433333333333333</cx:pt>
          <cx:pt idx="14528">1.6785000000000001</cx:pt>
          <cx:pt idx="14529">0.25225000000000003</cx:pt>
          <cx:pt idx="14530">0.086750000000000008</cx:pt>
          <cx:pt idx="14531">0.089749999999999996</cx:pt>
          <cx:pt idx="14532">0.036999999999999998</cx:pt>
          <cx:pt idx="14533">1.0745</cx:pt>
          <cx:pt idx="14534">0.072749999999999995</cx:pt>
          <cx:pt idx="14535">0.065500000000000003</cx:pt>
          <cx:pt idx="14536">2.1736666666666666</cx:pt>
          <cx:pt idx="14537">0.33300000000000002</cx:pt>
          <cx:pt idx="14538">0.24266666666666667</cx:pt>
          <cx:pt idx="14539">0</cx:pt>
          <cx:pt idx="14540">0.0066666666666666671</cx:pt>
          <cx:pt idx="14541">1.5166666666666666</cx:pt>
          <cx:pt idx="14542">0.042333333333333334</cx:pt>
          <cx:pt idx="14543">0.032333333333333339</cx:pt>
          <cx:pt idx="14544">1.7296666666666667</cx:pt>
          <cx:pt idx="14545">0.20616666666666666</cx:pt>
          <cx:pt idx="14546">0.27900000000000003</cx:pt>
          <cx:pt idx="14547">0.053999999999999992</cx:pt>
          <cx:pt idx="14548">0.27883333333333332</cx:pt>
          <cx:pt idx="14549">0.80933333333333335</cx:pt>
          <cx:pt idx="14550">0.044999999999999998</cx:pt>
          <cx:pt idx="14551">0.05733333333333334</cx:pt>
          <cx:pt idx="14552">2.1606666666666667</cx:pt>
          <cx:pt idx="14553">0.20516666666666666</cx:pt>
          <cx:pt idx="14554">0.37533333333333335</cx:pt>
          <cx:pt idx="14555">0.17083333333333334</cx:pt>
          <cx:pt idx="14556">0.4433333333333333</cx:pt>
          <cx:pt idx="14557">0.82716666666666672</cx:pt>
          <cx:pt idx="14558">0.089166666666666672</cx:pt>
          <cx:pt idx="14559">0.049666666666666671</cx:pt>
          <cx:pt idx="14560">3.8897500000000003</cx:pt>
          <cx:pt idx="14561">0.38700000000000001</cx:pt>
          <cx:pt idx="14562">0.1905</cx:pt>
          <cx:pt idx="14563">0.58699999999999997</cx:pt>
          <cx:pt idx="14564">0.40300000000000002</cx:pt>
          <cx:pt idx="14565">2.0342500000000001</cx:pt>
          <cx:pt idx="14566">0.14899999999999999</cx:pt>
          <cx:pt idx="14567">0.13900000000000001</cx:pt>
          <cx:pt idx="14568">2.0602499999999999</cx:pt>
          <cx:pt idx="14569">0.25950000000000001</cx:pt>
          <cx:pt idx="14570">0.60650000000000004</cx:pt>
          <cx:pt idx="14571">0.10625</cx:pt>
          <cx:pt idx="14572">0.46050000000000002</cx:pt>
          <cx:pt idx="14573">0.51300000000000001</cx:pt>
          <cx:pt idx="14574">0.084750000000000006</cx:pt>
          <cx:pt idx="14575">0.029750000000000002</cx:pt>
          <cx:pt idx="14576">2.4836666666666667</cx:pt>
          <cx:pt idx="14577">0.48133333333333334</cx:pt>
          <cx:pt idx="14578">0.51300000000000001</cx:pt>
          <cx:pt idx="14579">0.22700000000000001</cx:pt>
          <cx:pt idx="14580">0.20866666666666667</cx:pt>
          <cx:pt idx="14581">0.84499999999999997</cx:pt>
          <cx:pt idx="14582">0.16633333333333333</cx:pt>
          <cx:pt idx="14583">0.042333333333333334</cx:pt>
          <cx:pt idx="14584">3.10175</cx:pt>
          <cx:pt idx="14585">0.373</cx:pt>
          <cx:pt idx="14586">0.5655</cx:pt>
          <cx:pt idx="14587">0.21725</cx:pt>
          <cx:pt idx="14588">0.222</cx:pt>
          <cx:pt idx="14589">1.67025</cx:pt>
          <cx:pt idx="14590">0.01375</cx:pt>
          <cx:pt idx="14591">0.040000000000000001</cx:pt>
          <cx:pt idx="14592">1.613</cx:pt>
          <cx:pt idx="14593">0.17325000000000002</cx:pt>
          <cx:pt idx="14594">0.066250000000000003</cx:pt>
          <cx:pt idx="14595">0</cx:pt>
          <cx:pt idx="14596">0.088999999999999996</cx:pt>
          <cx:pt idx="14597">1.2025000000000001</cx:pt>
          <cx:pt idx="14598">0.049500000000000002</cx:pt>
          <cx:pt idx="14599">0.032500000000000001</cx:pt>
          <cx:pt idx="14600">1.8221666666666669</cx:pt>
          <cx:pt idx="14601">0.23400000000000001</cx:pt>
          <cx:pt idx="14602">0.59833333333333338</cx:pt>
          <cx:pt idx="14603">0.3208333333333333</cx:pt>
          <cx:pt idx="14604">0.35399999999999998</cx:pt>
          <cx:pt idx="14605">0.21099999999999999</cx:pt>
          <cx:pt idx="14606">0.041833333333333333</cx:pt>
          <cx:pt idx="14607">0.062166666666666669</cx:pt>
          <cx:pt idx="14608">2.9037500000000001</cx:pt>
          <cx:pt idx="14609">0.32674999999999998</cx:pt>
          <cx:pt idx="14610">0.42825000000000002</cx:pt>
          <cx:pt idx="14611">0.20200000000000001</cx:pt>
          <cx:pt idx="14612">0.14824999999999999</cx:pt>
          <cx:pt idx="14613">1.68475</cx:pt>
          <cx:pt idx="14614">0.066750000000000004</cx:pt>
          <cx:pt idx="14615">0.047</cx:pt>
          <cx:pt idx="14616">1.4513333333333336</cx:pt>
          <cx:pt idx="14617">0.16483333333333336</cx:pt>
          <cx:pt idx="14618">0.34850000000000009</cx:pt>
          <cx:pt idx="14619">0.031833333333333332</cx:pt>
          <cx:pt idx="14620">0.0625</cx:pt>
          <cx:pt idx="14621">0.60533333333333339</cx:pt>
          <cx:pt idx="14622">0.19816666666666666</cx:pt>
          <cx:pt idx="14623">0.040166666666666663</cx:pt>
          <cx:pt idx="14624">2.3734999999999999</cx:pt>
          <cx:pt idx="14625">0.22975000000000001</cx:pt>
          <cx:pt idx="14626">0.53449999999999998</cx:pt>
          <cx:pt idx="14627">0.46825</cx:pt>
          <cx:pt idx="14628">0.0385</cx:pt>
          <cx:pt idx="14629">1.0515000000000001</cx:pt>
          <cx:pt idx="14630">0.029000000000000001</cx:pt>
          <cx:pt idx="14631">0.021999999999999999</cx:pt>
          <cx:pt idx="14632">2.0070000000000001</cx:pt>
          <cx:pt idx="14633">0.25566666666666665</cx:pt>
          <cx:pt idx="14634">0.31666666666666671</cx:pt>
          <cx:pt idx="14635">0</cx:pt>
          <cx:pt idx="14636">0.23233333333333334</cx:pt>
          <cx:pt idx="14637">1.175</cx:pt>
          <cx:pt idx="14638">0.014666666666666666</cx:pt>
          <cx:pt idx="14639">0.012666666666666666</cx:pt>
          <cx:pt idx="14640">1.4221666666666666</cx:pt>
          <cx:pt idx="14641">0.28433333333333333</cx:pt>
          <cx:pt idx="14642">0.18266666666666667</cx:pt>
          <cx:pt idx="14643">0.031166666666666665</cx:pt>
          <cx:pt idx="14644">0.33683333333333332</cx:pt>
          <cx:pt idx="14645">0.51083333333333336</cx:pt>
          <cx:pt idx="14646">0.047333333333333338</cx:pt>
          <cx:pt idx="14647">0.029000000000000001</cx:pt>
          <cx:pt idx="14648">2.6143333333333336</cx:pt>
          <cx:pt idx="14649">0.17599999999999999</cx:pt>
          <cx:pt idx="14650">0.57799999999999996</cx:pt>
          <cx:pt idx="14651">0.16316666666666665</cx:pt>
          <cx:pt idx="14652">0.58116666666666661</cx:pt>
          <cx:pt idx="14653">0.83850000000000002</cx:pt>
          <cx:pt idx="14654">0.24299999999999999</cx:pt>
          <cx:pt idx="14655">0.034500000000000003</cx:pt>
          <cx:pt idx="14656">3.3482500000000002</cx:pt>
          <cx:pt idx="14657">0.32350000000000001</cx:pt>
          <cx:pt idx="14658">0.092249999999999999</cx:pt>
          <cx:pt idx="14659">0.627</cx:pt>
          <cx:pt idx="14660">0.27000000000000002</cx:pt>
          <cx:pt idx="14661">1.78725</cx:pt>
          <cx:pt idx="14662">0.19800000000000001</cx:pt>
          <cx:pt idx="14663">0.050250000000000003</cx:pt>
          <cx:pt idx="14664">3.3948200138985407</cx:pt>
          <cx:pt idx="14665">0.3392355802640723</cx:pt>
          <cx:pt idx="14666">1.2903961084086171</cx:pt>
          <cx:pt idx="14667">0.083520500347463542</cx:pt>
          <cx:pt idx="14668">0.60291869353717853</cx:pt>
          <cx:pt idx="14669">0.88411396803335651</cx:pt>
          <cx:pt idx="14670">0.1548575399583044</cx:pt>
          <cx:pt idx="14671">0.039777623349548298</cx:pt>
          <cx:pt idx="14672">3.6706666666666661</cx:pt>
          <cx:pt idx="14673">0.56866666666666665</cx:pt>
          <cx:pt idx="14674">1.4606666666666668</cx:pt>
          <cx:pt idx="14675">0.22333333333333336</cx:pt>
          <cx:pt idx="14676">0.48599999999999999</cx:pt>
          <cx:pt idx="14677">0.60399999999999998</cx:pt>
          <cx:pt idx="14678">0.29566666666666669</cx:pt>
          <cx:pt idx="14679">0.032333333333333339</cx:pt>
          <cx:pt idx="14680">2.2145000000000001</cx:pt>
          <cx:pt idx="14681">0.27350000000000002</cx:pt>
          <cx:pt idx="14682">0.52649999999999997</cx:pt>
          <cx:pt idx="14683">0.13925000000000001</cx:pt>
          <cx:pt idx="14684">0.187</cx:pt>
          <cx:pt idx="14685">0.96050000000000002</cx:pt>
          <cx:pt idx="14686">0.079250000000000001</cx:pt>
          <cx:pt idx="14687">0.048500000000000001</cx:pt>
          <cx:pt idx="14688">2.0409999999999999</cx:pt>
          <cx:pt idx="14689">0.22550000000000001</cx:pt>
          <cx:pt idx="14690">0.49249999999999999</cx:pt>
          <cx:pt idx="14691">0.052249999999999998</cx:pt>
          <cx:pt idx="14692">0.10575</cx:pt>
          <cx:pt idx="14693">1.0210000000000001</cx:pt>
          <cx:pt idx="14694">0.1245</cx:pt>
          <cx:pt idx="14695">0.0195</cx:pt>
          <cx:pt idx="14696">1.6565000000000003</cx:pt>
          <cx:pt idx="14697">0.17266666666666666</cx:pt>
          <cx:pt idx="14698">0.4921666666666667</cx:pt>
          <cx:pt idx="14699">0.32333333333333331</cx:pt>
          <cx:pt idx="14700">0.4356666666666667</cx:pt>
          <cx:pt idx="14701">0.109</cx:pt>
          <cx:pt idx="14702">0.083500000000000005</cx:pt>
          <cx:pt idx="14703">0.040166666666666663</cx:pt>
          <cx:pt idx="14704">2.6307499999999999</cx:pt>
          <cx:pt idx="14705">0.30525000000000002</cx:pt>
          <cx:pt idx="14706">0.3085</cx:pt>
          <cx:pt idx="14707">0.24575</cx:pt>
          <cx:pt idx="14708">0.21425</cx:pt>
          <cx:pt idx="14709">1.3980000000000001</cx:pt>
          <cx:pt idx="14710">0.061499999999999999</cx:pt>
          <cx:pt idx="14711">0.097500000000000003</cx:pt>
          <cx:pt idx="14712">1.1398333333333333</cx:pt>
          <cx:pt idx="14713">0.15133333333333335</cx:pt>
          <cx:pt idx="14714">0.22700000000000001</cx:pt>
          <cx:pt idx="14715">0.031833333333333332</cx:pt>
          <cx:pt idx="14716">0.061833333333333337</cx:pt>
          <cx:pt idx="14717">0.48833333333333334</cx:pt>
          <cx:pt idx="14718">0.10483333333333333</cx:pt>
          <cx:pt idx="14719">0.074666666666666673</cx:pt>
          <cx:pt idx="14720">3.5202499999999999</cx:pt>
          <cx:pt idx="14721">0.28925000000000001</cx:pt>
          <cx:pt idx="14722">1.12775</cx:pt>
          <cx:pt idx="14723">0.64049999999999996</cx:pt>
          <cx:pt idx="14724">0.19125</cx:pt>
          <cx:pt idx="14725">1.1172500000000001</cx:pt>
          <cx:pt idx="14726">0.12325</cx:pt>
          <cx:pt idx="14727">0.031</cx:pt>
          <cx:pt idx="14728">1.7260000000000002</cx:pt>
          <cx:pt idx="14729">0.21633333333333335</cx:pt>
          <cx:pt idx="14730">0.08666666666666667</cx:pt>
          <cx:pt idx="14731">0</cx:pt>
          <cx:pt idx="14732">0.017666666666666667</cx:pt>
          <cx:pt idx="14733">1.3049999999999999</cx:pt>
          <cx:pt idx="14734">0.078666666666666676</cx:pt>
          <cx:pt idx="14735">0.021666666666666667</cx:pt>
          <cx:pt idx="14736">2.919</cx:pt>
          <cx:pt idx="14737">0.26833333333333331</cx:pt>
          <cx:pt idx="14738">1.3161666666666665</cx:pt>
          <cx:pt idx="14739">0.10266666666666667</cx:pt>
          <cx:pt idx="14740">0.40000000000000002</cx:pt>
          <cx:pt idx="14741">0.65549999999999997</cx:pt>
          <cx:pt idx="14742">0.11833333333333333</cx:pt>
          <cx:pt idx="14743">0.058000000000000003</cx:pt>
          <cx:pt idx="14744">2.2898333333333336</cx:pt>
          <cx:pt idx="14745">0.18516666666666667</cx:pt>
          <cx:pt idx="14746">0.70983333333333343</cx:pt>
          <cx:pt idx="14747">0.14966666666666667</cx:pt>
          <cx:pt idx="14748">0.47133333333333333</cx:pt>
          <cx:pt idx="14749">0.55233333333333334</cx:pt>
          <cx:pt idx="14750">0.17899999999999999</cx:pt>
          <cx:pt idx="14751">0.042500000000000003</cx:pt>
          <cx:pt idx="14752">3.1815000000000002</cx:pt>
          <cx:pt idx="14753">0.33400000000000002</cx:pt>
          <cx:pt idx="14754">0.20475000000000002</cx:pt>
          <cx:pt idx="14755">0.41899999999999998</cx:pt>
          <cx:pt idx="14756">0.3105</cx:pt>
          <cx:pt idx="14757">1.6739999999999999</cx:pt>
          <cx:pt idx="14758">0.21875</cx:pt>
          <cx:pt idx="14759">0.020500000000000001</cx:pt>
          <cx:pt idx="14760">2.5282499999999999</cx:pt>
          <cx:pt idx="14761">0.26474999999999999</cx:pt>
          <cx:pt idx="14762">0.85099999999999998</cx:pt>
          <cx:pt idx="14763">0.11425</cx:pt>
          <cx:pt idx="14764">0.45400000000000001</cx:pt>
          <cx:pt idx="14765">0.66525000000000001</cx:pt>
          <cx:pt idx="14766">0.12425</cx:pt>
          <cx:pt idx="14767">0.05475</cx:pt>
          <cx:pt idx="14768">2.2103333333333337</cx:pt>
          <cx:pt idx="14769">0.36599999999999999</cx:pt>
          <cx:pt idx="14770">0.65433333333333332</cx:pt>
          <cx:pt idx="14771">0.214</cx:pt>
          <cx:pt idx="14772">0.40000000000000002</cx:pt>
          <cx:pt idx="14773">0.28466666666666662</cx:pt>
          <cx:pt idx="14774">0.26766666666666666</cx:pt>
          <cx:pt idx="14775">0.023666666666666669</cx:pt>
          <cx:pt idx="14776">1.8282499999999999</cx:pt>
          <cx:pt idx="14777">0.29299999999999998</cx:pt>
          <cx:pt idx="14778">0.27400000000000002</cx:pt>
          <cx:pt idx="14779">0.10075000000000001</cx:pt>
          <cx:pt idx="14780">0.076999999999999999</cx:pt>
          <cx:pt idx="14781">1.0135000000000001</cx:pt>
          <cx:pt idx="14782">0.042750000000000003</cx:pt>
          <cx:pt idx="14783">0.02725</cx:pt>
          <cx:pt idx="14784">2.4117500000000001</cx:pt>
          <cx:pt idx="14785">0.28425</cx:pt>
          <cx:pt idx="14786">0.59699999999999998</cx:pt>
          <cx:pt idx="14787">0.098250000000000004</cx:pt>
          <cx:pt idx="14788">0.18675</cx:pt>
          <cx:pt idx="14789">1.0705</cx:pt>
          <cx:pt idx="14790">0.11775000000000001</cx:pt>
          <cx:pt idx="14791">0.057250000000000002</cx:pt>
          <cx:pt idx="14792">1.4844999999999997</cx:pt>
          <cx:pt idx="14793">0.16900000000000001</cx:pt>
          <cx:pt idx="14794">0.50683333333333336</cx:pt>
          <cx:pt idx="14795">0.19183333333333336</cx:pt>
          <cx:pt idx="14796">0.36199999999999999</cx:pt>
          <cx:pt idx="14797">0.13216666666666665</cx:pt>
          <cx:pt idx="14798">0.089333333333333334</cx:pt>
          <cx:pt idx="14799">0.03333333333333334</cx:pt>
          <cx:pt idx="14800">1.845</cx:pt>
          <cx:pt idx="14801">0.27200000000000002</cx:pt>
          <cx:pt idx="14802">0.01125</cx:pt>
          <cx:pt idx="14803">0.19725000000000001</cx:pt>
          <cx:pt idx="14804">0.32124999999999998</cx:pt>
          <cx:pt idx="14805">0.83100000000000007</cx:pt>
          <cx:pt idx="14806">0.15675</cx:pt>
          <cx:pt idx="14807">0.055500000000000001</cx:pt>
          <cx:pt idx="14808">1.6653333333333331</cx:pt>
          <cx:pt idx="14809">0.183</cx:pt>
          <cx:pt idx="14810">0.70316666666666661</cx:pt>
          <cx:pt idx="14811">0.035333333333333335</cx:pt>
          <cx:pt idx="14812">0.076499999999999999</cx:pt>
          <cx:pt idx="14813">0.48933333333333329</cx:pt>
          <cx:pt idx="14814">0.13416666666666666</cx:pt>
          <cx:pt idx="14815">0.043833333333333335</cx:pt>
          <cx:pt idx="14816">2.121</cx:pt>
          <cx:pt idx="14817">0.19875000000000001</cx:pt>
          <cx:pt idx="14818">0.24374999999999999</cx:pt>
          <cx:pt idx="14819">0.20050000000000001</cx:pt>
          <cx:pt idx="14820">0.19</cx:pt>
          <cx:pt idx="14821">1.14825</cx:pt>
          <cx:pt idx="14822">0.10975</cx:pt>
          <cx:pt idx="14823">0.029999999999999999</cx:pt>
          <cx:pt idx="14824">2.0503333333333336</cx:pt>
          <cx:pt idx="14825">0.27066666666666667</cx:pt>
          <cx:pt idx="14826">0.042000000000000003</cx:pt>
          <cx:pt idx="14827">0</cx:pt>
          <cx:pt idx="14828">0</cx:pt>
          <cx:pt idx="14829">1.5703333333333336</cx:pt>
          <cx:pt idx="14830">0.12666666666666668</cx:pt>
          <cx:pt idx="14831">0.040666666666666663</cx:pt>
          <cx:pt idx="14832">1.855</cx:pt>
          <cx:pt idx="14833">0.20050000000000001</cx:pt>
          <cx:pt idx="14834">0.53100000000000003</cx:pt>
          <cx:pt idx="14835">0.044333333333333336</cx:pt>
          <cx:pt idx="14836">0.41450000000000004</cx:pt>
          <cx:pt idx="14837">0.55533333333333323</cx:pt>
          <cx:pt idx="14838">0.083000000000000004</cx:pt>
          <cx:pt idx="14839">0.026333333333333334</cx:pt>
          <cx:pt idx="14840">2.3851666666666667</cx:pt>
          <cx:pt idx="14841">0.19916666666666666</cx:pt>
          <cx:pt idx="14842">0.63583333333333336</cx:pt>
          <cx:pt idx="14843">0.113</cx:pt>
          <cx:pt idx="14844">0.60066666666666668</cx:pt>
          <cx:pt idx="14845">0.65983333333333327</cx:pt>
          <cx:pt idx="14846">0.10883333333333334</cx:pt>
          <cx:pt idx="14847">0.067833333333333329</cx:pt>
          <cx:pt idx="14848">3.278</cx:pt>
          <cx:pt idx="14849">0.28225</cx:pt>
          <cx:pt idx="14850">0</cx:pt>
          <cx:pt idx="14851">0.57825000000000004</cx:pt>
          <cx:pt idx="14852">0.33424999999999999</cx:pt>
          <cx:pt idx="14853">1.855</cx:pt>
          <cx:pt idx="14854">0.19475000000000001</cx:pt>
          <cx:pt idx="14855">0.033500000000000002</cx:pt>
          <cx:pt idx="14856">1.6717500000000001</cx:pt>
          <cx:pt idx="14857">0.23225000000000001</cx:pt>
          <cx:pt idx="14858">0.51424999999999998</cx:pt>
          <cx:pt idx="14859">0.095250000000000001</cx:pt>
          <cx:pt idx="14860">0.20874999999999999</cx:pt>
          <cx:pt idx="14861">0.38574999999999998</cx:pt>
          <cx:pt idx="14862">0.10375000000000001</cx:pt>
          <cx:pt idx="14863">0.13175000000000001</cx:pt>
          <cx:pt idx="14864">1.2343333333333335</cx:pt>
          <cx:pt idx="14865">0.3173333333333333</cx:pt>
          <cx:pt idx="14866">0.19766666666666666</cx:pt>
          <cx:pt idx="14867">0.20233333333333334</cx:pt>
          <cx:pt idx="14868">0.032333333333333339</cx:pt>
          <cx:pt idx="14869">0.17233333333333331</cx:pt>
          <cx:pt idx="14870">0.253</cx:pt>
          <cx:pt idx="14871">0.059333333333333335</cx:pt>
          <cx:pt idx="14872">3.0466532314107018</cx:pt>
          <cx:pt idx="14873">0.34749131341209177</cx:pt>
          <cx:pt idx="14874">0.2394162612925643</cx:pt>
          <cx:pt idx="14875">0.014797776233495487</cx:pt>
          <cx:pt idx="14876">0.19538568450312718</cx:pt>
          <cx:pt idx="14877">2.1477414871438496</cx:pt>
          <cx:pt idx="14878">0.0462821403752606</cx:pt>
          <cx:pt idx="14879">0.055538568450312721</cx:pt>
          <cx:pt idx="14880">2.4715000000000003</cx:pt>
          <cx:pt idx="14881">0.27074999999999999</cx:pt>
          <cx:pt idx="14882">0.28650000000000003</cx:pt>
          <cx:pt idx="14883">0.024</cx:pt>
          <cx:pt idx="14884">0.13700000000000001</cx:pt>
          <cx:pt idx="14885">1.5707500000000001</cx:pt>
          <cx:pt idx="14886">0.11550000000000001</cx:pt>
          <cx:pt idx="14887">0.067000000000000004</cx:pt>
          <cx:pt idx="14888">1.273333333333333</cx:pt>
          <cx:pt idx="14889">0.20116666666666666</cx:pt>
          <cx:pt idx="14890">0.33383333333333337</cx:pt>
          <cx:pt idx="14891">0.22883333333333336</cx:pt>
          <cx:pt idx="14892">0.34383333333333332</cx:pt>
          <cx:pt idx="14893">0.066166666666666679</cx:pt>
          <cx:pt idx="14894">0.059999999999999998</cx:pt>
          <cx:pt idx="14895">0.0395</cx:pt>
          <cx:pt idx="14896">2.2915000000000001</cx:pt>
          <cx:pt idx="14897">0.35549999999999998</cx:pt>
          <cx:pt idx="14898">0.25874999999999998</cx:pt>
          <cx:pt idx="14899">0.26674999999999999</cx:pt>
          <cx:pt idx="14900">0.13125000000000001</cx:pt>
          <cx:pt idx="14901">1.1325000000000001</cx:pt>
          <cx:pt idx="14902">0.082000000000000003</cx:pt>
          <cx:pt idx="14903">0.064750000000000002</cx:pt>
          <cx:pt idx="14904">1.7031666666666665</cx:pt>
          <cx:pt idx="14905">0.22966666666666666</cx:pt>
          <cx:pt idx="14906">0.56683333333333341</cx:pt>
          <cx:pt idx="14907">0.034666666666666665</cx:pt>
          <cx:pt idx="14908">0.082000000000000003</cx:pt>
          <cx:pt idx="14909">0.53866666666666663</cx:pt>
          <cx:pt idx="14910">0.14083333333333334</cx:pt>
          <cx:pt idx="14911">0.1105</cx:pt>
          <cx:pt idx="14912">2.4877500000000001</cx:pt>
          <cx:pt idx="14913">0.27374999999999999</cx:pt>
          <cx:pt idx="14914">0.44700000000000001</cx:pt>
          <cx:pt idx="14915">0.30099999999999999</cx:pt>
          <cx:pt idx="14916">0.19875000000000001</cx:pt>
          <cx:pt idx="14917">1.0602499999999999</cx:pt>
          <cx:pt idx="14918">0.17575000000000002</cx:pt>
          <cx:pt idx="14919">0.03125</cx:pt>
          <cx:pt idx="14920">2.04</cx:pt>
          <cx:pt idx="14921">0.25966666666666671</cx:pt>
          <cx:pt idx="14922">0.01666666666666667</cx:pt>
          <cx:pt idx="14923">0</cx:pt>
          <cx:pt idx="14924">0.00033333333333333332</cx:pt>
          <cx:pt idx="14925">1.6819999999999999</cx:pt>
          <cx:pt idx="14926">0.051000000000000004</cx:pt>
          <cx:pt idx="14927">0.030333333333333334</cx:pt>
          <cx:pt idx="14928">1.9786666666666666</cx:pt>
          <cx:pt idx="14929">0.25266666666666665</cx:pt>
          <cx:pt idx="14930">0.60383333333333322</cx:pt>
          <cx:pt idx="14931">0.052666666666666667</cx:pt>
          <cx:pt idx="14932">0.38550000000000001</cx:pt>
          <cx:pt idx="14933">0.51300000000000001</cx:pt>
          <cx:pt idx="14934">0.0935</cx:pt>
          <cx:pt idx="14935">0.077499999999999999</cx:pt>
          <cx:pt idx="14936">2.2241666666666662</cx:pt>
          <cx:pt idx="14937">0.21333333333333335</cx:pt>
          <cx:pt idx="14938">0.74683333333333335</cx:pt>
          <cx:pt idx="14939">0.10583333333333335</cx:pt>
          <cx:pt idx="14940">0.44166666666666671</cx:pt>
          <cx:pt idx="14941">0.52416666666666678</cx:pt>
          <cx:pt idx="14942">0.11900000000000001</cx:pt>
          <cx:pt idx="14943">0.073333333333333348</cx:pt>
          <cx:pt idx="14944">3.3919999999999999</cx:pt>
          <cx:pt idx="14945">0.29325000000000001</cx:pt>
          <cx:pt idx="14946">0.17000000000000001</cx:pt>
          <cx:pt idx="14947">0.44675000000000004</cx:pt>
          <cx:pt idx="14948">0.36799999999999999</cx:pt>
          <cx:pt idx="14949">1.8440000000000001</cx:pt>
          <cx:pt idx="14950">0.23025000000000001</cx:pt>
          <cx:pt idx="14951">0.039750000000000001</cx:pt>
          <cx:pt idx="14952">1.7949999999999999</cx:pt>
          <cx:pt idx="14953">0.27424999999999999</cx:pt>
          <cx:pt idx="14954">0.43475000000000003</cx:pt>
          <cx:pt idx="14955">0.099000000000000005</cx:pt>
          <cx:pt idx="14956">0.36449999999999999</cx:pt>
          <cx:pt idx="14957">0.47825000000000001</cx:pt>
          <cx:pt idx="14958">0.11550000000000001</cx:pt>
          <cx:pt idx="14959">0.028750000000000001</cx:pt>
          <cx:pt idx="14960">1.778</cx:pt>
          <cx:pt idx="14961">0.36933333333333335</cx:pt>
          <cx:pt idx="14962">0.076333333333333336</cx:pt>
          <cx:pt idx="14963">0.22866666666666666</cx:pt>
          <cx:pt idx="14964">0.16400000000000001</cx:pt>
          <cx:pt idx="14965">0.72833333333333339</cx:pt>
          <cx:pt idx="14966">0.18433333333333335</cx:pt>
          <cx:pt idx="14967">0.027</cx:pt>
          <cx:pt idx="14968">3.5089999999999999</cx:pt>
          <cx:pt idx="14969">0.3165</cx:pt>
          <cx:pt idx="14970">0.54300000000000004</cx:pt>
          <cx:pt idx="14971">0.02</cx:pt>
          <cx:pt idx="14972">0.11550000000000001</cx:pt>
          <cx:pt idx="14973">2.4485000000000001</cx:pt>
          <cx:pt idx="14974">0.0315</cx:pt>
          <cx:pt idx="14975">0.034000000000000002</cx:pt>
          <cx:pt idx="14976">2.1675</cx:pt>
          <cx:pt idx="14977">0.27200000000000002</cx:pt>
          <cx:pt idx="14978">0.129</cx:pt>
          <cx:pt idx="14979">0.045999999999999999</cx:pt>
          <cx:pt idx="14980">0.061249999999999999</cx:pt>
          <cx:pt idx="14981">1.4875</cx:pt>
          <cx:pt idx="14982">0.11600000000000001</cx:pt>
          <cx:pt idx="14983">0.055750000000000001</cx:pt>
          <cx:pt idx="14984">1.7493333333333336</cx:pt>
          <cx:pt idx="14985">0.2568333333333333</cx:pt>
          <cx:pt idx="14986">0.53216666666666668</cx:pt>
          <cx:pt idx="14987">0.32633333333333331</cx:pt>
          <cx:pt idx="14988">0.34100000000000003</cx:pt>
          <cx:pt idx="14989">0.18766666666666668</cx:pt>
          <cx:pt idx="14990">0.063166666666666663</cx:pt>
          <cx:pt idx="14991">0.042166666666666672</cx:pt>
          <cx:pt idx="14992">2.6557500000000003</cx:pt>
          <cx:pt idx="14993">0.37625000000000003</cx:pt>
          <cx:pt idx="14994">0.12875</cx:pt>
          <cx:pt idx="14995">0.33000000000000002</cx:pt>
          <cx:pt idx="14996">0.1225</cx:pt>
          <cx:pt idx="14997">1.55775</cx:pt>
          <cx:pt idx="14998">0.07825</cx:pt>
          <cx:pt idx="14999">0.06225</cx:pt>
          <cx:pt idx="15000">1.7298333333333336</cx:pt>
          <cx:pt idx="15001">0.22366666666666665</cx:pt>
          <cx:pt idx="15002">0.7921666666666668</cx:pt>
          <cx:pt idx="15003">0.046833333333333338</cx:pt>
          <cx:pt idx="15004">0.079333333333333325</cx:pt>
          <cx:pt idx="15005">0.4395</cx:pt>
          <cx:pt idx="15006">0.091666666666666674</cx:pt>
          <cx:pt idx="15007">0.056666666666666664</cx:pt>
          <cx:pt idx="15008">2.2037499999999999</cx:pt>
          <cx:pt idx="15009">0.24124999999999999</cx:pt>
          <cx:pt idx="15010">0.17250000000000001</cx:pt>
          <cx:pt idx="15011">0.45724999999999999</cx:pt>
          <cx:pt idx="15012">0.057250000000000002</cx:pt>
          <cx:pt idx="15013">1.14175</cx:pt>
          <cx:pt idx="15014">0.078</cx:pt>
          <cx:pt idx="15015">0.055750000000000001</cx:pt>
          <cx:pt idx="15016">2.1856666666666666</cx:pt>
          <cx:pt idx="15017">0.38</cx:pt>
          <cx:pt idx="15018">0.097000000000000003</cx:pt>
          <cx:pt idx="15019">0</cx:pt>
          <cx:pt idx="15020">0.065666666666666679</cx:pt>
          <cx:pt idx="15021">1.4996666666666665</cx:pt>
          <cx:pt idx="15022">0.10666666666666667</cx:pt>
          <cx:pt idx="15023">0.036666666666666667</cx:pt>
          <cx:pt idx="15024">1.8316666666666668</cx:pt>
          <cx:pt idx="15025">0.253</cx:pt>
          <cx:pt idx="15026">0.59550000000000003</cx:pt>
          <cx:pt idx="15027">0.039166666666666662</cx:pt>
          <cx:pt idx="15028">0.31566666666666671</cx:pt>
          <cx:pt idx="15029">0.51483333333333337</cx:pt>
          <cx:pt idx="15030">0.096833333333333327</cx:pt>
          <cx:pt idx="15031">0.01666666666666667</cx:pt>
          <cx:pt idx="15032">2.5165000000000002</cx:pt>
          <cx:pt idx="15033">0.26300000000000001</cx:pt>
          <cx:pt idx="15034">0.5571666666666667</cx:pt>
          <cx:pt idx="15035">0.074666666666666659</cx:pt>
          <cx:pt idx="15036">0.45433333333333331</cx:pt>
          <cx:pt idx="15037">0.94883333333333331</cx:pt>
          <cx:pt idx="15038">0.16866666666666666</cx:pt>
          <cx:pt idx="15039">0.049833333333333327</cx:pt>
          <cx:pt idx="15040">4.2617500000000001</cx:pt>
          <cx:pt idx="15041">0.35549999999999998</cx:pt>
          <cx:pt idx="15042">0.75050000000000006</cx:pt>
          <cx:pt idx="15043">0.72050000000000003</cx:pt>
          <cx:pt idx="15044">0.21299999999999999</cx:pt>
          <cx:pt idx="15045">1.9835</cx:pt>
          <cx:pt idx="15046">0.20650000000000002</cx:pt>
          <cx:pt idx="15047">0.032250000000000001</cx:pt>
          <cx:pt idx="15048">1.9810000000000001</cx:pt>
          <cx:pt idx="15049">0.28050000000000003</cx:pt>
          <cx:pt idx="15050">0.3755</cx:pt>
          <cx:pt idx="15051">0.113</cx:pt>
          <cx:pt idx="15052">0.41999999999999998</cx:pt>
          <cx:pt idx="15053">0.60325000000000006</cx:pt>
          <cx:pt idx="15054">0.13950000000000001</cx:pt>
          <cx:pt idx="15055">0.049250000000000002</cx:pt>
          <cx:pt idx="15056">2.7676666666666661</cx:pt>
          <cx:pt idx="15057">0.46900000000000003</cx:pt>
          <cx:pt idx="15058">0.98766666666666658</cx:pt>
          <cx:pt idx="15059">0.27433333333333337</cx:pt>
          <cx:pt idx="15060">0.29199999999999998</cx:pt>
          <cx:pt idx="15061">0.42133333333333334</cx:pt>
          <cx:pt idx="15062">0.29466666666666669</cx:pt>
          <cx:pt idx="15063">0.02866666666666667</cx:pt>
          <cx:pt idx="15064">3.5580000000000003</cx:pt>
          <cx:pt idx="15065">0.31950000000000001</cx:pt>
          <cx:pt idx="15066">0.47200000000000003</cx:pt>
          <cx:pt idx="15067">0.069750000000000006</cx:pt>
          <cx:pt idx="15068">0.11375</cx:pt>
          <cx:pt idx="15069">2.5202499999999999</cx:pt>
          <cx:pt idx="15070">0.043999999999999997</cx:pt>
          <cx:pt idx="15071">0.018749999999999999</cx:pt>
          <cx:pt idx="15072">2.5717500000000002</cx:pt>
          <cx:pt idx="15073">0.25575000000000003</cx:pt>
          <cx:pt idx="15074">0.377</cx:pt>
          <cx:pt idx="15075">0.072499999999999995</cx:pt>
          <cx:pt idx="15076">0.12725</cx:pt>
          <cx:pt idx="15077">1.5635000000000001</cx:pt>
          <cx:pt idx="15078">0.1065</cx:pt>
          <cx:pt idx="15079">0.069250000000000006</cx:pt>
          <cx:pt idx="15080">1.5936666666666668</cx:pt>
          <cx:pt idx="15081">0.20233333333333334</cx:pt>
          <cx:pt idx="15082">0.23016666666666669</cx:pt>
          <cx:pt idx="15083">0.48766666666666669</cx:pt>
          <cx:pt idx="15084">0.21033333333333334</cx:pt>
          <cx:pt idx="15085">0.37966666666666671</cx:pt>
          <cx:pt idx="15086">0.040000000000000001</cx:pt>
          <cx:pt idx="15087">0.043500000000000004</cx:pt>
          <cx:pt idx="15088">2.5927500000000001</cx:pt>
          <cx:pt idx="15089">0.34075</cx:pt>
          <cx:pt idx="15090">0.014500000000000001</cx:pt>
          <cx:pt idx="15091">0.3765</cx:pt>
          <cx:pt idx="15092">0.12875</cx:pt>
          <cx:pt idx="15093">1.52925</cx:pt>
          <cx:pt idx="15094">0.091749999999999998</cx:pt>
          <cx:pt idx="15095">0.11125</cx:pt>
          <cx:pt idx="15096">1.7048333333333336</cx:pt>
          <cx:pt idx="15097">0.2235</cx:pt>
          <cx:pt idx="15098">0.65616666666666668</cx:pt>
          <cx:pt idx="15099">0.032000000000000001</cx:pt>
          <cx:pt idx="15100">0.048166666666666663</cx:pt>
          <cx:pt idx="15101">0.52533333333333332</cx:pt>
          <cx:pt idx="15102">0.10400000000000001</cx:pt>
          <cx:pt idx="15103">0.11566666666666667</cx:pt>
          <cx:pt idx="15104">2.6612499999999999</cx:pt>
          <cx:pt idx="15105">0.31125000000000003</cx:pt>
          <cx:pt idx="15106">0.090499999999999997</cx:pt>
          <cx:pt idx="15107">0.73225000000000007</cx:pt>
          <cx:pt idx="15108">0.091999999999999998</cx:pt>
          <cx:pt idx="15109">1.2562500000000001</cx:pt>
          <cx:pt idx="15110">0.12975</cx:pt>
          <cx:pt idx="15111">0.049250000000000002</cx:pt>
          <cx:pt idx="15112">2.8433333333333333</cx:pt>
          <cx:pt idx="15113">0.39366666666666672</cx:pt>
          <cx:pt idx="15114">0.30066666666666669</cx:pt>
          <cx:pt idx="15115">0</cx:pt>
          <cx:pt idx="15116">0.010333333333333335</cx:pt>
          <cx:pt idx="15117">2.0563333333333329</cx:pt>
          <cx:pt idx="15118">0.065000000000000002</cx:pt>
          <cx:pt idx="15119">0.017333333333333333</cx:pt>
          <cx:pt idx="15120">1.7738333333333334</cx:pt>
          <cx:pt idx="15121">0.24933333333333335</cx:pt>
          <cx:pt idx="15122">0.60366666666666668</cx:pt>
          <cx:pt idx="15123">0.03783333333333333</cx:pt>
          <cx:pt idx="15124">0.29083333333333333</cx:pt>
          <cx:pt idx="15125">0.50733333333333341</cx:pt>
          <cx:pt idx="15126">0.044833333333333336</cx:pt>
          <cx:pt idx="15127">0.040000000000000001</cx:pt>
          <cx:pt idx="15128">2.1440000000000001</cx:pt>
          <cx:pt idx="15129">0.22183333333333335</cx:pt>
          <cx:pt idx="15130">0.26433333333333331</cx:pt>
          <cx:pt idx="15131">0.077833333333333324</cx:pt>
          <cx:pt idx="15132">0.35533333333333333</cx:pt>
          <cx:pt idx="15133">1.0883333333333336</cx:pt>
          <cx:pt idx="15134">0.10066666666666667</cx:pt>
          <cx:pt idx="15135">0.035666666666666666</cx:pt>
          <cx:pt idx="15136">3.8692500000000001</cx:pt>
          <cx:pt idx="15137">0.35975000000000001</cx:pt>
          <cx:pt idx="15138">0.41799999999999998</cx:pt>
          <cx:pt idx="15139">0.80500000000000005</cx:pt>
          <cx:pt idx="15140">0.20300000000000001</cx:pt>
          <cx:pt idx="15141">1.86025</cx:pt>
          <cx:pt idx="15142">0.19525000000000001</cx:pt>
          <cx:pt idx="15143">0.028000000000000001</cx:pt>
          <cx:pt idx="15144">2.0249999999999999</cx:pt>
          <cx:pt idx="15145">0.3695</cx:pt>
          <cx:pt idx="15146">0.41325000000000001</cx:pt>
          <cx:pt idx="15147">0.079250000000000001</cx:pt>
          <cx:pt idx="15148">0.36749999999999999</cx:pt>
          <cx:pt idx="15149">0.66649999999999998</cx:pt>
          <cx:pt idx="15150">0.087000000000000008</cx:pt>
          <cx:pt idx="15151">0.042000000000000003</cx:pt>
          <cx:pt idx="15152">2.2423333333333333</cx:pt>
          <cx:pt idx="15153">0.47133333333333333</cx:pt>
          <cx:pt idx="15154">0.20800000000000002</cx:pt>
          <cx:pt idx="15155">0.22500000000000001</cx:pt>
          <cx:pt idx="15156">0.21966666666666665</cx:pt>
          <cx:pt idx="15157">0.90000000000000002</cx:pt>
          <cx:pt idx="15158">0.192</cx:pt>
          <cx:pt idx="15159">0.026333333333333334</cx:pt>
          <cx:pt idx="15160">3.44875</cx:pt>
          <cx:pt idx="15161">0.34375</cx:pt>
          <cx:pt idx="15162">0.37225000000000003</cx:pt>
          <cx:pt idx="15163">0.0040000000000000001</cx:pt>
          <cx:pt idx="15164">0.23100000000000001</cx:pt>
          <cx:pt idx="15165">2.4104999999999999</cx:pt>
          <cx:pt idx="15166">0.052499999999999998</cx:pt>
          <cx:pt idx="15167">0.034750000000000003</cx:pt>
          <cx:pt idx="15168">2.4775</cx:pt>
          <cx:pt idx="15169">0.28400000000000003</cx:pt>
          <cx:pt idx="15170">0.23550000000000001</cx:pt>
          <cx:pt idx="15171">0.13375000000000001</cx:pt>
          <cx:pt idx="15172">0.1095</cx:pt>
          <cx:pt idx="15173">1.54575</cx:pt>
          <cx:pt idx="15174">0.10100000000000001</cx:pt>
          <cx:pt idx="15175">0.068000000000000005</cx:pt>
          <cx:pt idx="15176">1.6170000000000004</cx:pt>
          <cx:pt idx="15177">0.23966666666666667</cx:pt>
          <cx:pt idx="15178">0.51316666666666666</cx:pt>
          <cx:pt idx="15179">0.58266666666666667</cx:pt>
          <cx:pt idx="15180">0.054833333333333338</cx:pt>
          <cx:pt idx="15181">0.16616666666666663</cx:pt>
          <cx:pt idx="15182">0.021166666666666667</cx:pt>
          <cx:pt idx="15183">0.039333333333333338</cx:pt>
          <cx:pt idx="15184">2.90625</cx:pt>
          <cx:pt idx="15185">0.3795</cx:pt>
          <cx:pt idx="15186">0.091999999999999998</cx:pt>
          <cx:pt idx="15187">0.26400000000000001</cx:pt>
          <cx:pt idx="15188">0.11625000000000001</cx:pt>
          <cx:pt idx="15189">1.93275</cx:pt>
          <cx:pt idx="15190">0.075249999999999997</cx:pt>
          <cx:pt idx="15191">0.0465</cx:pt>
          <cx:pt idx="15192">1.4206666666666667</cx:pt>
          <cx:pt idx="15193">0.21049999999999999</cx:pt>
          <cx:pt idx="15194">0.39066666666666672</cx:pt>
          <cx:pt idx="15195">0.065666666666666679</cx:pt>
          <cx:pt idx="15196">0.061666666666666668</cx:pt>
          <cx:pt idx="15197">0.55416666666666659</cx:pt>
          <cx:pt idx="15198">0.090499999999999997</cx:pt>
          <cx:pt idx="15199">0.047500000000000001</cx:pt>
          <cx:pt idx="15200">2.8340000000000001</cx:pt>
          <cx:pt idx="15201">0.33300000000000002</cx:pt>
          <cx:pt idx="15202">0.086750000000000008</cx:pt>
          <cx:pt idx="15203">0.83025000000000004</cx:pt>
          <cx:pt idx="15204">0.052999999999999999</cx:pt>
          <cx:pt idx="15205">1.3405</cx:pt>
          <cx:pt idx="15206">0.097750000000000004</cx:pt>
          <cx:pt idx="15207">0.092749999999999999</cx:pt>
          <cx:pt idx="15208">2.0696666666666665</cx:pt>
          <cx:pt idx="15209">0.32300000000000001</cx:pt>
          <cx:pt idx="15210">0.024333333333333332</cx:pt>
          <cx:pt idx="15211">0</cx:pt>
          <cx:pt idx="15212">0.014999999999999999</cx:pt>
          <cx:pt idx="15213">1.6563333333333334</cx:pt>
          <cx:pt idx="15214">0.034666666666666665</cx:pt>
          <cx:pt idx="15215">0.016333333333333332</cx:pt>
          <cx:pt idx="15216">1.8869881862404447</cx:pt>
          <cx:pt idx="15217">0.22882557331480197</cx:pt>
          <cx:pt idx="15218">0.28719944405837383</cx:pt>
          <cx:pt idx="15219">0.052380820013898537</cx:pt>
          <cx:pt idx="15220">0.38343293954134816</cx:pt>
          <cx:pt idx="15221">0.77837387074357189</cx:pt>
          <cx:pt idx="15222">0.072883947185545528</cx:pt>
          <cx:pt idx="15223">0.083891591382904807</cx:pt>
          <cx:pt idx="15224">2.4876666666666671</cx:pt>
          <cx:pt idx="15225">0.29416666666666669</cx:pt>
          <cx:pt idx="15226">0.32666666666666672</cx:pt>
          <cx:pt idx="15227">0.2151666666666667</cx:pt>
          <cx:pt idx="15228">0.40966666666666668</cx:pt>
          <cx:pt idx="15229">1.0720000000000001</cx:pt>
          <cx:pt idx="15230">0.13400000000000001</cx:pt>
          <cx:pt idx="15231">0.036000000000000004</cx:pt>
          <cx:pt idx="15232">3.7939138290479502</cx:pt>
          <cx:pt idx="15233">0.40077831827658095</cx:pt>
          <cx:pt idx="15234">0.3114662960389159</cx:pt>
          <cx:pt idx="15235">0.85087004864489224</cx:pt>
          <cx:pt idx="15236">0.20414176511466298</cx:pt>
          <cx:pt idx="15237">1.8232661570535096</cx:pt>
          <cx:pt idx="15238">0.15010423905489925</cx:pt>
          <cx:pt idx="15239">0.053287004864489229</cx:pt>
          <cx:pt idx="15240">1.9465000000000001</cx:pt>
          <cx:pt idx="15241">0.27300000000000002</cx:pt>
          <cx:pt idx="15242">0.46300000000000002</cx:pt>
          <cx:pt idx="15243">0.078750000000000001</cx:pt>
          <cx:pt idx="15244">0.39524999999999999</cx:pt>
          <cx:pt idx="15245">0.66800000000000004</cx:pt>
          <cx:pt idx="15246">0.045749999999999999</cx:pt>
          <cx:pt idx="15247">0.022749999999999999</cx:pt>
          <cx:pt idx="15248">1.9023333333333334</cx:pt>
          <cx:pt idx="15249">0.35733333333333334</cx:pt>
          <cx:pt idx="15250">0.1506666666666667</cx:pt>
          <cx:pt idx="15251">0.22433333333333336</cx:pt>
          <cx:pt idx="15252">0.32466666666666671</cx:pt>
          <cx:pt idx="15253">0.6143333333333334</cx:pt>
          <cx:pt idx="15254">0.19866666666666666</cx:pt>
          <cx:pt idx="15255">0.032333333333333339</cx:pt>
          <cx:pt idx="15256">2.6590000000000003</cx:pt>
          <cx:pt idx="15257">0.31900000000000001</cx:pt>
          <cx:pt idx="15258">0.084000000000000005</cx:pt>
          <cx:pt idx="15259">0.11900000000000001</cx:pt>
          <cx:pt idx="15260">0.16225000000000001</cx:pt>
          <cx:pt idx="15261">1.95</cx:pt>
          <cx:pt idx="15262">0.0040000000000000001</cx:pt>
          <cx:pt idx="15263">0.020750000000000001</cx:pt>
          <cx:pt idx="15264">1.5887500000000001</cx:pt>
          <cx:pt idx="15265">0.252</cx:pt>
          <cx:pt idx="15266">0.0115</cx:pt>
          <cx:pt idx="15267">0.00025000000000000001</cx:pt>
          <cx:pt idx="15268">0.10225000000000001</cx:pt>
          <cx:pt idx="15269">1.14625</cx:pt>
          <cx:pt idx="15270">0.053749999999999999</cx:pt>
          <cx:pt idx="15271">0.022749999999999999</cx:pt>
          <cx:pt idx="15272">1.3441666666666665</cx:pt>
          <cx:pt idx="15273">0.15633333333333335</cx:pt>
          <cx:pt idx="15274">0.21683333333333335</cx:pt>
          <cx:pt idx="15275">0.28533333333333333</cx:pt>
          <cx:pt idx="15276">0.2445</cx:pt>
          <cx:pt idx="15277">0.3765</cx:pt>
          <cx:pt idx="15278">0.04933333333333334</cx:pt>
          <cx:pt idx="15279">0.015333333333333334</cx:pt>
          <cx:pt idx="15280">3.49525</cx:pt>
          <cx:pt idx="15281">0.34025</cx:pt>
          <cx:pt idx="15282">0.39000000000000001</cx:pt>
          <cx:pt idx="15283">0.31275000000000003</cx:pt>
          <cx:pt idx="15284">0.19350000000000001</cx:pt>
          <cx:pt idx="15285">2.1175000000000002</cx:pt>
          <cx:pt idx="15286">0.088749999999999996</cx:pt>
          <cx:pt idx="15287">0.052499999999999998</cx:pt>
          <cx:pt idx="15288">1.7005000000000003</cx:pt>
          <cx:pt idx="15289">0.21466666666666667</cx:pt>
          <cx:pt idx="15290">0.46383333333333332</cx:pt>
          <cx:pt idx="15291">0.030666666666666668</cx:pt>
          <cx:pt idx="15292">0.14316666666666666</cx:pt>
          <cx:pt idx="15293">0.68633333333333324</cx:pt>
          <cx:pt idx="15294">0.11983333333333333</cx:pt>
          <cx:pt idx="15295">0.042000000000000003</cx:pt>
          <cx:pt idx="15296">2.3907500000000002</cx:pt>
          <cx:pt idx="15297">0.29299999999999998</cx:pt>
          <cx:pt idx="15298">0.45124999999999998</cx:pt>
          <cx:pt idx="15299">0.27524999999999999</cx:pt>
          <cx:pt idx="15300">0.155</cx:pt>
          <cx:pt idx="15301">1.0702499999999999</cx:pt>
          <cx:pt idx="15302">0.073249999999999996</cx:pt>
          <cx:pt idx="15303">0.072749999999999995</cx:pt>
          <cx:pt idx="15304">1.6863333333333332</cx:pt>
          <cx:pt idx="15305">0.3066666666666667</cx:pt>
          <cx:pt idx="15306">0.039333333333333338</cx:pt>
          <cx:pt idx="15307">0</cx:pt>
          <cx:pt idx="15308">0.0036666666666666666</cx:pt>
          <cx:pt idx="15309">1.3156666666666665</cx:pt>
          <cx:pt idx="15310">0.016</cx:pt>
          <cx:pt idx="15311">0.0050000000000000001</cx:pt>
          <cx:pt idx="15312">2.5048333333333335</cx:pt>
          <cx:pt idx="15313">0.31966666666666671</cx:pt>
          <cx:pt idx="15314">0.56216666666666659</cx:pt>
          <cx:pt idx="15315">0.044833333333333329</cx:pt>
          <cx:pt idx="15316">0.63483333333333336</cx:pt>
          <cx:pt idx="15317">0.74183333333333323</cx:pt>
          <cx:pt idx="15318">0.11733333333333333</cx:pt>
          <cx:pt idx="15319">0.084166666666666654</cx:pt>
          <cx:pt idx="15320">2.5885000000000002</cx:pt>
          <cx:pt idx="15321">0.27883333333333332</cx:pt>
          <cx:pt idx="15322">0.46650000000000003</cx:pt>
          <cx:pt idx="15323">0.16866666666666669</cx:pt>
          <cx:pt idx="15324">0.36516666666666669</cx:pt>
          <cx:pt idx="15325">1.1453333333333333</cx:pt>
          <cx:pt idx="15326">0.12783333333333333</cx:pt>
          <cx:pt idx="15327">0.036166666666666673</cx:pt>
          <cx:pt idx="15328">4.8624999999999998</cx:pt>
          <cx:pt idx="15329">0.39950000000000002</cx:pt>
          <cx:pt idx="15330">0.54525000000000001</cx:pt>
          <cx:pt idx="15331">0.89375000000000004</cx:pt>
          <cx:pt idx="15332">0.64824999999999999</cx:pt>
          <cx:pt idx="15333">2.0342500000000001</cx:pt>
          <cx:pt idx="15334">0.31175000000000003</cx:pt>
          <cx:pt idx="15335">0.029750000000000002</cx:pt>
          <cx:pt idx="15336">2.91825</cx:pt>
          <cx:pt idx="15337">0.34225</cx:pt>
          <cx:pt idx="15338">0.73399999999999999</cx:pt>
          <cx:pt idx="15339">0.13025</cx:pt>
          <cx:pt idx="15340">0.53725000000000001</cx:pt>
          <cx:pt idx="15341">0.95900000000000007</cx:pt>
          <cx:pt idx="15342">0.14000000000000001</cx:pt>
          <cx:pt idx="15343">0.075499999999999998</cx:pt>
          <cx:pt idx="15344">1.923</cx:pt>
          <cx:pt idx="15345">0.35799999999999998</cx:pt>
          <cx:pt idx="15346">0.22366666666666668</cx:pt>
          <cx:pt idx="15347">0.22166666666666665</cx:pt>
          <cx:pt idx="15348">0.060999999999999999</cx:pt>
          <cx:pt idx="15349">0.85699999999999998</cx:pt>
          <cx:pt idx="15350">0.17033333333333334</cx:pt>
          <cx:pt idx="15351">0.031333333333333331</cx:pt>
          <cx:pt idx="15352">3.3605</cx:pt>
          <cx:pt idx="15353">0.39500000000000002</cx:pt>
          <cx:pt idx="15354">1.5077499999999999</cx:pt>
          <cx:pt idx="15355">0.13225000000000001</cx:pt>
          <cx:pt idx="15356">0.15125</cx:pt>
          <cx:pt idx="15357">1.1072500000000001</cx:pt>
          <cx:pt idx="15358">0.043999999999999997</cx:pt>
          <cx:pt idx="15359">0.023</cx:pt>
          <cx:pt idx="15360">1.99675</cx:pt>
          <cx:pt idx="15361">0.24825</cx:pt>
          <cx:pt idx="15362">0.48699999999999999</cx:pt>
          <cx:pt idx="15363">0.070000000000000007</cx:pt>
          <cx:pt idx="15364">0.14999999999999999</cx:pt>
          <cx:pt idx="15365">0.93074999999999997</cx:pt>
          <cx:pt idx="15366">0.049500000000000002</cx:pt>
          <cx:pt idx="15367">0.061249999999999999</cx:pt>
          <cx:pt idx="15368">1.5125</cx:pt>
          <cx:pt idx="15369">0.20450000000000002</cx:pt>
          <cx:pt idx="15370">0.36283333333333334</cx:pt>
          <cx:pt idx="15371">0.27416666666666667</cx:pt>
          <cx:pt idx="15372">0.30099999999999999</cx:pt>
          <cx:pt idx="15373">0.28683333333333333</cx:pt>
          <cx:pt idx="15374">0.063333333333333339</cx:pt>
          <cx:pt idx="15375">0.019833333333333331</cx:pt>
          <cx:pt idx="15376">2.778</cx:pt>
          <cx:pt idx="15377">0.22725000000000001</cx:pt>
          <cx:pt idx="15378">0.51900000000000002</cx:pt>
          <cx:pt idx="15379">0.25575000000000003</cx:pt>
          <cx:pt idx="15380">0.46250000000000002</cx:pt>
          <cx:pt idx="15381">1.14025</cx:pt>
          <cx:pt idx="15382">0.124</cx:pt>
          <cx:pt idx="15383">0.049250000000000002</cx:pt>
          <cx:pt idx="15384">1.8155000000000003</cx:pt>
          <cx:pt idx="15385">0.18583333333333335</cx:pt>
          <cx:pt idx="15386">0.77633333333333332</cx:pt>
          <cx:pt idx="15387">0.037166666666666667</cx:pt>
          <cx:pt idx="15388">0.10016666666666667</cx:pt>
          <cx:pt idx="15389">0.50633333333333341</cx:pt>
          <cx:pt idx="15390">0.13116666666666665</cx:pt>
          <cx:pt idx="15391">0.0785</cx:pt>
          <cx:pt idx="15392">2.6517500000000003</cx:pt>
          <cx:pt idx="15393">0.218</cx:pt>
          <cx:pt idx="15394">0.59899999999999998</cx:pt>
          <cx:pt idx="15395">0.57774999999999999</cx:pt>
          <cx:pt idx="15396">0.12425</cx:pt>
          <cx:pt idx="15397">0.92125000000000001</cx:pt>
          <cx:pt idx="15398">0.13075000000000001</cx:pt>
          <cx:pt idx="15399">0.080750000000000002</cx:pt>
          <cx:pt idx="15400">1.7583333333333331</cx:pt>
          <cx:pt idx="15401">0.26133333333333331</cx:pt>
          <cx:pt idx="15402">0.35533333333333339</cx:pt>
          <cx:pt idx="15403">0</cx:pt>
          <cx:pt idx="15404">0.043000000000000003</cx:pt>
          <cx:pt idx="15405">0.97799999999999998</cx:pt>
          <cx:pt idx="15406">0.096333333333333326</cx:pt>
          <cx:pt idx="15407">0.024333333333333332</cx:pt>
          <cx:pt idx="15408">1.9618333333333333</cx:pt>
          <cx:pt idx="15409">0.28083333333333332</cx:pt>
          <cx:pt idx="15410">0.52233333333333332</cx:pt>
          <cx:pt idx="15411">0.038166666666666675</cx:pt>
          <cx:pt idx="15412">0.40466666666666667</cx:pt>
          <cx:pt idx="15413">0.51616666666666666</cx:pt>
          <cx:pt idx="15414">0.072000000000000008</cx:pt>
          <cx:pt idx="15415">0.12766666666666668</cx:pt>
          <cx:pt idx="15416">2.5643333333333334</cx:pt>
          <cx:pt idx="15417">0.26650000000000001</cx:pt>
          <cx:pt idx="15418">0.85483333333333333</cx:pt>
          <cx:pt idx="15419">0.050500000000000003</cx:pt>
          <cx:pt idx="15420">0.28300000000000003</cx:pt>
          <cx:pt idx="15421">0.91650000000000009</cx:pt>
          <cx:pt idx="15422">0.13750000000000001</cx:pt>
          <cx:pt idx="15423">0.055500000000000001</cx:pt>
          <cx:pt idx="15424">3.6655000000000002</cx:pt>
          <cx:pt idx="15425">0.34175</cx:pt>
          <cx:pt idx="15426">0.70050000000000001</cx:pt>
          <cx:pt idx="15427">0.36475000000000002</cx:pt>
          <cx:pt idx="15428">0.17674999999999999</cx:pt>
          <cx:pt idx="15429">1.85625</cx:pt>
          <cx:pt idx="15430">0.17450000000000002</cx:pt>
          <cx:pt idx="15431">0.051000000000000004</cx:pt>
          <cx:pt idx="15432">3.5575000000000001</cx:pt>
          <cx:pt idx="15433">0.23525000000000001</cx:pt>
          <cx:pt idx="15434">1.802</cx:pt>
          <cx:pt idx="15435">0.13550000000000001</cx:pt>
          <cx:pt idx="15436">0.65249999999999997</cx:pt>
          <cx:pt idx="15437">0.56125000000000003</cx:pt>
          <cx:pt idx="15438">0.14674999999999999</cx:pt>
          <cx:pt idx="15439">0.024250000000000001</cx:pt>
          <cx:pt idx="15440">2.2909999999999999</cx:pt>
          <cx:pt idx="15441">0.3813333333333333</cx:pt>
          <cx:pt idx="15442">0.58266666666666667</cx:pt>
          <cx:pt idx="15443">0.22500000000000001</cx:pt>
          <cx:pt idx="15444">0.12266666666666667</cx:pt>
          <cx:pt idx="15445">0.76100000000000001</cx:pt>
          <cx:pt idx="15446">0.19333333333333336</cx:pt>
          <cx:pt idx="15447">0.025000000000000001</cx:pt>
          <cx:pt idx="15448">2.1005000000000003</cx:pt>
          <cx:pt idx="15449">0.26550000000000001</cx:pt>
          <cx:pt idx="15450">0.5595</cx:pt>
          <cx:pt idx="15451">0.053499999999999999</cx:pt>
          <cx:pt idx="15452">0.097500000000000003</cx:pt>
          <cx:pt idx="15453">1.05325</cx:pt>
          <cx:pt idx="15454">0.042250000000000003</cx:pt>
          <cx:pt idx="15455">0.029000000000000001</cx:pt>
          <cx:pt idx="15456">2.4426666666666668</cx:pt>
          <cx:pt idx="15457">0.29633333333333334</cx:pt>
          <cx:pt idx="15458">0.086666666666666656</cx:pt>
          <cx:pt idx="15459">0.20300000000000001</cx:pt>
          <cx:pt idx="15460">0.125</cx:pt>
          <cx:pt idx="15461">1.5456666666666665</cx:pt>
          <cx:pt idx="15462">0.13</cx:pt>
          <cx:pt idx="15463">0.056000000000000001</cx:pt>
          <cx:pt idx="15464">1.2418333333333333</cx:pt>
          <cx:pt idx="15465">0.192</cx:pt>
          <cx:pt idx="15466">0.19616666666666666</cx:pt>
          <cx:pt idx="15467">0.29033333333333333</cx:pt>
          <cx:pt idx="15468">0.29716666666666669</cx:pt>
          <cx:pt idx="15469">0.15833333333333335</cx:pt>
          <cx:pt idx="15470">0.050666666666666665</cx:pt>
          <cx:pt idx="15471">0.057166666666666664</cx:pt>
          <cx:pt idx="15472">2.8772500000000001</cx:pt>
          <cx:pt idx="15473">0.29699999999999999</cx:pt>
          <cx:pt idx="15474">0.87850000000000006</cx:pt>
          <cx:pt idx="15475">0.13350000000000001</cx:pt>
          <cx:pt idx="15476">0.19575000000000001</cx:pt>
          <cx:pt idx="15477">1.1877500000000001</cx:pt>
          <cx:pt idx="15478">0.11475</cx:pt>
          <cx:pt idx="15479">0.070000000000000007</cx:pt>
          <cx:pt idx="15480">1.5551666666666668</cx:pt>
          <cx:pt idx="15481">0.19800000000000001</cx:pt>
          <cx:pt idx="15482">0.57283333333333331</cx:pt>
          <cx:pt idx="15483">0.05733333333333334</cx:pt>
          <cx:pt idx="15484">0.10633333333333334</cx:pt>
          <cx:pt idx="15485">0.4331666666666667</cx:pt>
          <cx:pt idx="15486">0.058666666666666666</cx:pt>
          <cx:pt idx="15487">0.12883333333333336</cx:pt>
          <cx:pt idx="15488">2.6555</cx:pt>
          <cx:pt idx="15489">0.23250000000000001</cx:pt>
          <cx:pt idx="15490">0.87350000000000005</cx:pt>
          <cx:pt idx="15491">0.39624999999999999</cx:pt>
          <cx:pt idx="15492">0.125</cx:pt>
          <cx:pt idx="15493">0.89975000000000005</cx:pt>
          <cx:pt idx="15494">0.078</cx:pt>
          <cx:pt idx="15495">0.050500000000000003</cx:pt>
          <cx:pt idx="15496">1.6829999999999998</cx:pt>
          <cx:pt idx="15497">0.20533333333333334</cx:pt>
          <cx:pt idx="15498">0.17599999999999999</cx:pt>
          <cx:pt idx="15499">0</cx:pt>
          <cx:pt idx="15500">0</cx:pt>
          <cx:pt idx="15501">1.089</cx:pt>
          <cx:pt idx="15502">0.17833333333333334</cx:pt>
          <cx:pt idx="15503">0.034333333333333334</cx:pt>
          <cx:pt idx="15504">2.0194999999999999</cx:pt>
          <cx:pt idx="15505">0.24616666666666667</cx:pt>
          <cx:pt idx="15506">0.55300000000000005</cx:pt>
          <cx:pt idx="15507">0.071999999999999981</cx:pt>
          <cx:pt idx="15508">0.48899999999999999</cx:pt>
          <cx:pt idx="15509">0.56600000000000006</cx:pt>
          <cx:pt idx="15510">0.059999999999999998</cx:pt>
          <cx:pt idx="15511">0.03333333333333334</cx:pt>
          <cx:pt idx="15512">2.2524999999999995</cx:pt>
          <cx:pt idx="15513">0.27150000000000002</cx:pt>
          <cx:pt idx="15514">0.81800000000000017</cx:pt>
          <cx:pt idx="15515">0.11583333333333333</cx:pt>
          <cx:pt idx="15516">0.33433333333333332</cx:pt>
          <cx:pt idx="15517">0.51116666666666666</cx:pt>
          <cx:pt idx="15518">0.13316666666666666</cx:pt>
          <cx:pt idx="15519">0.068500000000000005</cx:pt>
          <cx:pt idx="15520">3.3515000000000001</cx:pt>
          <cx:pt idx="15521">0.26100000000000001</cx:pt>
          <cx:pt idx="15522">0.23075000000000001</cx:pt>
          <cx:pt idx="15523">0.42675000000000002</cx:pt>
          <cx:pt idx="15524">0.29449999999999998</cx:pt>
          <cx:pt idx="15525">1.85575</cx:pt>
          <cx:pt idx="15526">0.2235</cx:pt>
          <cx:pt idx="15527">0.059250000000000004</cx:pt>
          <cx:pt idx="15528">2.3946666666666672</cx:pt>
          <cx:pt idx="15529">0.39300000000000002</cx:pt>
          <cx:pt idx="15530">0.82466666666666666</cx:pt>
          <cx:pt idx="15531">0.1526666666666667</cx:pt>
          <cx:pt idx="15532">0.46933333333333332</cx:pt>
          <cx:pt idx="15533">0.42100000000000004</cx:pt>
          <cx:pt idx="15534">0.098000000000000004</cx:pt>
          <cx:pt idx="15535">0.036000000000000004</cx:pt>
          <cx:pt idx="15536">2.2223333333333337</cx:pt>
          <cx:pt idx="15537">0.39466666666666672</cx:pt>
          <cx:pt idx="15538">0.73633333333333328</cx:pt>
          <cx:pt idx="15539">0.22833333333333333</cx:pt>
          <cx:pt idx="15540">0.13733333333333334</cx:pt>
          <cx:pt idx="15541">0.42533333333333334</cx:pt>
          <cx:pt idx="15542">0.26466666666666672</cx:pt>
          <cx:pt idx="15543">0.035666666666666666</cx:pt>
          <cx:pt idx="15544">2.5297499999999999</cx:pt>
          <cx:pt idx="15545">0.315</cx:pt>
          <cx:pt idx="15546">0.26774999999999999</cx:pt>
          <cx:pt idx="15547">0.0045000000000000005</cx:pt>
          <cx:pt idx="15548">0.16200000000000001</cx:pt>
          <cx:pt idx="15549">1.6832500000000001</cx:pt>
          <cx:pt idx="15550">0.056000000000000001</cx:pt>
          <cx:pt idx="15551">0.041250000000000002</cx:pt>
          <cx:pt idx="15552">2.980666666666667</cx:pt>
          <cx:pt idx="15553">0.3666666666666667</cx:pt>
          <cx:pt idx="15554">0.53600000000000003</cx:pt>
          <cx:pt idx="15555">0.040333333333333339</cx:pt>
          <cx:pt idx="15556">0.184</cx:pt>
          <cx:pt idx="15557">1.677</cx:pt>
          <cx:pt idx="15558">0.11433333333333333</cx:pt>
          <cx:pt idx="15559">0.062333333333333338</cx:pt>
          <cx:pt idx="15560">1.7908333333333333</cx:pt>
          <cx:pt idx="15561">0.217</cx:pt>
          <cx:pt idx="15562">0.59266666666666667</cx:pt>
          <cx:pt idx="15563">0.23666666666666666</cx:pt>
          <cx:pt idx="15564">0.3748333333333333</cx:pt>
          <cx:pt idx="15565">0.27266666666666667</cx:pt>
          <cx:pt idx="15566">0.050666666666666665</cx:pt>
          <cx:pt idx="15567">0.046333333333333337</cx:pt>
          <cx:pt idx="15568">2.0295000000000001</cx:pt>
          <cx:pt idx="15569">0.27074999999999999</cx:pt>
          <cx:pt idx="15570">0.15725</cx:pt>
          <cx:pt idx="15571">0.095000000000000001</cx:pt>
          <cx:pt idx="15572">0.17275000000000001</cx:pt>
          <cx:pt idx="15573">1.224</cx:pt>
          <cx:pt idx="15574">0.067500000000000004</cx:pt>
          <cx:pt idx="15575">0.042250000000000003</cx:pt>
          <cx:pt idx="15576">1.4550000000000003</cx:pt>
          <cx:pt idx="15577">0.18916666666666665</cx:pt>
          <cx:pt idx="15578">0.5119999999999999</cx:pt>
          <cx:pt idx="15579">0.042833333333333334</cx:pt>
          <cx:pt idx="15580">0.084000000000000005</cx:pt>
          <cx:pt idx="15581">0.46150000000000008</cx:pt>
          <cx:pt idx="15582">0.08216666666666668</cx:pt>
          <cx:pt idx="15583">0.083333333333333343</cx:pt>
          <cx:pt idx="15584">2.4615</cx:pt>
          <cx:pt idx="15585">0.22725000000000001</cx:pt>
          <cx:pt idx="15586">0.24049999999999999</cx:pt>
          <cx:pt idx="15587">0.65900000000000003</cx:pt>
          <cx:pt idx="15588">0.17774999999999999</cx:pt>
          <cx:pt idx="15589">0.94725000000000004</cx:pt>
          <cx:pt idx="15590">0.128</cx:pt>
          <cx:pt idx="15591">0.081750000000000003</cx:pt>
          <cx:pt idx="15592">2.0346666666666668</cx:pt>
          <cx:pt idx="15593">0.25466666666666665</cx:pt>
          <cx:pt idx="15594">0.251</cx:pt>
          <cx:pt idx="15595">0</cx:pt>
          <cx:pt idx="15596">0.012666666666666666</cx:pt>
          <cx:pt idx="15597">1.3636666666666666</cx:pt>
          <cx:pt idx="15598">0.072666666666666671</cx:pt>
          <cx:pt idx="15599">0.080000000000000002</cx:pt>
          <cx:pt idx="15600">1.2901666666666667</cx:pt>
          <cx:pt idx="15601">0.17849999999999999</cx:pt>
          <cx:pt idx="15602">0.25850000000000001</cx:pt>
          <cx:pt idx="15603">0.033000000000000002</cx:pt>
          <cx:pt idx="15604">0.22633333333333336</cx:pt>
          <cx:pt idx="15605">0.48549999999999999</cx:pt>
          <cx:pt idx="15606">0.080333333333333326</cx:pt>
          <cx:pt idx="15607">0.028000000000000001</cx:pt>
          <cx:pt idx="15608">2.0248333333333335</cx:pt>
          <cx:pt idx="15609">0.19366666666666665</cx:pt>
          <cx:pt idx="15610">0.67649999999999999</cx:pt>
          <cx:pt idx="15611">0.1245</cx:pt>
          <cx:pt idx="15612">0.25866666666666671</cx:pt>
          <cx:pt idx="15613">0.58616666666666661</cx:pt>
          <cx:pt idx="15614">0.11683333333333333</cx:pt>
          <cx:pt idx="15615">0.068500000000000005</cx:pt>
          <cx:pt idx="15616">3.0714999999999999</cx:pt>
          <cx:pt idx="15617">0.26674999999999999</cx:pt>
          <cx:pt idx="15618">0</cx:pt>
          <cx:pt idx="15619">0.39250000000000002</cx:pt>
          <cx:pt idx="15620">0.52224999999999999</cx:pt>
          <cx:pt idx="15621">1.6672500000000001</cx:pt>
          <cx:pt idx="15622">0.18425</cx:pt>
          <cx:pt idx="15623">0.0385</cx:pt>
          <cx:pt idx="15624">1.7685114662960388</cx:pt>
          <cx:pt idx="15625">0.3318971507991661</cx:pt>
          <cx:pt idx="15626">0.50535093815149412</cx:pt>
          <cx:pt idx="15627">0.11669770674079225</cx:pt>
          <cx:pt idx="15628">0.39460736622654624</cx:pt>
          <cx:pt idx="15629">0.30354412786657403</cx:pt>
          <cx:pt idx="15630">0.071382904794996524</cx:pt>
          <cx:pt idx="15631">0.045031271716469777</cx:pt>
          <cx:pt idx="15632">1.4426666666666668</cx:pt>
          <cx:pt idx="15633">0.35066666666666668</cx:pt>
          <cx:pt idx="15634">0.218</cx:pt>
          <cx:pt idx="15635">0.22866666666666666</cx:pt>
          <cx:pt idx="15636">0.086000000000000007</cx:pt>
          <cx:pt idx="15637">0.27466666666666667</cx:pt>
          <cx:pt idx="15638">0.22966666666666666</cx:pt>
          <cx:pt idx="15639">0.055</cx:pt>
          <cx:pt idx="15640">3.51675</cx:pt>
          <cx:pt idx="15641">0.27975</cx:pt>
          <cx:pt idx="15642">0.65125</cx:pt>
          <cx:pt idx="15643">0.0040000000000000001</cx:pt>
          <cx:pt idx="15644">0.13825000000000001</cx:pt>
          <cx:pt idx="15645">2.33325</cx:pt>
          <cx:pt idx="15646">0.081000000000000003</cx:pt>
          <cx:pt idx="15647">0.029250000000000002</cx:pt>
          <cx:pt idx="15648">2.7406666666666677</cx:pt>
          <cx:pt idx="15649">0.28100000000000003</cx:pt>
          <cx:pt idx="15650">0.19800000000000004</cx:pt>
          <cx:pt idx="15651">0.19133333333333336</cx:pt>
          <cx:pt idx="15652">0.15933333333333335</cx:pt>
          <cx:pt idx="15653">1.6716666666666669</cx:pt>
          <cx:pt idx="15654">0.17699999999999999</cx:pt>
          <cx:pt idx="15655">0.062333333333333338</cx:pt>
          <cx:pt idx="15656">1.0769999999999997</cx:pt>
          <cx:pt idx="15657">0.17433333333333334</cx:pt>
          <cx:pt idx="15658">0.29216666666666669</cx:pt>
          <cx:pt idx="15659">0.23783333333333334</cx:pt>
          <cx:pt idx="15660">0.13116666666666665</cx:pt>
          <cx:pt idx="15661">0.12866666666666665</cx:pt>
          <cx:pt idx="15662">0.048500000000000001</cx:pt>
          <cx:pt idx="15663">0.06433333333333334</cx:pt>
          <cx:pt idx="15664">2.1435</cx:pt>
          <cx:pt idx="15665">0.28625</cx:pt>
          <cx:pt idx="15666">0.046249999999999999</cx:pt>
          <cx:pt idx="15667">0.14724999999999999</cx:pt>
          <cx:pt idx="15668">0.13200000000000001</cx:pt>
          <cx:pt idx="15669">1.3247500000000001</cx:pt>
          <cx:pt idx="15670">0.14549999999999999</cx:pt>
          <cx:pt idx="15671">0.061499999999999999</cx:pt>
          <cx:pt idx="15672">1.2041666666666666</cx:pt>
          <cx:pt idx="15673">0.17949999999999999</cx:pt>
          <cx:pt idx="15674">0.26950000000000002</cx:pt>
          <cx:pt idx="15675">0.034333333333333334</cx:pt>
          <cx:pt idx="15676">0.098333333333333328</cx:pt>
          <cx:pt idx="15677">0.45666666666666672</cx:pt>
          <cx:pt idx="15678">0.13033333333333336</cx:pt>
          <cx:pt idx="15679">0.035500000000000004</cx:pt>
          <cx:pt idx="15680">2.2225000000000001</cx:pt>
          <cx:pt idx="15681">0.2495</cx:pt>
          <cx:pt idx="15682">0.437</cx:pt>
          <cx:pt idx="15683">0.35349999999999998</cx:pt>
          <cx:pt idx="15684">0.026499999999999999</cx:pt>
          <cx:pt idx="15685">0.93474999999999997</cx:pt>
          <cx:pt idx="15686">0.074749999999999997</cx:pt>
          <cx:pt idx="15687">0.14649999999999999</cx:pt>
          <cx:pt idx="15688">1.754</cx:pt>
          <cx:pt idx="15689">0.26366666666666672</cx:pt>
          <cx:pt idx="15690">0.079333333333333339</cx:pt>
          <cx:pt idx="15691">0</cx:pt>
          <cx:pt idx="15692">0</cx:pt>
          <cx:pt idx="15693">1.3113333333333335</cx:pt>
          <cx:pt idx="15694">0.055333333333333339</cx:pt>
          <cx:pt idx="15695">0.044333333333333336</cx:pt>
          <cx:pt idx="15696">1.6665000000000001</cx:pt>
          <cx:pt idx="15697">0.19</cx:pt>
          <cx:pt idx="15698">0.54166666666666663</cx:pt>
          <cx:pt idx="15699">0.035833333333333335</cx:pt>
          <cx:pt idx="15700">0.32583333333333331</cx:pt>
          <cx:pt idx="15701">0.503</cx:pt>
          <cx:pt idx="15702">0.037833333333333337</cx:pt>
          <cx:pt idx="15703">0.032333333333333339</cx:pt>
          <cx:pt idx="15704">1.9081666666666666</cx:pt>
          <cx:pt idx="15705">0.19500000000000001</cx:pt>
          <cx:pt idx="15706">0.43783333333333341</cx:pt>
          <cx:pt idx="15707">0.1535</cx:pt>
          <cx:pt idx="15708">0.34183333333333332</cx:pt>
          <cx:pt idx="15709">0.59233333333333327</cx:pt>
          <cx:pt idx="15710">0.11666666666666667</cx:pt>
          <cx:pt idx="15711">0.071000000000000008</cx:pt>
          <cx:pt idx="15712">2.6577500000000001</cx:pt>
          <cx:pt idx="15713">0.28350000000000003</cx:pt>
          <cx:pt idx="15714">0.017750000000000002</cx:pt>
          <cx:pt idx="15715">0.27350000000000002</cx:pt>
          <cx:pt idx="15716">0.16025</cx:pt>
          <cx:pt idx="15717">1.6227500000000001</cx:pt>
          <cx:pt idx="15718">0.26474999999999999</cx:pt>
          <cx:pt idx="15719">0.035250000000000004</cx:pt>
          <cx:pt idx="15720">2.1316666666666668</cx:pt>
          <cx:pt idx="15721">0.26233333333333331</cx:pt>
          <cx:pt idx="15722">0.69666666666666666</cx:pt>
          <cx:pt idx="15723">0.11166666666666666</cx:pt>
          <cx:pt idx="15724">0.34966666666666668</cx:pt>
          <cx:pt idx="15725">0.48799999999999999</cx:pt>
          <cx:pt idx="15726">0.18133333333333335</cx:pt>
          <cx:pt idx="15727">0.042000000000000003</cx:pt>
          <cx:pt idx="15728">1.8783333333333332</cx:pt>
          <cx:pt idx="15729">0.5073333333333333</cx:pt>
          <cx:pt idx="15730">0.48266666666666669</cx:pt>
          <cx:pt idx="15731">0.23300000000000001</cx:pt>
          <cx:pt idx="15732">0.10566666666666667</cx:pt>
          <cx:pt idx="15733">0.309</cx:pt>
          <cx:pt idx="15734">0.21233333333333335</cx:pt>
          <cx:pt idx="15735">0.028333333333333332</cx:pt>
          <cx:pt idx="15736">2.9492500000000001</cx:pt>
          <cx:pt idx="15737">0.27524999999999999</cx:pt>
          <cx:pt idx="15738">0.3165</cx:pt>
          <cx:pt idx="15739">0.0042500000000000003</cx:pt>
          <cx:pt idx="15740">0.19725000000000001</cx:pt>
          <cx:pt idx="15741">2.0529999999999999</cx:pt>
          <cx:pt idx="15742">0.075249999999999997</cx:pt>
          <cx:pt idx="15743">0.02775</cx:pt>
          <cx:pt idx="15744">2.8616666666666672</cx:pt>
          <cx:pt idx="15745">0.32100000000000001</cx:pt>
          <cx:pt idx="15746">0.442</cx:pt>
          <cx:pt idx="15747">0.12533333333333335</cx:pt>
          <cx:pt idx="15748">0.10166666666666667</cx:pt>
          <cx:pt idx="15749">1.6683333333333332</cx:pt>
          <cx:pt idx="15750">0.105</cx:pt>
          <cx:pt idx="15751">0.098333333333333328</cx:pt>
          <cx:pt idx="15752">1.414333333333333</cx:pt>
          <cx:pt idx="15753">0.17716666666666667</cx:pt>
          <cx:pt idx="15754">0.48949999999999994</cx:pt>
          <cx:pt idx="15755">0.3131666666666667</cx:pt>
          <cx:pt idx="15756">0.318</cx:pt>
          <cx:pt idx="15757">0.0275</cx:pt>
          <cx:pt idx="15758">0.030166666666666668</cx:pt>
          <cx:pt idx="15759">0.058833333333333335</cx:pt>
          <cx:pt idx="15760">2.2250000000000001</cx:pt>
          <cx:pt idx="15761">0.27850000000000003</cx:pt>
          <cx:pt idx="15762">0.27650000000000002</cx:pt>
          <cx:pt idx="15763">0.11225</cx:pt>
          <cx:pt idx="15764">0.16575000000000001</cx:pt>
          <cx:pt idx="15765">1.1799999999999999</cx:pt>
          <cx:pt idx="15766">0.13675000000000001</cx:pt>
          <cx:pt idx="15767">0.075249999999999997</cx:pt>
          <cx:pt idx="15768">1.3360000000000001</cx:pt>
          <cx:pt idx="15769">0.16233333333333336</cx:pt>
          <cx:pt idx="15770">0.41733333333333339</cx:pt>
          <cx:pt idx="15771">0.031833333333333332</cx:pt>
          <cx:pt idx="15772">0.069833333333333331</cx:pt>
          <cx:pt idx="15773">0.46666666666666667</cx:pt>
          <cx:pt idx="15774">0.11750000000000001</cx:pt>
          <cx:pt idx="15775">0.070500000000000007</cx:pt>
          <cx:pt idx="15776">1.72</cx:pt>
          <cx:pt idx="15777">0.20999999999999999</cx:pt>
          <cx:pt idx="15778">0.0935</cx:pt>
          <cx:pt idx="15779">0.28750000000000003</cx:pt>
          <cx:pt idx="15780">0.099250000000000005</cx:pt>
          <cx:pt idx="15781">0.83925000000000005</cx:pt>
          <cx:pt idx="15782">0.128</cx:pt>
          <cx:pt idx="15783">0.0625</cx:pt>
          <cx:pt idx="15784">1.8420000000000001</cx:pt>
          <cx:pt idx="15785">0.28166666666666668</cx:pt>
          <cx:pt idx="15786">0.044333333333333329</cx:pt>
          <cx:pt idx="15787">0</cx:pt>
          <cx:pt idx="15788">0</cx:pt>
          <cx:pt idx="15789">1.3706666666666667</cx:pt>
          <cx:pt idx="15790">0.13700000000000001</cx:pt>
          <cx:pt idx="15791">0.008333333333333335</cx:pt>
          <cx:pt idx="15792">1.9073333333333333</cx:pt>
          <cx:pt idx="15793">0.2525</cx:pt>
          <cx:pt idx="15794">0.5675</cx:pt>
          <cx:pt idx="15795">0.064666666666666678</cx:pt>
          <cx:pt idx="15796">0.30983333333333329</cx:pt>
          <cx:pt idx="15797">0.5488333333333334</cx:pt>
          <cx:pt idx="15798">0.11083333333333333</cx:pt>
          <cx:pt idx="15799">0.053166666666666668</cx:pt>
          <cx:pt idx="15800">2.5818333333333325</cx:pt>
          <cx:pt idx="15801">0.20133333333333334</cx:pt>
          <cx:pt idx="15802">0.88483333333333336</cx:pt>
          <cx:pt idx="15803">0.22416666666666665</cx:pt>
          <cx:pt idx="15804">0.29499999999999998</cx:pt>
          <cx:pt idx="15805">0.68616666666666659</cx:pt>
          <cx:pt idx="15806">0.22650000000000001</cx:pt>
          <cx:pt idx="15807">0.063833333333333325</cx:pt>
          <cx:pt idx="15808">2.68425</cx:pt>
          <cx:pt idx="15809">0.24399999999999999</cx:pt>
          <cx:pt idx="15810">0.084750000000000006</cx:pt>
          <cx:pt idx="15811">0.16725000000000001</cx:pt>
          <cx:pt idx="15812">0.19700000000000001</cx:pt>
          <cx:pt idx="15813">1.7745</cx:pt>
          <cx:pt idx="15814">0.19400000000000001</cx:pt>
          <cx:pt idx="15815">0.022749999999999999</cx:pt>
          <cx:pt idx="15816">1.7</cx:pt>
          <cx:pt idx="15817">0.2195</cx:pt>
          <cx:pt idx="15818">0.28700000000000003</cx:pt>
          <cx:pt idx="15819">0.080250000000000002</cx:pt>
          <cx:pt idx="15820">0.26150000000000001</cx:pt>
          <cx:pt idx="15821">0.75275000000000003</cx:pt>
          <cx:pt idx="15822">0.071250000000000008</cx:pt>
          <cx:pt idx="15823">0.02775</cx:pt>
          <cx:pt idx="15824">2.0639999999999996</cx:pt>
          <cx:pt idx="15825">0.38733333333333331</cx:pt>
          <cx:pt idx="15826">0.76100000000000012</cx:pt>
          <cx:pt idx="15827">0.22800000000000001</cx:pt>
          <cx:pt idx="15828">0.087333333333333332</cx:pt>
          <cx:pt idx="15829">0.34633333333333338</cx:pt>
          <cx:pt idx="15830">0.21266666666666667</cx:pt>
          <cx:pt idx="15831">0.04133333333333334</cx:pt>
          <cx:pt idx="15832">2.6378318276580957</cx:pt>
          <cx:pt idx="15833">0.23791521890201528</cx:pt>
          <cx:pt idx="15834">0.30220986796386384</cx:pt>
          <cx:pt idx="15835">0.029020152883947187</cx:pt>
          <cx:pt idx="15836">0.24091730368311326</cx:pt>
          <cx:pt idx="15837">1.7174426685198054</cx:pt>
          <cx:pt idx="15838">0.068297428769979157</cx:pt>
          <cx:pt idx="15839">0.042029186935371783</cx:pt>
          <cx:pt idx="15840">2.6383333333333332</cx:pt>
          <cx:pt idx="15841">0.32100000000000001</cx:pt>
          <cx:pt idx="15842">0.037333333333333329</cx:pt>
          <cx:pt idx="15843">0.20566666666666666</cx:pt>
          <cx:pt idx="15844">0.23766666666666666</cx:pt>
          <cx:pt idx="15845">1.4073333333333333</cx:pt>
          <cx:pt idx="15846">0.14633333333333334</cx:pt>
          <cx:pt idx="15847">0.28300000000000003</cx:pt>
          <cx:pt idx="15848">1.6096666666666668</cx:pt>
          <cx:pt idx="15849">0.1835</cx:pt>
          <cx:pt idx="15850">0.40716666666666662</cx:pt>
          <cx:pt idx="15851">0.33400000000000002</cx:pt>
          <cx:pt idx="15852">0.4393333333333333</cx:pt>
          <cx:pt idx="15853">0.13400000000000001</cx:pt>
          <cx:pt idx="15854">0.066166666666666679</cx:pt>
          <cx:pt idx="15855">0.045499999999999999</cx:pt>
          <cx:pt idx="15856">3.008666666666667</cx:pt>
          <cx:pt idx="15857">0.47533333333333333</cx:pt>
          <cx:pt idx="15858">0.38833333333333331</cx:pt>
          <cx:pt idx="15859">0.28899999999999998</cx:pt>
          <cx:pt idx="15860">0.43099999999999999</cx:pt>
          <cx:pt idx="15861">1.159</cx:pt>
          <cx:pt idx="15862">0.20600000000000002</cx:pt>
          <cx:pt idx="15863">0.059999999999999998</cx:pt>
          <cx:pt idx="15864">1.8494999999999999</cx:pt>
          <cx:pt idx="15865">0.16883333333333334</cx:pt>
          <cx:pt idx="15866">0.56666666666666676</cx:pt>
          <cx:pt idx="15867">0.034333333333333334</cx:pt>
          <cx:pt idx="15868">0.1115</cx:pt>
          <cx:pt idx="15869">0.66949999999999998</cx:pt>
          <cx:pt idx="15870">0.14250000000000002</cx:pt>
          <cx:pt idx="15871">0.15616666666666665</cx:pt>
          <cx:pt idx="15872">2.2389999999999999</cx:pt>
          <cx:pt idx="15873">0.20475000000000002</cx:pt>
          <cx:pt idx="15874">0.72625000000000006</cx:pt>
          <cx:pt idx="15875">0.15925</cx:pt>
          <cx:pt idx="15876">0.0935</cx:pt>
          <cx:pt idx="15877">0.88524999999999998</cx:pt>
          <cx:pt idx="15878">0.1145</cx:pt>
          <cx:pt idx="15879">0.055500000000000001</cx:pt>
          <cx:pt idx="15880">1.3423333333333336</cx:pt>
          <cx:pt idx="15881">0.19400000000000001</cx:pt>
          <cx:pt idx="15882">0.01</cx:pt>
          <cx:pt idx="15883">0</cx:pt>
          <cx:pt idx="15884">0</cx:pt>
          <cx:pt idx="15885">1.0656666666666668</cx:pt>
          <cx:pt idx="15886">0.055666666666666663</cx:pt>
          <cx:pt idx="15887">0.017000000000000001</cx:pt>
          <cx:pt idx="15888">1.6803333333333332</cx:pt>
          <cx:pt idx="15889">0.18933333333333335</cx:pt>
          <cx:pt idx="15890">0.42083333333333339</cx:pt>
          <cx:pt idx="15891">0.059166666666666666</cx:pt>
          <cx:pt idx="15892">0.35599999999999998</cx:pt>
          <cx:pt idx="15893">0.54616666666666669</cx:pt>
          <cx:pt idx="15894">0.088999999999999996</cx:pt>
          <cx:pt idx="15895">0.019833333333333331</cx:pt>
          <cx:pt idx="15896">1.9199999999999997</cx:pt>
          <cx:pt idx="15897">0.13500000000000001</cx:pt>
          <cx:pt idx="15898">0.56233333333333335</cx:pt>
          <cx:pt idx="15899">0.077333333333333323</cx:pt>
          <cx:pt idx="15900">0.34750000000000003</cx:pt>
          <cx:pt idx="15901">0.64550000000000007</cx:pt>
          <cx:pt idx="15902">0.10533333333333333</cx:pt>
          <cx:pt idx="15903">0.047</cx:pt>
          <cx:pt idx="15904">3.7232500000000002</cx:pt>
          <cx:pt idx="15905">0.25774999999999998</cx:pt>
          <cx:pt idx="15906">0.40875</cx:pt>
          <cx:pt idx="15907">0.3695</cx:pt>
          <cx:pt idx="15908">0.49099999999999999</cx:pt>
          <cx:pt idx="15909">1.92275</cx:pt>
          <cx:pt idx="15910">0.22900000000000001</cx:pt>
          <cx:pt idx="15911">0.044499999999999998</cx:pt>
          <cx:pt idx="15912">1.3587500000000001</cx:pt>
          <cx:pt idx="15913">0.19500000000000001</cx:pt>
          <cx:pt idx="15914">0.30875000000000002</cx:pt>
          <cx:pt idx="15915">0.030249999999999999</cx:pt>
          <cx:pt idx="15916">0.35625000000000001</cx:pt>
          <cx:pt idx="15917">0.26624999999999999</cx:pt>
          <cx:pt idx="15918">0.18275</cx:pt>
          <cx:pt idx="15919">0.0195</cx:pt>
          <cx:pt idx="15920">2.430333333333333</cx:pt>
          <cx:pt idx="15921">0.35199999999999998</cx:pt>
          <cx:pt idx="15922">0.624</cx:pt>
          <cx:pt idx="15923">0.23433333333333334</cx:pt>
          <cx:pt idx="15924">0.38266666666666671</cx:pt>
          <cx:pt idx="15925">0.52133333333333343</cx:pt>
          <cx:pt idx="15926">0.27366666666666667</cx:pt>
          <cx:pt idx="15927">0.042333333333333334</cx:pt>
          <cx:pt idx="15928">2.7805</cx:pt>
          <cx:pt idx="15929">0.25774999999999998</cx:pt>
          <cx:pt idx="15930">0.23975000000000002</cx:pt>
          <cx:pt idx="15931">0.029750000000000002</cx:pt>
          <cx:pt idx="15932">0.17475000000000002</cx:pt>
          <cx:pt idx="15933">1.9842500000000001</cx:pt>
          <cx:pt idx="15934">0.065000000000000002</cx:pt>
          <cx:pt idx="15935">0.029250000000000002</cx:pt>
          <cx:pt idx="15936">2.3897500000000003</cx:pt>
          <cx:pt idx="15937">0.221</cx:pt>
          <cx:pt idx="15938">0.45350000000000001</cx:pt>
          <cx:pt idx="15939">0.1835</cx:pt>
          <cx:pt idx="15940">0.23999999999999999</cx:pt>
          <cx:pt idx="15941">1.1112500000000001</cx:pt>
          <cx:pt idx="15942">0.11675000000000001</cx:pt>
          <cx:pt idx="15943">0.063750000000000001</cx:pt>
          <cx:pt idx="15944">1.2796666666666665</cx:pt>
          <cx:pt idx="15945">0.14050000000000001</cx:pt>
          <cx:pt idx="15946">0.39700000000000002</cx:pt>
          <cx:pt idx="15947">0.22983333333333333</cx:pt>
          <cx:pt idx="15948">0.3148333333333333</cx:pt>
          <cx:pt idx="15949">0.090499999999999997</cx:pt>
          <cx:pt idx="15950">0.046333333333333337</cx:pt>
          <cx:pt idx="15951">0.060666666666666667</cx:pt>
          <cx:pt idx="15952">3.0966666666666667</cx:pt>
          <cx:pt idx="15953">0.30133333333333334</cx:pt>
          <cx:pt idx="15954">0.92233333333333334</cx:pt>
          <cx:pt idx="15955">0.25166666666666665</cx:pt>
          <cx:pt idx="15956">0.2563333333333333</cx:pt>
          <cx:pt idx="15957">1.1046666666666667</cx:pt>
          <cx:pt idx="15958">0.18666666666666665</cx:pt>
          <cx:pt idx="15959">0.073666666666666672</cx:pt>
          <cx:pt idx="15960">1.2364999999999999</cx:pt>
          <cx:pt idx="15961">0.15783333333333335</cx:pt>
          <cx:pt idx="15962">0.30133333333333334</cx:pt>
          <cx:pt idx="15963">0.039833333333333339</cx:pt>
          <cx:pt idx="15964">0.036333333333333336</cx:pt>
          <cx:pt idx="15965">0.56266666666666676</cx:pt>
          <cx:pt idx="15966">0.0935</cx:pt>
          <cx:pt idx="15967">0.044999999999999998</cx:pt>
          <cx:pt idx="15968">2.0005000000000002</cx:pt>
          <cx:pt idx="15969">0.1915</cx:pt>
          <cx:pt idx="15970">0.60650000000000004</cx:pt>
          <cx:pt idx="15971">0.126</cx:pt>
          <cx:pt idx="15972">0.15475</cx:pt>
          <cx:pt idx="15973">0.76675000000000004</cx:pt>
          <cx:pt idx="15974">0.089499999999999996</cx:pt>
          <cx:pt idx="15975">0.065500000000000003</cx:pt>
          <cx:pt idx="15976">1.726666666666667</cx:pt>
          <cx:pt idx="15977">0.16033333333333336</cx:pt>
          <cx:pt idx="15978">0.20166666666666669</cx:pt>
          <cx:pt idx="15979">0</cx:pt>
          <cx:pt idx="15980">0.011666666666666665</cx:pt>
          <cx:pt idx="15981">1.2626666666666668</cx:pt>
          <cx:pt idx="15982">0.044666666666666667</cx:pt>
          <cx:pt idx="15983">0.045666666666666668</cx:pt>
          <cx:pt idx="15984">1.756</cx:pt>
          <cx:pt idx="15985">0.24316666666666667</cx:pt>
          <cx:pt idx="15986">0.3745</cx:pt>
          <cx:pt idx="15987">0.069333333333333344</cx:pt>
          <cx:pt idx="15988">0.34083333333333332</cx:pt>
          <cx:pt idx="15989">0.57366666666666677</cx:pt>
          <cx:pt idx="15990">0.11383333333333333</cx:pt>
          <cx:pt idx="15991">0.040666666666666663</cx:pt>
          <cx:pt idx="15992">2.2076666666666669</cx:pt>
          <cx:pt idx="15993">0.14866666666666667</cx:pt>
          <cx:pt idx="15994">0.81766666666666665</cx:pt>
          <cx:pt idx="15995">0.11483333333333333</cx:pt>
          <cx:pt idx="15996">0.3656666666666667</cx:pt>
          <cx:pt idx="15997">0.58833333333333326</cx:pt>
          <cx:pt idx="15998">0.12616666666666668</cx:pt>
          <cx:pt idx="15999">0.046333333333333337</cx:pt>
          <cx:pt idx="16000">3.0885000000000002</cx:pt>
          <cx:pt idx="16001">0.29999999999999999</cx:pt>
          <cx:pt idx="16002">0</cx:pt>
          <cx:pt idx="16003">0.25025000000000003</cx:pt>
          <cx:pt idx="16004">0.24399999999999999</cx:pt>
          <cx:pt idx="16005">2.0147500000000003</cx:pt>
          <cx:pt idx="16006">0.23875000000000002</cx:pt>
          <cx:pt idx="16007">0.040750000000000001</cx:pt>
          <cx:pt idx="16008">2.6232500000000001</cx:pt>
          <cx:pt idx="16009">0.21299999999999999</cx:pt>
          <cx:pt idx="16010">0.97299999999999998</cx:pt>
          <cx:pt idx="16011">0.029750000000000002</cx:pt>
          <cx:pt idx="16012">0.56174999999999997</cx:pt>
          <cx:pt idx="16013">0.56200000000000006</cx:pt>
          <cx:pt idx="16014">0.223</cx:pt>
          <cx:pt idx="16015">0.060749999999999998</cx:pt>
          <cx:pt idx="16016">1.9900000000000002</cx:pt>
          <cx:pt idx="16017">0.40166666666666667</cx:pt>
          <cx:pt idx="16018">0.68866666666666665</cx:pt>
          <cx:pt idx="16019">0.23366666666666669</cx:pt>
          <cx:pt idx="16020">0.12066666666666667</cx:pt>
          <cx:pt idx="16021">0.32233333333333336</cx:pt>
          <cx:pt idx="16022">0.20000000000000001</cx:pt>
          <cx:pt idx="16023">0.023</cx:pt>
          <cx:pt idx="16024">3.1025</cx:pt>
          <cx:pt idx="16025">0.22975000000000001</cx:pt>
          <cx:pt idx="16026">0.51500000000000001</cx:pt>
          <cx:pt idx="16027">0.033750000000000002</cx:pt>
          <cx:pt idx="16028">0.21174999999999999</cx:pt>
          <cx:pt idx="16029">1.9702500000000001</cx:pt>
          <cx:pt idx="16030">0.115</cx:pt>
          <cx:pt idx="16031">0.027</cx:pt>
          <cx:pt idx="16032">2.6397500000000003</cx:pt>
          <cx:pt idx="16033">0.2215</cx:pt>
          <cx:pt idx="16034">0.80174999999999996</cx:pt>
          <cx:pt idx="16035">0.1555</cx:pt>
          <cx:pt idx="16036">0.19900000000000001</cx:pt>
          <cx:pt idx="16037">1.131</cx:pt>
          <cx:pt idx="16038">0.068250000000000005</cx:pt>
          <cx:pt idx="16039">0.06275</cx:pt>
          <cx:pt idx="16040">1.2761666666666667</cx:pt>
          <cx:pt idx="16041">0.17100000000000001</cx:pt>
          <cx:pt idx="16042">0.47883333333333333</cx:pt>
          <cx:pt idx="16043">0.19933333333333333</cx:pt>
          <cx:pt idx="16044">0.29916666666666669</cx:pt>
          <cx:pt idx="16045">0.063500000000000001</cx:pt>
          <cx:pt idx="16046">0.021000000000000001</cx:pt>
          <cx:pt idx="16047">0.043333333333333335</cx:pt>
          <cx:pt idx="16048">2.3166666666666664</cx:pt>
          <cx:pt idx="16049">0.308</cx:pt>
          <cx:pt idx="16050">0.12566666666666665</cx:pt>
          <cx:pt idx="16051">0.28300000000000003</cx:pt>
          <cx:pt idx="16052">0.156</cx:pt>
          <cx:pt idx="16053">1.2579999999999998</cx:pt>
          <cx:pt idx="16054">0.072999999999999995</cx:pt>
          <cx:pt idx="16055">0.113</cx:pt>
          <cx:pt idx="16056">1.2563333333333333</cx:pt>
          <cx:pt idx="16057">0.1245</cx:pt>
          <cx:pt idx="16058">0.26466666666666672</cx:pt>
          <cx:pt idx="16059">0.042500000000000003</cx:pt>
          <cx:pt idx="16060">0.10916666666666668</cx:pt>
          <cx:pt idx="16061">0.57266666666666677</cx:pt>
          <cx:pt idx="16062">0.10166666666666667</cx:pt>
          <cx:pt idx="16063">0.041166666666666664</cx:pt>
          <cx:pt idx="16064">1.2475000000000001</cx:pt>
          <cx:pt idx="16065">0.2165</cx:pt>
          <cx:pt idx="16066">0.0785</cx:pt>
          <cx:pt idx="16067">0.18375</cx:pt>
          <cx:pt idx="16068">0.037499999999999999</cx:pt>
          <cx:pt idx="16069">0.66825000000000001</cx:pt>
          <cx:pt idx="16070">0.041750000000000002</cx:pt>
          <cx:pt idx="16071">0.021250000000000002</cx:pt>
          <cx:pt idx="16072">1.573</cx:pt>
          <cx:pt idx="16073">0.17100000000000001</cx:pt>
          <cx:pt idx="16074">0.024</cx:pt>
          <cx:pt idx="16075">0</cx:pt>
          <cx:pt idx="16076">0.12533333333333332</cx:pt>
          <cx:pt idx="16077">1.1910000000000001</cx:pt>
          <cx:pt idx="16078">0.047</cx:pt>
          <cx:pt idx="16079">0.014666666666666666</cx:pt>
          <cx:pt idx="16080">1.7318333333333333</cx:pt>
          <cx:pt idx="16081">0.23350000000000001</cx:pt>
          <cx:pt idx="16082">0.51966666666666661</cx:pt>
          <cx:pt idx="16083">0.058000000000000003</cx:pt>
          <cx:pt idx="16084">0.31766666666666671</cx:pt>
          <cx:pt idx="16085">0.45716666666666672</cx:pt>
          <cx:pt idx="16086">0.08433333333333333</cx:pt>
          <cx:pt idx="16087">0.061499999999999999</cx:pt>
          <cx:pt idx="16088">1.6048333333333333</cx:pt>
          <cx:pt idx="16089">0.155</cx:pt>
          <cx:pt idx="16090">0.22533333333333333</cx:pt>
          <cx:pt idx="16091">0.122</cx:pt>
          <cx:pt idx="16092">0.25900000000000001</cx:pt>
          <cx:pt idx="16093">0.59550000000000003</cx:pt>
          <cx:pt idx="16094">0.19083333333333335</cx:pt>
          <cx:pt idx="16095">0.057166666666666664</cx:pt>
          <cx:pt idx="16096">3.2502499999999999</cx:pt>
          <cx:pt idx="16097">0.28899999999999998</cx:pt>
          <cx:pt idx="16098">0.07775</cx:pt>
          <cx:pt idx="16099">0.38650000000000001</cx:pt>
          <cx:pt idx="16100">0.30399999999999999</cx:pt>
          <cx:pt idx="16101">1.9937500000000001</cx:pt>
          <cx:pt idx="16102">0.17949999999999999</cx:pt>
          <cx:pt idx="16103">0.01975</cx:pt>
          <cx:pt idx="16104">1.7187268936761639</cx:pt>
          <cx:pt idx="16105">0.1771230020847811</cx:pt>
          <cx:pt idx="16106">0.41353717859624745</cx:pt>
          <cx:pt idx="16107">0.054571230020847808</cx:pt>
          <cx:pt idx="16108">0.42954829742876999</cx:pt>
          <cx:pt idx="16109">0.55738707435719248</cx:pt>
          <cx:pt idx="16110">0.053787352328005564</cx:pt>
          <cx:pt idx="16111">0.032772758860319669</cx:pt>
          <cx:pt idx="16112">1.379</cx:pt>
          <cx:pt idx="16113">0.30933333333333329</cx:pt>
          <cx:pt idx="16114">0.20266666666666666</cx:pt>
          <cx:pt idx="16115">0.23566666666666666</cx:pt>
          <cx:pt idx="16116">0.12066666666666667</cx:pt>
          <cx:pt idx="16117">0.22333333333333336</cx:pt>
          <cx:pt idx="16118">0.25133333333333335</cx:pt>
          <cx:pt idx="16119">0.036000000000000004</cx:pt>
          <cx:pt idx="16120">2.423</cx:pt>
          <cx:pt idx="16121">0.2545</cx:pt>
          <cx:pt idx="16122">0.066000000000000003</cx:pt>
          <cx:pt idx="16123">0.16775000000000001</cx:pt>
          <cx:pt idx="16124">0.14599999999999999</cx:pt>
          <cx:pt idx="16125">1.65225</cx:pt>
          <cx:pt idx="16126">0.097750000000000004</cx:pt>
          <cx:pt idx="16127">0.03875</cx:pt>
          <cx:pt idx="16128">1.929</cx:pt>
          <cx:pt idx="16129">0.19375000000000001</cx:pt>
          <cx:pt idx="16130">0.13025</cx:pt>
          <cx:pt idx="16131">0.050750000000000003</cx:pt>
          <cx:pt idx="16132">0.28750000000000003</cx:pt>
          <cx:pt idx="16133">1.1335</cx:pt>
          <cx:pt idx="16134">0.10275000000000001</cx:pt>
          <cx:pt idx="16135">0.030499999999999999</cx:pt>
          <cx:pt idx="16136">1.6446666666666667</cx:pt>
          <cx:pt idx="16137">0.16183333333333336</cx:pt>
          <cx:pt idx="16138">0.28466666666666668</cx:pt>
          <cx:pt idx="16139">0.29833333333333334</cx:pt>
          <cx:pt idx="16140">0.7443333333333334</cx:pt>
          <cx:pt idx="16141">0.070000000000000021</cx:pt>
          <cx:pt idx="16142">0.045166666666666667</cx:pt>
          <cx:pt idx="16143">0.040333333333333332</cx:pt>
          <cx:pt idx="16144">2.9759999999999995</cx:pt>
          <cx:pt idx="16145">0.39466666666666672</cx:pt>
          <cx:pt idx="16146">0.6156666666666667</cx:pt>
          <cx:pt idx="16147">0.32066666666666671</cx:pt>
          <cx:pt idx="16148">0.27066666666666667</cx:pt>
          <cx:pt idx="16149">1.0826666666666664</cx:pt>
          <cx:pt idx="16150">0.13900000000000001</cx:pt>
          <cx:pt idx="16151">0.15266666666666667</cx:pt>
          <cx:pt idx="16152">1.4346666666666665</cx:pt>
          <cx:pt idx="16153">0.11666666666666667</cx:pt>
          <cx:pt idx="16154">0.42483333333333334</cx:pt>
          <cx:pt idx="16155">0.034166666666666665</cx:pt>
          <cx:pt idx="16156">0.088499999999999995</cx:pt>
          <cx:pt idx="16157">0.52333333333333343</cx:pt>
          <cx:pt idx="16158">0.17133333333333334</cx:pt>
          <cx:pt idx="16159">0.075833333333333336</cx:pt>
          <cx:pt idx="16160">1.4172500000000001</cx:pt>
          <cx:pt idx="16161">0.19125</cx:pt>
          <cx:pt idx="16162">0.052749999999999998</cx:pt>
          <cx:pt idx="16163">0.19175</cx:pt>
          <cx:pt idx="16164">0.22425</cx:pt>
          <cx:pt idx="16165">0.69725000000000004</cx:pt>
          <cx:pt idx="16166">0.026000000000000002</cx:pt>
          <cx:pt idx="16167">0.034000000000000002</cx:pt>
          <cx:pt idx="16168">1.484</cx:pt>
          <cx:pt idx="16169">0.19800000000000001</cx:pt>
          <cx:pt idx="16170">0.050000000000000003</cx:pt>
          <cx:pt idx="16171">0</cx:pt>
          <cx:pt idx="16172">0.015666666666666666</cx:pt>
          <cx:pt idx="16173">1.1060000000000001</cx:pt>
          <cx:pt idx="16174">0.096000000000000002</cx:pt>
          <cx:pt idx="16175">0.018333333333333333</cx:pt>
          <cx:pt idx="16176">1.9239999999999997</cx:pt>
          <cx:pt idx="16177">0.23200000000000001</cx:pt>
          <cx:pt idx="16178">0.58933333333333338</cx:pt>
          <cx:pt idx="16179">0.044666666666666667</cx:pt>
          <cx:pt idx="16180">0.36749999999999999</cx:pt>
          <cx:pt idx="16181">0.54849999999999999</cx:pt>
          <cx:pt idx="16182">0.1075</cx:pt>
          <cx:pt idx="16183">0.034500000000000003</cx:pt>
          <cx:pt idx="16184">1.6991666666666667</cx:pt>
          <cx:pt idx="16185">0.15566666666666665</cx:pt>
          <cx:pt idx="16186">0.39433333333333337</cx:pt>
          <cx:pt idx="16187">0.096500000000000002</cx:pt>
          <cx:pt idx="16188">0.34700000000000003</cx:pt>
          <cx:pt idx="16189">0.48216666666666669</cx:pt>
          <cx:pt idx="16190">0.18033333333333335</cx:pt>
          <cx:pt idx="16191">0.043166666666666666</cx:pt>
          <cx:pt idx="16192">3.9415</cx:pt>
          <cx:pt idx="16193">0.36125000000000002</cx:pt>
          <cx:pt idx="16194">0.1565</cx:pt>
          <cx:pt idx="16195">0.3175</cx:pt>
          <cx:pt idx="16196">0.63075000000000003</cx:pt>
          <cx:pt idx="16197">2.2145000000000001</cx:pt>
          <cx:pt idx="16198">0.2165</cx:pt>
          <cx:pt idx="16199">0.044499999999999998</cx:pt>
          <cx:pt idx="16200">2.4852500000000002</cx:pt>
          <cx:pt idx="16201">0.17250000000000001</cx:pt>
          <cx:pt idx="16202">0.92449999999999999</cx:pt>
          <cx:pt idx="16203">0.066750000000000004</cx:pt>
          <cx:pt idx="16204">0.55674999999999997</cx:pt>
          <cx:pt idx="16205">0.58374999999999999</cx:pt>
          <cx:pt idx="16206">0.1515</cx:pt>
          <cx:pt idx="16207">0.029500000000000002</cx:pt>
          <cx:pt idx="16208">1.3103333333333333</cx:pt>
          <cx:pt idx="16209">0.29833333333333334</cx:pt>
          <cx:pt idx="16210">0.19700000000000001</cx:pt>
          <cx:pt idx="16211">0.23366666666666666</cx:pt>
          <cx:pt idx="16212">0.030333333333333334</cx:pt>
          <cx:pt idx="16213">0.31366666666666665</cx:pt>
          <cx:pt idx="16214">0.19833333333333333</cx:pt>
          <cx:pt idx="16215">0.039</cx:pt>
          <cx:pt idx="16216">2.9352499999999999</cx:pt>
          <cx:pt idx="16217">0.252</cx:pt>
          <cx:pt idx="16218">0.40125</cx:pt>
          <cx:pt idx="16219">0.17774999999999999</cx:pt>
          <cx:pt idx="16220">0.11950000000000001</cx:pt>
          <cx:pt idx="16221">1.853</cx:pt>
          <cx:pt idx="16222">0.10100000000000001</cx:pt>
          <cx:pt idx="16223">0.03075</cx:pt>
          <cx:pt idx="16224">2.2760000000000002</cx:pt>
          <cx:pt idx="16225">0.23750000000000002</cx:pt>
          <cx:pt idx="16226">0.36175000000000002</cx:pt>
          <cx:pt idx="16227">0.19</cx:pt>
          <cx:pt idx="16228">0.33900000000000002</cx:pt>
          <cx:pt idx="16229">0.97850000000000004</cx:pt>
          <cx:pt idx="16230">0.086000000000000007</cx:pt>
          <cx:pt idx="16231">0.083250000000000005</cx:pt>
          <cx:pt idx="16232">1.2224999999999999</cx:pt>
          <cx:pt idx="16233">0.17083333333333334</cx:pt>
          <cx:pt idx="16234">0.079833333333333339</cx:pt>
          <cx:pt idx="16235">0.3106666666666667</cx:pt>
          <cx:pt idx="16236">0.48616666666666669</cx:pt>
          <cx:pt idx="16237">0.087999999999999995</cx:pt>
          <cx:pt idx="16238">0.063666666666666663</cx:pt>
          <cx:pt idx="16239">0.023333333333333331</cx:pt>
          <cx:pt idx="16240">2.5533333333333337</cx:pt>
          <cx:pt idx="16241">0.40166666666666667</cx:pt>
          <cx:pt idx="16242">0.28433333333333333</cx:pt>
          <cx:pt idx="16243">0.26066666666666666</cx:pt>
          <cx:pt idx="16244">0.18833333333333335</cx:pt>
          <cx:pt idx="16245">1.2609999999999999</cx:pt>
          <cx:pt idx="16246">0.094333333333333325</cx:pt>
          <cx:pt idx="16247">0.063</cx:pt>
          <cx:pt idx="16248">1.238</cx:pt>
          <cx:pt idx="16249">0.16</cx:pt>
          <cx:pt idx="16250">0.25766666666666665</cx:pt>
          <cx:pt idx="16251">0.034333333333333334</cx:pt>
          <cx:pt idx="16252">0.11216666666666668</cx:pt>
          <cx:pt idx="16253">0.51533333333333331</cx:pt>
          <cx:pt idx="16254">0.06933333333333333</cx:pt>
          <cx:pt idx="16255">0.089166666666666672</cx:pt>
          <cx:pt idx="16256">1.9884999999999999</cx:pt>
          <cx:pt idx="16257">0.19675000000000001</cx:pt>
          <cx:pt idx="16258">0.60275000000000001</cx:pt>
          <cx:pt idx="16259">0.16975000000000001</cx:pt>
          <cx:pt idx="16260">0.14125000000000001</cx:pt>
          <cx:pt idx="16261">0.78475000000000006</cx:pt>
          <cx:pt idx="16262">0.051750000000000004</cx:pt>
          <cx:pt idx="16263">0.041500000000000002</cx:pt>
          <cx:pt idx="16264">1.6983333333333333</cx:pt>
          <cx:pt idx="16265">0.30099999999999999</cx:pt>
          <cx:pt idx="16266">0.045333333333333337</cx:pt>
          <cx:pt idx="16267">0</cx:pt>
          <cx:pt idx="16268">0.00033333333333333332</cx:pt>
          <cx:pt idx="16269">1.256</cx:pt>
          <cx:pt idx="16270">0.052666666666666667</cx:pt>
          <cx:pt idx="16271">0.043000000000000003</cx:pt>
          <cx:pt idx="16272">1.656666666666667</cx:pt>
          <cx:pt idx="16273">0.20250000000000001</cx:pt>
          <cx:pt idx="16274">0.33400000000000002</cx:pt>
          <cx:pt idx="16275">0.030666666666666668</cx:pt>
          <cx:pt idx="16276">0.3803333333333333</cx:pt>
          <cx:pt idx="16277">0.54766666666666663</cx:pt>
          <cx:pt idx="16278">0.13866666666666666</cx:pt>
          <cx:pt idx="16279">0.022833333333333334</cx:pt>
          <cx:pt idx="16280">1.7290000000000001</cx:pt>
          <cx:pt idx="16281">0.16250000000000001</cx:pt>
          <cx:pt idx="16282">0.47583333333333333</cx:pt>
          <cx:pt idx="16283">0.11133333333333333</cx:pt>
          <cx:pt idx="16284">0.35516666666666669</cx:pt>
          <cx:pt idx="16285">0.44616666666666666</cx:pt>
          <cx:pt idx="16286">0.10533333333333333</cx:pt>
          <cx:pt idx="16287">0.072666666666666671</cx:pt>
          <cx:pt idx="16288">3.8612500000000001</cx:pt>
          <cx:pt idx="16289">0.26424999999999998</cx:pt>
          <cx:pt idx="16290">0</cx:pt>
          <cx:pt idx="16291">0.28849999999999998</cx:pt>
          <cx:pt idx="16292">0.68225000000000002</cx:pt>
          <cx:pt idx="16293">2.335</cx:pt>
          <cx:pt idx="16294">0.23350000000000001</cx:pt>
          <cx:pt idx="16295">0.057750000000000003</cx:pt>
          <cx:pt idx="16296">1.85025</cx:pt>
          <cx:pt idx="16297">0.219</cx:pt>
          <cx:pt idx="16298">0.66175000000000006</cx:pt>
          <cx:pt idx="16299">0.1225</cx:pt>
          <cx:pt idx="16300">0.38350000000000001</cx:pt>
          <cx:pt idx="16301">0.34375</cx:pt>
          <cx:pt idx="16302">0.092249999999999999</cx:pt>
          <cx:pt idx="16303">0.0275</cx:pt>
          <cx:pt idx="16304">1.246</cx:pt>
          <cx:pt idx="16305">0.34200000000000003</cx:pt>
          <cx:pt idx="16306">0.11433333333333333</cx:pt>
          <cx:pt idx="16307">0.23433333333333334</cx:pt>
          <cx:pt idx="16308">0</cx:pt>
          <cx:pt idx="16309">0.3193333333333333</cx:pt>
          <cx:pt idx="16310">0.21833333333333335</cx:pt>
          <cx:pt idx="16311">0.017666666666666667</cx:pt>
          <cx:pt idx="16312">2.47925</cx:pt>
          <cx:pt idx="16313">0.22800000000000001</cx:pt>
          <cx:pt idx="16314">0.048750000000000002</cx:pt>
          <cx:pt idx="16315">0.2175</cx:pt>
          <cx:pt idx="16316">0.11950000000000001</cx:pt>
          <cx:pt idx="16317">1.78525</cx:pt>
          <cx:pt idx="16318">0.036000000000000004</cx:pt>
          <cx:pt idx="16319">0.044249999999999998</cx:pt>
          <cx:pt idx="16320">1.883</cx:pt>
          <cx:pt idx="16321">0.19725000000000001</cx:pt>
          <cx:pt idx="16322">0.20575000000000002</cx:pt>
          <cx:pt idx="16323">0.077249999999999999</cx:pt>
          <cx:pt idx="16324">0.11275</cx:pt>
          <cx:pt idx="16325">1.14625</cx:pt>
          <cx:pt idx="16326">0.10675</cx:pt>
          <cx:pt idx="16327">0.036999999999999998</cx:pt>
          <cx:pt idx="16328">1.4285000000000001</cx:pt>
          <cx:pt idx="16329">0.192</cx:pt>
          <cx:pt idx="16330">0.28683333333333333</cx:pt>
          <cx:pt idx="16331">0.28433333333333333</cx:pt>
          <cx:pt idx="16332">0.38533333333333331</cx:pt>
          <cx:pt idx="16333">0.16016666666666665</cx:pt>
          <cx:pt idx="16334">0.078666666666666676</cx:pt>
          <cx:pt idx="16335">0.041166666666666664</cx:pt>
          <cx:pt idx="16336">2.5799999999999996</cx:pt>
          <cx:pt idx="16337">0.41433333333333333</cx:pt>
          <cx:pt idx="16338">0.20033333333333331</cx:pt>
          <cx:pt idx="16339">0.18633333333333335</cx:pt>
          <cx:pt idx="16340">0.16033333333333336</cx:pt>
          <cx:pt idx="16341">1.3443333333333334</cx:pt>
          <cx:pt idx="16342">0.19866666666666666</cx:pt>
          <cx:pt idx="16343">0.075666666666666674</cx:pt>
          <cx:pt idx="16344">1.6241666666666665</cx:pt>
          <cx:pt idx="16345">0.20050000000000001</cx:pt>
          <cx:pt idx="16346">0.52216666666666667</cx:pt>
          <cx:pt idx="16347">0.034166666666666665</cx:pt>
          <cx:pt idx="16348">0.15366666666666667</cx:pt>
          <cx:pt idx="16349">0.57450000000000001</cx:pt>
          <cx:pt idx="16350">0.10733333333333334</cx:pt>
          <cx:pt idx="16351">0.031833333333333332</cx:pt>
          <cx:pt idx="16352">2.19225</cx:pt>
          <cx:pt idx="16353">0.31</cx:pt>
          <cx:pt idx="16354">0.12325</cx:pt>
          <cx:pt idx="16355">0.4375</cx:pt>
          <cx:pt idx="16356">0.2535</cx:pt>
          <cx:pt idx="16357">0.96599999999999997</cx:pt>
          <cx:pt idx="16358">0.070250000000000007</cx:pt>
          <cx:pt idx="16359">0.03175</cx:pt>
          <cx:pt idx="16360">1.454333333333333</cx:pt>
          <cx:pt idx="16361">0.23833333333333334</cx:pt>
          <cx:pt idx="16362">0</cx:pt>
          <cx:pt idx="16363">0</cx:pt>
          <cx:pt idx="16364">0</cx:pt>
          <cx:pt idx="16365">1.1383333333333332</cx:pt>
          <cx:pt idx="16366">0.055333333333333339</cx:pt>
          <cx:pt idx="16367">0.022333333333333334</cx:pt>
          <cx:pt idx="16368">2.0658333333333334</cx:pt>
          <cx:pt idx="16369">0.23183333333333334</cx:pt>
          <cx:pt idx="16370">0.7659999999999999</cx:pt>
          <cx:pt idx="16371">0.059000000000000004</cx:pt>
          <cx:pt idx="16372">0.3803333333333333</cx:pt>
          <cx:pt idx="16373">0.51666666666666661</cx:pt>
          <cx:pt idx="16374">0.077166666666666675</cx:pt>
          <cx:pt idx="16375">0.034833333333333334</cx:pt>
          <cx:pt idx="16376">2.0885000000000002</cx:pt>
          <cx:pt idx="16377">0.18783333333333335</cx:pt>
          <cx:pt idx="16378">0.56466666666666676</cx:pt>
          <cx:pt idx="16379">0.14333333333333334</cx:pt>
          <cx:pt idx="16380">0.4443333333333333</cx:pt>
          <cx:pt idx="16381">0.52600000000000002</cx:pt>
          <cx:pt idx="16382">0.15583333333333335</cx:pt>
          <cx:pt idx="16383">0.066500000000000004</cx:pt>
          <cx:pt idx="16384">4.133</cx:pt>
          <cx:pt idx="16385">0.35799999999999998</cx:pt>
          <cx:pt idx="16386">0.504</cx:pt>
          <cx:pt idx="16387">0.18625</cx:pt>
          <cx:pt idx="16388">0.46425</cx:pt>
          <cx:pt idx="16389">2.4050000000000002</cx:pt>
          <cx:pt idx="16390">0.15375</cx:pt>
          <cx:pt idx="16391">0.061749999999999999</cx:pt>
          <cx:pt idx="16392">1.62975</cx:pt>
          <cx:pt idx="16393">0.20050000000000001</cx:pt>
          <cx:pt idx="16394">0.42825000000000002</cx:pt>
          <cx:pt idx="16395">0.071750000000000008</cx:pt>
          <cx:pt idx="16396">0.41825000000000001</cx:pt>
          <cx:pt idx="16397">0.34375</cx:pt>
          <cx:pt idx="16398">0.13275000000000001</cx:pt>
          <cx:pt idx="16399">0.034500000000000003</cx:pt>
          <cx:pt idx="16400">1.6796666666666669</cx:pt>
          <cx:pt idx="16401">0.371</cx:pt>
          <cx:pt idx="16402">0.10399999999999998</cx:pt>
          <cx:pt idx="16403">0.23100000000000001</cx:pt>
          <cx:pt idx="16404">0.085000000000000006</cx:pt>
          <cx:pt idx="16405">0.68000000000000005</cx:pt>
          <cx:pt idx="16406">0.16166666666666665</cx:pt>
          <cx:pt idx="16407">0.047</cx:pt>
          <cx:pt idx="16408">2.9665976372480896</cx:pt>
          <cx:pt idx="16409">0.32147324530924254</cx:pt>
          <cx:pt idx="16410">0.48133425990271017</cx:pt>
          <cx:pt idx="16411">0.077091035441278669</cx:pt>
          <cx:pt idx="16412">0.17362056984016677</cx:pt>
          <cx:pt idx="16413">1.8</cx:pt>
          <cx:pt idx="16414">0.077303683113273111</cx:pt>
          <cx:pt idx="16415">0.035774843641417656</cx:pt>
          <cx:pt idx="16416">2.5747499999999999</cx:pt>
          <cx:pt idx="16417">0.21024999999999999</cx:pt>
          <cx:pt idx="16418">0.39024999999999999</cx:pt>
          <cx:pt idx="16419">0.085500000000000007</cx:pt>
          <cx:pt idx="16420">0.45474999999999999</cx:pt>
          <cx:pt idx="16421">1.2575000000000001</cx:pt>
          <cx:pt idx="16422">0.11725000000000001</cx:pt>
          <cx:pt idx="16423">0.059250000000000004</cx:pt>
          <cx:pt idx="16424">1.5078333333333336</cx:pt>
          <cx:pt idx="16425">0.22416666666666665</cx:pt>
          <cx:pt idx="16426">0.32233333333333331</cx:pt>
          <cx:pt idx="16427">0.32283333333333331</cx:pt>
          <cx:pt idx="16428">0.41566666666666668</cx:pt>
          <cx:pt idx="16429">0.13900000000000001</cx:pt>
          <cx:pt idx="16430">0.048500000000000001</cx:pt>
          <cx:pt idx="16431">0.035333333333333335</cx:pt>
          <cx:pt idx="16432">2.1005000000000003</cx:pt>
          <cx:pt idx="16433">0.35449999999999998</cx:pt>
          <cx:pt idx="16434">0.1235</cx:pt>
          <cx:pt idx="16435">0.26000000000000001</cx:pt>
          <cx:pt idx="16436">0.1875</cx:pt>
          <cx:pt idx="16437">0.97375</cx:pt>
          <cx:pt idx="16438">0.13825000000000001</cx:pt>
          <cx:pt idx="16439">0.063</cx:pt>
          <cx:pt idx="16440">1.5126666666666664</cx:pt>
          <cx:pt idx="16441">0.1835</cx:pt>
          <cx:pt idx="16442">0.37216666666666665</cx:pt>
          <cx:pt idx="16443">0.042166666666666665</cx:pt>
          <cx:pt idx="16444">0.12716666666666668</cx:pt>
          <cx:pt idx="16445">0.60399999999999998</cx:pt>
          <cx:pt idx="16446">0.11833333333333333</cx:pt>
          <cx:pt idx="16447">0.065333333333333327</cx:pt>
          <cx:pt idx="16448">2.4475000000000002</cx:pt>
          <cx:pt idx="16449">0.28050000000000003</cx:pt>
          <cx:pt idx="16450">0.123</cx:pt>
          <cx:pt idx="16451">0.72525000000000006</cx:pt>
          <cx:pt idx="16452">0.22325</cx:pt>
          <cx:pt idx="16453">0.88950000000000007</cx:pt>
          <cx:pt idx="16454">0.14000000000000001</cx:pt>
          <cx:pt idx="16455">0.066000000000000003</cx:pt>
          <cx:pt idx="16456">1.4353333333333333</cx:pt>
          <cx:pt idx="16457">0.25533333333333336</cx:pt>
          <cx:pt idx="16458">0</cx:pt>
          <cx:pt idx="16459">0</cx:pt>
          <cx:pt idx="16460">0.00033333333333333332</cx:pt>
          <cx:pt idx="16461">1.0763333333333336</cx:pt>
          <cx:pt idx="16462">0.059333333333333335</cx:pt>
          <cx:pt idx="16463">0.043999999999999997</cx:pt>
          <cx:pt idx="16464">1.3666666666666667</cx:pt>
          <cx:pt idx="16465">0.1885</cx:pt>
          <cx:pt idx="16466">0.21483333333333332</cx:pt>
          <cx:pt idx="16467">0.056666666666666664</cx:pt>
          <cx:pt idx="16468">0.33333333333333331</cx:pt>
          <cx:pt idx="16469">0.47800000000000004</cx:pt>
          <cx:pt idx="16470">0.045499999999999999</cx:pt>
          <cx:pt idx="16471">0.049833333333333334</cx:pt>
          <cx:pt idx="16472">1.5835000000000001</cx:pt>
          <cx:pt idx="16473">0.15383333333333335</cx:pt>
          <cx:pt idx="16474">0.2583333333333333</cx:pt>
          <cx:pt idx="16475">0.06083333333333333</cx:pt>
          <cx:pt idx="16476">0.4383333333333333</cx:pt>
          <cx:pt idx="16477">0.48083333333333333</cx:pt>
          <cx:pt idx="16478">0.16</cx:pt>
          <cx:pt idx="16479">0.031333333333333331</cx:pt>
          <cx:pt idx="16480">3.51275</cx:pt>
          <cx:pt idx="16481">0.26674999999999999</cx:pt>
          <cx:pt idx="16482">0.18825</cx:pt>
          <cx:pt idx="16483">0.22550000000000001</cx:pt>
          <cx:pt idx="16484">0.29899999999999999</cx:pt>
          <cx:pt idx="16485">2.2222499999999998</cx:pt>
          <cx:pt idx="16486">0.2195</cx:pt>
          <cx:pt idx="16487">0.091499999999999998</cx:pt>
          <cx:pt idx="16488">1.7455000000000001</cx:pt>
          <cx:pt idx="16489">0.23000000000000001</cx:pt>
          <cx:pt idx="16490">0.47250000000000003</cx:pt>
          <cx:pt idx="16491">0.073999999999999996</cx:pt>
          <cx:pt idx="16492">0.39000000000000001</cx:pt>
          <cx:pt idx="16493">0.40024999999999999</cx:pt>
          <cx:pt idx="16494">0.14424999999999999</cx:pt>
          <cx:pt idx="16495">0.034500000000000003</cx:pt>
          <cx:pt idx="16496">2.875</cx:pt>
          <cx:pt idx="16497">0.495</cx:pt>
          <cx:pt idx="16498">0.59300000000000008</cx:pt>
          <cx:pt idx="16499">0.22633333333333336</cx:pt>
          <cx:pt idx="16500">0.55300000000000005</cx:pt>
          <cx:pt idx="16501">0.76300000000000001</cx:pt>
          <cx:pt idx="16502">0.20300000000000001</cx:pt>
          <cx:pt idx="16503">0.041666666666666664</cx:pt>
          <cx:pt idx="16504">2.3572500000000001</cx:pt>
          <cx:pt idx="16505">0.24099999999999999</cx:pt>
          <cx:pt idx="16506">0.083500000000000005</cx:pt>
          <cx:pt idx="16507">0.07775</cx:pt>
          <cx:pt idx="16508">0.092749999999999999</cx:pt>
          <cx:pt idx="16509">1.73875</cx:pt>
          <cx:pt idx="16510">0.090499999999999997</cx:pt>
          <cx:pt idx="16511">0.033000000000000002</cx:pt>
          <cx:pt idx="16512">2.0867499999999999</cx:pt>
          <cx:pt idx="16513">0.23350000000000001</cx:pt>
          <cx:pt idx="16514">0.12675</cx:pt>
          <cx:pt idx="16515">0.084250000000000005</cx:pt>
          <cx:pt idx="16516">0.16200000000000001</cx:pt>
          <cx:pt idx="16517">1.32175</cx:pt>
          <cx:pt idx="16518">0.088499999999999995</cx:pt>
          <cx:pt idx="16519">0.070000000000000007</cx:pt>
          <cx:pt idx="16520">1.4715</cx:pt>
          <cx:pt idx="16521">0.21516666666666667</cx:pt>
          <cx:pt idx="16522">0.38900000000000001</cx:pt>
          <cx:pt idx="16523">0.30883333333333329</cx:pt>
          <cx:pt idx="16524">0.3656666666666667</cx:pt>
          <cx:pt idx="16525">0.088666666666666671</cx:pt>
          <cx:pt idx="16526">0.044499999999999998</cx:pt>
          <cx:pt idx="16527">0.059666666666666673</cx:pt>
          <cx:pt idx="16528">2.4560000000000004</cx:pt>
          <cx:pt idx="16529">0.40300000000000002</cx:pt>
          <cx:pt idx="16530">0.32000000000000001</cx:pt>
          <cx:pt idx="16531">0.25433333333333336</cx:pt>
          <cx:pt idx="16532">0.14666666666666667</cx:pt>
          <cx:pt idx="16533">1.1773333333333333</cx:pt>
          <cx:pt idx="16534">0.050333333333333334</cx:pt>
          <cx:pt idx="16535">0.10433333333333333</cx:pt>
          <cx:pt idx="16536">1.3365</cx:pt>
          <cx:pt idx="16537">0.17500000000000002</cx:pt>
          <cx:pt idx="16538">0.37316666666666665</cx:pt>
          <cx:pt idx="16539">0.034166666666666665</cx:pt>
          <cx:pt idx="16540">0.048500000000000001</cx:pt>
          <cx:pt idx="16541">0.57100000000000006</cx:pt>
          <cx:pt idx="16542">0.10516666666666667</cx:pt>
          <cx:pt idx="16543">0.029500000000000002</cx:pt>
          <cx:pt idx="16544">2.1652499999999999</cx:pt>
          <cx:pt idx="16545">0.309</cx:pt>
          <cx:pt idx="16546">0.31675000000000003</cx:pt>
          <cx:pt idx="16547">0.124</cx:pt>
          <cx:pt idx="16548">0.23625000000000002</cx:pt>
          <cx:pt idx="16549">0.91075000000000006</cx:pt>
          <cx:pt idx="16550">0.14050000000000001</cx:pt>
          <cx:pt idx="16551">0.128</cx:pt>
          <cx:pt idx="16552">1.5489999999999999</cx:pt>
          <cx:pt idx="16553">0.25966666666666671</cx:pt>
          <cx:pt idx="16554">0</cx:pt>
          <cx:pt idx="16555">0</cx:pt>
          <cx:pt idx="16556">0</cx:pt>
          <cx:pt idx="16557">1.216</cx:pt>
          <cx:pt idx="16558">0.059333333333333335</cx:pt>
          <cx:pt idx="16559">0.014</cx:pt>
          <cx:pt idx="16560">1.8875000000000002</cx:pt>
          <cx:pt idx="16561">0.20450000000000002</cx:pt>
          <cx:pt idx="16562">0.70583333333333331</cx:pt>
          <cx:pt idx="16563">0.069000000000000006</cx:pt>
          <cx:pt idx="16564">0.40333333333333332</cx:pt>
          <cx:pt idx="16565">0.41633333333333333</cx:pt>
          <cx:pt idx="16566">0.046666666666666662</cx:pt>
          <cx:pt idx="16567">0.041833333333333333</cx:pt>
          <cx:pt idx="16568">2.6459999999999995</cx:pt>
          <cx:pt idx="16569">0.16783333333333333</cx:pt>
          <cx:pt idx="16570">1.0833333333333335</cx:pt>
          <cx:pt idx="16571">0.2515</cx:pt>
          <cx:pt idx="16572">0.36366666666666669</cx:pt>
          <cx:pt idx="16573">0.53500000000000003</cx:pt>
          <cx:pt idx="16574">0.18366666666666667</cx:pt>
          <cx:pt idx="16575">0.060999999999999999</cx:pt>
          <cx:pt idx="16576">3.66275</cx:pt>
          <cx:pt idx="16577">0.31950000000000001</cx:pt>
          <cx:pt idx="16578">0</cx:pt>
          <cx:pt idx="16579">0.20175000000000001</cx:pt>
          <cx:pt idx="16580">0.33400000000000002</cx:pt>
          <cx:pt idx="16581">2.45825</cx:pt>
          <cx:pt idx="16582">0.29749999999999999</cx:pt>
          <cx:pt idx="16583">0.051750000000000004</cx:pt>
          <cx:pt idx="16584">1.6540000000000001</cx:pt>
          <cx:pt idx="16585">0.20375000000000001</cx:pt>
          <cx:pt idx="16586">0.41450000000000004</cx:pt>
          <cx:pt idx="16587">0.064000000000000001</cx:pt>
          <cx:pt idx="16588">0.24174999999999999</cx:pt>
          <cx:pt idx="16589">0.51924999999999999</cx:pt>
          <cx:pt idx="16590">0.14624999999999999</cx:pt>
          <cx:pt idx="16591">0.064500000000000002</cx:pt>
          <cx:pt idx="16592">1.9393333333333334</cx:pt>
          <cx:pt idx="16593">0.3726666666666667</cx:pt>
          <cx:pt idx="16594">0.379</cx:pt>
          <cx:pt idx="16595">0.22900000000000001</cx:pt>
          <cx:pt idx="16596">0.084666666666666668</cx:pt>
          <cx:pt idx="16597">0.62366666666666659</cx:pt>
          <cx:pt idx="16598">0.218</cx:pt>
          <cx:pt idx="16599">0.032333333333333339</cx:pt>
          <cx:pt idx="16600">2.6817500000000001</cx:pt>
          <cx:pt idx="16601">0.26650000000000001</cx:pt>
          <cx:pt idx="16602">0.19575000000000001</cx:pt>
          <cx:pt idx="16603">0.033000000000000002</cx:pt>
          <cx:pt idx="16604">0.21249999999999999</cx:pt>
          <cx:pt idx="16605">1.8607500000000001</cx:pt>
          <cx:pt idx="16606">0.074749999999999997</cx:pt>
          <cx:pt idx="16607">0.0385</cx:pt>
          <cx:pt idx="16608">2.6632500000000001</cx:pt>
          <cx:pt idx="16609">0.20300000000000001</cx:pt>
          <cx:pt idx="16610">0.47150000000000003</cx:pt>
          <cx:pt idx="16611">0.084750000000000006</cx:pt>
          <cx:pt idx="16612">0.39924999999999999</cx:pt>
          <cx:pt idx="16613">1.30325</cx:pt>
          <cx:pt idx="16614">0.14400000000000002</cx:pt>
          <cx:pt idx="16615">0.057500000000000002</cx:pt>
          <cx:pt idx="16616">1.7623333333333331</cx:pt>
          <cx:pt idx="16617">0.184</cx:pt>
          <cx:pt idx="16618">0.60433333333333328</cx:pt>
          <cx:pt idx="16619">0.33600000000000002</cx:pt>
          <cx:pt idx="16620">0.39266666666666672</cx:pt>
          <cx:pt idx="16621">0.077166666666666661</cx:pt>
          <cx:pt idx="16622">0.091999999999999998</cx:pt>
          <cx:pt idx="16623">0.076166666666666674</cx:pt>
          <cx:pt idx="16624">2.4906666666666664</cx:pt>
          <cx:pt idx="16625">0.377</cx:pt>
          <cx:pt idx="16626">0.4383333333333333</cx:pt>
          <cx:pt idx="16627">0.11133333333333333</cx:pt>
          <cx:pt idx="16628">0.18966666666666665</cx:pt>
          <cx:pt idx="16629">1.2253333333333334</cx:pt>
          <cx:pt idx="16630">0.083666666666666667</cx:pt>
          <cx:pt idx="16631">0.065333333333333327</cx:pt>
          <cx:pt idx="16632">1.2466666666666668</cx:pt>
          <cx:pt idx="16633">0.13466666666666666</cx:pt>
          <cx:pt idx="16634">0.26216666666666671</cx:pt>
          <cx:pt idx="16635">0.04133333333333334</cx:pt>
          <cx:pt idx="16636">0.032833333333333339</cx:pt>
          <cx:pt idx="16637">0.5671666666666666</cx:pt>
          <cx:pt idx="16638">0.14266666666666666</cx:pt>
          <cx:pt idx="16639">0.065833333333333327</cx:pt>
          <cx:pt idx="16640">1.8832500000000001</cx:pt>
          <cx:pt idx="16641">0.25874999999999998</cx:pt>
          <cx:pt idx="16642">0.070500000000000007</cx:pt>
          <cx:pt idx="16643">0.40400000000000003</cx:pt>
          <cx:pt idx="16644">0.13950000000000001</cx:pt>
          <cx:pt idx="16645">0.84375</cx:pt>
          <cx:pt idx="16646">0.11975000000000001</cx:pt>
          <cx:pt idx="16647">0.047</cx:pt>
          <cx:pt idx="16648">1.6726666666666663</cx:pt>
          <cx:pt idx="16649">0.29333333333333333</cx:pt>
          <cx:pt idx="16650">0</cx:pt>
          <cx:pt idx="16651">0</cx:pt>
          <cx:pt idx="16652">0.001</cx:pt>
          <cx:pt idx="16653">1.3036666666666665</cx:pt>
          <cx:pt idx="16654">0.04133333333333334</cx:pt>
          <cx:pt idx="16655">0.03333333333333334</cx:pt>
          <cx:pt idx="16656">1.820441973592773</cx:pt>
          <cx:pt idx="16657">0.23649756775538569</cx:pt>
          <cx:pt idx="16658">0.56889506601806805</cx:pt>
          <cx:pt idx="16659">0.086237665045170261</cx:pt>
          <cx:pt idx="16660">0.37292564280750523</cx:pt>
          <cx:pt idx="16661">0.44230715774843649</cx:pt>
          <cx:pt idx="16662">0.086560111188325226</cx:pt>
          <cx:pt idx="16663">0.027018763029881862</cx:pt>
          <cx:pt idx="16664">1.9733333333333334</cx:pt>
          <cx:pt idx="16665">0.12533333333333332</cx:pt>
          <cx:pt idx="16666">0.65766666666666673</cx:pt>
          <cx:pt idx="16667">0.11383333333333333</cx:pt>
          <cx:pt idx="16668">0.35699999999999998</cx:pt>
          <cx:pt idx="16669">0.54366666666666663</cx:pt>
          <cx:pt idx="16670">0.14516666666666667</cx:pt>
          <cx:pt idx="16671">0.030666666666666668</cx:pt>
          <cx:pt idx="16672">3.6860889506601806</cx:pt>
          <cx:pt idx="16673">0.26643502432244615</cx:pt>
          <cx:pt idx="16674">0.16686587908269632</cx:pt>
          <cx:pt idx="16675">0.23169006254343294</cx:pt>
          <cx:pt idx="16676">0.4548158443363447</cx:pt>
          <cx:pt idx="16677">2.2185406532314111</cx:pt>
          <cx:pt idx="16678">0.30746351633078522</cx:pt>
          <cx:pt idx="16679">0.040277970813064626</cx:pt>
          <cx:pt idx="16680">1.6812500000000001</cx:pt>
          <cx:pt idx="16681">0.19725000000000001</cx:pt>
          <cx:pt idx="16682">0.63124999999999998</cx:pt>
          <cx:pt idx="16683">0.073249999999999996</cx:pt>
          <cx:pt idx="16684">0.31425000000000003</cx:pt>
          <cx:pt idx="16685">0.33000000000000002</cx:pt>
          <cx:pt idx="16686">0.095250000000000001</cx:pt>
          <cx:pt idx="16687">0.040000000000000001</cx:pt>
          <cx:pt idx="16688">2.5616666666666665</cx:pt>
          <cx:pt idx="16689">0.3833333333333333</cx:pt>
          <cx:pt idx="16690">0.8676666666666667</cx:pt>
          <cx:pt idx="16691">0.27666666666666662</cx:pt>
          <cx:pt idx="16692">0.092999999999999999</cx:pt>
          <cx:pt idx="16693">0.55900000000000005</cx:pt>
          <cx:pt idx="16694">0.34333333333333332</cx:pt>
          <cx:pt idx="16695">0.038666666666666662</cx:pt>
          <cx:pt idx="16696">3.4517500000000001</cx:pt>
          <cx:pt idx="16697">0.27725</cx:pt>
          <cx:pt idx="16698">0.71199999999999997</cx:pt>
          <cx:pt idx="16699">0.033000000000000002</cx:pt>
          <cx:pt idx="16700">0.23475000000000001</cx:pt>
          <cx:pt idx="16701">2.0447500000000001</cx:pt>
          <cx:pt idx="16702">0.11975000000000001</cx:pt>
          <cx:pt idx="16703">0.030249999999999999</cx:pt>
          <cx:pt idx="16704">2.1240000000000001</cx:pt>
          <cx:pt idx="16705">0.21675</cx:pt>
          <cx:pt idx="16706">0.10475</cx:pt>
          <cx:pt idx="16707">0.035250000000000004</cx:pt>
          <cx:pt idx="16708">0.20475000000000002</cx:pt>
          <cx:pt idx="16709">1.373</cx:pt>
          <cx:pt idx="16710">0.098500000000000004</cx:pt>
          <cx:pt idx="16711">0.090999999999999998</cx:pt>
          <cx:pt idx="16712">1.6003333333333334</cx:pt>
          <cx:pt idx="16713">0.16483333333333336</cx:pt>
          <cx:pt idx="16714">0.36933333333333335</cx:pt>
          <cx:pt idx="16715">0.31583333333333335</cx:pt>
          <cx:pt idx="16716">0.45500000000000002</cx:pt>
          <cx:pt idx="16717">0.10833333333333335</cx:pt>
          <cx:pt idx="16718">0.10083333333333333</cx:pt>
          <cx:pt idx="16719">0.086166666666666669</cx:pt>
          <cx:pt idx="16720">2.5433333333333334</cx:pt>
          <cx:pt idx="16721">0.28033333333333332</cx:pt>
          <cx:pt idx="16722">0.054333333333333331</cx:pt>
          <cx:pt idx="16723">0.17833333333333332</cx:pt>
          <cx:pt idx="16724">0.36233333333333334</cx:pt>
          <cx:pt idx="16725">1.4136666666666668</cx:pt>
          <cx:pt idx="16726">0.155</cx:pt>
          <cx:pt idx="16727">0.099333333333333329</cx:pt>
          <cx:pt idx="16728">1.6931666666666665</cx:pt>
          <cx:pt idx="16729">0.16416666666666666</cx:pt>
          <cx:pt idx="16730">0.5136666666666666</cx:pt>
          <cx:pt idx="16731">0.054333333333333338</cx:pt>
          <cx:pt idx="16732">0.151</cx:pt>
          <cx:pt idx="16733">0.6160000000000001</cx:pt>
          <cx:pt idx="16734">0.1235</cx:pt>
          <cx:pt idx="16735">0.070500000000000007</cx:pt>
          <cx:pt idx="16736">1.6857500000000001</cx:pt>
          <cx:pt idx="16737">0.21925</cx:pt>
          <cx:pt idx="16738">0.091749999999999998</cx:pt>
          <cx:pt idx="16739">0.124</cx:pt>
          <cx:pt idx="16740">0.21925</cx:pt>
          <cx:pt idx="16741">0.89849999999999997</cx:pt>
          <cx:pt idx="16742">0.092999999999999999</cx:pt>
          <cx:pt idx="16743">0.040000000000000001</cx:pt>
          <cx:pt idx="16744">1.9673333333333334</cx:pt>
          <cx:pt idx="16745">0.22900000000000001</cx:pt>
          <cx:pt idx="16746">0.093333333333333324</cx:pt>
          <cx:pt idx="16747">0</cx:pt>
          <cx:pt idx="16748">0.019333333333333331</cx:pt>
          <cx:pt idx="16749">1.5163333333333335</cx:pt>
          <cx:pt idx="16750">0.07166666666666667</cx:pt>
          <cx:pt idx="16751">0.037666666666666668</cx:pt>
          <cx:pt idx="16752">2.0828333333333333</cx:pt>
          <cx:pt idx="16753">0.20366666666666666</cx:pt>
          <cx:pt idx="16754">0.64066666666666661</cx:pt>
          <cx:pt idx="16755">0.061833333333333337</cx:pt>
          <cx:pt idx="16756">0.53516666666666668</cx:pt>
          <cx:pt idx="16757">0.5093333333333333</cx:pt>
          <cx:pt idx="16758">0.078</cx:pt>
          <cx:pt idx="16759">0.054166666666666669</cx:pt>
          <cx:pt idx="16760">1.8148333333333337</cx:pt>
          <cx:pt idx="16761">0.15683333333333335</cx:pt>
          <cx:pt idx="16762">0.4971666666666667</cx:pt>
          <cx:pt idx="16763">0.080000000000000002</cx:pt>
          <cx:pt idx="16764">0.42016666666666669</cx:pt>
          <cx:pt idx="16765">0.41649999999999998</cx:pt>
          <cx:pt idx="16766">0.19166666666666665</cx:pt>
          <cx:pt idx="16767">0.052499999999999998</cx:pt>
          <cx:pt idx="16768">3.3067500000000001</cx:pt>
          <cx:pt idx="16769">0.33074999999999999</cx:pt>
          <cx:pt idx="16770">0.17025000000000001</cx:pt>
          <cx:pt idx="16771">0.33950000000000002</cx:pt>
          <cx:pt idx="16772">0.51800000000000002</cx:pt>
          <cx:pt idx="16773">1.7722500000000001</cx:pt>
          <cx:pt idx="16774">0.151</cx:pt>
          <cx:pt idx="16775">0.025000000000000001</cx:pt>
          <cx:pt idx="16776">2.2395</cx:pt>
          <cx:pt idx="16777">0.23550000000000001</cx:pt>
          <cx:pt idx="16778">0.85750000000000004</cx:pt>
          <cx:pt idx="16779">0.107</cx:pt>
          <cx:pt idx="16780">0.36675000000000002</cx:pt>
          <cx:pt idx="16781">0.56425000000000003</cx:pt>
          <cx:pt idx="16782">0.075249999999999997</cx:pt>
          <cx:pt idx="16783">0.033250000000000002</cx:pt>
          <cx:pt idx="16784">2.4036666666666666</cx:pt>
          <cx:pt idx="16785">0.37766666666666671</cx:pt>
          <cx:pt idx="16786">0.73299999999999998</cx:pt>
          <cx:pt idx="16787">0.41433333333333333</cx:pt>
          <cx:pt idx="16788">0.40133333333333332</cx:pt>
          <cx:pt idx="16789">0.27266666666666667</cx:pt>
          <cx:pt idx="16790">0.17266666666666666</cx:pt>
          <cx:pt idx="16791">0.032000000000000001</cx:pt>
          <cx:pt idx="16792">2.6590000000000003</cx:pt>
          <cx:pt idx="16793">0.27725</cx:pt>
          <cx:pt idx="16794">0.43025000000000002</cx:pt>
          <cx:pt idx="16795">0.045999999999999999</cx:pt>
          <cx:pt idx="16796">0.22500000000000001</cx:pt>
          <cx:pt idx="16797">1.5122500000000001</cx:pt>
          <cx:pt idx="16798">0.11825000000000001</cx:pt>
          <cx:pt idx="16799">0.050000000000000003</cx:pt>
          <cx:pt idx="16800">1.7475000000000001</cx:pt>
          <cx:pt idx="16801">0.17050000000000001</cx:pt>
          <cx:pt idx="16802">0.021999999999999999</cx:pt>
          <cx:pt idx="16803">0.010999999999999999</cx:pt>
          <cx:pt idx="16804">0.45374999999999999</cx:pt>
          <cx:pt idx="16805">0.99275000000000002</cx:pt>
          <cx:pt idx="16806">0.080000000000000002</cx:pt>
          <cx:pt idx="16807">0.017500000000000002</cx:pt>
          <cx:pt idx="16808">0.95766666666666667</cx:pt>
          <cx:pt idx="16809">0.15016666666666667</cx:pt>
          <cx:pt idx="16810">0.156</cx:pt>
          <cx:pt idx="16811">0.24266666666666667</cx:pt>
          <cx:pt idx="16812">0.21133333333333335</cx:pt>
          <cx:pt idx="16813">0.1085</cx:pt>
          <cx:pt idx="16814">0.033500000000000002</cx:pt>
          <cx:pt idx="16815">0.055500000000000001</cx:pt>
          <cx:pt idx="16816">1.4762500000000001</cx:pt>
          <cx:pt idx="16817">0.23725000000000002</cx:pt>
          <cx:pt idx="16818">0</cx:pt>
          <cx:pt idx="16819">0.2185</cx:pt>
          <cx:pt idx="16820">0.11750000000000001</cx:pt>
          <cx:pt idx="16821">0.78449999999999998</cx:pt>
          <cx:pt idx="16822">0.067000000000000004</cx:pt>
          <cx:pt idx="16823">0.051500000000000004</cx:pt>
          <cx:pt idx="16824">1.3831666666666669</cx:pt>
          <cx:pt idx="16825">0.11683333333333333</cx:pt>
          <cx:pt idx="16826">0.3036666666666667</cx:pt>
          <cx:pt idx="16827">0.034000000000000002</cx:pt>
          <cx:pt idx="16828">0.1595</cx:pt>
          <cx:pt idx="16829">0.53600000000000014</cx:pt>
          <cx:pt idx="16830">0.15866666666666665</cx:pt>
          <cx:pt idx="16831">0.074499999999999997</cx:pt>
          <cx:pt idx="16832">1.65025</cx:pt>
          <cx:pt idx="16833">0.18775</cx:pt>
          <cx:pt idx="16834">0.14400000000000002</cx:pt>
          <cx:pt idx="16835">0.16850000000000001</cx:pt>
          <cx:pt idx="16836">0.223</cx:pt>
          <cx:pt idx="16837">0.85025000000000006</cx:pt>
          <cx:pt idx="16838">0.052499999999999998</cx:pt>
          <cx:pt idx="16839">0.024250000000000001</cx:pt>
          <cx:pt idx="16840">2.0523333333333333</cx:pt>
          <cx:pt idx="16841">0.22433333333333336</cx:pt>
          <cx:pt idx="16842">0.29699999999999999</cx:pt>
          <cx:pt idx="16843">0</cx:pt>
          <cx:pt idx="16844">0.028000000000000001</cx:pt>
          <cx:pt idx="16845">1.3603333333333336</cx:pt>
          <cx:pt idx="16846">0.12066666666666667</cx:pt>
          <cx:pt idx="16847">0.021999999999999999</cx:pt>
          <cx:pt idx="16848">1.9521666666666664</cx:pt>
          <cx:pt idx="16849">0.1885</cx:pt>
          <cx:pt idx="16850">0.61866666666666659</cx:pt>
          <cx:pt idx="16851">0.067666666666666667</cx:pt>
          <cx:pt idx="16852">0.47999999999999998</cx:pt>
          <cx:pt idx="16853">0.44800000000000001</cx:pt>
          <cx:pt idx="16854">0.096333333333333326</cx:pt>
          <cx:pt idx="16855">0.052999999999999999</cx:pt>
          <cx:pt idx="16856">2.5248333333333339</cx:pt>
          <cx:pt idx="16857">0.159</cx:pt>
          <cx:pt idx="16858">0.89133333333333331</cx:pt>
          <cx:pt idx="16859">0.099166666666666667</cx:pt>
          <cx:pt idx="16860">0.47766666666666668</cx:pt>
          <cx:pt idx="16861">0.70333333333333337</cx:pt>
          <cx:pt idx="16862">0.123</cx:pt>
          <cx:pt idx="16863">0.071333333333333332</cx:pt>
          <cx:pt idx="16864">3.4857499999999999</cx:pt>
          <cx:pt idx="16865">0.27775</cx:pt>
          <cx:pt idx="16866">0.1305</cx:pt>
          <cx:pt idx="16867">0.19975000000000001</cx:pt>
          <cx:pt idx="16868">0.35675000000000001</cx:pt>
          <cx:pt idx="16869">2.2149999999999999</cx:pt>
          <cx:pt idx="16870">0.24199999999999999</cx:pt>
          <cx:pt idx="16871">0.064000000000000001</cx:pt>
          <cx:pt idx="16872">2.4782500000000001</cx:pt>
          <cx:pt idx="16873">0.192</cx:pt>
          <cx:pt idx="16874">0.87075000000000002</cx:pt>
          <cx:pt idx="16875">0.098250000000000004</cx:pt>
          <cx:pt idx="16876">0.84875</cx:pt>
          <cx:pt idx="16877">0.25425000000000003</cx:pt>
          <cx:pt idx="16878">0.18375</cx:pt>
          <cx:pt idx="16879">0.030499999999999999</cx:pt>
          <cx:pt idx="16880">1.905</cx:pt>
          <cx:pt idx="16881">0.32000000000000001</cx:pt>
          <cx:pt idx="16882">0.67466666666666664</cx:pt>
          <cx:pt idx="16883">0.3623333333333334</cx:pt>
          <cx:pt idx="16884">0.18933333333333335</cx:pt>
          <cx:pt idx="16885">0.17933333333333334</cx:pt>
          <cx:pt idx="16886">0.14999999999999999</cx:pt>
          <cx:pt idx="16887">0.029333333333333333</cx:pt>
          <cx:pt idx="16888">2.4075000000000002</cx:pt>
          <cx:pt idx="16889">0.23175000000000001</cx:pt>
          <cx:pt idx="16890">0.79200000000000004</cx:pt>
          <cx:pt idx="16891">0.14724999999999999</cx:pt>
          <cx:pt idx="16892">0.070500000000000007</cx:pt>
          <cx:pt idx="16893">1.1045</cx:pt>
          <cx:pt idx="16894">0.021000000000000001</cx:pt>
          <cx:pt idx="16895">0.040500000000000001</cx:pt>
          <cx:pt idx="16896">2.45825</cx:pt>
          <cx:pt idx="16897">0.21775</cx:pt>
          <cx:pt idx="16898">0.33100000000000002</cx:pt>
          <cx:pt idx="16899">0.35775000000000001</cx:pt>
          <cx:pt idx="16900">0.28700000000000003</cx:pt>
          <cx:pt idx="16901">1.034</cx:pt>
          <cx:pt idx="16902">0.15875</cx:pt>
          <cx:pt idx="16903">0.072000000000000008</cx:pt>
          <cx:pt idx="16904">1.2756666666666665</cx:pt>
          <cx:pt idx="16905">0.12233333333333334</cx:pt>
          <cx:pt idx="16906">0.29183333333333333</cx:pt>
          <cx:pt idx="16907">0.32483333333333331</cx:pt>
          <cx:pt idx="16908">0.41783333333333333</cx:pt>
          <cx:pt idx="16909">0.052166666666666667</cx:pt>
          <cx:pt idx="16910">0.040000000000000001</cx:pt>
          <cx:pt idx="16911">0.026666666666666668</cx:pt>
          <cx:pt idx="16912">3.0073333333333334</cx:pt>
          <cx:pt idx="16913">0.39400000000000002</cx:pt>
          <cx:pt idx="16914">0.91400000000000003</cx:pt>
          <cx:pt idx="16915">0.19333333333333333</cx:pt>
          <cx:pt idx="16916">0.16566666666666666</cx:pt>
          <cx:pt idx="16917">1.1260000000000001</cx:pt>
          <cx:pt idx="16918">0.17300000000000001</cx:pt>
          <cx:pt idx="16919">0.04133333333333334</cx:pt>
          <cx:pt idx="16920">1.4496666666666671</cx:pt>
          <cx:pt idx="16921">0.16600000000000001</cx:pt>
          <cx:pt idx="16922">0.44733333333333342</cx:pt>
          <cx:pt idx="16923">0.034333333333333334</cx:pt>
          <cx:pt idx="16924">0.029999999999999999</cx:pt>
          <cx:pt idx="16925">0.57150000000000001</cx:pt>
          <cx:pt idx="16926">0.107</cx:pt>
          <cx:pt idx="16927">0.0935</cx:pt>
          <cx:pt idx="16928">2.1937500000000001</cx:pt>
          <cx:pt idx="16929">0.2445</cx:pt>
          <cx:pt idx="16930">0.034000000000000002</cx:pt>
          <cx:pt idx="16931">0.43125000000000002</cx:pt>
          <cx:pt idx="16932">0.23700000000000002</cx:pt>
          <cx:pt idx="16933">1.0947500000000001</cx:pt>
          <cx:pt idx="16934">0.094750000000000001</cx:pt>
          <cx:pt idx="16935">0.057500000000000002</cx:pt>
          <cx:pt idx="16936">2.0226666666666664</cx:pt>
          <cx:pt idx="16937">0.36033333333333334</cx:pt>
          <cx:pt idx="16938">0.33900000000000002</cx:pt>
          <cx:pt idx="16939">0</cx:pt>
          <cx:pt idx="16940">0.077333333333333323</cx:pt>
          <cx:pt idx="16941">1.0953333333333335</cx:pt>
          <cx:pt idx="16942">0.115</cx:pt>
          <cx:pt idx="16943">0.035666666666666666</cx:pt>
          <cx:pt idx="16944">1.7966666666666669</cx:pt>
          <cx:pt idx="16945">0.19033333333333335</cx:pt>
          <cx:pt idx="16946">0.50600000000000001</cx:pt>
          <cx:pt idx="16947">0.066000000000000003</cx:pt>
          <cx:pt idx="16948">0.48066666666666669</cx:pt>
          <cx:pt idx="16949">0.41433333333333339</cx:pt>
          <cx:pt idx="16950">0.091499999999999998</cx:pt>
          <cx:pt idx="16951">0.047833333333333339</cx:pt>
          <cx:pt idx="16952">2.3130000000000002</cx:pt>
          <cx:pt idx="16953">0.14366666666666666</cx:pt>
          <cx:pt idx="16954">0.97233333333333327</cx:pt>
          <cx:pt idx="16955">0.046833333333333338</cx:pt>
          <cx:pt idx="16956">0.34383333333333332</cx:pt>
          <cx:pt idx="16957">0.59633333333333327</cx:pt>
          <cx:pt idx="16958">0.17016666666666666</cx:pt>
          <cx:pt idx="16959">0.039833333333333339</cx:pt>
          <cx:pt idx="16960">3.3970000000000002</cx:pt>
          <cx:pt idx="16961">0.30325000000000002</cx:pt>
          <cx:pt idx="16962">0</cx:pt>
          <cx:pt idx="16963">0.2225</cx:pt>
          <cx:pt idx="16964">0.61175000000000002</cx:pt>
          <cx:pt idx="16965">2.0042499999999999</cx:pt>
          <cx:pt idx="16966">0.22550000000000001</cx:pt>
          <cx:pt idx="16967">0.029750000000000002</cx:pt>
          <cx:pt idx="16968">3.4137500000000003</cx:pt>
          <cx:pt idx="16969">0.24925</cx:pt>
          <cx:pt idx="16970">1.5270000000000001</cx:pt>
          <cx:pt idx="16971">0.1145</cx:pt>
          <cx:pt idx="16972">0.85650000000000004</cx:pt>
          <cx:pt idx="16973">0.40350000000000003</cx:pt>
          <cx:pt idx="16974">0.2195</cx:pt>
          <cx:pt idx="16975">0.043500000000000004</cx:pt>
          <cx:pt idx="16976">3.4123333333333337</cx:pt>
          <cx:pt idx="16977">0.44933333333333331</cx:pt>
          <cx:pt idx="16978">1.6110000000000002</cx:pt>
          <cx:pt idx="16979">0.23466666666666666</cx:pt>
          <cx:pt idx="16980">0.33100000000000002</cx:pt>
          <cx:pt idx="16981">0.55700000000000005</cx:pt>
          <cx:pt idx="16982">0.192</cx:pt>
          <cx:pt idx="16983">0.037333333333333336</cx:pt>
          <cx:pt idx="16984">3.1047500000000001</cx:pt>
          <cx:pt idx="16985">0.32824999999999999</cx:pt>
          <cx:pt idx="16986">1.371</cx:pt>
          <cx:pt idx="16987">0.19</cx:pt>
          <cx:pt idx="16988">0.16500000000000001</cx:pt>
          <cx:pt idx="16989">0.96899999999999997</cx:pt>
          <cx:pt idx="16990">0.029999999999999999</cx:pt>
          <cx:pt idx="16991">0.051500000000000004</cx:pt>
          <cx:pt idx="16992">2.0394999999999999</cx:pt>
          <cx:pt idx="16993">0.25650000000000001</cx:pt>
          <cx:pt idx="16994">0.10725</cx:pt>
          <cx:pt idx="16995">0.1205</cx:pt>
          <cx:pt idx="16996">0.10150000000000001</cx:pt>
          <cx:pt idx="16997">1.2750000000000001</cx:pt>
          <cx:pt idx="16998">0.13775000000000001</cx:pt>
          <cx:pt idx="16999">0.041000000000000002</cx:pt>
          <cx:pt idx="17000">1.3408333333333333</cx:pt>
          <cx:pt idx="17001">0.18516666666666667</cx:pt>
          <cx:pt idx="17002">0.24783333333333332</cx:pt>
          <cx:pt idx="17003">0.30099999999999999</cx:pt>
          <cx:pt idx="17004">0.41050000000000003</cx:pt>
          <cx:pt idx="17005">0.093166666666666662</cx:pt>
          <cx:pt idx="17006">0.057833333333333334</cx:pt>
          <cx:pt idx="17007">0.045333333333333337</cx:pt>
          <cx:pt idx="17008">2.9706666666666672</cx:pt>
          <cx:pt idx="17009">0.45533333333333331</cx:pt>
          <cx:pt idx="17010">0.64533333333333343</cx:pt>
          <cx:pt idx="17011">0.072000000000000008</cx:pt>
          <cx:pt idx="17012">0.20833333333333334</cx:pt>
          <cx:pt idx="17013">1.4026666666666667</cx:pt>
          <cx:pt idx="17014">0.12266666666666667</cx:pt>
          <cx:pt idx="17015">0.064333333333333326</cx:pt>
          <cx:pt idx="17016">1.2193333333333334</cx:pt>
          <cx:pt idx="17017">0.14549999999999999</cx:pt>
          <cx:pt idx="17018">0.28000000000000003</cx:pt>
          <cx:pt idx="17019">0.04133333333333334</cx:pt>
          <cx:pt idx="17020">0.099833333333333329</cx:pt>
          <cx:pt idx="17021">0.51883333333333337</cx:pt>
          <cx:pt idx="17022">0.091333333333333336</cx:pt>
          <cx:pt idx="17023">0.042500000000000003</cx:pt>
          <cx:pt idx="17024">2.7115</cx:pt>
          <cx:pt idx="17025">0.33424999999999999</cx:pt>
          <cx:pt idx="17026">0.53300000000000003</cx:pt>
          <cx:pt idx="17027">0.33274999999999999</cx:pt>
          <cx:pt idx="17028">0.34075</cx:pt>
          <cx:pt idx="17029">0.96125000000000005</cx:pt>
          <cx:pt idx="17030">0.16525000000000001</cx:pt>
          <cx:pt idx="17031">0.044249999999999998</cx:pt>
          <cx:pt idx="17032">1.6906666666666665</cx:pt>
          <cx:pt idx="17033">0.28999999999999998</cx:pt>
          <cx:pt idx="17034">0.019666666666666669</cx:pt>
          <cx:pt idx="17035">0</cx:pt>
          <cx:pt idx="17036">0.059000000000000004</cx:pt>
          <cx:pt idx="17037">1.1756666666666666</cx:pt>
          <cx:pt idx="17038">0.105</cx:pt>
          <cx:pt idx="17039">0.04133333333333334</cx:pt>
          <cx:pt idx="17040">1.8033333333333335</cx:pt>
          <cx:pt idx="17041">0.19383333333333336</cx:pt>
          <cx:pt idx="17042">0.59733333333333338</cx:pt>
          <cx:pt idx="17043">0.040666666666666663</cx:pt>
          <cx:pt idx="17044">0.40016666666666667</cx:pt>
          <cx:pt idx="17045">0.47666666666666668</cx:pt>
          <cx:pt idx="17046">0.061333333333333337</cx:pt>
          <cx:pt idx="17047">0.03333333333333334</cx:pt>
          <cx:pt idx="17048">1.8248333333333335</cx:pt>
          <cx:pt idx="17049">0.18883333333333335</cx:pt>
          <cx:pt idx="17050">0.4325</cx:pt>
          <cx:pt idx="17051">0.089166666666666672</cx:pt>
          <cx:pt idx="17052">0.42749999999999999</cx:pt>
          <cx:pt idx="17053">0.47816666666666663</cx:pt>
          <cx:pt idx="17054">0.14350000000000002</cx:pt>
          <cx:pt idx="17055">0.065166666666666678</cx:pt>
          <cx:pt idx="17056">3.3029999999999999</cx:pt>
          <cx:pt idx="17057">0.32150000000000001</cx:pt>
          <cx:pt idx="17058">0.10000000000000001</cx:pt>
          <cx:pt idx="17059">0.14799999999999999</cx:pt>
          <cx:pt idx="17060">0.32600000000000001</cx:pt>
          <cx:pt idx="17061">2.0954999999999999</cx:pt>
          <cx:pt idx="17062">0.27474999999999999</cx:pt>
          <cx:pt idx="17063">0.037249999999999998</cx:pt>
          <cx:pt idx="17064">2.3325823488533706</cx:pt>
          <cx:pt idx="17065">0.32447533009034052</cx:pt>
          <cx:pt idx="17066">0.80956219596942325</cx:pt>
          <cx:pt idx="17067">0.044743571924947885</cx:pt>
          <cx:pt idx="17068">0.5779013203613621</cx:pt>
          <cx:pt idx="17069">0.43380125086865884</cx:pt>
          <cx:pt idx="17070">0.072300208478109793</cx:pt>
          <cx:pt idx="17071">0.069798471160528133</cx:pt>
          <cx:pt idx="17072">3.6653333333333338</cx:pt>
          <cx:pt idx="17073">0.40033333333333332</cx:pt>
          <cx:pt idx="17074">1.6496666666666671</cx:pt>
          <cx:pt idx="17075">0.24299999999999999</cx:pt>
          <cx:pt idx="17076">0.31566666666666671</cx:pt>
          <cx:pt idx="17077">0.73599999999999999</cx:pt>
          <cx:pt idx="17078">0.28733333333333333</cx:pt>
          <cx:pt idx="17079">0.03333333333333334</cx:pt>
          <cx:pt idx="17080">2.7755000000000001</cx:pt>
          <cx:pt idx="17081">0.33274999999999999</cx:pt>
          <cx:pt idx="17082">0.56800000000000006</cx:pt>
          <cx:pt idx="17083">0.029250000000000002</cx:pt>
          <cx:pt idx="17084">0.17400000000000002</cx:pt>
          <cx:pt idx="17085">1.52</cx:pt>
          <cx:pt idx="17086">0.122</cx:pt>
          <cx:pt idx="17087">0.029500000000000002</cx:pt>
          <cx:pt idx="17088">2.2845</cx:pt>
          <cx:pt idx="17089">0.20600000000000002</cx:pt>
          <cx:pt idx="17090">0.31</cx:pt>
          <cx:pt idx="17091">0.082750000000000004</cx:pt>
          <cx:pt idx="17092">0.27300000000000002</cx:pt>
          <cx:pt idx="17093">1.2015</cx:pt>
          <cx:pt idx="17094">0.1305</cx:pt>
          <cx:pt idx="17095">0.080750000000000002</cx:pt>
          <cx:pt idx="17096">1.8440000000000003</cx:pt>
          <cx:pt idx="17097">0.20016666666666666</cx:pt>
          <cx:pt idx="17098">0.52733333333333343</cx:pt>
          <cx:pt idx="17099">0.3115</cx:pt>
          <cx:pt idx="17100">0.38150000000000001</cx:pt>
          <cx:pt idx="17101">0.17499999999999999</cx:pt>
          <cx:pt idx="17102">0.085000000000000006</cx:pt>
          <cx:pt idx="17103">0.16350000000000001</cx:pt>
          <cx:pt idx="17104">2.7906666666666666</cx:pt>
          <cx:pt idx="17105">0.44666666666666671</cx:pt>
          <cx:pt idx="17106">0.21033333333333334</cx:pt>
          <cx:pt idx="17107">0.092666666666666675</cx:pt>
          <cx:pt idx="17108">0.35199999999999998</cx:pt>
          <cx:pt idx="17109">1.3563333333333336</cx:pt>
          <cx:pt idx="17110">0.24366666666666667</cx:pt>
          <cx:pt idx="17111">0.088999999999999996</cx:pt>
          <cx:pt idx="17112">1.9186666666666665</cx:pt>
          <cx:pt idx="17113">0.18116666666666667</cx:pt>
          <cx:pt idx="17114">0.64350000000000007</cx:pt>
          <cx:pt idx="17115">0.034166666666666665</cx:pt>
          <cx:pt idx="17116">0.17216666666666666</cx:pt>
          <cx:pt idx="17117">0.58033333333333337</cx:pt>
          <cx:pt idx="17118">0.15433333333333335</cx:pt>
          <cx:pt idx="17119">0.153</cx:pt>
          <cx:pt idx="17120">2.2522500000000001</cx:pt>
          <cx:pt idx="17121">0.29175000000000001</cx:pt>
          <cx:pt idx="17122">0.35175000000000001</cx:pt>
          <cx:pt idx="17123">0.16025</cx:pt>
          <cx:pt idx="17124">0.28275</cx:pt>
          <cx:pt idx="17125">0.93174999999999997</cx:pt>
          <cx:pt idx="17126">0.13950000000000001</cx:pt>
          <cx:pt idx="17127">0.094500000000000001</cx:pt>
          <cx:pt idx="17128">1.5826666666666664</cx:pt>
          <cx:pt idx="17129">0.26400000000000001</cx:pt>
          <cx:pt idx="17130">0</cx:pt>
          <cx:pt idx="17131">0</cx:pt>
          <cx:pt idx="17132">0.077333333333333323</cx:pt>
          <cx:pt idx="17133">1.133</cx:pt>
          <cx:pt idx="17134">0.048000000000000001</cx:pt>
          <cx:pt idx="17135">0.060333333333333336</cx:pt>
          <cx:pt idx="17136">1.5088333333333332</cx:pt>
          <cx:pt idx="17137">0.17616666666666667</cx:pt>
          <cx:pt idx="17138">0.39233333333333331</cx:pt>
          <cx:pt idx="17139">0.035833333333333335</cx:pt>
          <cx:pt idx="17140">0.3056666666666667</cx:pt>
          <cx:pt idx="17141">0.46300000000000002</cx:pt>
          <cx:pt idx="17142">0.052999999999999999</cx:pt>
          <cx:pt idx="17143">0.082833333333333328</cx:pt>
          <cx:pt idx="17144">2.387</cx:pt>
          <cx:pt idx="17145">0.15983333333333336</cx:pt>
          <cx:pt idx="17146">0.94833333333333325</cx:pt>
          <cx:pt idx="17147">0.13283333333333336</cx:pt>
          <cx:pt idx="17148">0.41250000000000003</cx:pt>
          <cx:pt idx="17149">0.48016666666666674</cx:pt>
          <cx:pt idx="17150">0.19466666666666665</cx:pt>
          <cx:pt idx="17151">0.058666666666666666</cx:pt>
          <cx:pt idx="17152">3.6539999999999999</cx:pt>
          <cx:pt idx="17153">0.28899999999999998</cx:pt>
          <cx:pt idx="17154">0.14649999999999999</cx:pt>
          <cx:pt idx="17155">0.28800000000000003</cx:pt>
          <cx:pt idx="17156">0.47775000000000001</cx:pt>
          <cx:pt idx="17157">2.2135000000000002</cx:pt>
          <cx:pt idx="17158">0.20725000000000002</cx:pt>
          <cx:pt idx="17159">0.032000000000000001</cx:pt>
          <cx:pt idx="17160">1.8207500000000001</cx:pt>
          <cx:pt idx="17161">0.26424999999999998</cx:pt>
          <cx:pt idx="17162">0.60950000000000004</cx:pt>
          <cx:pt idx="17163">0.030249999999999999</cx:pt>
          <cx:pt idx="17164">0.22325</cx:pt>
          <cx:pt idx="17165">0.39600000000000002</cx:pt>
          <cx:pt idx="17166">0.10475</cx:pt>
          <cx:pt idx="17167">0.19275</cx:pt>
          <cx:pt idx="17168">3.5093333333333332</cx:pt>
          <cx:pt idx="17169">0.57966666666666666</cx:pt>
          <cx:pt idx="17170">1.2003333333333333</cx:pt>
          <cx:pt idx="17171">0.22900000000000001</cx:pt>
          <cx:pt idx="17172">0.245</cx:pt>
          <cx:pt idx="17173">0.91666666666666674</cx:pt>
          <cx:pt idx="17174">0.29799999999999999</cx:pt>
          <cx:pt idx="17175">0.040666666666666663</cx:pt>
          <cx:pt idx="17176">3.15625</cx:pt>
          <cx:pt idx="17177">0.28000000000000003</cx:pt>
          <cx:pt idx="17178">0.22475000000000001</cx:pt>
          <cx:pt idx="17179">0.12125</cx:pt>
          <cx:pt idx="17180">0.27750000000000002</cx:pt>
          <cx:pt idx="17181">2.056</cx:pt>
          <cx:pt idx="17182">0.14524999999999999</cx:pt>
          <cx:pt idx="17183">0.051500000000000004</cx:pt>
          <cx:pt idx="17184">1.7805</cx:pt>
          <cx:pt idx="17185">0.22750000000000001</cx:pt>
          <cx:pt idx="17186">0.061749999999999999</cx:pt>
          <cx:pt idx="17187">0.14799999999999999</cx:pt>
          <cx:pt idx="17188">0.12675</cx:pt>
          <cx:pt idx="17189">1.0327500000000001</cx:pt>
          <cx:pt idx="17190">0.13975000000000001</cx:pt>
          <cx:pt idx="17191">0.043999999999999997</cx:pt>
          <cx:pt idx="17192">1.458333333333333</cx:pt>
          <cx:pt idx="17193">0.16283333333333336</cx:pt>
          <cx:pt idx="17194">0.24133333333333334</cx:pt>
          <cx:pt idx="17195">0.29633333333333334</cx:pt>
          <cx:pt idx="17196">0.35666666666666669</cx:pt>
          <cx:pt idx="17197">0.18483333333333335</cx:pt>
          <cx:pt idx="17198">0.060999999999999999</cx:pt>
          <cx:pt idx="17199">0.15533333333333332</cx:pt>
          <cx:pt idx="17200">2.4763333333333333</cx:pt>
          <cx:pt idx="17201">0.35733333333333334</cx:pt>
          <cx:pt idx="17202">0.27766666666666667</cx:pt>
          <cx:pt idx="17203">0.14300000000000002</cx:pt>
          <cx:pt idx="17204">0.19366666666666665</cx:pt>
          <cx:pt idx="17205">1.3076666666666665</cx:pt>
          <cx:pt idx="17206">0.14566666666666667</cx:pt>
          <cx:pt idx="17207">0.051333333333333335</cx:pt>
          <cx:pt idx="17208">1.8528333333333331</cx:pt>
          <cx:pt idx="17209">0.15283333333333335</cx:pt>
          <cx:pt idx="17210">0.80449999999999999</cx:pt>
          <cx:pt idx="17211">0.034000000000000002</cx:pt>
          <cx:pt idx="17212">0.068000000000000005</cx:pt>
          <cx:pt idx="17213">0.61833333333333329</cx:pt>
          <cx:pt idx="17214">0.10083333333333333</cx:pt>
          <cx:pt idx="17215">0.074333333333333335</cx:pt>
          <cx:pt idx="17216">2.0807500000000001</cx:pt>
          <cx:pt idx="17217">0.30075000000000002</cx:pt>
          <cx:pt idx="17218">0.21074999999999999</cx:pt>
          <cx:pt idx="17219">0.15075</cx:pt>
          <cx:pt idx="17220">0.26250000000000001</cx:pt>
          <cx:pt idx="17221">0.92874999999999996</cx:pt>
          <cx:pt idx="17222">0.17100000000000001</cx:pt>
          <cx:pt idx="17223">0.056250000000000001</cx:pt>
          <cx:pt idx="17224">1.3503333333333334</cx:pt>
          <cx:pt idx="17225">0.248</cx:pt>
          <cx:pt idx="17226">0.083000000000000004</cx:pt>
          <cx:pt idx="17227">0.00066666666666666664</cx:pt>
          <cx:pt idx="17228">0.018333333333333333</cx:pt>
          <cx:pt idx="17229">0.89366666666666672</cx:pt>
          <cx:pt idx="17230">0.053333333333333337</cx:pt>
          <cx:pt idx="17231">0.053333333333333337</cx:pt>
          <cx:pt idx="17232">1.6565000000000001</cx:pt>
          <cx:pt idx="17233">0.18383333333333335</cx:pt>
          <cx:pt idx="17234">0.29083333333333333</cx:pt>
          <cx:pt idx="17235">0.055999999999999994</cx:pt>
          <cx:pt idx="17236">0.52633333333333343</cx:pt>
          <cx:pt idx="17237">0.48899999999999999</cx:pt>
          <cx:pt idx="17238">0.091666666666666674</cx:pt>
          <cx:pt idx="17239">0.018833333333333334</cx:pt>
          <cx:pt idx="17240">2.2723333333333327</cx:pt>
          <cx:pt idx="17241">0.28133333333333332</cx:pt>
          <cx:pt idx="17242">0.46600000000000003</cx:pt>
          <cx:pt idx="17243">0.10233333333333333</cx:pt>
          <cx:pt idx="17244">0.56300000000000006</cx:pt>
          <cx:pt idx="17245">0.63949999999999985</cx:pt>
          <cx:pt idx="17246">0.16300000000000001</cx:pt>
          <cx:pt idx="17247">0.057166666666666664</cx:pt>
          <cx:pt idx="17248">3.4715000000000003</cx:pt>
          <cx:pt idx="17249">0.30475000000000002</cx:pt>
          <cx:pt idx="17250">0.014999999999999999</cx:pt>
          <cx:pt idx="17251">0.31</cx:pt>
          <cx:pt idx="17252">0.25874999999999998</cx:pt>
          <cx:pt idx="17253">2.3297500000000002</cx:pt>
          <cx:pt idx="17254">0.20000000000000001</cx:pt>
          <cx:pt idx="17255">0.053249999999999999</cx:pt>
          <cx:pt idx="17256">1.51275</cx:pt>
          <cx:pt idx="17257">0.28350000000000003</cx:pt>
          <cx:pt idx="17258">0.37125000000000002</cx:pt>
          <cx:pt idx="17259">0.030249999999999999</cx:pt>
          <cx:pt idx="17260">0.20075000000000001</cx:pt>
          <cx:pt idx="17261">0.40650000000000003</cx:pt>
          <cx:pt idx="17262">0.083500000000000005</cx:pt>
          <cx:pt idx="17263">0.13700000000000001</cx:pt>
          <cx:pt idx="17264">2.2200000000000002</cx:pt>
          <cx:pt idx="17265">0.32766666666666672</cx:pt>
          <cx:pt idx="17266">0.219</cx:pt>
          <cx:pt idx="17267">0.22933333333333336</cx:pt>
          <cx:pt idx="17268">0.27100000000000002</cx:pt>
          <cx:pt idx="17269">0.90166666666666662</cx:pt>
          <cx:pt idx="17270">0.24333333333333335</cx:pt>
          <cx:pt idx="17271">0.028000000000000001</cx:pt>
          <cx:pt idx="17272">3.2057500000000001</cx:pt>
          <cx:pt idx="17273">0.29825000000000002</cx:pt>
          <cx:pt idx="17274">0.5665</cx:pt>
          <cx:pt idx="17275">0.106</cx:pt>
          <cx:pt idx="17276">0.20225000000000001</cx:pt>
          <cx:pt idx="17277">1.9330000000000001</cx:pt>
          <cx:pt idx="17278">0.055</cx:pt>
          <cx:pt idx="17279">0.044749999999999998</cx:pt>
          <cx:pt idx="17280">2.1745000000000001</cx:pt>
          <cx:pt idx="17281">0.19950000000000001</cx:pt>
          <cx:pt idx="17282">0.23150000000000001</cx:pt>
          <cx:pt idx="17283">0.18174999999999999</cx:pt>
          <cx:pt idx="17284">0.26424999999999998</cx:pt>
          <cx:pt idx="17285">1.0815000000000001</cx:pt>
          <cx:pt idx="17286">0.15775</cx:pt>
          <cx:pt idx="17287">0.058250000000000003</cx:pt>
          <cx:pt idx="17288">1.1003333333333334</cx:pt>
          <cx:pt idx="17289">0.13333333333333336</cx:pt>
          <cx:pt idx="17290">0.22233333333333333</cx:pt>
          <cx:pt idx="17291">0.26633333333333331</cx:pt>
          <cx:pt idx="17292">0.33066666666666672</cx:pt>
          <cx:pt idx="17293">0.065666666666666665</cx:pt>
          <cx:pt idx="17294">0.041000000000000002</cx:pt>
          <cx:pt idx="17295">0.041000000000000002</cx:pt>
          <cx:pt idx="17296">2.9020000000000001</cx:pt>
          <cx:pt idx="17297">0.35533333333333333</cx:pt>
          <cx:pt idx="17298">0.78733333333333322</cx:pt>
          <cx:pt idx="17299">0.087666666666666657</cx:pt>
          <cx:pt idx="17300">0.20266666666666666</cx:pt>
          <cx:pt idx="17301">1.248</cx:pt>
          <cx:pt idx="17302">0.13133333333333336</cx:pt>
          <cx:pt idx="17303">0.089666666666666672</cx:pt>
          <cx:pt idx="17304">1.5034999999999998</cx:pt>
          <cx:pt idx="17305">0.14916666666666667</cx:pt>
          <cx:pt idx="17306">0.52283333333333337</cx:pt>
          <cx:pt idx="17307">0.058000000000000003</cx:pt>
          <cx:pt idx="17308">0.097833333333333328</cx:pt>
          <cx:pt idx="17309">0.54183333333333339</cx:pt>
          <cx:pt idx="17310">0.10000000000000001</cx:pt>
          <cx:pt idx="17311">0.033833333333333333</cx:pt>
          <cx:pt idx="17312">1.45275</cx:pt>
          <cx:pt idx="17313">0.19900000000000001</cx:pt>
          <cx:pt idx="17314">0.063500000000000001</cx:pt>
          <cx:pt idx="17315">0.029999999999999999</cx:pt>
          <cx:pt idx="17316">0.192</cx:pt>
          <cx:pt idx="17317">0.79249999999999998</cx:pt>
          <cx:pt idx="17318">0.11900000000000001</cx:pt>
          <cx:pt idx="17319">0.056750000000000002</cx:pt>
          <cx:pt idx="17320">1.7810000000000001</cx:pt>
          <cx:pt idx="17321">0.29466666666666669</cx:pt>
          <cx:pt idx="17322">0.35566666666666669</cx:pt>
          <cx:pt idx="17323">0.077333333333333323</cx:pt>
          <cx:pt idx="17324">0.008333333333333335</cx:pt>
          <cx:pt idx="17325">0.84399999999999997</cx:pt>
          <cx:pt idx="17326">0.13933333333333334</cx:pt>
          <cx:pt idx="17327">0.061666666666666668</cx:pt>
          <cx:pt idx="17328">1.9841666666666664</cx:pt>
          <cx:pt idx="17329">0.20166666666666666</cx:pt>
          <cx:pt idx="17330">0.68966666666666676</cx:pt>
          <cx:pt idx="17331">0.039</cx:pt>
          <cx:pt idx="17332">0.42083333333333334</cx:pt>
          <cx:pt idx="17333">0.42899999999999999</cx:pt>
          <cx:pt idx="17334">0.12383333333333334</cx:pt>
          <cx:pt idx="17335">0.080166666666666678</cx:pt>
          <cx:pt idx="17336">1.837666666666667</cx:pt>
          <cx:pt idx="17337">0.15066666666666667</cx:pt>
          <cx:pt idx="17338">0.32800000000000001</cx:pt>
          <cx:pt idx="17339">0.092999999999999999</cx:pt>
          <cx:pt idx="17340">0.39100000000000001</cx:pt>
          <cx:pt idx="17341">0.67433333333333323</cx:pt>
          <cx:pt idx="17342">0.14899999999999999</cx:pt>
          <cx:pt idx="17343">0.051666666666666666</cx:pt>
          <cx:pt idx="17344">3.9587500000000002</cx:pt>
          <cx:pt idx="17345">0.313</cx:pt>
          <cx:pt idx="17346">0.085000000000000006</cx:pt>
          <cx:pt idx="17347">0.20000000000000001</cx:pt>
          <cx:pt idx="17348">0.47300000000000003</cx:pt>
          <cx:pt idx="17349">2.556</cx:pt>
          <cx:pt idx="17350">0.28125</cx:pt>
          <cx:pt idx="17351">0.050500000000000003</cx:pt>
          <cx:pt idx="17352">1.4215</cx:pt>
          <cx:pt idx="17353">0.21274999999999999</cx:pt>
          <cx:pt idx="17354">0.38624999999999998</cx:pt>
          <cx:pt idx="17355">0.050750000000000003</cx:pt>
          <cx:pt idx="17356">0.27200000000000002</cx:pt>
          <cx:pt idx="17357">0.28849999999999998</cx:pt>
          <cx:pt idx="17358">0.12575</cx:pt>
          <cx:pt idx="17359">0.085500000000000007</cx:pt>
          <cx:pt idx="17360">2.6653333333333329</cx:pt>
          <cx:pt idx="17361">0.36433333333333334</cx:pt>
          <cx:pt idx="17362">1.0393333333333332</cx:pt>
          <cx:pt idx="17363">0.23200000000000001</cx:pt>
          <cx:pt idx="17364">0.20566666666666666</cx:pt>
          <cx:pt idx="17365">0.4966666666666667</cx:pt>
          <cx:pt idx="17366">0.29466666666666669</cx:pt>
          <cx:pt idx="17367">0.032666666666666663</cx:pt>
          <cx:pt idx="17368">3.5957845726198747</cx:pt>
          <cx:pt idx="17369">0.27569145239749826</cx:pt>
          <cx:pt idx="17370">0.74701876302988168</cx:pt>
          <cx:pt idx="17371">0.034311327310632384</cx:pt>
          <cx:pt idx="17372">0.22365531619179987</cx:pt>
          <cx:pt idx="17373">2.2302988186240444</cx:pt>
          <cx:pt idx="17374">0.050284920083391242</cx:pt>
          <cx:pt idx="17375">0.034523974982626826</cx:pt>
          <cx:pt idx="17376">1.8647500000000001</cx:pt>
          <cx:pt idx="17377">0.17649999999999999</cx:pt>
          <cx:pt idx="17378">0.05425</cx:pt>
          <cx:pt idx="17379">0.15125</cx:pt>
          <cx:pt idx="17380">0.18074999999999999</cx:pt>
          <cx:pt idx="17381">1.1919999999999999</cx:pt>
          <cx:pt idx="17382">0.058500000000000003</cx:pt>
          <cx:pt idx="17383">0.051500000000000004</cx:pt>
          <cx:pt idx="17384">1.2891666666666668</cx:pt>
          <cx:pt idx="17385">0.17400000000000002</cx:pt>
          <cx:pt idx="17386">0.36483333333333334</cx:pt>
          <cx:pt idx="17387">0.28266666666666668</cx:pt>
          <cx:pt idx="17388">0.24866666666666667</cx:pt>
          <cx:pt idx="17389">0.092833333333333351</cx:pt>
          <cx:pt idx="17390">0.055</cx:pt>
          <cx:pt idx="17391">0.07116666666666667</cx:pt>
          <cx:pt idx="17392">2.1733333333333329</cx:pt>
          <cx:pt idx="17393">0.3096666666666667</cx:pt>
          <cx:pt idx="17394">0.045999999999999999</cx:pt>
          <cx:pt idx="17395">0.093333333333333324</cx:pt>
          <cx:pt idx="17396">0.17599999999999999</cx:pt>
          <cx:pt idx="17397">1.2450000000000001</cx:pt>
          <cx:pt idx="17398">0.16800000000000001</cx:pt>
          <cx:pt idx="17399">0.13533333333333333</cx:pt>
          <cx:pt idx="17400">1.2820000000000003</cx:pt>
          <cx:pt idx="17401">0.13600000000000001</cx:pt>
          <cx:pt idx="17402">0.23216666666666666</cx:pt>
          <cx:pt idx="17403">0.044833333333333336</cx:pt>
          <cx:pt idx="17404">0.019</cx:pt>
          <cx:pt idx="17405">0.57500000000000007</cx:pt>
          <cx:pt idx="17406">0.13116666666666665</cx:pt>
          <cx:pt idx="17407">0.14383333333333334</cx:pt>
          <cx:pt idx="17408">1.9682500000000001</cx:pt>
          <cx:pt idx="17409">0.18775</cx:pt>
          <cx:pt idx="17410">0.11600000000000001</cx:pt>
          <cx:pt idx="17411">0.058750000000000004</cx:pt>
          <cx:pt idx="17412">0.21024999999999999</cx:pt>
          <cx:pt idx="17413">1.0887500000000001</cx:pt>
          <cx:pt idx="17414">0.17025000000000001</cx:pt>
          <cx:pt idx="17415">0.13650000000000001</cx:pt>
          <cx:pt idx="17416">1.6590000000000003</cx:pt>
          <cx:pt idx="17417">0.22266666666666665</cx:pt>
          <cx:pt idx="17418">0.036333333333333329</cx:pt>
          <cx:pt idx="17419">0.18633333333333335</cx:pt>
          <cx:pt idx="17420">0.008333333333333335</cx:pt>
          <cx:pt idx="17421">1.0606666666666669</cx:pt>
          <cx:pt idx="17422">0.091666666666666674</cx:pt>
          <cx:pt idx="17423">0.052999999999999999</cx:pt>
          <cx:pt idx="17424">1.3053333333333332</cx:pt>
          <cx:pt idx="17425">0.15983333333333336</cx:pt>
          <cx:pt idx="17426">0.25716666666666665</cx:pt>
          <cx:pt idx="17427">0.030499999999999999</cx:pt>
          <cx:pt idx="17428">0.29683333333333334</cx:pt>
          <cx:pt idx="17429">0.32016666666666671</cx:pt>
          <cx:pt idx="17430">0.050500000000000003</cx:pt>
          <cx:pt idx="17431">0.19033333333333335</cx:pt>
          <cx:pt idx="17432">1.8209999999999997</cx:pt>
          <cx:pt idx="17433">0.12783333333333333</cx:pt>
          <cx:pt idx="17434">0.46633333333333332</cx:pt>
          <cx:pt idx="17435">0.17050000000000001</cx:pt>
          <cx:pt idx="17436">0.32000000000000001</cx:pt>
          <cx:pt idx="17437">0.57816666666666672</cx:pt>
          <cx:pt idx="17438">0.13650000000000001</cx:pt>
          <cx:pt idx="17439">0.021666666666666664</cx:pt>
          <cx:pt idx="17440">3.9962500000000003</cx:pt>
          <cx:pt idx="17441">0.31175000000000003</cx:pt>
          <cx:pt idx="17442">0.014250000000000001</cx:pt>
          <cx:pt idx="17443">0.29849999999999999</cx:pt>
          <cx:pt idx="17444">0.20175000000000001</cx:pt>
          <cx:pt idx="17445">2.89975</cx:pt>
          <cx:pt idx="17446">0.23225000000000001</cx:pt>
          <cx:pt idx="17447">0.037999999999999999</cx:pt>
          <cx:pt idx="17448">1.6140000000000001</cx:pt>
          <cx:pt idx="17449">0.29349999999999998</cx:pt>
          <cx:pt idx="17450">0.38974999999999999</cx:pt>
          <cx:pt idx="17451">0.069000000000000006</cx:pt>
          <cx:pt idx="17452">0.27050000000000002</cx:pt>
          <cx:pt idx="17453">0.29625000000000001</cx:pt>
          <cx:pt idx="17454">0.16750000000000001</cx:pt>
          <cx:pt idx="17455">0.1275</cx:pt>
          <cx:pt idx="17456">1.8633333333333333</cx:pt>
          <cx:pt idx="17457">0.318</cx:pt>
          <cx:pt idx="17458">0.61099999999999999</cx:pt>
          <cx:pt idx="17459">0.23100000000000001</cx:pt>
          <cx:pt idx="17460">0.112</cx:pt>
          <cx:pt idx="17461">0.35399999999999998</cx:pt>
          <cx:pt idx="17462">0.20033333333333334</cx:pt>
          <cx:pt idx="17463">0.036999999999999998</cx:pt>
          <cx:pt idx="17464">3.4172500000000001</cx:pt>
          <cx:pt idx="17465">0.26350000000000001</cx:pt>
          <cx:pt idx="17466">0.25125000000000003</cx:pt>
          <cx:pt idx="17467">0.25</cx:pt>
          <cx:pt idx="17468">0.153</cx:pt>
          <cx:pt idx="17469">2.3932500000000001</cx:pt>
          <cx:pt idx="17470">0.052000000000000005</cx:pt>
          <cx:pt idx="17471">0.05425</cx:pt>
          <cx:pt idx="17472">2.4300000000000002</cx:pt>
          <cx:pt idx="17473">0.20700000000000002</cx:pt>
          <cx:pt idx="17474">0.28600000000000003</cx:pt>
          <cx:pt idx="17475">0.50624999999999998</cx:pt>
          <cx:pt idx="17476">0.069750000000000006</cx:pt>
          <cx:pt idx="17477">1.2097500000000001</cx:pt>
          <cx:pt idx="17478">0.10100000000000001</cx:pt>
          <cx:pt idx="17479">0.050250000000000003</cx:pt>
          <cx:pt idx="17480">1.4990000000000001</cx:pt>
          <cx:pt idx="17481">0.14266666666666666</cx:pt>
          <cx:pt idx="17482">0.55733333333333324</cx:pt>
          <cx:pt idx="17483">0.28166666666666662</cx:pt>
          <cx:pt idx="17484">0.33116666666666672</cx:pt>
          <cx:pt idx="17485">0.080166666666666678</cx:pt>
          <cx:pt idx="17486">0.059666666666666666</cx:pt>
          <cx:pt idx="17487">0.046333333333333331</cx:pt>
          <cx:pt idx="17488">2.6146666666666665</cx:pt>
          <cx:pt idx="17489">0.3193333333333333</cx:pt>
          <cx:pt idx="17490">0.55333333333333323</cx:pt>
          <cx:pt idx="17491">0.245</cx:pt>
          <cx:pt idx="17492">0.26400000000000001</cx:pt>
          <cx:pt idx="17493">0.9863333333333334</cx:pt>
          <cx:pt idx="17494">0.16500000000000001</cx:pt>
          <cx:pt idx="17495">0.081666666666666679</cx:pt>
          <cx:pt idx="17496">1.3783333333333336</cx:pt>
          <cx:pt idx="17497">0.13216666666666665</cx:pt>
          <cx:pt idx="17498">0.45966666666666678</cx:pt>
          <cx:pt idx="17499">0.034000000000000002</cx:pt>
          <cx:pt idx="17500">0.091666666666666674</cx:pt>
          <cx:pt idx="17501">0.53916666666666668</cx:pt>
          <cx:pt idx="17502">0.070000000000000007</cx:pt>
          <cx:pt idx="17503">0.051666666666666666</cx:pt>
          <cx:pt idx="17504">1.5282500000000001</cx:pt>
          <cx:pt idx="17505">0.21675</cx:pt>
          <cx:pt idx="17506">0.014750000000000001</cx:pt>
          <cx:pt idx="17507">0.24525</cx:pt>
          <cx:pt idx="17508">0.17774999999999999</cx:pt>
          <cx:pt idx="17509">0.71125000000000005</cx:pt>
          <cx:pt idx="17510">0.084750000000000006</cx:pt>
          <cx:pt idx="17511">0.07775</cx:pt>
          <cx:pt idx="17512">1.2853333333333332</cx:pt>
          <cx:pt idx="17513">0.28533333333333333</cx:pt>
          <cx:pt idx="17514">0.123</cx:pt>
          <cx:pt idx="17515">0.24966666666666668</cx:pt>
          <cx:pt idx="17516">0</cx:pt>
          <cx:pt idx="17517">0.58399999999999996</cx:pt>
          <cx:pt idx="17518">0.021999999999999999</cx:pt>
          <cx:pt idx="17519">0.021333333333333333</cx:pt>
          <cx:pt idx="17520">0.77416666666666689</cx:pt>
          <cx:pt idx="17521">0.13733333333333334</cx:pt>
          <cx:pt idx="17522">0.1095</cx:pt>
          <cx:pt idx="17523">0.026166666666666668</cx:pt>
          <cx:pt idx="17524">0.20999999999999999</cx:pt>
          <cx:pt idx="17525">0.17566666666666667</cx:pt>
          <cx:pt idx="17526">0.033833333333333333</cx:pt>
          <cx:pt idx="17527">0.081666666666666679</cx:pt>
          <cx:pt idx="17528">1.4591666666666667</cx:pt>
          <cx:pt idx="17529">0.13183333333333336</cx:pt>
          <cx:pt idx="17530">0.43800000000000006</cx:pt>
          <cx:pt idx="17531">0.13500000000000001</cx:pt>
          <cx:pt idx="17532">0.214</cx:pt>
          <cx:pt idx="17533">0.41900000000000004</cx:pt>
          <cx:pt idx="17534">0.079166666666666677</cx:pt>
          <cx:pt idx="17535">0.042166666666666665</cx:pt>
          <cx:pt idx="17536">3.4867500000000002</cx:pt>
          <cx:pt idx="17537">0.26974999999999999</cx:pt>
          <cx:pt idx="17538">0.091999999999999998</cx:pt>
          <cx:pt idx="17539">0.18325</cx:pt>
          <cx:pt idx="17540">0.16850000000000001</cx:pt>
          <cx:pt idx="17541">2.5467499999999998</cx:pt>
          <cx:pt idx="17542">0.188</cx:pt>
          <cx:pt idx="17543">0.0385</cx:pt>
          <cx:pt idx="17544">2.1822500000000002</cx:pt>
          <cx:pt idx="17545">0.28849999999999998</cx:pt>
          <cx:pt idx="17546">0.86225000000000007</cx:pt>
          <cx:pt idx="17547">0.064750000000000002</cx:pt>
          <cx:pt idx="17548">0.33950000000000002</cx:pt>
          <cx:pt idx="17549">0.39450000000000002</cx:pt>
          <cx:pt idx="17550">0.19425000000000001</cx:pt>
          <cx:pt idx="17551">0.0385</cx:pt>
          <cx:pt idx="17552">1.6536666666666671</cx:pt>
          <cx:pt idx="17553">0.25166666666666665</cx:pt>
          <cx:pt idx="17554">0.21666666666666667</cx:pt>
          <cx:pt idx="17555">0.23100000000000001</cx:pt>
          <cx:pt idx="17556">0</cx:pt>
          <cx:pt idx="17557">0.7386666666666668</cx:pt>
          <cx:pt idx="17558">0.189</cx:pt>
          <cx:pt idx="17559">0.026666666666666668</cx:pt>
          <cx:pt idx="17560">4.2682500000000001</cx:pt>
          <cx:pt idx="17561">0.22550000000000001</cx:pt>
          <cx:pt idx="17562">1.08775</cx:pt>
          <cx:pt idx="17563">0.22025</cx:pt>
          <cx:pt idx="17564">0.41250000000000003</cx:pt>
          <cx:pt idx="17565">2.2442500000000001</cx:pt>
          <cx:pt idx="17566">0.052000000000000005</cx:pt>
          <cx:pt idx="17567">0.026000000000000002</cx:pt>
          <cx:pt idx="17568">1.92425</cx:pt>
          <cx:pt idx="17569">0.17425000000000002</cx:pt>
          <cx:pt idx="17570">0.080000000000000002</cx:pt>
          <cx:pt idx="17571">0.38650000000000001</cx:pt>
          <cx:pt idx="17572">0</cx:pt>
          <cx:pt idx="17573">1.1825000000000001</cx:pt>
          <cx:pt idx="17574">0.069750000000000006</cx:pt>
          <cx:pt idx="17575">0.03125</cx:pt>
          <cx:pt idx="17576">1.6013333333333335</cx:pt>
          <cx:pt idx="17577">0.13233333333333336</cx:pt>
          <cx:pt idx="17578">0.4335</cx:pt>
          <cx:pt idx="17579">0.35333333333333333</cx:pt>
          <cx:pt idx="17580">0.46766666666666667</cx:pt>
          <cx:pt idx="17581">0.12866666666666668</cx:pt>
          <cx:pt idx="17582">0.064666666666666678</cx:pt>
          <cx:pt idx="17583">0.021166666666666667</cx:pt>
          <cx:pt idx="17584">1.621</cx:pt>
          <cx:pt idx="17585">0.23175000000000001</cx:pt>
          <cx:pt idx="17586">0.20800000000000002</cx:pt>
          <cx:pt idx="17587">0.13250000000000001</cx:pt>
          <cx:pt idx="17588">0.12375</cx:pt>
          <cx:pt idx="17589">0.86750000000000005</cx:pt>
          <cx:pt idx="17590">0.025250000000000002</cx:pt>
          <cx:pt idx="17591">0.032250000000000001</cx:pt>
          <cx:pt idx="17592">2.0754999999999999</cx:pt>
          <cx:pt idx="17593">0.115</cx:pt>
          <cx:pt idx="17594">0.84650000000000003</cx:pt>
          <cx:pt idx="17595">0.067333333333333328</cx:pt>
          <cx:pt idx="17596">0.183</cx:pt>
          <cx:pt idx="17597">0.61283333333333323</cx:pt>
          <cx:pt idx="17598">0.14899999999999999</cx:pt>
          <cx:pt idx="17599">0.10183333333333335</cx:pt>
          <cx:pt idx="17600">1.831</cx:pt>
          <cx:pt idx="17601">0.16950000000000001</cx:pt>
          <cx:pt idx="17602">0.15525</cx:pt>
          <cx:pt idx="17603">0.38175000000000003</cx:pt>
          <cx:pt idx="17604">0.38275000000000003</cx:pt>
          <cx:pt idx="17605">0.63724999999999998</cx:pt>
          <cx:pt idx="17606">0.071250000000000008</cx:pt>
          <cx:pt idx="17607">0.033250000000000002</cx:pt>
          <cx:pt idx="17608">1.4870000000000003</cx:pt>
          <cx:pt idx="17609">0.29833333333333334</cx:pt>
          <cx:pt idx="17610">0</cx:pt>
          <cx:pt idx="17611">0.26366666666666672</cx:pt>
          <cx:pt idx="17612">0</cx:pt>
          <cx:pt idx="17613">0.82866666666666666</cx:pt>
          <cx:pt idx="17614">0.051666666666666666</cx:pt>
          <cx:pt idx="17615">0.044666666666666667</cx:pt>
          <cx:pt idx="17616">1.1554801945795692</cx:pt>
          <cx:pt idx="17617">0.15010423905489925</cx:pt>
          <cx:pt idx="17618">0.26785267546907576</cx:pt>
          <cx:pt idx="17619">0.032700486448922858</cx:pt>
          <cx:pt idx="17620">0.42579569145239748</cx:pt>
          <cx:pt idx="17621">0.24083391243919389</cx:pt>
          <cx:pt idx="17622">0.033022932592077829</cx:pt>
          <cx:pt idx="17623">0.0051702571230020852</cx:pt>
          <cx:pt idx="17624">2.0716666666666672</cx:pt>
          <cx:pt idx="17625">0.15966666666666665</cx:pt>
          <cx:pt idx="17626">0.77249999999999996</cx:pt>
          <cx:pt idx="17627">0.071500000000000008</cx:pt>
          <cx:pt idx="17628">0.36349999999999999</cx:pt>
          <cx:pt idx="17629">0.51216666666666677</cx:pt>
          <cx:pt idx="17630">0.13266666666666665</cx:pt>
          <cx:pt idx="17631">0.059666666666666666</cx:pt>
          <cx:pt idx="17632">3.7186115357887424</cx:pt>
          <cx:pt idx="17633">0.30996525364836691</cx:pt>
          <cx:pt idx="17634">0.083057678943710911</cx:pt>
          <cx:pt idx="17635">0.25895899930507299</cx:pt>
          <cx:pt idx="17636">0.58715774843641422</cx:pt>
          <cx:pt idx="17637">2.1697567755385685</cx:pt>
          <cx:pt idx="17638">0.24867268936761641</cx:pt>
          <cx:pt idx="17639">0.06104239054899236</cx:pt>
          <cx:pt idx="17640">2.2422499999999999</cx:pt>
          <cx:pt idx="17641">0.31475000000000003</cx:pt>
          <cx:pt idx="17642">0.64100000000000001</cx:pt>
          <cx:pt idx="17643">0.043500000000000004</cx:pt>
          <cx:pt idx="17644">0.43225000000000002</cx:pt>
          <cx:pt idx="17645">0.48649999999999999</cx:pt>
          <cx:pt idx="17646">0.29649999999999999</cx:pt>
          <cx:pt idx="17647">0.02775</cx:pt>
          <cx:pt idx="17648">2.0253333333333332</cx:pt>
          <cx:pt idx="17649">0.32300000000000001</cx:pt>
          <cx:pt idx="17650">0.53200000000000003</cx:pt>
          <cx:pt idx="17651">0.21833333333333335</cx:pt>
          <cx:pt idx="17652">0.249</cx:pt>
          <cx:pt idx="17653">0.442</cx:pt>
          <cx:pt idx="17654">0.22566666666666665</cx:pt>
          <cx:pt idx="17655">0.035333333333333335</cx:pt>
          <cx:pt idx="17656">3.6040000000000001</cx:pt>
          <cx:pt idx="17657">0.21525</cx:pt>
          <cx:pt idx="17658">1.0155000000000001</cx:pt>
          <cx:pt idx="17659">0.1525</cx:pt>
          <cx:pt idx="17660">0.21925</cx:pt>
          <cx:pt idx="17661">1.8907499999999999</cx:pt>
          <cx:pt idx="17662">0.069750000000000006</cx:pt>
          <cx:pt idx="17663">0.041000000000000002</cx:pt>
          <cx:pt idx="17664">2.45025</cx:pt>
          <cx:pt idx="17665">0.24324999999999999</cx:pt>
          <cx:pt idx="17666">0.40775</cx:pt>
          <cx:pt idx="17667">0.50324999999999998</cx:pt>
          <cx:pt idx="17668">0.099500000000000005</cx:pt>
          <cx:pt idx="17669">1.0245</cx:pt>
          <cx:pt idx="17670">0.13825000000000001</cx:pt>
          <cx:pt idx="17671">0.033750000000000002</cx:pt>
          <cx:pt idx="17672">1.3244999999999998</cx:pt>
          <cx:pt idx="17673">0.13883333333333334</cx:pt>
          <cx:pt idx="17674">0.33483333333333332</cx:pt>
          <cx:pt idx="17675">0.28383333333333333</cx:pt>
          <cx:pt idx="17676">0.35616666666666669</cx:pt>
          <cx:pt idx="17677">0.115</cx:pt>
          <cx:pt idx="17678">0.058500000000000003</cx:pt>
          <cx:pt idx="17679">0.037333333333333336</cx:pt>
          <cx:pt idx="17680">2.6937500000000001</cx:pt>
          <cx:pt idx="17681">0.28225</cx:pt>
          <cx:pt idx="17682">0.90649999999999997</cx:pt>
          <cx:pt idx="17683">0.22025</cx:pt>
          <cx:pt idx="17684">0.27374999999999999</cx:pt>
          <cx:pt idx="17685">0.80625000000000002</cx:pt>
          <cx:pt idx="17686">0.13225000000000001</cx:pt>
          <cx:pt idx="17687">0.072499999999999995</cx:pt>
          <cx:pt idx="17688">1.6333333333333333</cx:pt>
          <cx:pt idx="17689">0.14300000000000002</cx:pt>
          <cx:pt idx="17690">0.57233333333333336</cx:pt>
          <cx:pt idx="17691">0.034166666666666665</cx:pt>
          <cx:pt idx="17692">0.1305</cx:pt>
          <cx:pt idx="17693">0.55600000000000005</cx:pt>
          <cx:pt idx="17694">0.13783333333333334</cx:pt>
          <cx:pt idx="17695">0.059500000000000004</cx:pt>
          <cx:pt idx="17696">1.7382500000000001</cx:pt>
          <cx:pt idx="17697">0.224</cx:pt>
          <cx:pt idx="17698">0.20450000000000002</cx:pt>
          <cx:pt idx="17699">0.21099999999999999</cx:pt>
          <cx:pt idx="17700">0.12275</cx:pt>
          <cx:pt idx="17701">0.77424999999999999</cx:pt>
          <cx:pt idx="17702">0.11775000000000001</cx:pt>
          <cx:pt idx="17703">0.084000000000000005</cx:pt>
          <cx:pt idx="17704">1.5029999999999999</cx:pt>
          <cx:pt idx="17705">0.26733333333333331</cx:pt>
          <cx:pt idx="17706">0.045666666666666668</cx:pt>
          <cx:pt idx="17707">0.22366666666666665</cx:pt>
          <cx:pt idx="17708">0.048333333333333339</cx:pt>
          <cx:pt idx="17709">0.83333333333333337</cx:pt>
          <cx:pt idx="17710">0.076333333333333336</cx:pt>
          <cx:pt idx="17711">0.008333333333333335</cx:pt>
          <cx:pt idx="17712">1.5951666666666666</cx:pt>
          <cx:pt idx="17713">0.17616666666666667</cx:pt>
          <cx:pt idx="17714">0.65549999999999997</cx:pt>
          <cx:pt idx="17715">0.036166666666666666</cx:pt>
          <cx:pt idx="17716">0.32533333333333331</cx:pt>
          <cx:pt idx="17717">0.29083333333333333</cx:pt>
          <cx:pt idx="17718">0.055500000000000001</cx:pt>
          <cx:pt idx="17719">0.05566666666666667</cx:pt>
          <cx:pt idx="17720">1.6371666666666669</cx:pt>
          <cx:pt idx="17721">0.16866666666666666</cx:pt>
          <cx:pt idx="17722">0.23050000000000004</cx:pt>
          <cx:pt idx="17723">0.0275</cx:pt>
          <cx:pt idx="17724">0.48133333333333334</cx:pt>
          <cx:pt idx="17725">0.58383333333333332</cx:pt>
          <cx:pt idx="17726">0.10516666666666667</cx:pt>
          <cx:pt idx="17727">0.040166666666666663</cx:pt>
          <cx:pt idx="17728">3.2244999999999999</cx:pt>
          <cx:pt idx="17729">0.28150000000000003</cx:pt>
          <cx:pt idx="17730">0.073499999999999996</cx:pt>
          <cx:pt idx="17731">0.15425</cx:pt>
          <cx:pt idx="17732">0.22325</cx:pt>
          <cx:pt idx="17733">2.22525</cx:pt>
          <cx:pt idx="17734">0.24875</cx:pt>
          <cx:pt idx="17735">0.018000000000000002</cx:pt>
          <cx:pt idx="17736">1.4117500000000001</cx:pt>
          <cx:pt idx="17737">0.28500000000000003</cx:pt>
          <cx:pt idx="17738">0.15049999999999999</cx:pt>
          <cx:pt idx="17739">0.033750000000000002</cx:pt>
          <cx:pt idx="17740">0.41000000000000003</cx:pt>
          <cx:pt idx="17741">0.35125000000000001</cx:pt>
          <cx:pt idx="17742">0.13800000000000001</cx:pt>
          <cx:pt idx="17743">0.043250000000000004</cx:pt>
          <cx:pt idx="17744">2.2446666666666664</cx:pt>
          <cx:pt idx="17745">0.27966666666666667</cx:pt>
          <cx:pt idx="17746">0.8849999999999999</cx:pt>
          <cx:pt idx="17747">0.22933333333333336</cx:pt>
          <cx:pt idx="17748">0.13833333333333334</cx:pt>
          <cx:pt idx="17749">0.4443333333333333</cx:pt>
          <cx:pt idx="17750">0.23766666666666666</cx:pt>
          <cx:pt idx="17751">0.030333333333333334</cx:pt>
          <cx:pt idx="17752">3.165</cx:pt>
          <cx:pt idx="17753">0.26300000000000001</cx:pt>
          <cx:pt idx="17754">0.65875000000000006</cx:pt>
          <cx:pt idx="17755">0.033250000000000002</cx:pt>
          <cx:pt idx="17756">0.24274999999999999</cx:pt>
          <cx:pt idx="17757">1.845</cx:pt>
          <cx:pt idx="17758">0.087750000000000009</cx:pt>
          <cx:pt idx="17759">0.034500000000000003</cx:pt>
          <cx:pt idx="17760">2.2309999999999999</cx:pt>
          <cx:pt idx="17761">0.222</cx:pt>
          <cx:pt idx="17762">0.097750000000000004</cx:pt>
          <cx:pt idx="17763">0.43225000000000002</cx:pt>
          <cx:pt idx="17764">0.1295</cx:pt>
          <cx:pt idx="17765">1.1567499999999999</cx:pt>
          <cx:pt idx="17766">0.13225000000000001</cx:pt>
          <cx:pt idx="17767">0.060499999999999998</cx:pt>
          <cx:pt idx="17768">1.6265000000000001</cx:pt>
          <cx:pt idx="17769">0.20283333333333334</cx:pt>
          <cx:pt idx="17770">0.53266666666666673</cx:pt>
          <cx:pt idx="17771">0.308</cx:pt>
          <cx:pt idx="17772">0.35883333333333334</cx:pt>
          <cx:pt idx="17773">0.098166666666666666</cx:pt>
          <cx:pt idx="17774">0.071333333333333332</cx:pt>
          <cx:pt idx="17775">0.054666666666666676</cx:pt>
          <cx:pt idx="17776">2.0460000000000003</cx:pt>
          <cx:pt idx="17777">0.2485</cx:pt>
          <cx:pt idx="17778">0.10925</cx:pt>
          <cx:pt idx="17779">0.045249999999999999</cx:pt>
          <cx:pt idx="17780">0.40075</cx:pt>
          <cx:pt idx="17781">1.0195000000000001</cx:pt>
          <cx:pt idx="17782">0.17874999999999999</cx:pt>
          <cx:pt idx="17783">0.043999999999999997</cx:pt>
          <cx:pt idx="17784">1.7513333333333327</cx:pt>
          <cx:pt idx="17785">0.18483333333333335</cx:pt>
          <cx:pt idx="17786">0.54216666666666669</cx:pt>
          <cx:pt idx="17787">0.034333333333333334</cx:pt>
          <cx:pt idx="17788">0.11383333333333333</cx:pt>
          <cx:pt idx="17789">0.6183333333333334</cx:pt>
          <cx:pt idx="17790">0.18583333333333335</cx:pt>
          <cx:pt idx="17791">0.072000000000000008</cx:pt>
          <cx:pt idx="17792">1.6600000000000001</cx:pt>
          <cx:pt idx="17793">0.27100000000000002</cx:pt>
          <cx:pt idx="17794">0.2195</cx:pt>
          <cx:pt idx="17795">0.048250000000000001</cx:pt>
          <cx:pt idx="17796">0.186</cx:pt>
          <cx:pt idx="17797">0.77024999999999999</cx:pt>
          <cx:pt idx="17798">0.11125</cx:pt>
          <cx:pt idx="17799">0.053749999999999999</cx:pt>
          <cx:pt idx="17800">1.8900000000000001</cx:pt>
          <cx:pt idx="17801">0.40033333333333332</cx:pt>
          <cx:pt idx="17802">0.081000000000000003</cx:pt>
          <cx:pt idx="17803">0.24466666666666667</cx:pt>
          <cx:pt idx="17804">0.017000000000000001</cx:pt>
          <cx:pt idx="17805">1.0283333333333333</cx:pt>
          <cx:pt idx="17806">0.107</cx:pt>
          <cx:pt idx="17807">0.011666666666666665</cx:pt>
          <cx:pt idx="17808">1.7608333333333337</cx:pt>
          <cx:pt idx="17809">0.18866666666666665</cx:pt>
          <cx:pt idx="17810">0.372</cx:pt>
          <cx:pt idx="17811">0.078333333333333338</cx:pt>
          <cx:pt idx="17812">0.58399999999999996</cx:pt>
          <cx:pt idx="17813">0.31816666666666671</cx:pt>
          <cx:pt idx="17814">0.113</cx:pt>
          <cx:pt idx="17815">0.10666666666666667</cx:pt>
          <cx:pt idx="17816">1.6118333333333332</cx:pt>
          <cx:pt idx="17817">0.16283333333333336</cx:pt>
          <cx:pt idx="17818">0.29516666666666663</cx:pt>
          <cx:pt idx="17819">0.069500000000000006</cx:pt>
          <cx:pt idx="17820">0.39950000000000002</cx:pt>
          <cx:pt idx="17821">0.48499999999999999</cx:pt>
          <cx:pt idx="17822">0.15416666666666667</cx:pt>
          <cx:pt idx="17823">0.045666666666666675</cx:pt>
          <cx:pt idx="17824">3.2629999999999999</cx:pt>
          <cx:pt idx="17825">0.25850000000000001</cx:pt>
          <cx:pt idx="17826">0.0087500000000000008</cx:pt>
          <cx:pt idx="17827">0.097250000000000003</cx:pt>
          <cx:pt idx="17828">0.36049999999999999</cx:pt>
          <cx:pt idx="17829">2.2062500000000003</cx:pt>
          <cx:pt idx="17830">0.3095</cx:pt>
          <cx:pt idx="17831">0.022249999999999999</cx:pt>
          <cx:pt idx="17832">1.3860000000000001</cx:pt>
          <cx:pt idx="17833">0.25575000000000003</cx:pt>
          <cx:pt idx="17834">0.27250000000000002</cx:pt>
          <cx:pt idx="17835">0.034250000000000003</cx:pt>
          <cx:pt idx="17836">0.20400000000000001</cx:pt>
          <cx:pt idx="17837">0.33800000000000002</cx:pt>
          <cx:pt idx="17838">0.16600000000000001</cx:pt>
          <cx:pt idx="17839">0.11550000000000001</cx:pt>
          <cx:pt idx="17840">2.1746666666666665</cx:pt>
          <cx:pt idx="17841">0.36533333333333334</cx:pt>
          <cx:pt idx="17842">0.76833333333333331</cx:pt>
          <cx:pt idx="17843">0.22900000000000001</cx:pt>
          <cx:pt idx="17844">0.040000000000000001</cx:pt>
          <cx:pt idx="17845">0.43066666666666675</cx:pt>
          <cx:pt idx="17846">0.3066666666666667</cx:pt>
          <cx:pt idx="17847">0.034666666666666665</cx:pt>
          <cx:pt idx="17848">3.4482500000000003</cx:pt>
          <cx:pt idx="17849">0.27650000000000002</cx:pt>
          <cx:pt idx="17850">0.79075000000000006</cx:pt>
          <cx:pt idx="17851">0.032750000000000001</cx:pt>
          <cx:pt idx="17852">0.224</cx:pt>
          <cx:pt idx="17853">2.0074999999999998</cx:pt>
          <cx:pt idx="17854">0.076249999999999998</cx:pt>
          <cx:pt idx="17855">0.040500000000000001</cx:pt>
          <cx:pt idx="17856">2.2977500000000002</cx:pt>
          <cx:pt idx="17857">0.20225000000000001</cx:pt>
          <cx:pt idx="17858">0.26324999999999998</cx:pt>
          <cx:pt idx="17859">0.39450000000000002</cx:pt>
          <cx:pt idx="17860">0.13850000000000001</cx:pt>
          <cx:pt idx="17861">1.0685</cx:pt>
          <cx:pt idx="17862">0.18925</cx:pt>
          <cx:pt idx="17863">0.041500000000000002</cx:pt>
          <cx:pt idx="17864">1.1234999999999997</cx:pt>
          <cx:pt idx="17865">0.15816666666666665</cx:pt>
          <cx:pt idx="17866">0.11616666666666665</cx:pt>
          <cx:pt idx="17867">0.2593333333333333</cx:pt>
          <cx:pt idx="17868">0.36383333333333334</cx:pt>
          <cx:pt idx="17869">0.12383333333333335</cx:pt>
          <cx:pt idx="17870">0.056333333333333339</cx:pt>
          <cx:pt idx="17871">0.045833333333333337</cx:pt>
          <cx:pt idx="17872">2.31175</cx:pt>
          <cx:pt idx="17873">0.26600000000000001</cx:pt>
          <cx:pt idx="17874">0.58975</cx:pt>
          <cx:pt idx="17875">0.11175</cx:pt>
          <cx:pt idx="17876">0.17699999999999999</cx:pt>
          <cx:pt idx="17877">0.97675000000000001</cx:pt>
          <cx:pt idx="17878">0.14499999999999999</cx:pt>
          <cx:pt idx="17879">0.045499999999999999</cx:pt>
          <cx:pt idx="17880">1.7736666666666669</cx:pt>
          <cx:pt idx="17881">0.14316666666666666</cx:pt>
          <cx:pt idx="17882">0.66116666666666668</cx:pt>
          <cx:pt idx="17883">0.046333333333333337</cx:pt>
          <cx:pt idx="17884">0.13216666666666665</cx:pt>
          <cx:pt idx="17885">0.57916666666666661</cx:pt>
          <cx:pt idx="17886">0.16566666666666666</cx:pt>
          <cx:pt idx="17887">0.045999999999999999</cx:pt>
          <cx:pt idx="17888">1.7310000000000001</cx:pt>
          <cx:pt idx="17889">0.22850000000000001</cx:pt>
          <cx:pt idx="17890">0.14874999999999999</cx:pt>
          <cx:pt idx="17891">0.21174999999999999</cx:pt>
          <cx:pt idx="17892">0.19475000000000001</cx:pt>
          <cx:pt idx="17893">0.76800000000000002</cx:pt>
          <cx:pt idx="17894">0.10350000000000001</cx:pt>
          <cx:pt idx="17895">0.075749999999999998</cx:pt>
          <cx:pt idx="17896">1.6496666666666668</cx:pt>
          <cx:pt idx="17897">0.3126666666666667</cx:pt>
          <cx:pt idx="17898">0</cx:pt>
          <cx:pt idx="17899">0.25666666666666671</cx:pt>
          <cx:pt idx="17900">0</cx:pt>
          <cx:pt idx="17901">0.90633333333333344</cx:pt>
          <cx:pt idx="17902">0.13833333333333334</cx:pt>
          <cx:pt idx="17903">0.035666666666666666</cx:pt>
          <cx:pt idx="17904">1.2826666666666666</cx:pt>
          <cx:pt idx="17905">0.17733333333333334</cx:pt>
          <cx:pt idx="17906">0.26066666666666671</cx:pt>
          <cx:pt idx="17907">0.043666666666666673</cx:pt>
          <cx:pt idx="17908">0.34400000000000003</cx:pt>
          <cx:pt idx="17909">0.34333333333333338</cx:pt>
          <cx:pt idx="17910">0.05683333333333334</cx:pt>
          <cx:pt idx="17911">0.05683333333333334</cx:pt>
          <cx:pt idx="17912">1.9710000000000003</cx:pt>
          <cx:pt idx="17913">0.18683333333333335</cx:pt>
          <cx:pt idx="17914">0.52683333333333338</cx:pt>
          <cx:pt idx="17915">0.082833333333333328</cx:pt>
          <cx:pt idx="17916">0.38350000000000001</cx:pt>
          <cx:pt idx="17917">0.59050000000000002</cx:pt>
          <cx:pt idx="17918">0.16366666666666665</cx:pt>
          <cx:pt idx="17919">0.036833333333333336</cx:pt>
          <cx:pt idx="17920">3.7244999999999999</cx:pt>
          <cx:pt idx="17921">0.24625</cx:pt>
          <cx:pt idx="17922">0.24975</cx:pt>
          <cx:pt idx="17923">0.124</cx:pt>
          <cx:pt idx="17924">0.37125000000000002</cx:pt>
          <cx:pt idx="17925">2.3340000000000001</cx:pt>
          <cx:pt idx="17926">0.31275000000000003</cx:pt>
          <cx:pt idx="17927">0.086500000000000007</cx:pt>
          <cx:pt idx="17928">1.6045</cx:pt>
          <cx:pt idx="17929">0.25950000000000001</cx:pt>
          <cx:pt idx="17930">0.53725000000000001</cx:pt>
          <cx:pt idx="17931">0.053249999999999999</cx:pt>
          <cx:pt idx="17932">0.075749999999999998</cx:pt>
          <cx:pt idx="17933">0.31950000000000001</cx:pt>
          <cx:pt idx="17934">0.17550000000000002</cx:pt>
          <cx:pt idx="17935">0.18375</cx:pt>
          <cx:pt idx="17936">2.1166666666666671</cx:pt>
          <cx:pt idx="17937">0.35666666666666669</cx:pt>
          <cx:pt idx="17938">0.56600000000000006</cx:pt>
          <cx:pt idx="17939">0.23466666666666666</cx:pt>
          <cx:pt idx="17940">0.036333333333333336</cx:pt>
          <cx:pt idx="17941">0.53833333333333333</cx:pt>
          <cx:pt idx="17942">0.33866666666666667</cx:pt>
          <cx:pt idx="17943">0.045999999999999999</cx:pt>
          <cx:pt idx="17944">2.3275000000000001</cx:pt>
          <cx:pt idx="17945">0.224</cx:pt>
          <cx:pt idx="17946">0.189</cx:pt>
          <cx:pt idx="17947">0.045749999999999999</cx:pt>
          <cx:pt idx="17948">0.25125000000000003</cx:pt>
          <cx:pt idx="17949">1.51</cx:pt>
          <cx:pt idx="17950">0.067750000000000005</cx:pt>
          <cx:pt idx="17951">0.039750000000000001</cx:pt>
          <cx:pt idx="17952">2.4592499999999999</cx:pt>
          <cx:pt idx="17953">0.23825000000000002</cx:pt>
          <cx:pt idx="17954">0.059999999999999998</cx:pt>
          <cx:pt idx="17955">0.47950000000000004</cx:pt>
          <cx:pt idx="17956">0.13300000000000001</cx:pt>
          <cx:pt idx="17957">1.3415000000000001</cx:pt>
          <cx:pt idx="17958">0.12675</cx:pt>
          <cx:pt idx="17959">0.080250000000000002</cx:pt>
          <cx:pt idx="17960">1.1526666666666665</cx:pt>
          <cx:pt idx="17961">0.16833333333333333</cx:pt>
          <cx:pt idx="17962">0.2535</cx:pt>
          <cx:pt idx="17963">0.28083333333333332</cx:pt>
          <cx:pt idx="17964">0.3101666666666667</cx:pt>
          <cx:pt idx="17965">0.043166666666666673</cx:pt>
          <cx:pt idx="17966">0.033166666666666664</cx:pt>
          <cx:pt idx="17967">0.063500000000000001</cx:pt>
          <cx:pt idx="17968">2.625</cx:pt>
          <cx:pt idx="17969">0.27324999999999999</cx:pt>
          <cx:pt idx="17970">0.67175000000000007</cx:pt>
          <cx:pt idx="17971">0.26000000000000001</cx:pt>
          <cx:pt idx="17972">0.31525000000000003</cx:pt>
          <cx:pt idx="17973">0.94350000000000001</cx:pt>
          <cx:pt idx="17974">0.11425</cx:pt>
          <cx:pt idx="17975">0.047</cx:pt>
          <cx:pt idx="17976">1.6398333333333335</cx:pt>
          <cx:pt idx="17977">0.17866666666666667</cx:pt>
          <cx:pt idx="17978">0.64100000000000001</cx:pt>
          <cx:pt idx="17979">0.034000000000000002</cx:pt>
          <cx:pt idx="17980">0.089166666666666672</cx:pt>
          <cx:pt idx="17981">0.57000000000000006</cx:pt>
          <cx:pt idx="17982">0.093666666666666676</cx:pt>
          <cx:pt idx="17983">0.03333333333333334</cx:pt>
          <cx:pt idx="17984">1.8505</cx:pt>
          <cx:pt idx="17985">0.23625000000000002</cx:pt>
          <cx:pt idx="17986">0.086750000000000008</cx:pt>
          <cx:pt idx="17987">0.38275000000000003</cx:pt>
          <cx:pt idx="17988">0.21425</cx:pt>
          <cx:pt idx="17989">0.76000000000000001</cx:pt>
          <cx:pt idx="17990">0.13025</cx:pt>
          <cx:pt idx="17991">0.040250000000000001</cx:pt>
          <cx:pt idx="17992">1.8013333333333332</cx:pt>
          <cx:pt idx="17993">0.29099999999999998</cx:pt>
          <cx:pt idx="17994">0.088333333333333333</cx:pt>
          <cx:pt idx="17995">0.24833333333333335</cx:pt>
          <cx:pt idx="17996">0</cx:pt>
          <cx:pt idx="17997">1.0446666666666669</cx:pt>
          <cx:pt idx="17998">0.065666666666666679</cx:pt>
          <cx:pt idx="17999">0.063333333333333339</cx:pt>
          <cx:pt idx="18000">1.5694000000000004</cx:pt>
          <cx:pt idx="18001">0.1852</cx:pt>
          <cx:pt idx="18002">0.31860000000000005</cx:pt>
          <cx:pt idx="18003">0.073800000000000018</cx:pt>
          <cx:pt idx="18004">0.38560000000000005</cx:pt>
          <cx:pt idx="18005">0.45139999999999997</cx:pt>
          <cx:pt idx="18006">0.087599999999999997</cx:pt>
          <cx:pt idx="18007">0.06720000000000001</cx:pt>
          <cx:pt idx="18008">2.0628333333333342</cx:pt>
          <cx:pt idx="18009">0.18333333333333335</cx:pt>
          <cx:pt idx="18010">0.58016666666666661</cx:pt>
          <cx:pt idx="18011">0.13933333333333334</cx:pt>
          <cx:pt idx="18012">0.378</cx:pt>
          <cx:pt idx="18013">0.57350000000000001</cx:pt>
          <cx:pt idx="18014">0.16066666666666665</cx:pt>
          <cx:pt idx="18015">0.047833333333333332</cx:pt>
          <cx:pt idx="18016">3.5449999999999999</cx:pt>
          <cx:pt idx="18017">0.28825000000000001</cx:pt>
          <cx:pt idx="18018">0.01925</cx:pt>
          <cx:pt idx="18019">0.13200000000000001</cx:pt>
          <cx:pt idx="18020">0.40000000000000002</cx:pt>
          <cx:pt idx="18021">2.4090000000000003</cx:pt>
          <cx:pt idx="18022">0.28425</cx:pt>
          <cx:pt idx="18023">0.01225</cx:pt>
          <cx:pt idx="18024">1.587</cx:pt>
          <cx:pt idx="18025">0.222</cx:pt>
          <cx:pt idx="18026">0.36325000000000002</cx:pt>
          <cx:pt idx="18027">0.037499999999999999</cx:pt>
          <cx:pt idx="18028">0.20725000000000002</cx:pt>
          <cx:pt idx="18029">0.38600000000000001</cx:pt>
          <cx:pt idx="18030">0.22075</cx:pt>
          <cx:pt idx="18031">0.15024999999999999</cx:pt>
          <cx:pt idx="18032">1.9430000000000001</cx:pt>
          <cx:pt idx="18033">0.34366666666666668</cx:pt>
          <cx:pt idx="18034">0.36466666666666664</cx:pt>
          <cx:pt idx="18035">0.23666666666666669</cx:pt>
          <cx:pt idx="18036">0.21433333333333335</cx:pt>
          <cx:pt idx="18037">0.51400000000000001</cx:pt>
          <cx:pt idx="18038">0.23000000000000001</cx:pt>
          <cx:pt idx="18039">0.039666666666666663</cx:pt>
          <cx:pt idx="18040">3.45025</cx:pt>
          <cx:pt idx="18041">0.28875000000000001</cx:pt>
          <cx:pt idx="18042">0.56325000000000003</cx:pt>
          <cx:pt idx="18043">0.17450000000000002</cx:pt>
          <cx:pt idx="18044">0.309</cx:pt>
          <cx:pt idx="18045">1.9755</cx:pt>
          <cx:pt idx="18046">0.10575</cx:pt>
          <cx:pt idx="18047">0.033500000000000002</cx:pt>
          <cx:pt idx="18048">2.3352500000000003</cx:pt>
          <cx:pt idx="18049">0.16825000000000001</cx:pt>
          <cx:pt idx="18050">0.16875000000000001</cx:pt>
          <cx:pt idx="18051">0.53400000000000003</cx:pt>
          <cx:pt idx="18052">0.18625</cx:pt>
          <cx:pt idx="18053">1.1467499999999999</cx:pt>
          <cx:pt idx="18054">0.057000000000000002</cx:pt>
          <cx:pt idx="18055">0.074249999999999997</cx:pt>
          <cx:pt idx="18056">1.5771666666666666</cx:pt>
          <cx:pt idx="18057">0.19616666666666666</cx:pt>
          <cx:pt idx="18058">0.29733333333333339</cx:pt>
          <cx:pt idx="18059">0.40750000000000003</cx:pt>
          <cx:pt idx="18060">0.45100000000000001</cx:pt>
          <cx:pt idx="18061">0.072833333333333347</cx:pt>
          <cx:pt idx="18062">0.066500000000000004</cx:pt>
          <cx:pt idx="18063">0.085833333333333345</cx:pt>
          <cx:pt idx="18064">1.8515000000000001</cx:pt>
          <cx:pt idx="18065">0.23200000000000001</cx:pt>
          <cx:pt idx="18066">0.29775000000000001</cx:pt>
          <cx:pt idx="18067">0.087000000000000008</cx:pt>
          <cx:pt idx="18068">0.14100000000000001</cx:pt>
          <cx:pt idx="18069">0.92949999999999999</cx:pt>
          <cx:pt idx="18070">0.10275000000000001</cx:pt>
          <cx:pt idx="18071">0.061499999999999999</cx:pt>
          <cx:pt idx="18072">1.4830000000000001</cx:pt>
          <cx:pt idx="18073">0.14050000000000001</cx:pt>
          <cx:pt idx="18074">0.46666666666666667</cx:pt>
          <cx:pt idx="18075">0.046333333333333337</cx:pt>
          <cx:pt idx="18076">0.11233333333333333</cx:pt>
          <cx:pt idx="18077">0.56166666666666676</cx:pt>
          <cx:pt idx="18078">0.11583333333333333</cx:pt>
          <cx:pt idx="18079">0.039666666666666663</cx:pt>
          <cx:pt idx="18080">1.48</cx:pt>
          <cx:pt idx="18081">0.214</cx:pt>
          <cx:pt idx="18082">0.108</cx:pt>
          <cx:pt idx="18083">0.07825</cx:pt>
          <cx:pt idx="18084">0.2165</cx:pt>
          <cx:pt idx="18085">0.749</cx:pt>
          <cx:pt idx="18086">0.06225</cx:pt>
          <cx:pt idx="18087">0.052000000000000005</cx:pt>
          <cx:pt idx="18088">2.1670000000000003</cx:pt>
          <cx:pt idx="18089">0.34033333333333332</cx:pt>
          <cx:pt idx="18090">0.20899999999999996</cx:pt>
          <cx:pt idx="18091">0.23800000000000002</cx:pt>
          <cx:pt idx="18092">0.0050000000000000001</cx:pt>
          <cx:pt idx="18093">1.2266666666666668</cx:pt>
          <cx:pt idx="18094">0.10333333333333333</cx:pt>
          <cx:pt idx="18095">0.044666666666666667</cx:pt>
          <cx:pt idx="18096">2.0246000000000004</cx:pt>
          <cx:pt idx="18097">0.21080000000000002</cx:pt>
          <cx:pt idx="18098">0.47900000000000004</cx:pt>
          <cx:pt idx="18099">0.069599999999999995</cx:pt>
          <cx:pt idx="18100">0.73339999999999994</cx:pt>
          <cx:pt idx="18101">0.40160000000000001</cx:pt>
          <cx:pt idx="18102">0.071199999999999999</cx:pt>
          <cx:pt idx="18103">0.059000000000000004</cx:pt>
          <cx:pt idx="18104">2.1434999999999995</cx:pt>
          <cx:pt idx="18105">0.21833333333333335</cx:pt>
          <cx:pt idx="18106">0.59750000000000003</cx:pt>
          <cx:pt idx="18107">0.13283333333333336</cx:pt>
          <cx:pt idx="18108">0.3833333333333333</cx:pt>
          <cx:pt idx="18109">0.57416666666666671</cx:pt>
          <cx:pt idx="18110">0.18149999999999999</cx:pt>
          <cx:pt idx="18111">0.055833333333333339</cx:pt>
          <cx:pt idx="18112">2.9445000000000001</cx:pt>
          <cx:pt idx="18113">0.25650000000000001</cx:pt>
          <cx:pt idx="18114">0</cx:pt>
          <cx:pt idx="18115">0.10425</cx:pt>
          <cx:pt idx="18116">0.28775000000000001</cx:pt>
          <cx:pt idx="18117">2.0535000000000001</cx:pt>
          <cx:pt idx="18118">0.18975</cx:pt>
          <cx:pt idx="18119">0.052749999999999998</cx:pt>
          <cx:pt idx="18120">2.0453829047949963</cx:pt>
          <cx:pt idx="18121">0.20889506601806809</cx:pt>
          <cx:pt idx="18122">0.91613620569840171</cx:pt>
          <cx:pt idx="18123">0.066258512856150087</cx:pt>
          <cx:pt idx="18124">0.38051424600416955</cx:pt>
          <cx:pt idx="18125">0.261681723419041</cx:pt>
          <cx:pt idx="18126">0.18437804030576788</cx:pt>
          <cx:pt idx="18127">0.027519110493398197</cx:pt>
          <cx:pt idx="18128">2.2666666666666666</cx:pt>
          <cx:pt idx="18129">0.35533333333333333</cx:pt>
          <cx:pt idx="18130">0.63833333333333342</cx:pt>
          <cx:pt idx="18131">0.24433333333333335</cx:pt>
          <cx:pt idx="18132">0.27966666666666667</cx:pt>
          <cx:pt idx="18133">0.40700000000000003</cx:pt>
          <cx:pt idx="18134">0.31766666666666671</cx:pt>
          <cx:pt idx="18135">0.024333333333333332</cx:pt>
          <cx:pt idx="18136">2.5892500000000003</cx:pt>
          <cx:pt idx="18137">0.19175</cx:pt>
          <cx:pt idx="18138">0.35325000000000001</cx:pt>
          <cx:pt idx="18139">0.126</cx:pt>
          <cx:pt idx="18140">0.22925000000000001</cx:pt>
          <cx:pt idx="18141">1.6192500000000001</cx:pt>
          <cx:pt idx="18142">0.048500000000000001</cx:pt>
          <cx:pt idx="18143">0.021250000000000002</cx:pt>
          <cx:pt idx="18144">2.35825</cx:pt>
          <cx:pt idx="18145">0.24299999999999999</cx:pt>
          <cx:pt idx="18146">0.0054999999999999997</cx:pt>
          <cx:pt idx="18147">0.56600000000000006</cx:pt>
          <cx:pt idx="18148">0.21425</cx:pt>
          <cx:pt idx="18149">1.1695</cx:pt>
          <cx:pt idx="18150">0.10625</cx:pt>
          <cx:pt idx="18151">0.053749999999999999</cx:pt>
          <cx:pt idx="18152">1.2685</cx:pt>
          <cx:pt idx="18153">0.16500000000000001</cx:pt>
          <cx:pt idx="18154">0.18549999999999997</cx:pt>
          <cx:pt idx="18155">0.34650000000000003</cx:pt>
          <cx:pt idx="18156">0.39766666666666667</cx:pt>
          <cx:pt idx="18157">0.065500000000000003</cx:pt>
          <cx:pt idx="18158">0.045833333333333337</cx:pt>
          <cx:pt idx="18159">0.0625</cx:pt>
          <cx:pt idx="18160">1.5682499999999999</cx:pt>
          <cx:pt idx="18161">0.27625</cx:pt>
          <cx:pt idx="18162">0.028750000000000001</cx:pt>
          <cx:pt idx="18163">0.14899999999999999</cx:pt>
          <cx:pt idx="18164">0.16275000000000001</cx:pt>
          <cx:pt idx="18165">0.77024999999999999</cx:pt>
          <cx:pt idx="18166">0.10425</cx:pt>
          <cx:pt idx="18167">0.076999999999999999</cx:pt>
          <cx:pt idx="18168">1.7253333333333336</cx:pt>
          <cx:pt idx="18169">0.18633333333333335</cx:pt>
          <cx:pt idx="18170">0.62583333333333335</cx:pt>
          <cx:pt idx="18171">0.044666666666666667</cx:pt>
          <cx:pt idx="18172">0.090166666666666673</cx:pt>
          <cx:pt idx="18173">0.5595</cx:pt>
          <cx:pt idx="18174">0.15166666666666667</cx:pt>
          <cx:pt idx="18175">0.067166666666666666</cx:pt>
          <cx:pt idx="18176">1.3525</cx:pt>
          <cx:pt idx="18177">0.2475</cx:pt>
          <cx:pt idx="18178">0.074249999999999997</cx:pt>
          <cx:pt idx="18179">0.11900000000000001</cx:pt>
          <cx:pt idx="18180">0.20325000000000001</cx:pt>
          <cx:pt idx="18181">0.65024999999999999</cx:pt>
          <cx:pt idx="18182">0.024250000000000001</cx:pt>
          <cx:pt idx="18183">0.034000000000000002</cx:pt>
          <cx:pt idx="18184">1.9040000000000001</cx:pt>
          <cx:pt idx="18185">0.29099999999999998</cx:pt>
          <cx:pt idx="18186">0.40900000000000009</cx:pt>
          <cx:pt idx="18187">0.21866666666666665</cx:pt>
          <cx:pt idx="18188">0</cx:pt>
          <cx:pt idx="18189">0.85133333333333328</cx:pt>
          <cx:pt idx="18190">0.079666666666666677</cx:pt>
          <cx:pt idx="18191">0.054333333333333338</cx:pt>
          <cx:pt idx="18192">1.7929999999999997</cx:pt>
          <cx:pt idx="18193">0.247</cx:pt>
          <cx:pt idx="18194">0.45620000000000005</cx:pt>
          <cx:pt idx="18195">0.094400000000000012</cx:pt>
          <cx:pt idx="18196">0.48580000000000001</cx:pt>
          <cx:pt idx="18197">0.29060000000000002</cx:pt>
          <cx:pt idx="18198">0.091200000000000003</cx:pt>
          <cx:pt idx="18199">0.1278</cx:pt>
          <cx:pt idx="18200">2.047333333333333</cx:pt>
          <cx:pt idx="18201">0.17933333333333334</cx:pt>
          <cx:pt idx="18202">0.51683333333333326</cx:pt>
          <cx:pt idx="18203">0.14433333333333334</cx:pt>
          <cx:pt idx="18204">0.35266666666666668</cx:pt>
          <cx:pt idx="18205">0.64083333333333337</cx:pt>
          <cx:pt idx="18206">0.16733333333333333</cx:pt>
          <cx:pt idx="18207">0.045999999999999999</cx:pt>
          <cx:pt idx="18208">3.5587499999999999</cx:pt>
          <cx:pt idx="18209">0.36099999999999999</cx:pt>
          <cx:pt idx="18210">0.072999999999999995</cx:pt>
          <cx:pt idx="18211">0.16525000000000001</cx:pt>
          <cx:pt idx="18212">0.39524999999999999</cx:pt>
          <cx:pt idx="18213">2.2414999999999998</cx:pt>
          <cx:pt idx="18214">0.26324999999999998</cx:pt>
          <cx:pt idx="18215">0.059500000000000004</cx:pt>
          <cx:pt idx="18216">1.7105000000000001</cx:pt>
          <cx:pt idx="18217">0.27900000000000003</cx:pt>
          <cx:pt idx="18218">0.33174999999999999</cx:pt>
          <cx:pt idx="18219">0.073999999999999996</cx:pt>
          <cx:pt idx="18220">0.46725</cx:pt>
          <cx:pt idx="18221">0.29449999999999998</cx:pt>
          <cx:pt idx="18222">0.223</cx:pt>
          <cx:pt idx="18223">0.041000000000000002</cx:pt>
          <cx:pt idx="18224">1.5979999999999999</cx:pt>
          <cx:pt idx="18225">0.32266666666666671</cx:pt>
          <cx:pt idx="18226">0.113</cx:pt>
          <cx:pt idx="18227">0.23966666666666667</cx:pt>
          <cx:pt idx="18228">0.18233333333333335</cx:pt>
          <cx:pt idx="18229">0.58199999999999996</cx:pt>
          <cx:pt idx="18230">0.13833333333333334</cx:pt>
          <cx:pt idx="18231">0.02</cx:pt>
          <cx:pt idx="18232">3.4762500000000003</cx:pt>
          <cx:pt idx="18233">0.29449999999999998</cx:pt>
          <cx:pt idx="18234">1.1857500000000001</cx:pt>
          <cx:pt idx="18235">0.063250000000000001</cx:pt>
          <cx:pt idx="18236">0.26500000000000001</cx:pt>
          <cx:pt idx="18237">1.5822499999999999</cx:pt>
          <cx:pt idx="18238">0.042250000000000003</cx:pt>
          <cx:pt idx="18239">0.043250000000000004</cx:pt>
          <cx:pt idx="18240">2.9055</cx:pt>
          <cx:pt idx="18241">0.22950000000000001</cx:pt>
          <cx:pt idx="18242">0.59899999999999998</cx:pt>
          <cx:pt idx="18243">0.57574999999999998</cx:pt>
          <cx:pt idx="18244">0.17949999999999999</cx:pt>
          <cx:pt idx="18245">1.1625000000000001</cx:pt>
          <cx:pt idx="18246">0.12625</cx:pt>
          <cx:pt idx="18247">0.033000000000000002</cx:pt>
          <cx:pt idx="18248">1.5923333333333336</cx:pt>
          <cx:pt idx="18249">0.1855</cx:pt>
          <cx:pt idx="18250">0.34666666666666662</cx:pt>
          <cx:pt idx="18251">0.42766666666666669</cx:pt>
          <cx:pt idx="18252">0.46700000000000003</cx:pt>
          <cx:pt idx="18253">0.081333333333333341</cx:pt>
          <cx:pt idx="18254">0.063666666666666663</cx:pt>
          <cx:pt idx="18255">0.020500000000000001</cx:pt>
          <cx:pt idx="18256">1.9937500000000001</cx:pt>
          <cx:pt idx="18257">0.28050000000000003</cx:pt>
          <cx:pt idx="18258">0.27875</cx:pt>
          <cx:pt idx="18259">0.24625</cx:pt>
          <cx:pt idx="18260">0.16250000000000001</cx:pt>
          <cx:pt idx="18261">0.84199999999999997</cx:pt>
          <cx:pt idx="18262">0.14549999999999999</cx:pt>
          <cx:pt idx="18263">0.038249999999999999</cx:pt>
          <cx:pt idx="18264">1.6491666666666667</cx:pt>
          <cx:pt idx="18265">0.17100000000000001</cx:pt>
          <cx:pt idx="18266">0.64383333333333326</cx:pt>
          <cx:pt idx="18267">0.042833333333333334</cx:pt>
          <cx:pt idx="18268">0.083000000000000004</cx:pt>
          <cx:pt idx="18269">0.56000000000000005</cx:pt>
          <cx:pt idx="18270">0.1125</cx:pt>
          <cx:pt idx="18271">0.036000000000000004</cx:pt>
          <cx:pt idx="18272">1.8674999999999999</cx:pt>
          <cx:pt idx="18273">0.27750000000000002</cx:pt>
          <cx:pt idx="18274">0.15125</cx:pt>
          <cx:pt idx="18275">0.39024999999999999</cx:pt>
          <cx:pt idx="18276">0.15475</cx:pt>
          <cx:pt idx="18277">0.82925000000000004</cx:pt>
          <cx:pt idx="18278">0.050750000000000003</cx:pt>
          <cx:pt idx="18279">0.01375</cx:pt>
          <cx:pt idx="18280">1.5436666666666667</cx:pt>
          <cx:pt idx="18281">0.32800000000000001</cx:pt>
          <cx:pt idx="18282">0.034000000000000002</cx:pt>
          <cx:pt idx="18283">0.26233333333333331</cx:pt>
          <cx:pt idx="18284">0.0060000000000000001</cx:pt>
          <cx:pt idx="18285">0.81366666666666676</cx:pt>
          <cx:pt idx="18286">0.071000000000000008</cx:pt>
          <cx:pt idx="18287">0.02866666666666667</cx:pt>
          <cx:pt idx="18288">1.5515000000000003</cx:pt>
          <cx:pt idx="18289">0.20633333333333334</cx:pt>
          <cx:pt idx="18290">0.54983333333333329</cx:pt>
          <cx:pt idx="18291">0.028333333333333335</cx:pt>
          <cx:pt idx="18292">0.36133333333333334</cx:pt>
          <cx:pt idx="18293">0.2545</cx:pt>
          <cx:pt idx="18294">0.091333333333333336</cx:pt>
          <cx:pt idx="18295">0.059833333333333336</cx:pt>
          <cx:pt idx="18296">2.0004999999999997</cx:pt>
          <cx:pt idx="18297">0.16133333333333336</cx:pt>
          <cx:pt idx="18298">0.53949999999999998</cx:pt>
          <cx:pt idx="18299">0.12083333333333335</cx:pt>
          <cx:pt idx="18300">0.27616666666666667</cx:pt>
          <cx:pt idx="18301">0.71450000000000002</cx:pt>
          <cx:pt idx="18302">0.15049999999999999</cx:pt>
          <cx:pt idx="18303">0.037666666666666675</cx:pt>
          <cx:pt idx="18304">3.55375</cx:pt>
          <cx:pt idx="18305">0.34875</cx:pt>
          <cx:pt idx="18306">0</cx:pt>
          <cx:pt idx="18307">0.20000000000000001</cx:pt>
          <cx:pt idx="18308">0.40875</cx:pt>
          <cx:pt idx="18309">2.3185000000000002</cx:pt>
          <cx:pt idx="18310">0.24725</cx:pt>
          <cx:pt idx="18311">0.030499999999999999</cx:pt>
          <cx:pt idx="18312">3.1397500000000003</cx:pt>
          <cx:pt idx="18313">0.28475</cx:pt>
          <cx:pt idx="18314">1.2889999999999999</cx:pt>
          <cx:pt idx="18315">0.11750000000000001</cx:pt>
          <cx:pt idx="18316">0.80674999999999997</cx:pt>
          <cx:pt idx="18317">0.38075000000000003</cx:pt>
          <cx:pt idx="18318">0.21775</cx:pt>
          <cx:pt idx="18319">0.043250000000000004</cx:pt>
          <cx:pt idx="18320">3.8003333333333345</cx:pt>
          <cx:pt idx="18321">0.40300000000000002</cx:pt>
          <cx:pt idx="18322">2.2830000000000004</cx:pt>
          <cx:pt idx="18323">0.23633333333333334</cx:pt>
          <cx:pt idx="18324">0.17733333333333334</cx:pt>
          <cx:pt idx="18325">0.43133333333333335</cx:pt>
          <cx:pt idx="18326">0.25</cx:pt>
          <cx:pt idx="18327">0.019333333333333331</cx:pt>
          <cx:pt idx="18328">3.8442070882557333</cx:pt>
          <cx:pt idx="18329">0.29020152883947187</cx:pt>
          <cx:pt idx="18330">0.44180681028492008</cx:pt>
          <cx:pt idx="18331">0.13363029881862407</cx:pt>
          <cx:pt idx="18332">0.42479499652536484</cx:pt>
          <cx:pt idx="18333">2.4902293259207782</cx:pt>
          <cx:pt idx="18334">0.023266157053509384</cx:pt>
          <cx:pt idx="18335">0.040277970813064626</cx:pt>
          <cx:pt idx="18336">2.3392499999999998</cx:pt>
          <cx:pt idx="18337">0.218</cx:pt>
          <cx:pt idx="18338">0.079000000000000001</cx:pt>
          <cx:pt idx="18339">0.50775000000000003</cx:pt>
          <cx:pt idx="18340">0.075999999999999998</cx:pt>
          <cx:pt idx="18341">1.12575</cx:pt>
          <cx:pt idx="18342">0.18174999999999999</cx:pt>
          <cx:pt idx="18343">0.151</cx:pt>
          <cx:pt idx="18344">1.2901666666666667</cx:pt>
          <cx:pt idx="18345">0.17100000000000001</cx:pt>
          <cx:pt idx="18346">0.29316666666666669</cx:pt>
          <cx:pt idx="18347">0.29933333333333334</cx:pt>
          <cx:pt idx="18348">0.36216666666666669</cx:pt>
          <cx:pt idx="18349">0.074666666666666673</cx:pt>
          <cx:pt idx="18350">0.047666666666666663</cx:pt>
          <cx:pt idx="18351">0.042166666666666665</cx:pt>
          <cx:pt idx="18352">2.0917500000000002</cx:pt>
          <cx:pt idx="18353">0.28949999999999998</cx:pt>
          <cx:pt idx="18354">0.17000000000000001</cx:pt>
          <cx:pt idx="18355">0.24174999999999999</cx:pt>
          <cx:pt idx="18356">0.13450000000000001</cx:pt>
          <cx:pt idx="18357">1.0642499999999999</cx:pt>
          <cx:pt idx="18358">0.1055</cx:pt>
          <cx:pt idx="18359">0.086250000000000007</cx:pt>
          <cx:pt idx="18360">1.5384999999999998</cx:pt>
          <cx:pt idx="18361">0.14133333333333334</cx:pt>
          <cx:pt idx="18362">0.53033333333333343</cx:pt>
          <cx:pt idx="18363">0.045833333333333337</cx:pt>
          <cx:pt idx="18364">0.08433333333333333</cx:pt>
          <cx:pt idx="18365">0.58383333333333343</cx:pt>
          <cx:pt idx="18366">0.1225</cx:pt>
          <cx:pt idx="18367">0.030333333333333334</cx:pt>
          <cx:pt idx="18368">2.0997500000000002</cx:pt>
          <cx:pt idx="18369">0.28275</cx:pt>
          <cx:pt idx="18370">0.44450000000000001</cx:pt>
          <cx:pt idx="18371">0.11550000000000001</cx:pt>
          <cx:pt idx="18372">0.26200000000000001</cx:pt>
          <cx:pt idx="18373">0.80300000000000005</cx:pt>
          <cx:pt idx="18374">0.13125000000000001</cx:pt>
          <cx:pt idx="18375">0.060749999999999998</cx:pt>
          <cx:pt idx="18376">1.6799999999999999</cx:pt>
          <cx:pt idx="18377">0.26166666666666671</cx:pt>
          <cx:pt idx="18378">0.069666666666666668</cx:pt>
          <cx:pt idx="18379">0.24533333333333335</cx:pt>
          <cx:pt idx="18380">0.021999999999999999</cx:pt>
          <cx:pt idx="18381">0.9856666666666668</cx:pt>
          <cx:pt idx="18382">0.071333333333333332</cx:pt>
          <cx:pt idx="18383">0.024333333333333332</cx:pt>
          <cx:pt idx="18384">1.4670000000000001</cx:pt>
          <cx:pt idx="18385">0.20316666666666666</cx:pt>
          <cx:pt idx="18386">0.40033333333333337</cx:pt>
          <cx:pt idx="18387">0.044833333333333336</cx:pt>
          <cx:pt idx="18388">0.38750000000000001</cx:pt>
          <cx:pt idx="18389">0.28400000000000003</cx:pt>
          <cx:pt idx="18390">0.10233333333333333</cx:pt>
          <cx:pt idx="18391">0.044833333333333336</cx:pt>
          <cx:pt idx="18392">2.1340000000000003</cx:pt>
          <cx:pt idx="18393">0.18766666666666665</cx:pt>
          <cx:pt idx="18394">0.67849999999999999</cx:pt>
          <cx:pt idx="18395">0.037666666666666675</cx:pt>
          <cx:pt idx="18396">0.5741666666666666</cx:pt>
          <cx:pt idx="18397">0.46816666666666668</cx:pt>
          <cx:pt idx="18398">0.1525</cx:pt>
          <cx:pt idx="18399">0.035333333333333335</cx:pt>
          <cx:pt idx="18400">3.4192499999999999</cx:pt>
          <cx:pt idx="18401">0.24349999999999999</cx:pt>
          <cx:pt idx="18402">0.1235</cx:pt>
          <cx:pt idx="18403">0.09425</cx:pt>
          <cx:pt idx="18404">0.38200000000000001</cx:pt>
          <cx:pt idx="18405">2.29325</cx:pt>
          <cx:pt idx="18406">0.25624999999999998</cx:pt>
          <cx:pt idx="18407">0.026499999999999999</cx:pt>
          <cx:pt idx="18408">1.7215</cx:pt>
          <cx:pt idx="18409">0.20800000000000002</cx:pt>
          <cx:pt idx="18410">0.45550000000000002</cx:pt>
          <cx:pt idx="18411">0.107</cx:pt>
          <cx:pt idx="18412">0.32274999999999998</cx:pt>
          <cx:pt idx="18413">0.40425</cx:pt>
          <cx:pt idx="18414">0.186</cx:pt>
          <cx:pt idx="18415">0.037999999999999999</cx:pt>
          <cx:pt idx="18416">1.8149999999999999</cx:pt>
          <cx:pt idx="18417">0.34666666666666668</cx:pt>
          <cx:pt idx="18418">0.51933333333333331</cx:pt>
          <cx:pt idx="18419">0.28333333333333338</cx:pt>
          <cx:pt idx="18420">0.0063333333333333332</cx:pt>
          <cx:pt idx="18421">0.42799999999999999</cx:pt>
          <cx:pt idx="18422">0.188</cx:pt>
          <cx:pt idx="18423">0.043333333333333335</cx:pt>
          <cx:pt idx="18424">3.7502499999999999</cx:pt>
          <cx:pt idx="18425">0.27400000000000002</cx:pt>
          <cx:pt idx="18426">0.52149999999999996</cx:pt>
          <cx:pt idx="18427">0.091499999999999998</cx:pt>
          <cx:pt idx="18428">0.22450000000000001</cx:pt>
          <cx:pt idx="18429">2.532</cx:pt>
          <cx:pt idx="18430">0.074249999999999997</cx:pt>
          <cx:pt idx="18431">0.032500000000000001</cx:pt>
          <cx:pt idx="18432">2.4597500000000001</cx:pt>
          <cx:pt idx="18433">0.22125</cx:pt>
          <cx:pt idx="18434">0.27424999999999999</cx:pt>
          <cx:pt idx="18435">0.55700000000000005</cx:pt>
          <cx:pt idx="18436">0.0465</cx:pt>
          <cx:pt idx="18437">1.131</cx:pt>
          <cx:pt idx="18438">0.13900000000000001</cx:pt>
          <cx:pt idx="18439">0.090749999999999997</cx:pt>
          <cx:pt idx="18440">1.5901666666666665</cx:pt>
          <cx:pt idx="18441">0.17333333333333334</cx:pt>
          <cx:pt idx="18442">0.52016666666666678</cx:pt>
          <cx:pt idx="18443">0.3066666666666667</cx:pt>
          <cx:pt idx="18444">0.34233333333333332</cx:pt>
          <cx:pt idx="18445">0.129</cx:pt>
          <cx:pt idx="18446">0.057166666666666664</cx:pt>
          <cx:pt idx="18447">0.061499999999999999</cx:pt>
          <cx:pt idx="18448">2.347</cx:pt>
          <cx:pt idx="18449">0.21525</cx:pt>
          <cx:pt idx="18450">0.11775000000000001</cx:pt>
          <cx:pt idx="18451">0.30249999999999999</cx:pt>
          <cx:pt idx="18452">0.46050000000000002</cx:pt>
          <cx:pt idx="18453">1.10375</cx:pt>
          <cx:pt idx="18454">0.098750000000000004</cx:pt>
          <cx:pt idx="18455">0.048500000000000001</cx:pt>
          <cx:pt idx="18456">2.2381666666666664</cx:pt>
          <cx:pt idx="18457">0.20566666666666666</cx:pt>
          <cx:pt idx="18458">1.2458333333333336</cx:pt>
          <cx:pt idx="18459">0.034166666666666665</cx:pt>
          <cx:pt idx="18460">0.067166666666666666</cx:pt>
          <cx:pt idx="18461">0.55116666666666669</cx:pt>
          <cx:pt idx="18462">0.079666666666666677</cx:pt>
          <cx:pt idx="18463">0.0545</cx:pt>
          <cx:pt idx="18464">2.0990000000000002</cx:pt>
          <cx:pt idx="18465">0.2545</cx:pt>
          <cx:pt idx="18466">0.46850000000000003</cx:pt>
          <cx:pt idx="18467">0.25850000000000001</cx:pt>
          <cx:pt idx="18468">0.20899999999999999</cx:pt>
          <cx:pt idx="18469">0.74824999999999997</cx:pt>
          <cx:pt idx="18470">0.072249999999999995</cx:pt>
          <cx:pt idx="18471">0.087999999999999995</cx:pt>
          <cx:pt idx="18472">2.1989999999999998</cx:pt>
          <cx:pt idx="18473">0.43149999999999999</cx:pt>
          <cx:pt idx="18474">0.021999999999999999</cx:pt>
          <cx:pt idx="18475">0.32650000000000001</cx:pt>
          <cx:pt idx="18476">0.0080000000000000002</cx:pt>
          <cx:pt idx="18477">1.2885</cx:pt>
          <cx:pt idx="18478">0.030499999999999999</cx:pt>
          <cx:pt idx="18479">0.091999999999999998</cx:pt>
          <cx:pt idx="18480">1.7191666666666667</cx:pt>
          <cx:pt idx="18481">0.20366666666666666</cx:pt>
          <cx:pt idx="18482">0.71250000000000002</cx:pt>
          <cx:pt idx="18483">0.10616666666666667</cx:pt>
          <cx:pt idx="18484">0.40083333333333332</cx:pt>
          <cx:pt idx="18485">0.17349999999999999</cx:pt>
          <cx:pt idx="18486">0.066833333333333328</cx:pt>
          <cx:pt idx="18487">0.055666666666666663</cx:pt>
          <cx:pt idx="18488">2.0791666666666671</cx:pt>
          <cx:pt idx="18489">0.16966666666666666</cx:pt>
          <cx:pt idx="18490">0.54433333333333322</cx:pt>
          <cx:pt idx="18491">0.17899999999999999</cx:pt>
          <cx:pt idx="18492">0.44566666666666671</cx:pt>
          <cx:pt idx="18493">0.50649999999999995</cx:pt>
          <cx:pt idx="18494">0.18466666666666667</cx:pt>
          <cx:pt idx="18495">0.04933333333333334</cx:pt>
          <cx:pt idx="18496">2.9119999999999999</cx:pt>
          <cx:pt idx="18497">0.2225</cx:pt>
          <cx:pt idx="18498">0</cx:pt>
          <cx:pt idx="18499">0.1065</cx:pt>
          <cx:pt idx="18500">0.2455</cx:pt>
          <cx:pt idx="18501">2.0920000000000001</cx:pt>
          <cx:pt idx="18502">0.23175000000000001</cx:pt>
          <cx:pt idx="18503">0.01375</cx:pt>
          <cx:pt idx="18504">2.1552500000000001</cx:pt>
          <cx:pt idx="18505">0.26274999999999998</cx:pt>
          <cx:pt idx="18506">0.26550000000000001</cx:pt>
          <cx:pt idx="18507">0.096500000000000002</cx:pt>
          <cx:pt idx="18508">0.75550000000000006</cx:pt>
          <cx:pt idx="18509">0.52775000000000005</cx:pt>
          <cx:pt idx="18510">0.2195</cx:pt>
          <cx:pt idx="18511">0.02775</cx:pt>
          <cx:pt idx="18512">2.0076666666666667</cx:pt>
          <cx:pt idx="18513">0.33966666666666667</cx:pt>
          <cx:pt idx="18514">0.41866666666666663</cx:pt>
          <cx:pt idx="18515">0.23700000000000002</cx:pt>
          <cx:pt idx="18516">0.24633333333333335</cx:pt>
          <cx:pt idx="18517">0.48266666666666663</cx:pt>
          <cx:pt idx="18518">0.25666666666666671</cx:pt>
          <cx:pt idx="18519">0.026666666666666668</cx:pt>
          <cx:pt idx="18520">2.9072499999999999</cx:pt>
          <cx:pt idx="18521">0.24875</cx:pt>
          <cx:pt idx="18522">0.27050000000000002</cx:pt>
          <cx:pt idx="18523">0.058000000000000003</cx:pt>
          <cx:pt idx="18524">0.23725000000000002</cx:pt>
          <cx:pt idx="18525">2.0082499999999999</cx:pt>
          <cx:pt idx="18526">0.049000000000000002</cx:pt>
          <cx:pt idx="18527">0.035500000000000004</cx:pt>
          <cx:pt idx="18528">2.4295</cx:pt>
          <cx:pt idx="18529">0.18325</cx:pt>
          <cx:pt idx="18530">0.091749999999999998</cx:pt>
          <cx:pt idx="18531">0.43875000000000003</cx:pt>
          <cx:pt idx="18532">0.080000000000000002</cx:pt>
          <cx:pt idx="18533">1.22075</cx:pt>
          <cx:pt idx="18534">0.18875</cx:pt>
          <cx:pt idx="18535">0.22625000000000001</cx:pt>
          <cx:pt idx="18536">1.452</cx:pt>
          <cx:pt idx="18537">0.16450000000000001</cx:pt>
          <cx:pt idx="18538">0.53033333333333343</cx:pt>
          <cx:pt idx="18539">0.315</cx:pt>
          <cx:pt idx="18540">0.21249999999999999</cx:pt>
          <cx:pt idx="18541">0.1295</cx:pt>
          <cx:pt idx="18542">0.061499999999999999</cx:pt>
          <cx:pt idx="18543">0.038666666666666662</cx:pt>
          <cx:pt idx="18544">3.5950000000000002</cx:pt>
          <cx:pt idx="18545">0.27500000000000002</cx:pt>
          <cx:pt idx="18546">1.19675</cx:pt>
          <cx:pt idx="18547">0.25375000000000003</cx:pt>
          <cx:pt idx="18548">0.37625000000000003</cx:pt>
          <cx:pt idx="18549">1.2817499999999999</cx:pt>
          <cx:pt idx="18550">0.16750000000000001</cx:pt>
          <cx:pt idx="18551">0.043999999999999997</cx:pt>
          <cx:pt idx="18552">1.8398333333333337</cx:pt>
          <cx:pt idx="18553">0.16116666666666665</cx:pt>
          <cx:pt idx="18554">0.74083333333333334</cx:pt>
          <cx:pt idx="18555">0.034166666666666665</cx:pt>
          <cx:pt idx="18556">0.16983333333333334</cx:pt>
          <cx:pt idx="18557">0.56700000000000006</cx:pt>
          <cx:pt idx="18558">0.10816666666666667</cx:pt>
          <cx:pt idx="18559">0.058666666666666666</cx:pt>
          <cx:pt idx="18560">3.0920000000000001</cx:pt>
          <cx:pt idx="18561">0.29099999999999998</cx:pt>
          <cx:pt idx="18562">0.73399999999999999</cx:pt>
          <cx:pt idx="18563">0.57699999999999996</cx:pt>
          <cx:pt idx="18564">0.46074999999999999</cx:pt>
          <cx:pt idx="18565">0.82425000000000004</cx:pt>
          <cx:pt idx="18566">0.13</cx:pt>
          <cx:pt idx="18567">0.074999999999999997</cx:pt>
          <cx:pt idx="18568">2.4984999999999999</cx:pt>
          <cx:pt idx="18569">0.373</cx:pt>
          <cx:pt idx="18570">0.081000000000000003</cx:pt>
          <cx:pt idx="18571">0.33450000000000002</cx:pt>
          <cx:pt idx="18572">0</cx:pt>
          <cx:pt idx="18573">1.4155</cx:pt>
          <cx:pt idx="18574">0.17150000000000001</cx:pt>
          <cx:pt idx="18575">0.123</cx:pt>
          <cx:pt idx="18576">1.7184999999999999</cx:pt>
          <cx:pt idx="18577">0.20899999999999999</cx:pt>
          <cx:pt idx="18578">0.4336666666666667</cx:pt>
          <cx:pt idx="18579">0.074166666666666659</cx:pt>
          <cx:pt idx="18580">0.53900000000000003</cx:pt>
          <cx:pt idx="18581">0.3678333333333334</cx:pt>
          <cx:pt idx="18582">0.059833333333333336</cx:pt>
          <cx:pt idx="18583">0.035000000000000003</cx:pt>
          <cx:pt idx="18584">2.2263333333333337</cx:pt>
          <cx:pt idx="18585">0.1905</cx:pt>
          <cx:pt idx="18586">0.5585</cx:pt>
          <cx:pt idx="18587">0.16200000000000001</cx:pt>
          <cx:pt idx="18588">0.52633333333333343</cx:pt>
          <cx:pt idx="18589">0.55900000000000016</cx:pt>
          <cx:pt idx="18590">0.1895</cx:pt>
          <cx:pt idx="18591">0.040500000000000001</cx:pt>
          <cx:pt idx="18592">3.43025</cx:pt>
          <cx:pt idx="18593">0.33000000000000002</cx:pt>
          <cx:pt idx="18594">0.085000000000000006</cx:pt>
          <cx:pt idx="18595">0.11075</cx:pt>
          <cx:pt idx="18596">0.48875000000000002</cx:pt>
          <cx:pt idx="18597">2.0855000000000001</cx:pt>
          <cx:pt idx="18598">0.29125000000000001</cx:pt>
          <cx:pt idx="18599">0.039</cx:pt>
          <cx:pt idx="18600">1.4292500000000001</cx:pt>
          <cx:pt idx="18601">0.28275</cx:pt>
          <cx:pt idx="18602">0.35000000000000003</cx:pt>
          <cx:pt idx="18603">0.10325000000000001</cx:pt>
          <cx:pt idx="18604">0.24024999999999999</cx:pt>
          <cx:pt idx="18605">0.23950000000000002</cx:pt>
          <cx:pt idx="18606">0.17175000000000001</cx:pt>
          <cx:pt idx="18607">0.041750000000000002</cx:pt>
          <cx:pt idx="18608">2.617666666666667</cx:pt>
          <cx:pt idx="18609">0.29433333333333334</cx:pt>
          <cx:pt idx="18610">1.282</cx:pt>
          <cx:pt idx="18611">0.23400000000000001</cx:pt>
          <cx:pt idx="18612">0.041000000000000002</cx:pt>
          <cx:pt idx="18613">0.40233333333333338</cx:pt>
          <cx:pt idx="18614">0.33400000000000002</cx:pt>
          <cx:pt idx="18615">0.029999999999999999</cx:pt>
          <cx:pt idx="18616">3.16675</cx:pt>
          <cx:pt idx="18617">0.28400000000000003</cx:pt>
          <cx:pt idx="18618">0.39824999999999999</cx:pt>
          <cx:pt idx="18619">0.11825000000000001</cx:pt>
          <cx:pt idx="18620">0.25824999999999998</cx:pt>
          <cx:pt idx="18621">1.9125000000000001</cx:pt>
          <cx:pt idx="18622">0.14350000000000002</cx:pt>
          <cx:pt idx="18623">0.052000000000000005</cx:pt>
          <cx:pt idx="18624">2.5367500000000001</cx:pt>
          <cx:pt idx="18625">0.28000000000000003</cx:pt>
          <cx:pt idx="18626">0.19450000000000001</cx:pt>
          <cx:pt idx="18627">0.52075000000000005</cx:pt>
          <cx:pt idx="18628">0.04725</cx:pt>
          <cx:pt idx="18629">1.135</cx:pt>
          <cx:pt idx="18630">0.15675</cx:pt>
          <cx:pt idx="18631">0.20250000000000001</cx:pt>
          <cx:pt idx="18632">1.6251666666666669</cx:pt>
          <cx:pt idx="18633">0.19166666666666665</cx:pt>
          <cx:pt idx="18634">0.51416666666666677</cx:pt>
          <cx:pt idx="18635">0.35716666666666669</cx:pt>
          <cx:pt idx="18636">0.28133333333333332</cx:pt>
          <cx:pt idx="18637">0.13400000000000001</cx:pt>
          <cx:pt idx="18638">0.065166666666666678</cx:pt>
          <cx:pt idx="18639">0.081666666666666679</cx:pt>
          <cx:pt idx="18640">2.8246666666666664</cx:pt>
          <cx:pt idx="18641">0.41666666666666669</cx:pt>
          <cx:pt idx="18642">0.41466666666666674</cx:pt>
          <cx:pt idx="18643">0.14766666666666667</cx:pt>
          <cx:pt idx="18644">0.3686666666666667</cx:pt>
          <cx:pt idx="18645">1.3200000000000003</cx:pt>
          <cx:pt idx="18646">0.10366666666666667</cx:pt>
          <cx:pt idx="18647">0.053333333333333337</cx:pt>
          <cx:pt idx="18648">1.8683333333333332</cx:pt>
          <cx:pt idx="18649">0.18983333333333335</cx:pt>
          <cx:pt idx="18650">0.77900000000000014</cx:pt>
          <cx:pt idx="18651">0.034166666666666665</cx:pt>
          <cx:pt idx="18652">0.14033333333333334</cx:pt>
          <cx:pt idx="18653">0.57333333333333325</cx:pt>
          <cx:pt idx="18654">0.081833333333333327</cx:pt>
          <cx:pt idx="18655">0.069833333333333331</cx:pt>
          <cx:pt idx="18656">2.3185000000000002</cx:pt>
          <cx:pt idx="18657">0.24825</cx:pt>
          <cx:pt idx="18658">0.11900000000000001</cx:pt>
          <cx:pt idx="18659">0.27825</cx:pt>
          <cx:pt idx="18660">0.52175000000000005</cx:pt>
          <cx:pt idx="18661">0.89849999999999997</cx:pt>
          <cx:pt idx="18662">0.161</cx:pt>
          <cx:pt idx="18663">0.091749999999999998</cx:pt>
          <cx:pt idx="18664">2.5300000000000002</cx:pt>
          <cx:pt idx="18665">0.45150000000000001</cx:pt>
          <cx:pt idx="18666">0.11950000000000001</cx:pt>
          <cx:pt idx="18667">0.40250000000000002</cx:pt>
          <cx:pt idx="18668">0.19800000000000001</cx:pt>
          <cx:pt idx="18669">1.2675000000000001</cx:pt>
          <cx:pt idx="18670">0.076499999999999999</cx:pt>
          <cx:pt idx="18671">0.014500000000000001</cx:pt>
          <cx:pt idx="18672">1.5912828353022934</cx:pt>
          <cx:pt idx="18673">0.22232105628908963</cx:pt>
          <cx:pt idx="18674">0.28619874913134119</cx:pt>
          <cx:pt idx="18675">0.052380820013898557</cx:pt>
          <cx:pt idx="18676">0.53603891591382913</cx:pt>
          <cx:pt idx="18677">0.4086170952050035</cx:pt>
          <cx:pt idx="18678">0.058707435719249475</cx:pt>
          <cx:pt idx="18679">0.027018763029881866</cx:pt>
          <cx:pt idx="18680">2.4131666666666667</cx:pt>
          <cx:pt idx="18681">0.26183333333333331</cx:pt>
          <cx:pt idx="18682">0.71666666666666667</cx:pt>
          <cx:pt idx="18683">0.18516666666666667</cx:pt>
          <cx:pt idx="18684">0.39916666666666667</cx:pt>
          <cx:pt idx="18685">0.63300000000000001</cx:pt>
          <cx:pt idx="18686">0.16966666666666666</cx:pt>
          <cx:pt idx="18687">0.047666666666666663</cx:pt>
          <cx:pt idx="18688">3.1889937456567061</cx:pt>
          <cx:pt idx="18689">0.2814454482279361</cx:pt>
          <cx:pt idx="18690">0.37851285615010422</cx:pt>
          <cx:pt idx="18691">0.10235024322446143</cx:pt>
          <cx:pt idx="18692">0.27919388464211253</cx:pt>
          <cx:pt idx="18693">1.8182626824183461</cx:pt>
          <cx:pt idx="18694">0.28895066018068105</cx:pt>
          <cx:pt idx="18695">0.040277970813064626</cx:pt>
          <cx:pt idx="18696">1.6134999999999999</cx:pt>
          <cx:pt idx="18697">0.313</cx:pt>
          <cx:pt idx="18698">0.47475000000000001</cx:pt>
          <cx:pt idx="18699">0.12575</cx:pt>
          <cx:pt idx="18700">0.20025000000000001</cx:pt>
          <cx:pt idx="18701">0.19575000000000001</cx:pt>
          <cx:pt idx="18702">0.1915</cx:pt>
          <cx:pt idx="18703">0.1125</cx:pt>
          <cx:pt idx="18704">1.702</cx:pt>
          <cx:pt idx="18705">0.29899999999999999</cx:pt>
          <cx:pt idx="18706">0.28133333333333338</cx:pt>
          <cx:pt idx="18707">0.23300000000000001</cx:pt>
          <cx:pt idx="18708">0.0026666666666666666</cx:pt>
          <cx:pt idx="18709">0.57733333333333325</cx:pt>
          <cx:pt idx="18710">0.27300000000000002</cx:pt>
          <cx:pt idx="18711">0.035666666666666666</cx:pt>
          <cx:pt idx="18712">3.1800000000000002</cx:pt>
          <cx:pt idx="18713">0.24199999999999999</cx:pt>
          <cx:pt idx="18714">0.35975000000000001</cx:pt>
          <cx:pt idx="18715">0.193</cx:pt>
          <cx:pt idx="18716">0.32850000000000001</cx:pt>
          <cx:pt idx="18717">1.8825000000000001</cx:pt>
          <cx:pt idx="18718">0.13400000000000001</cx:pt>
          <cx:pt idx="18719">0.040250000000000001</cx:pt>
          <cx:pt idx="18720">2.0532500000000002</cx:pt>
          <cx:pt idx="18721">0.2185</cx:pt>
          <cx:pt idx="18722">0.0395</cx:pt>
          <cx:pt idx="18723">0.52175000000000005</cx:pt>
          <cx:pt idx="18724">0</cx:pt>
          <cx:pt idx="18725">1.091</cx:pt>
          <cx:pt idx="18726">0.111</cx:pt>
          <cx:pt idx="18727">0.071500000000000008</cx:pt>
          <cx:pt idx="18728">1.7333333333333336</cx:pt>
          <cx:pt idx="18729">0.189</cx:pt>
          <cx:pt idx="18730">0.6343333333333333</cx:pt>
          <cx:pt idx="18731">0.32300000000000001</cx:pt>
          <cx:pt idx="18732">0.41616666666666668</cx:pt>
          <cx:pt idx="18733">0.062833333333333324</cx:pt>
          <cx:pt idx="18734">0.065833333333333327</cx:pt>
          <cx:pt idx="18735">0.042166666666666665</cx:pt>
          <cx:pt idx="18736">1.9223333333333334</cx:pt>
          <cx:pt idx="18737">0.32233333333333331</cx:pt>
          <cx:pt idx="18738">0.025000000000000001</cx:pt>
          <cx:pt idx="18739">0.039666666666666663</cx:pt>
          <cx:pt idx="18740">0.18766666666666665</cx:pt>
          <cx:pt idx="18741">1.1033333333333333</cx:pt>
          <cx:pt idx="18742">0.16766666666666666</cx:pt>
          <cx:pt idx="18743">0.076666666666666675</cx:pt>
          <cx:pt idx="18744">1.4643333333333333</cx:pt>
          <cx:pt idx="18745">0.12866666666666665</cx:pt>
          <cx:pt idx="18746">0.55549999999999999</cx:pt>
          <cx:pt idx="18747">0.034833333333333334</cx:pt>
          <cx:pt idx="18748">0.090833333333333335</cx:pt>
          <cx:pt idx="18749">0.40933333333333338</cx:pt>
          <cx:pt idx="18750">0.14983333333333335</cx:pt>
          <cx:pt idx="18751">0.095333333333333325</cx:pt>
          <cx:pt idx="18752">1.8425</cx:pt>
          <cx:pt idx="18753">0.24224999999999999</cx:pt>
          <cx:pt idx="18754">0.060249999999999998</cx:pt>
          <cx:pt idx="18755">0.17874999999999999</cx:pt>
          <cx:pt idx="18756">0.26350000000000001</cx:pt>
          <cx:pt idx="18757">0.88624999999999998</cx:pt>
          <cx:pt idx="18758">0.13</cx:pt>
          <cx:pt idx="18759">0.081500000000000003</cx:pt>
          <cx:pt idx="18760">2.3115000000000001</cx:pt>
          <cx:pt idx="18761">0.46400000000000002</cx:pt>
          <cx:pt idx="18762">0.098000000000000004</cx:pt>
          <cx:pt idx="18763">0.39400000000000002</cx:pt>
          <cx:pt idx="18764">0.052000000000000005</cx:pt>
          <cx:pt idx="18765">1.1875</cx:pt>
          <cx:pt idx="18766">0.073999999999999996</cx:pt>
          <cx:pt idx="18767">0.042000000000000003</cx:pt>
          <cx:pt idx="18768">1.2806666666666666</cx:pt>
          <cx:pt idx="18769">0.14400000000000002</cx:pt>
          <cx:pt idx="18770">0.25916666666666666</cx:pt>
          <cx:pt idx="18771">0.1115</cx:pt>
          <cx:pt idx="18772">0.53066666666666662</cx:pt>
          <cx:pt idx="18773">0.13633333333333333</cx:pt>
          <cx:pt idx="18774">0.081333333333333327</cx:pt>
          <cx:pt idx="18775">0.017666666666666667</cx:pt>
          <cx:pt idx="18776">1.9790000000000003</cx:pt>
          <cx:pt idx="18777">0.14666666666666667</cx:pt>
          <cx:pt idx="18778">0.33050000000000002</cx:pt>
          <cx:pt idx="18779">0.20999999999999999</cx:pt>
          <cx:pt idx="18780">0.4326666666666667</cx:pt>
          <cx:pt idx="18781">0.58999999999999997</cx:pt>
          <cx:pt idx="18782">0.22166666666666665</cx:pt>
          <cx:pt idx="18783">0.047500000000000001</cx:pt>
          <cx:pt idx="18784">2.6059999999999999</cx:pt>
          <cx:pt idx="18785">0.25724999999999998</cx:pt>
          <cx:pt idx="18786">0.012750000000000001</cx:pt>
          <cx:pt idx="18787">0.16025</cx:pt>
          <cx:pt idx="18788">0.28425</cx:pt>
          <cx:pt idx="18789">1.5875000000000001</cx:pt>
          <cx:pt idx="18790">0.26324999999999998</cx:pt>
          <cx:pt idx="18791">0.040750000000000001</cx:pt>
          <cx:pt idx="18792">2.0830000000000002</cx:pt>
          <cx:pt idx="18793">0.26624999999999999</cx:pt>
          <cx:pt idx="18794">0.67800000000000005</cx:pt>
          <cx:pt idx="18795">0.13425000000000001</cx:pt>
          <cx:pt idx="18796">0.34225</cx:pt>
          <cx:pt idx="18797">0.40575</cx:pt>
          <cx:pt idx="18798">0.16225000000000001</cx:pt>
          <cx:pt idx="18799">0.09425</cx:pt>
          <cx:pt idx="18800">1.5549999999999999</cx:pt>
          <cx:pt idx="18801">0.34233333333333332</cx:pt>
          <cx:pt idx="18802">0.069000000000000006</cx:pt>
          <cx:pt idx="18803">0.23733333333333334</cx:pt>
          <cx:pt idx="18804">0.22433333333333336</cx:pt>
          <cx:pt idx="18805">0.41100000000000003</cx:pt>
          <cx:pt idx="18806">0.25133333333333335</cx:pt>
          <cx:pt idx="18807">0.019666666666666669</cx:pt>
          <cx:pt idx="18808">3.4715000000000003</cx:pt>
          <cx:pt idx="18809">0.29075000000000001</cx:pt>
          <cx:pt idx="18810">0.59950000000000003</cx:pt>
          <cx:pt idx="18811">0.1205</cx:pt>
          <cx:pt idx="18812">0.27950000000000003</cx:pt>
          <cx:pt idx="18813">2.0847500000000001</cx:pt>
          <cx:pt idx="18814">0.073249999999999996</cx:pt>
          <cx:pt idx="18815">0.02325</cx:pt>
          <cx:pt idx="18816">1.1739999999999999</cx:pt>
          <cx:pt idx="18817">0.17375000000000002</cx:pt>
          <cx:pt idx="18818">0</cx:pt>
          <cx:pt idx="18819">0.012500000000000001</cx:pt>
          <cx:pt idx="18820">0</cx:pt>
          <cx:pt idx="18821">0.90575000000000006</cx:pt>
          <cx:pt idx="18822">0.018499999999999999</cx:pt>
          <cx:pt idx="18823">0.063500000000000001</cx:pt>
          <cx:pt idx="18824">1.6048333333333333</cx:pt>
          <cx:pt idx="18825">0.189</cx:pt>
          <cx:pt idx="18826">0.44733333333333331</cx:pt>
          <cx:pt idx="18827">0.30183333333333334</cx:pt>
          <cx:pt idx="18828">0.45733333333333331</cx:pt>
          <cx:pt idx="18829">0.043833333333333328</cx:pt>
          <cx:pt idx="18830">0.059166666666666666</cx:pt>
          <cx:pt idx="18831">0.10633333333333334</cx:pt>
          <cx:pt idx="18832">2.1723333333333334</cx:pt>
          <cx:pt idx="18833">0.26300000000000001</cx:pt>
          <cx:pt idx="18834">0.111</cx:pt>
          <cx:pt idx="18835">0.14366666666666666</cx:pt>
          <cx:pt idx="18836">0.14999999999999999</cx:pt>
          <cx:pt idx="18837">1.27</cx:pt>
          <cx:pt idx="18838">0.14933333333333335</cx:pt>
          <cx:pt idx="18839">0.08533333333333333</cx:pt>
          <cx:pt idx="18840">1.1764999999999999</cx:pt>
          <cx:pt idx="18841">0.14066666666666666</cx:pt>
          <cx:pt idx="18842">0.27483333333333337</cx:pt>
          <cx:pt idx="18843">0.039666666666666663</cx:pt>
          <cx:pt idx="18844">0.20033333333333334</cx:pt>
          <cx:pt idx="18845">0.40300000000000002</cx:pt>
          <cx:pt idx="18846">0.043333333333333335</cx:pt>
          <cx:pt idx="18847">0.074666666666666673</cx:pt>
          <cx:pt idx="18848">1.39775</cx:pt>
          <cx:pt idx="18849">0.23875000000000002</cx:pt>
          <cx:pt idx="18850">0.12425</cx:pt>
          <cx:pt idx="18851">0.014</cx:pt>
          <cx:pt idx="18852">0.186</cx:pt>
          <cx:pt idx="18853">0.73325000000000007</cx:pt>
          <cx:pt idx="18854">0.070000000000000007</cx:pt>
          <cx:pt idx="18855">0.0315</cx:pt>
          <cx:pt idx="18856">2.1773333333333333</cx:pt>
          <cx:pt idx="18857">0.33166666666666667</cx:pt>
          <cx:pt idx="18858">0.46200000000000002</cx:pt>
          <cx:pt idx="18859">0.24433333333333335</cx:pt>
          <cx:pt idx="18860">0.16333333333333336</cx:pt>
          <cx:pt idx="18861">0.89733333333333332</cx:pt>
          <cx:pt idx="18862">0.066333333333333327</cx:pt>
          <cx:pt idx="18863">0.012333333333333335</cx:pt>
          <cx:pt idx="18864">1.3848333333333334</cx:pt>
          <cx:pt idx="18865">0.24366666666666667</cx:pt>
          <cx:pt idx="18866">0.47666666666666663</cx:pt>
          <cx:pt idx="18867">0.073999999999999996</cx:pt>
          <cx:pt idx="18868">0.4301666666666667</cx:pt>
          <cx:pt idx="18869">0.04816666666666667</cx:pt>
          <cx:pt idx="18870">0.062666666666666662</cx:pt>
          <cx:pt idx="18871">0.049500000000000002</cx:pt>
          <cx:pt idx="18872">2.0448333333333335</cx:pt>
          <cx:pt idx="18873">0.12516666666666668</cx:pt>
          <cx:pt idx="18874">0.57933333333333337</cx:pt>
          <cx:pt idx="18875">0.26183333333333331</cx:pt>
          <cx:pt idx="18876">0.45083333333333331</cx:pt>
          <cx:pt idx="18877">0.40900000000000003</cx:pt>
          <cx:pt idx="18878">0.17383333333333334</cx:pt>
          <cx:pt idx="18879">0.044833333333333336</cx:pt>
          <cx:pt idx="18880">3.3852500000000001</cx:pt>
          <cx:pt idx="18881">0.29849999999999999</cx:pt>
          <cx:pt idx="18882">0.043750000000000004</cx:pt>
          <cx:pt idx="18883">0.1615</cx:pt>
          <cx:pt idx="18884">0.64875000000000005</cx:pt>
          <cx:pt idx="18885">1.9692499999999999</cx:pt>
          <cx:pt idx="18886">0.19925000000000001</cx:pt>
          <cx:pt idx="18887">0.064250000000000002</cx:pt>
          <cx:pt idx="18888">2.0609999999999999</cx:pt>
          <cx:pt idx="18889">0.27024999999999999</cx:pt>
          <cx:pt idx="18890">0.38275000000000003</cx:pt>
          <cx:pt idx="18891">0.14524999999999999</cx:pt>
          <cx:pt idx="18892">0.44175000000000003</cx:pt>
          <cx:pt idx="18893">0.50900000000000001</cx:pt>
          <cx:pt idx="18894">0.22725000000000001</cx:pt>
          <cx:pt idx="18895">0.084750000000000006</cx:pt>
          <cx:pt idx="18896">1.3453333333333333</cx:pt>
          <cx:pt idx="18897">0.24333333333333335</cx:pt>
          <cx:pt idx="18898">0.096666666666666665</cx:pt>
          <cx:pt idx="18899">0.23333333333333334</cx:pt>
          <cx:pt idx="18900">0.17200000000000001</cx:pt>
          <cx:pt idx="18901">0.39100000000000001</cx:pt>
          <cx:pt idx="18902">0.16733333333333333</cx:pt>
          <cx:pt idx="18903">0.041666666666666664</cx:pt>
          <cx:pt idx="18904">3.3374999999999999</cx:pt>
          <cx:pt idx="18905">0.24575</cx:pt>
          <cx:pt idx="18906">0.31850000000000001</cx:pt>
          <cx:pt idx="18907">0.15675</cx:pt>
          <cx:pt idx="18908">0.39350000000000002</cx:pt>
          <cx:pt idx="18909">2.14975</cx:pt>
          <cx:pt idx="18910">0.036999999999999998</cx:pt>
          <cx:pt idx="18911">0.036249999999999998</cx:pt>
          <cx:pt idx="18912">1.6495200000000001</cx:pt>
          <cx:pt idx="18913">0.21552000000000002</cx:pt>
          <cx:pt idx="18914">0.036720000000000003</cx:pt>
          <cx:pt idx="18915">0.053999999999999999</cx:pt>
          <cx:pt idx="18916">0.069599999999999995</cx:pt>
          <cx:pt idx="18917">1.09944</cx:pt>
          <cx:pt idx="18918">0.056640000000000003</cx:pt>
          <cx:pt idx="18919">0.1176</cx:pt>
          <cx:pt idx="18920">1.5323199999999999</cx:pt>
          <cx:pt idx="18921">0.19567999999999999</cx:pt>
          <cx:pt idx="18922">0.24399999999999999</cx:pt>
          <cx:pt idx="18923">0.43631999999999999</cx:pt>
          <cx:pt idx="18924">0.46496000000000004</cx:pt>
          <cx:pt idx="18925">0.088480000000000003</cx:pt>
          <cx:pt idx="18926">0.079200000000000007</cx:pt>
          <cx:pt idx="18927">0.023680000000000003</cx:pt>
          <cx:pt idx="18928">3.8681600000000009</cx:pt>
          <cx:pt idx="18929">0.37056</cx:pt>
          <cx:pt idx="18930">0.95872000000000002</cx:pt>
          <cx:pt idx="18931">0.27807999999999999</cx:pt>
          <cx:pt idx="18932">0.36224000000000001</cx:pt>
          <cx:pt idx="18933">1.5654400000000002</cx:pt>
          <cx:pt idx="18934">0.20992</cx:pt>
          <cx:pt idx="18935">0.1232</cx:pt>
          <cx:pt idx="18936">1.4518400000000002</cx:pt>
          <cx:pt idx="18937">0.15104000000000001</cx:pt>
          <cx:pt idx="18938">0.35024</cx:pt>
          <cx:pt idx="18939">0.039840000000000007</cx:pt>
          <cx:pt idx="18940">0.23040000000000002</cx:pt>
          <cx:pt idx="18941">0.49199999999999999</cx:pt>
          <cx:pt idx="18942">0.093920000000000003</cx:pt>
          <cx:pt idx="18943">0.094399999999999998</cx:pt>
          <cx:pt idx="18944">1.8537600000000003</cx:pt>
          <cx:pt idx="18945">0.22152000000000002</cx:pt>
          <cx:pt idx="18946">0.091439999999999994</cx:pt>
          <cx:pt idx="18947">0.34416000000000002</cx:pt>
          <cx:pt idx="18948">0.21168000000000001</cx:pt>
          <cx:pt idx="18949">0.79056000000000004</cx:pt>
          <cx:pt idx="18950">0.12768000000000002</cx:pt>
          <cx:pt idx="18951">0.066720000000000002</cx:pt>
          <cx:pt idx="18952">1.9989600000000001</cx:pt>
          <cx:pt idx="18953">0.24624000000000001</cx:pt>
          <cx:pt idx="18954">0.35304000000000002</cx:pt>
          <cx:pt idx="18955">0.16103999999999999</cx:pt>
          <cx:pt idx="18956">0.17184000000000002</cx:pt>
          <cx:pt idx="18957">0.96383999999999992</cx:pt>
          <cx:pt idx="18958">0.074639999999999998</cx:pt>
          <cx:pt idx="18959">0.028320000000000001</cx:pt>
          <cx:pt idx="18960">1.3144</cx:pt>
          <cx:pt idx="18961">0.20336000000000001</cx:pt>
          <cx:pt idx="18962">0.38704</cx:pt>
          <cx:pt idx="18963">0.039520000000000007</cx:pt>
          <cx:pt idx="18964">0.42880000000000001</cx:pt>
          <cx:pt idx="18965">0.13391999999999998</cx:pt>
          <cx:pt idx="18966">0.086879999999999999</cx:pt>
          <cx:pt idx="18967">0.034880000000000001</cx:pt>
          <cx:pt idx="18968">2.0670400000000004</cx:pt>
          <cx:pt idx="18969">0.15824000000000002</cx:pt>
          <cx:pt idx="18970">0.46992000000000006</cx:pt>
          <cx:pt idx="18971">0.17200000000000001</cx:pt>
          <cx:pt idx="18972">0.61439999999999995</cx:pt>
          <cx:pt idx="18973">0.44864000000000004</cx:pt>
          <cx:pt idx="18974">0.16784000000000002</cx:pt>
          <cx:pt idx="18975">0.036000000000000004</cx:pt>
          <cx:pt idx="18976">2.9992800000000006</cx:pt>
          <cx:pt idx="18977">0.24384</cx:pt>
          <cx:pt idx="18978">0.17016000000000001</cx:pt>
          <cx:pt idx="18979">0.17616000000000001</cx:pt>
          <cx:pt idx="18980">0.3624</cx:pt>
          <cx:pt idx="18981">1.7558399999999998</cx:pt>
          <cx:pt idx="18982">0.26472000000000001</cx:pt>
          <cx:pt idx="18983">0.026159999999999996</cx:pt>
          <cx:pt idx="18984">2.3675999999999999</cx:pt>
          <cx:pt idx="18985">0.25824000000000003</cx:pt>
          <cx:pt idx="18986">1.0415999999999999</cx:pt>
          <cx:pt idx="18987">0.10559999999999999</cx:pt>
          <cx:pt idx="18988">0.49512</cx:pt>
          <cx:pt idx="18989">0.17663999999999999</cx:pt>
          <cx:pt idx="18990">0.22968000000000002</cx:pt>
          <cx:pt idx="18991">0.060720000000000003</cx:pt>
          <cx:pt idx="18992">1.6704000000000001</cx:pt>
          <cx:pt idx="18993">0.35327999999999998</cx:pt>
          <cx:pt idx="18994">0.36287999999999998</cx:pt>
          <cx:pt idx="18995">0.23808000000000001</cx:pt>
          <cx:pt idx="18996">0.10879999999999999</cx:pt>
          <cx:pt idx="18997">0.33151999999999998</cx:pt>
          <cx:pt idx="18998">0.24992</cx:pt>
          <cx:pt idx="18999">0.025920000000000002</cx:pt>
          <cx:pt idx="19000">3.4190399999999994</cx:pt>
          <cx:pt idx="19001">0.30887999999999999</cx:pt>
          <cx:pt idx="19002">0.45527999999999991</cx:pt>
          <cx:pt idx="19003">0.18384</cx:pt>
          <cx:pt idx="19004">0.27168000000000003</cx:pt>
          <cx:pt idx="19005">2.1091199999999999</cx:pt>
          <cx:pt idx="19006">0.042720000000000001</cx:pt>
          <cx:pt idx="19007">0.047520000000000007</cx:pt>
          <cx:pt idx="19008">2.19075</cx:pt>
          <cx:pt idx="19009">0.20425000000000001</cx:pt>
          <cx:pt idx="19010">0.024500000000000001</cx:pt>
          <cx:pt idx="19011">0.24775</cx:pt>
          <cx:pt idx="19012">0.20775000000000002</cx:pt>
          <cx:pt idx="19013">1.2795000000000001</cx:pt>
          <cx:pt idx="19014">0.11575000000000001</cx:pt>
          <cx:pt idx="19015">0.11125</cx:pt>
          <cx:pt idx="19016">1.4550000000000001</cx:pt>
          <cx:pt idx="19017">0.188</cx:pt>
          <cx:pt idx="19018">0.30199999999999999</cx:pt>
          <cx:pt idx="19019">0.29783333333333334</cx:pt>
          <cx:pt idx="19020">0.41083333333333333</cx:pt>
          <cx:pt idx="19021">0.16</cx:pt>
          <cx:pt idx="19022">0.070833333333333331</cx:pt>
          <cx:pt idx="19023">0.025500000000000002</cx:pt>
          <cx:pt idx="19024">3.5573333333333337</cx:pt>
          <cx:pt idx="19025">0.40900000000000003</cx:pt>
          <cx:pt idx="19026">0.77833333333333343</cx:pt>
          <cx:pt idx="19027">0.28733333333333333</cx:pt>
          <cx:pt idx="19028">0.30133333333333334</cx:pt>
          <cx:pt idx="19029">1.4546666666666666</cx:pt>
          <cx:pt idx="19030">0.25766666666666671</cx:pt>
          <cx:pt idx="19031">0.069000000000000006</cx:pt>
          <cx:pt idx="19032">1.4848333333333332</cx:pt>
          <cx:pt idx="19033">0.20650000000000002</cx:pt>
          <cx:pt idx="19034">0.53383333333333327</cx:pt>
          <cx:pt idx="19035">0.050500000000000003</cx:pt>
          <cx:pt idx="19036">0.10783333333333334</cx:pt>
          <cx:pt idx="19037">0.46000000000000002</cx:pt>
          <cx:pt idx="19038">0.106</cx:pt>
          <cx:pt idx="19039">0.02016666666666667</cx:pt>
          <cx:pt idx="19040">2.1295000000000002</cx:pt>
          <cx:pt idx="19041">0.29149999999999998</cx:pt>
          <cx:pt idx="19042">0.14474999999999999</cx:pt>
          <cx:pt idx="19043">0.38950000000000001</cx:pt>
          <cx:pt idx="19044">0.219</cx:pt>
          <cx:pt idx="19045">0.92075000000000007</cx:pt>
          <cx:pt idx="19046">0.095750000000000002</cx:pt>
          <cx:pt idx="19047">0.068250000000000005</cx:pt>
          <cx:pt idx="19048">1.6645000000000001</cx:pt>
          <cx:pt idx="19049">0.29199999999999998</cx:pt>
          <cx:pt idx="19050">0.38075000000000003</cx:pt>
          <cx:pt idx="19051">0.20750000000000002</cx:pt>
          <cx:pt idx="19052">0.12475</cx:pt>
          <cx:pt idx="19053">0.57825000000000004</cx:pt>
          <cx:pt idx="19054">0.072499999999999995</cx:pt>
          <cx:pt idx="19055">0.0087500000000000008</cx:pt>
          <cx:pt idx="19056">1.373666666666667</cx:pt>
          <cx:pt idx="19057">0.219</cx:pt>
          <cx:pt idx="19058">0.47833333333333339</cx:pt>
          <cx:pt idx="19059">0.04533333333333333</cx:pt>
          <cx:pt idx="19060">0.40616666666666668</cx:pt>
          <cx:pt idx="19061">0.11516666666666667</cx:pt>
          <cx:pt idx="19062">0.089666666666666672</cx:pt>
          <cx:pt idx="19063">0.02</cx:pt>
          <cx:pt idx="19064">1.7871666666666668</cx:pt>
          <cx:pt idx="19065">0.13533333333333333</cx:pt>
          <cx:pt idx="19066">0.16883333333333334</cx:pt>
          <cx:pt idx="19067">0.14666666666666667</cx:pt>
          <cx:pt idx="19068">0.66883333333333339</cx:pt>
          <cx:pt idx="19069">0.40583333333333338</cx:pt>
          <cx:pt idx="19070">0.20650000000000002</cx:pt>
          <cx:pt idx="19071">0.055166666666666662</cx:pt>
          <cx:pt idx="19072">3.11625</cx:pt>
          <cx:pt idx="19073">0.25275000000000003</cx:pt>
          <cx:pt idx="19074">0.223</cx:pt>
          <cx:pt idx="19075">0.23999999999999999</cx:pt>
          <cx:pt idx="19076">0.39574999999999999</cx:pt>
          <cx:pt idx="19077">1.6492500000000001</cx:pt>
          <cx:pt idx="19078">0.26350000000000001</cx:pt>
          <cx:pt idx="19079">0.091999999999999998</cx:pt>
          <cx:pt idx="19080">1.8690104239054899</cx:pt>
          <cx:pt idx="19081">0.22765809589993052</cx:pt>
          <cx:pt idx="19082">0.49434329395413484</cx:pt>
          <cx:pt idx="19083">0.056251563585823464</cx:pt>
          <cx:pt idx="19084">0.56464211257817931</cx:pt>
          <cx:pt idx="19085">0.31421820708825571</cx:pt>
          <cx:pt idx="19086">0.18687977762334956</cx:pt>
          <cx:pt idx="19087">0.025017373175816541</cx:pt>
          <cx:pt idx="19088">2.1456666666666666</cx:pt>
          <cx:pt idx="19089">0.40800000000000003</cx:pt>
          <cx:pt idx="19090">0.55600000000000005</cx:pt>
          <cx:pt idx="19091">0.23133333333333334</cx:pt>
          <cx:pt idx="19092">0.3126666666666667</cx:pt>
          <cx:pt idx="19093">0.34800000000000003</cx:pt>
          <cx:pt idx="19094">0.25133333333333335</cx:pt>
          <cx:pt idx="19095">0.038333333333333337</cx:pt>
          <cx:pt idx="19096">2.8395000000000001</cx:pt>
          <cx:pt idx="19097">0.245</cx:pt>
          <cx:pt idx="19098">0.33700000000000002</cx:pt>
          <cx:pt idx="19099">0.064500000000000002</cx:pt>
          <cx:pt idx="19100">0.20150000000000001</cx:pt>
          <cx:pt idx="19101">1.88825</cx:pt>
          <cx:pt idx="19102">0.051750000000000004</cx:pt>
          <cx:pt idx="19103">0.051500000000000004</cx:pt>
          <cx:pt idx="19104">3.24275</cx:pt>
          <cx:pt idx="19105">0.24475</cx:pt>
          <cx:pt idx="19106">0.53225</cx:pt>
          <cx:pt idx="19107">0.36849999999999999</cx:pt>
          <cx:pt idx="19108">0.29549999999999998</cx:pt>
          <cx:pt idx="19109">1.50675</cx:pt>
          <cx:pt idx="19110">0.14549999999999999</cx:pt>
          <cx:pt idx="19111">0.14949999999999999</cx:pt>
          <cx:pt idx="19112">1.7793333333333334</cx:pt>
          <cx:pt idx="19113">0.2145</cx:pt>
          <cx:pt idx="19114">0.40650000000000008</cx:pt>
          <cx:pt idx="19115">0.39366666666666672</cx:pt>
          <cx:pt idx="19116">0.6133333333333334</cx:pt>
          <cx:pt idx="19117">0.049666666666666665</cx:pt>
          <cx:pt idx="19118">0.081000000000000003</cx:pt>
          <cx:pt idx="19119">0.02066666666666667</cx:pt>
          <cx:pt idx="19120">2.8999999999999995</cx:pt>
          <cx:pt idx="19121">0.38366666666666671</cx:pt>
          <cx:pt idx="19122">0.35166666666666668</cx:pt>
          <cx:pt idx="19123">0.26033333333333331</cx:pt>
          <cx:pt idx="19124">0.29466666666666669</cx:pt>
          <cx:pt idx="19125">1.2956666666666667</cx:pt>
          <cx:pt idx="19126">0.24733333333333335</cx:pt>
          <cx:pt idx="19127">0.06666666666666668</cx:pt>
          <cx:pt idx="19128">1.7533333333333332</cx:pt>
          <cx:pt idx="19129">0.17450000000000002</cx:pt>
          <cx:pt idx="19130">0.72299999999999998</cx:pt>
          <cx:pt idx="19131">0.045666666666666668</cx:pt>
          <cx:pt idx="19132">0.12083333333333333</cx:pt>
          <cx:pt idx="19133">0.48299999999999998</cx:pt>
          <cx:pt idx="19134">0.14183333333333334</cx:pt>
          <cx:pt idx="19135">0.064500000000000002</cx:pt>
          <cx:pt idx="19136">2.6515</cx:pt>
          <cx:pt idx="19137">0.34175</cx:pt>
          <cx:pt idx="19138">0.45600000000000002</cx:pt>
          <cx:pt idx="19139">0.37925000000000003</cx:pt>
          <cx:pt idx="19140">0.27124999999999999</cx:pt>
          <cx:pt idx="19141">0.91500000000000004</cx:pt>
          <cx:pt idx="19142">0.16350000000000001</cx:pt>
          <cx:pt idx="19143">0.12475</cx:pt>
          <cx:pt idx="19144">2.14975</cx:pt>
          <cx:pt idx="19145">0.2555</cx:pt>
          <cx:pt idx="19146">0.45150000000000001</cx:pt>
          <cx:pt idx="19147">0.19400000000000001</cx:pt>
          <cx:pt idx="19148">0.00075000000000000002</cx:pt>
          <cx:pt idx="19149">1.0640000000000001</cx:pt>
          <cx:pt idx="19150">0.13025</cx:pt>
          <cx:pt idx="19151">0.053749999999999999</cx:pt>
          <cx:pt idx="19152">1.2593333333333332</cx:pt>
          <cx:pt idx="19153">0.2145</cx:pt>
          <cx:pt idx="19154">0.34466666666666662</cx:pt>
          <cx:pt idx="19155">0.04816666666666667</cx:pt>
          <cx:pt idx="19156">0.372</cx:pt>
          <cx:pt idx="19157">0.13616666666666669</cx:pt>
          <cx:pt idx="19158">0.094</cx:pt>
          <cx:pt idx="19159">0.049833333333333334</cx:pt>
          <cx:pt idx="19160">1.5626666666666669</cx:pt>
          <cx:pt idx="19161">0.15933333333333335</cx:pt>
          <cx:pt idx="19162">0.182</cx:pt>
          <cx:pt idx="19163">0.16383333333333333</cx:pt>
          <cx:pt idx="19164">0.40716666666666668</cx:pt>
          <cx:pt idx="19165">0.39583333333333331</cx:pt>
          <cx:pt idx="19166">0.20150000000000001</cx:pt>
          <cx:pt idx="19167">0.052999999999999999</cx:pt>
          <cx:pt idx="19168">3.3029999999999999</cx:pt>
          <cx:pt idx="19169">0.312</cx:pt>
          <cx:pt idx="19170">0.092249999999999999</cx:pt>
          <cx:pt idx="19171">0.09425</cx:pt>
          <cx:pt idx="19172">0.40800000000000003</cx:pt>
          <cx:pt idx="19173">2.0662500000000001</cx:pt>
          <cx:pt idx="19174">0.28400000000000003</cx:pt>
          <cx:pt idx="19175">0.046249999999999999</cx:pt>
          <cx:pt idx="19176">1.6855</cx:pt>
          <cx:pt idx="19177">0.22525000000000001</cx:pt>
          <cx:pt idx="19178">0.48699999999999999</cx:pt>
          <cx:pt idx="19179">0.069750000000000006</cx:pt>
          <cx:pt idx="19180">0.497</cx:pt>
          <cx:pt idx="19181">0.15725</cx:pt>
          <cx:pt idx="19182">0.20924999999999999</cx:pt>
          <cx:pt idx="19183">0.040000000000000001</cx:pt>
          <cx:pt idx="19184">1.8180000000000003</cx:pt>
          <cx:pt idx="19185">0.32666666666666672</cx:pt>
          <cx:pt idx="19186">0.17733333333333334</cx:pt>
          <cx:pt idx="19187">0.22900000000000001</cx:pt>
          <cx:pt idx="19188">0.32766666666666672</cx:pt>
          <cx:pt idx="19189">0.41866666666666669</cx:pt>
          <cx:pt idx="19190">0.30399999999999999</cx:pt>
          <cx:pt idx="19191">0.034666666666666665</cx:pt>
          <cx:pt idx="19192">3.0445000000000002</cx:pt>
          <cx:pt idx="19193">0.30225000000000002</cx:pt>
          <cx:pt idx="19194">0.20899999999999999</cx:pt>
          <cx:pt idx="19195">0.035500000000000004</cx:pt>
          <cx:pt idx="19196">0.27050000000000002</cx:pt>
          <cx:pt idx="19197">2.0720000000000001</cx:pt>
          <cx:pt idx="19198">0.11800000000000001</cx:pt>
          <cx:pt idx="19199">0.037249999999999998</cx:pt>
          <cx:pt idx="19200">2.5590000000000002</cx:pt>
          <cx:pt idx="19201">0.28550000000000003</cx:pt>
          <cx:pt idx="19202">0.066250000000000003</cx:pt>
          <cx:pt idx="19203">0.26574999999999999</cx:pt>
          <cx:pt idx="19204">0.28025</cx:pt>
          <cx:pt idx="19205">1.5055000000000001</cx:pt>
          <cx:pt idx="19206">0.1105</cx:pt>
          <cx:pt idx="19207">0.045249999999999999</cx:pt>
          <cx:pt idx="19208">1.1231666666666669</cx:pt>
          <cx:pt idx="19209">0.20316666666666666</cx:pt>
          <cx:pt idx="19210">0.12299999999999998</cx:pt>
          <cx:pt idx="19211">0.3031666666666667</cx:pt>
          <cx:pt idx="19212">0.373</cx:pt>
          <cx:pt idx="19213">0.048666666666666671</cx:pt>
          <cx:pt idx="19214">0.036499999999999998</cx:pt>
          <cx:pt idx="19215">0.035666666666666666</cx:pt>
          <cx:pt idx="19216">2.7447500000000002</cx:pt>
          <cx:pt idx="19217">0.29475000000000001</cx:pt>
          <cx:pt idx="19218">0.63100000000000001</cx:pt>
          <cx:pt idx="19219">0.22825000000000001</cx:pt>
          <cx:pt idx="19220">0.23725000000000002</cx:pt>
          <cx:pt idx="19221">1.1465000000000001</cx:pt>
          <cx:pt idx="19222">0.1515</cx:pt>
          <cx:pt idx="19223">0.055500000000000001</cx:pt>
          <cx:pt idx="19224">1.9828333333333332</cx:pt>
          <cx:pt idx="19225">0.21133333333333335</cx:pt>
          <cx:pt idx="19226">0.89150000000000018</cx:pt>
          <cx:pt idx="19227">0.034833333333333334</cx:pt>
          <cx:pt idx="19228">0.097666666666666679</cx:pt>
          <cx:pt idx="19229">0.503</cx:pt>
          <cx:pt idx="19230">0.13166666666666665</cx:pt>
          <cx:pt idx="19231">0.11283333333333333</cx:pt>
          <cx:pt idx="19232">2.5609999999999999</cx:pt>
          <cx:pt idx="19233">0.29299999999999998</cx:pt>
          <cx:pt idx="19234">0.60399999999999998</cx:pt>
          <cx:pt idx="19235">0.36049999999999999</cx:pt>
          <cx:pt idx="19236">0.31375000000000003</cx:pt>
          <cx:pt idx="19237">0.85875000000000001</cx:pt>
          <cx:pt idx="19238">0.091499999999999998</cx:pt>
          <cx:pt idx="19239">0.0395</cx:pt>
          <cx:pt idx="19240">1.887</cx:pt>
          <cx:pt idx="19241">0.27725</cx:pt>
          <cx:pt idx="19242">0.70074999999999998</cx:pt>
          <cx:pt idx="19243">0.18475</cx:pt>
          <cx:pt idx="19244">0.0785</cx:pt>
          <cx:pt idx="19245">0.56225000000000003</cx:pt>
          <cx:pt idx="19246">0.073499999999999996</cx:pt>
          <cx:pt idx="19247">0.01</cx:pt>
          <cx:pt idx="19248">1.3921666666666668</cx:pt>
          <cx:pt idx="19249">0.20700000000000002</cx:pt>
          <cx:pt idx="19250">0.47550000000000003</cx:pt>
          <cx:pt idx="19251">0.046666666666666662</cx:pt>
          <cx:pt idx="19252">0.42883333333333334</cx:pt>
          <cx:pt idx="19253">0.13516666666666666</cx:pt>
          <cx:pt idx="19254">0.076499999999999999</cx:pt>
          <cx:pt idx="19255">0.022499999999999999</cx:pt>
          <cx:pt idx="19256">1.9798333333333333</cx:pt>
          <cx:pt idx="19257">0.17766666666666667</cx:pt>
          <cx:pt idx="19258">0.503</cx:pt>
          <cx:pt idx="19259">0.21099999999999999</cx:pt>
          <cx:pt idx="19260">0.30083333333333334</cx:pt>
          <cx:pt idx="19261">0.51966666666666672</cx:pt>
          <cx:pt idx="19262">0.23250000000000001</cx:pt>
          <cx:pt idx="19263">0.035166666666666666</cx:pt>
          <cx:pt idx="19264">3.6339999999999999</cx:pt>
          <cx:pt idx="19265">0.31375000000000003</cx:pt>
          <cx:pt idx="19266">0.40975</cx:pt>
          <cx:pt idx="19267">0.089499999999999996</cx:pt>
          <cx:pt idx="19268">0.69974999999999998</cx:pt>
          <cx:pt idx="19269">1.8160000000000001</cx:pt>
          <cx:pt idx="19270">0.24199999999999999</cx:pt>
          <cx:pt idx="19271">0.063250000000000001</cx:pt>
          <cx:pt idx="19272">1.8280000000000001</cx:pt>
          <cx:pt idx="19273">0.188</cx:pt>
          <cx:pt idx="19274">0.46450000000000002</cx:pt>
          <cx:pt idx="19275">0.072249999999999995</cx:pt>
          <cx:pt idx="19276">0.65300000000000002</cx:pt>
          <cx:pt idx="19277">0.27000000000000002</cx:pt>
          <cx:pt idx="19278">0.15049999999999999</cx:pt>
          <cx:pt idx="19279">0.029750000000000002</cx:pt>
          <cx:pt idx="19280">2.4403333333333332</cx:pt>
          <cx:pt idx="19281">0.377</cx:pt>
          <cx:pt idx="19282">0.55366666666666675</cx:pt>
          <cx:pt idx="19283">0.23466666666666666</cx:pt>
          <cx:pt idx="19284">0.3193333333333333</cx:pt>
          <cx:pt idx="19285">0.64900000000000002</cx:pt>
          <cx:pt idx="19286">0.26833333333333331</cx:pt>
          <cx:pt idx="19287">0.038333333333333337</cx:pt>
          <cx:pt idx="19288">3.073922168172341</cx:pt>
          <cx:pt idx="19289">0.29220291869353721</cx:pt>
          <cx:pt idx="19290">0.54062543432939536</cx:pt>
          <cx:pt idx="19291">0.059829047949965249</cx:pt>
          <cx:pt idx="19292">0.27994440583738711</cx:pt>
          <cx:pt idx="19293">1.7114384989576095</cx:pt>
          <cx:pt idx="19294">0.15560806115357889</cx:pt>
          <cx:pt idx="19295">0.034273801250868659</cx:pt>
          <cx:pt idx="19296">3.2057500000000001</cx:pt>
          <cx:pt idx="19297">0.29099999999999998</cx:pt>
          <cx:pt idx="19298">0.49825000000000003</cx:pt>
          <cx:pt idx="19299">0.27675</cx:pt>
          <cx:pt idx="19300">0.42925000000000002</cx:pt>
          <cx:pt idx="19301">1.5549999999999999</cx:pt>
          <cx:pt idx="19302">0.1065</cx:pt>
          <cx:pt idx="19303">0.049000000000000002</cx:pt>
          <cx:pt idx="19304">1.036</cx:pt>
          <cx:pt idx="19305">0.16316666666666665</cx:pt>
          <cx:pt idx="19306">0.11166666666666666</cx:pt>
          <cx:pt idx="19307">0.28466666666666668</cx:pt>
          <cx:pt idx="19308">0.33416666666666667</cx:pt>
          <cx:pt idx="19309">0.036666666666666667</cx:pt>
          <cx:pt idx="19310">0.063833333333333339</cx:pt>
          <cx:pt idx="19311">0.041833333333333333</cx:pt>
          <cx:pt idx="19312">2.5696666666666665</cx:pt>
          <cx:pt idx="19313">0.46100000000000002</cx:pt>
          <cx:pt idx="19314">0.39933333333333332</cx:pt>
          <cx:pt idx="19315">0.03966666666666667</cx:pt>
          <cx:pt idx="19316">0.23233333333333334</cx:pt>
          <cx:pt idx="19317">1.3236666666666668</cx:pt>
          <cx:pt idx="19318">0.044999999999999998</cx:pt>
          <cx:pt idx="19319">0.068666666666666668</cx:pt>
          <cx:pt idx="19320">1.4218333333333333</cx:pt>
          <cx:pt idx="19321">0.1515</cx:pt>
          <cx:pt idx="19322">0.40116666666666667</cx:pt>
          <cx:pt idx="19323">0.035833333333333335</cx:pt>
          <cx:pt idx="19324">0.1135</cx:pt>
          <cx:pt idx="19325">0.46750000000000003</cx:pt>
          <cx:pt idx="19326">0.125</cx:pt>
          <cx:pt idx="19327">0.12733333333333333</cx:pt>
          <cx:pt idx="19328">2.1274999999999999</cx:pt>
          <cx:pt idx="19329">0.21174999999999999</cx:pt>
          <cx:pt idx="19330">0.28150000000000003</cx:pt>
          <cx:pt idx="19331">0.35150000000000003</cx:pt>
          <cx:pt idx="19332">0.33200000000000002</cx:pt>
          <cx:pt idx="19333">0.83299999999999996</cx:pt>
          <cx:pt idx="19334">0.051750000000000004</cx:pt>
          <cx:pt idx="19335">0.066000000000000003</cx:pt>
          <cx:pt idx="19336">2.0095000000000001</cx:pt>
          <cx:pt idx="19337">0.24925</cx:pt>
          <cx:pt idx="19338">0.503</cx:pt>
          <cx:pt idx="19339">0.19325000000000001</cx:pt>
          <cx:pt idx="19340">0.00125</cx:pt>
          <cx:pt idx="19341">0.97875000000000001</cx:pt>
          <cx:pt idx="19342">0.047500000000000001</cx:pt>
          <cx:pt idx="19343">0.036499999999999998</cx:pt>
          <cx:pt idx="19344">1.0635000000000001</cx:pt>
          <cx:pt idx="19345">0.19033333333333335</cx:pt>
          <cx:pt idx="19346">0.15883333333333335</cx:pt>
          <cx:pt idx="19347">0.025166666666666667</cx:pt>
          <cx:pt idx="19348">0.47283333333333333</cx:pt>
          <cx:pt idx="19349">0.12433333333333334</cx:pt>
          <cx:pt idx="19350">0.054833333333333338</cx:pt>
          <cx:pt idx="19351">0.037166666666666674</cx:pt>
          <cx:pt idx="19352">1.7429999999999999</cx:pt>
          <cx:pt idx="19353">0.14033333333333334</cx:pt>
          <cx:pt idx="19354">0.35583333333333333</cx:pt>
          <cx:pt idx="19355">0.15816666666666665</cx:pt>
          <cx:pt idx="19356">0.36649999999999999</cx:pt>
          <cx:pt idx="19357">0.51249999999999996</cx:pt>
          <cx:pt idx="19358">0.13383333333333333</cx:pt>
          <cx:pt idx="19359">0.075833333333333336</cx:pt>
          <cx:pt idx="19360">3.7862499999999999</cx:pt>
          <cx:pt idx="19361">0.29725000000000001</cx:pt>
          <cx:pt idx="19362">0.19625000000000001</cx:pt>
          <cx:pt idx="19363">0.20874999999999999</cx:pt>
          <cx:pt idx="19364">0.35975000000000001</cx:pt>
          <cx:pt idx="19365">2.3774999999999999</cx:pt>
          <cx:pt idx="19366">0.28949999999999998</cx:pt>
          <cx:pt idx="19367">0.057250000000000002</cx:pt>
          <cx:pt idx="19368">1.9472500000000001</cx:pt>
          <cx:pt idx="19369">0.23175000000000001</cx:pt>
          <cx:pt idx="19370">0.68400000000000005</cx:pt>
          <cx:pt idx="19371">0.066750000000000004</cx:pt>
          <cx:pt idx="19372">0.376</cx:pt>
          <cx:pt idx="19373">0.34975000000000001</cx:pt>
          <cx:pt idx="19374">0.20874999999999999</cx:pt>
          <cx:pt idx="19375">0.030249999999999999</cx:pt>
          <cx:pt idx="19376">1.7770000000000001</cx:pt>
          <cx:pt idx="19377">0.31566666666666671</cx:pt>
          <cx:pt idx="19378">0.46300000000000002</cx:pt>
          <cx:pt idx="19379">0.23366666666666666</cx:pt>
          <cx:pt idx="19380">0.059000000000000004</cx:pt>
          <cx:pt idx="19381">0.40066666666666662</cx:pt>
          <cx:pt idx="19382">0.27600000000000002</cx:pt>
          <cx:pt idx="19383">0.029000000000000001</cx:pt>
          <cx:pt idx="19384">2.9682500000000003</cx:pt>
          <cx:pt idx="19385">0.29049999999999998</cx:pt>
          <cx:pt idx="19386">0.35599999999999998</cx:pt>
          <cx:pt idx="19387">0.1145</cx:pt>
          <cx:pt idx="19388">0.19075</cx:pt>
          <cx:pt idx="19389">1.877</cx:pt>
          <cx:pt idx="19390">0.075499999999999998</cx:pt>
          <cx:pt idx="19391">0.064000000000000001</cx:pt>
          <cx:pt idx="19392">2.30125</cx:pt>
          <cx:pt idx="19393">0.20824999999999999</cx:pt>
          <cx:pt idx="19394">0.1145</cx:pt>
          <cx:pt idx="19395">0.34875</cx:pt>
          <cx:pt idx="19396">0.065500000000000003</cx:pt>
          <cx:pt idx="19397">1.41225</cx:pt>
          <cx:pt idx="19398">0.071750000000000008</cx:pt>
          <cx:pt idx="19399">0.080250000000000002</cx:pt>
          <cx:pt idx="19400">1.3734999999999999</cx:pt>
          <cx:pt idx="19401">0.22550000000000001</cx:pt>
          <cx:pt idx="19402">0.24833333333333335</cx:pt>
          <cx:pt idx="19403">0.24816666666666667</cx:pt>
          <cx:pt idx="19404">0.47083333333333333</cx:pt>
          <cx:pt idx="19405">0.078666666666666663</cx:pt>
          <cx:pt idx="19406">0.051500000000000004</cx:pt>
          <cx:pt idx="19407">0.050500000000000003</cx:pt>
          <cx:pt idx="19408">2.4519999999999995</cx:pt>
          <cx:pt idx="19409">0.47333333333333333</cx:pt>
          <cx:pt idx="19410">0.061666666666666675</cx:pt>
          <cx:pt idx="19411">0.15966666666666668</cx:pt>
          <cx:pt idx="19412">0.20100000000000001</cx:pt>
          <cx:pt idx="19413">1.4536666666666667</cx:pt>
          <cx:pt idx="19414">0.052000000000000005</cx:pt>
          <cx:pt idx="19415">0.050666666666666665</cx:pt>
          <cx:pt idx="19416">1.408166666666667</cx:pt>
          <cx:pt idx="19417">0.17699999999999999</cx:pt>
          <cx:pt idx="19418">0.34816666666666668</cx:pt>
          <cx:pt idx="19419">0.034166666666666665</cx:pt>
          <cx:pt idx="19420">0.092666666666666675</cx:pt>
          <cx:pt idx="19421">0.52716666666666678</cx:pt>
          <cx:pt idx="19422">0.13283333333333336</cx:pt>
          <cx:pt idx="19423">0.096166666666666678</cx:pt>
          <cx:pt idx="19424">1.6677500000000001</cx:pt>
          <cx:pt idx="19425">0.24349999999999999</cx:pt>
          <cx:pt idx="19426">0.12125</cx:pt>
          <cx:pt idx="19427">0.16125</cx:pt>
          <cx:pt idx="19428">0.10100000000000001</cx:pt>
          <cx:pt idx="19429">0.92449999999999999</cx:pt>
          <cx:pt idx="19430">0.041750000000000002</cx:pt>
          <cx:pt idx="19431">0.074499999999999997</cx:pt>
          <cx:pt idx="19432">2.1524999999999999</cx:pt>
          <cx:pt idx="19433">0.251</cx:pt>
          <cx:pt idx="19434">0.36575000000000002</cx:pt>
          <cx:pt idx="19435">0.20874999999999999</cx:pt>
          <cx:pt idx="19436">0.0085000000000000006</cx:pt>
          <cx:pt idx="19437">1.1605000000000001</cx:pt>
          <cx:pt idx="19438">0.10575</cx:pt>
          <cx:pt idx="19439">0.052249999999999998</cx:pt>
          <cx:pt idx="19440">1.6911666666666667</cx:pt>
          <cx:pt idx="19441">0.20750000000000002</cx:pt>
          <cx:pt idx="19442">0.38700000000000001</cx:pt>
          <cx:pt idx="19443">0.053333333333333337</cx:pt>
          <cx:pt idx="19444">0.64616666666666667</cx:pt>
          <cx:pt idx="19445">0.21633333333333335</cx:pt>
          <cx:pt idx="19446">0.14966666666666667</cx:pt>
          <cx:pt idx="19447">0.031166666666666669</cx:pt>
          <cx:pt idx="19448">2.21</cx:pt>
          <cx:pt idx="19449">0.19533333333333336</cx:pt>
          <cx:pt idx="19450">0.65483333333333338</cx:pt>
          <cx:pt idx="19451">0.18866666666666665</cx:pt>
          <cx:pt idx="19452">0.37716666666666671</cx:pt>
          <cx:pt idx="19453">0.51800000000000002</cx:pt>
          <cx:pt idx="19454">0.18216666666666667</cx:pt>
          <cx:pt idx="19455">0.093833333333333324</cx:pt>
          <cx:pt idx="19456">3.4862500000000001</cx:pt>
          <cx:pt idx="19457">0.30175000000000002</cx:pt>
          <cx:pt idx="19458">0.087999999999999995</cx:pt>
          <cx:pt idx="19459">0.089999999999999997</cx:pt>
          <cx:pt idx="19460">0.40775</cx:pt>
          <cx:pt idx="19461">2.2930000000000001</cx:pt>
          <cx:pt idx="19462">0.27274999999999999</cx:pt>
          <cx:pt idx="19463">0.033000000000000002</cx:pt>
          <cx:pt idx="19464">2.7127500000000002</cx:pt>
          <cx:pt idx="19465">0.23875000000000002</cx:pt>
          <cx:pt idx="19466">1.2172499999999999</cx:pt>
          <cx:pt idx="19467">0.059000000000000004</cx:pt>
          <cx:pt idx="19468">0.42275000000000001</cx:pt>
          <cx:pt idx="19469">0.47550000000000003</cx:pt>
          <cx:pt idx="19470">0.17699999999999999</cx:pt>
          <cx:pt idx="19471">0.1225</cx:pt>
          <cx:pt idx="19472">1.9616666666666664</cx:pt>
          <cx:pt idx="19473">0.33700000000000002</cx:pt>
          <cx:pt idx="19474">0.49299999999999999</cx:pt>
          <cx:pt idx="19475">0.23333333333333334</cx:pt>
          <cx:pt idx="19476">0.055333333333333339</cx:pt>
          <cx:pt idx="19477">0.57600000000000007</cx:pt>
          <cx:pt idx="19478">0.23200000000000001</cx:pt>
          <cx:pt idx="19479">0.035000000000000003</cx:pt>
          <cx:pt idx="19480">2.9695</cx:pt>
          <cx:pt idx="19481">0.36399999999999999</cx:pt>
          <cx:pt idx="19482">0.17924999999999999</cx:pt>
          <cx:pt idx="19483">0.11425</cx:pt>
          <cx:pt idx="19484">0.31575000000000003</cx:pt>
          <cx:pt idx="19485">1.9027499999999999</cx:pt>
          <cx:pt idx="19486">0.058000000000000003</cx:pt>
          <cx:pt idx="19487">0.035500000000000004</cx:pt>
          <cx:pt idx="19488">2.0117500000000001</cx:pt>
          <cx:pt idx="19489">0.20849999999999999</cx:pt>
          <cx:pt idx="19490">0.0395</cx:pt>
          <cx:pt idx="19491">0.38150000000000001</cx:pt>
          <cx:pt idx="19492">0</cx:pt>
          <cx:pt idx="19493">1.3105</cx:pt>
          <cx:pt idx="19494">0.045499999999999999</cx:pt>
          <cx:pt idx="19495">0.026249999999999999</cx:pt>
          <cx:pt idx="19496">1.4970000000000001</cx:pt>
          <cx:pt idx="19497">0.18083333333333335</cx:pt>
          <cx:pt idx="19498">0.46816666666666668</cx:pt>
          <cx:pt idx="19499">0.28466666666666668</cx:pt>
          <cx:pt idx="19500">0.40850000000000003</cx:pt>
          <cx:pt idx="19501">0.065666666666666665</cx:pt>
          <cx:pt idx="19502">0.037333333333333336</cx:pt>
          <cx:pt idx="19503">0.051833333333333335</cx:pt>
          <cx:pt idx="19504">1.6203333333333332</cx:pt>
          <cx:pt idx="19505">0.59233333333333338</cx:pt>
          <cx:pt idx="19506">0</cx:pt>
          <cx:pt idx="19507">0</cx:pt>
          <cx:pt idx="19508">0</cx:pt>
          <cx:pt idx="19509">1.0003333333333333</cx:pt>
          <cx:pt idx="19510">0</cx:pt>
          <cx:pt idx="19511">0.027666666666666669</cx:pt>
          <cx:pt idx="19512">3.4253333333333331</cx:pt>
          <cx:pt idx="19513">0.28116666666666668</cx:pt>
          <cx:pt idx="19514">2.2411666666666665</cx:pt>
          <cx:pt idx="19515">0.038166666666666668</cx:pt>
          <cx:pt idx="19516">0.13750000000000001</cx:pt>
          <cx:pt idx="19517">0.4946666666666667</cx:pt>
          <cx:pt idx="19518">0.1075</cx:pt>
          <cx:pt idx="19519">0.12516666666666668</cx:pt>
          <cx:pt idx="19520">1.5707500000000001</cx:pt>
          <cx:pt idx="19521">0.23200000000000001</cx:pt>
          <cx:pt idx="19522">0.057250000000000002</cx:pt>
          <cx:pt idx="19523">0.10975</cx:pt>
          <cx:pt idx="19524">0.20400000000000001</cx:pt>
          <cx:pt idx="19525">0.88250000000000006</cx:pt>
          <cx:pt idx="19526">0.04675</cx:pt>
          <cx:pt idx="19527">0.0385</cx:pt>
          <cx:pt idx="19528">1.7225000000000001</cx:pt>
          <cx:pt idx="19529">0.223</cx:pt>
          <cx:pt idx="19530">0.34100000000000003</cx:pt>
          <cx:pt idx="19531">0.17575000000000002</cx:pt>
          <cx:pt idx="19532">0.01</cx:pt>
          <cx:pt idx="19533">0.92649999999999999</cx:pt>
          <cx:pt idx="19534">0.01975</cx:pt>
          <cx:pt idx="19535">0.026499999999999999</cx:pt>
          <cx:pt idx="19536">1.4650000000000001</cx:pt>
          <cx:pt idx="19537">0.20450000000000002</cx:pt>
          <cx:pt idx="19538">0.378</cx:pt>
          <cx:pt idx="19539">0.04083333333333334</cx:pt>
          <cx:pt idx="19540">0.45816666666666672</cx:pt>
          <cx:pt idx="19541">0.20400000000000001</cx:pt>
          <cx:pt idx="19542">0.1205</cx:pt>
          <cx:pt idx="19543">0.059000000000000004</cx:pt>
          <cx:pt idx="19544">2.3206666666666664</cx:pt>
          <cx:pt idx="19545">0.32933333333333331</cx:pt>
          <cx:pt idx="19546">0.57766666666666666</cx:pt>
          <cx:pt idx="19547">0.19783333333333331</cx:pt>
          <cx:pt idx="19548">0.35066666666666668</cx:pt>
          <cx:pt idx="19549">0.59416666666666673</cx:pt>
          <cx:pt idx="19550">0.22233333333333336</cx:pt>
          <cx:pt idx="19551">0.048666666666666664</cx:pt>
          <cx:pt idx="19552">3.1339999999999999</cx:pt>
          <cx:pt idx="19553">0.26524999999999999</cx:pt>
          <cx:pt idx="19554">0.45800000000000002</cx:pt>
          <cx:pt idx="19555">0.088999999999999996</cx:pt>
          <cx:pt idx="19556">0.27900000000000003</cx:pt>
          <cx:pt idx="19557">1.9217500000000001</cx:pt>
          <cx:pt idx="19558">0.11175</cx:pt>
          <cx:pt idx="19559">0.0092499999999999995</cx:pt>
          <cx:pt idx="19560">2.61625</cx:pt>
          <cx:pt idx="19561">0.26650000000000001</cx:pt>
          <cx:pt idx="19562">0.85375000000000001</cx:pt>
          <cx:pt idx="19563">0.083500000000000005</cx:pt>
          <cx:pt idx="19564">0.45100000000000001</cx:pt>
          <cx:pt idx="19565">0.70574999999999999</cx:pt>
          <cx:pt idx="19566">0.20625000000000002</cx:pt>
          <cx:pt idx="19567">0.049500000000000002</cx:pt>
          <cx:pt idx="19568">1.1196666666666666</cx:pt>
          <cx:pt idx="19569">0.24666666666666667</cx:pt>
          <cx:pt idx="19570">0.13133333333333336</cx:pt>
          <cx:pt idx="19571">0.23633333333333334</cx:pt>
          <cx:pt idx="19572">0.026666666666666668</cx:pt>
          <cx:pt idx="19573">0.19866666666666669</cx:pt>
          <cx:pt idx="19574">0.25600000000000001</cx:pt>
          <cx:pt idx="19575">0.024</cx:pt>
          <cx:pt idx="19576">2.86225</cx:pt>
          <cx:pt idx="19577">0.29849999999999999</cx:pt>
          <cx:pt idx="19578">0.87875000000000003</cx:pt>
          <cx:pt idx="19579">0.052499999999999998</cx:pt>
          <cx:pt idx="19580">0.312</cx:pt>
          <cx:pt idx="19581">1.2152499999999999</cx:pt>
          <cx:pt idx="19582">0.064500000000000002</cx:pt>
          <cx:pt idx="19583">0.040750000000000001</cx:pt>
          <cx:pt idx="19584">2.44625</cx:pt>
          <cx:pt idx="19585">0.2175</cx:pt>
          <cx:pt idx="19586">0.044249999999999998</cx:pt>
          <cx:pt idx="19587">0.55574999999999997</cx:pt>
          <cx:pt idx="19588">0.14724999999999999</cx:pt>
          <cx:pt idx="19589">1.2845</cx:pt>
          <cx:pt idx="19590">0.12</cx:pt>
          <cx:pt idx="19591">0.076999999999999999</cx:pt>
          <cx:pt idx="19592">1.1521666666666666</cx:pt>
          <cx:pt idx="19593">0.14899999999999999</cx:pt>
          <cx:pt idx="19594">0.11033333333333334</cx:pt>
          <cx:pt idx="19595">0.29066666666666668</cx:pt>
          <cx:pt idx="19596">0.41466666666666668</cx:pt>
          <cx:pt idx="19597">0.070166666666666655</cx:pt>
          <cx:pt idx="19598">0.083833333333333329</cx:pt>
          <cx:pt idx="19599">0.033500000000000002</cx:pt>
          <cx:pt idx="19600">1.5992500000000001</cx:pt>
          <cx:pt idx="19601">0.43475000000000003</cx:pt>
          <cx:pt idx="19602">0.09375</cx:pt>
          <cx:pt idx="19603">0.10625</cx:pt>
          <cx:pt idx="19604">0.13925000000000001</cx:pt>
          <cx:pt idx="19605">0.71925000000000006</cx:pt>
          <cx:pt idx="19606">0.077499999999999999</cx:pt>
          <cx:pt idx="19607">0.028500000000000001</cx:pt>
          <cx:pt idx="19608">1.3315000000000001</cx:pt>
          <cx:pt idx="19609">0.15616666666666665</cx:pt>
          <cx:pt idx="19610">0.40816666666666662</cx:pt>
          <cx:pt idx="19611">0.047500000000000001</cx:pt>
          <cx:pt idx="19612">0.093166666666666675</cx:pt>
          <cx:pt idx="19613">0.47016666666666662</cx:pt>
          <cx:pt idx="19614">0.11750000000000001</cx:pt>
          <cx:pt idx="19615">0.038833333333333338</cx:pt>
          <cx:pt idx="19616">2.1732499999999999</cx:pt>
          <cx:pt idx="19617">0.25475000000000003</cx:pt>
          <cx:pt idx="19618">0.45224999999999999</cx:pt>
          <cx:pt idx="19619">0.18325</cx:pt>
          <cx:pt idx="19620">0.31825000000000003</cx:pt>
          <cx:pt idx="19621">0.83299999999999996</cx:pt>
          <cx:pt idx="19622">0.10050000000000001</cx:pt>
          <cx:pt idx="19623">0.03125</cx:pt>
          <cx:pt idx="19624">1.7284999999999999</cx:pt>
          <cx:pt idx="19625">0.183</cx:pt>
          <cx:pt idx="19626">0.61475000000000002</cx:pt>
          <cx:pt idx="19627">0.153</cx:pt>
          <cx:pt idx="19628">0.017000000000000001</cx:pt>
          <cx:pt idx="19629">0.66149999999999998</cx:pt>
          <cx:pt idx="19630">0.055500000000000001</cx:pt>
          <cx:pt idx="19631">0.043750000000000004</cx:pt>
          <cx:pt idx="19632">1.5584378040305766</cx:pt>
          <cx:pt idx="19633">0.18996525364836692</cx:pt>
          <cx:pt idx="19634">0.49517720639332874</cx:pt>
          <cx:pt idx="19635">0.087082696316886712</cx:pt>
          <cx:pt idx="19636">0.44097289784572624</cx:pt>
          <cx:pt idx="19637">0.23533009034051428</cx:pt>
          <cx:pt idx="19638">0.082223766504517029</cx:pt>
          <cx:pt idx="19639">0.027685892981236974</cx:pt>
          <cx:pt idx="19640">1.6134999999999999</cx:pt>
          <cx:pt idx="19641">0.22233333333333336</cx:pt>
          <cx:pt idx="19642">0.28266666666666668</cx:pt>
          <cx:pt idx="19643">0.21216666666666667</cx:pt>
          <cx:pt idx="19644">0.36183333333333334</cx:pt>
          <cx:pt idx="19645">0.32816666666666672</cx:pt>
          <cx:pt idx="19646">0.15833333333333335</cx:pt>
          <cx:pt idx="19647">0.048000000000000001</cx:pt>
          <cx:pt idx="19648">2.9007936066712996</cx:pt>
          <cx:pt idx="19649">0.3007088255733148</cx:pt>
          <cx:pt idx="19650">0.052786657400972901</cx:pt>
          <cx:pt idx="19651">0.12961917998610145</cx:pt>
          <cx:pt idx="19652">0.30095899930507297</cx:pt>
          <cx:pt idx="19653">1.943599722029187</cx:pt>
          <cx:pt idx="19654">0.14309937456567062</cx:pt>
          <cx:pt idx="19655">0.030020847810979849</cx:pt>
          <cx:pt idx="19656">2.0249999999999999</cx:pt>
          <cx:pt idx="19657">0.14325000000000002</cx:pt>
          <cx:pt idx="19658">0.51375000000000004</cx:pt>
          <cx:pt idx="19659">0.052749999999999998</cx:pt>
          <cx:pt idx="19660">0.35599999999999998</cx:pt>
          <cx:pt idx="19661">0.75950000000000006</cx:pt>
          <cx:pt idx="19662">0.1585</cx:pt>
          <cx:pt idx="19663">0.041250000000000002</cx:pt>
          <cx:pt idx="19664">1.9699999999999998</cx:pt>
          <cx:pt idx="19665">0.28733333333333333</cx:pt>
          <cx:pt idx="19666">0.59566666666666679</cx:pt>
          <cx:pt idx="19667">0.23500000000000001</cx:pt>
          <cx:pt idx="19668">0.063333333333333339</cx:pt>
          <cx:pt idx="19669">0.42799999999999999</cx:pt>
          <cx:pt idx="19670">0.33833333333333332</cx:pt>
          <cx:pt idx="19671">0.022333333333333334</cx:pt>
          <cx:pt idx="19672">2.9910000000000001</cx:pt>
          <cx:pt idx="19673">0.28225</cx:pt>
          <cx:pt idx="19674">0.39774999999999999</cx:pt>
          <cx:pt idx="19675">0.13700000000000001</cx:pt>
          <cx:pt idx="19676">0.21375</cx:pt>
          <cx:pt idx="19677">1.84775</cx:pt>
          <cx:pt idx="19678">0.049000000000000002</cx:pt>
          <cx:pt idx="19679">0.063500000000000001</cx:pt>
          <cx:pt idx="19680">2.976</cx:pt>
          <cx:pt idx="19681">0.25674999999999998</cx:pt>
          <cx:pt idx="19682">0.15675</cx:pt>
          <cx:pt idx="19683">0.63500000000000001</cx:pt>
          <cx:pt idx="19684">0.28175</cx:pt>
          <cx:pt idx="19685">1.29375</cx:pt>
          <cx:pt idx="19686">0.19325000000000001</cx:pt>
          <cx:pt idx="19687">0.15875</cx:pt>
          <cx:pt idx="19688">1.423</cx:pt>
          <cx:pt idx="19689">0.17966666666666667</cx:pt>
          <cx:pt idx="19690">0.4378333333333333</cx:pt>
          <cx:pt idx="19691">0.25033333333333335</cx:pt>
          <cx:pt idx="19692">0.35883333333333334</cx:pt>
          <cx:pt idx="19693">0.080166666666666664</cx:pt>
          <cx:pt idx="19694">0.091666666666666674</cx:pt>
          <cx:pt idx="19695">0.024500000000000001</cx:pt>
          <cx:pt idx="19696">2.11375</cx:pt>
          <cx:pt idx="19697">0.24925</cx:pt>
          <cx:pt idx="19698">0.30675000000000002</cx:pt>
          <cx:pt idx="19699">0.17724999999999999</cx:pt>
          <cx:pt idx="19700">0.1915</cx:pt>
          <cx:pt idx="19701">0.96775</cx:pt>
          <cx:pt idx="19702">0.19075</cx:pt>
          <cx:pt idx="19703">0.030499999999999999</cx:pt>
          <cx:pt idx="19704">1.5509999999999997</cx:pt>
          <cx:pt idx="19705">0.19216666666666665</cx:pt>
          <cx:pt idx="19706">0.50116666666666665</cx:pt>
          <cx:pt idx="19707">0.037999999999999999</cx:pt>
          <cx:pt idx="19708">0.1305</cx:pt>
          <cx:pt idx="19709">0.4888333333333334</cx:pt>
          <cx:pt idx="19710">0.14483333333333334</cx:pt>
          <cx:pt idx="19711">0.055500000000000001</cx:pt>
          <cx:pt idx="19712">2.1935000000000002</cx:pt>
          <cx:pt idx="19713">0.23775000000000002</cx:pt>
          <cx:pt idx="19714">0.50050000000000006</cx:pt>
          <cx:pt idx="19715">0.16125</cx:pt>
          <cx:pt idx="19716">0.29949999999999999</cx:pt>
          <cx:pt idx="19717">0.82000000000000006</cx:pt>
          <cx:pt idx="19718">0.098000000000000004</cx:pt>
          <cx:pt idx="19719">0.076499999999999999</cx:pt>
          <cx:pt idx="19720">1.6505000000000001</cx:pt>
          <cx:pt idx="19721">0.2445</cx:pt>
          <cx:pt idx="19722">0.30675000000000002</cx:pt>
          <cx:pt idx="19723">0.1565</cx:pt>
          <cx:pt idx="19724">0.041000000000000002</cx:pt>
          <cx:pt idx="19725">0.71999999999999997</cx:pt>
          <cx:pt idx="19726">0.12625</cx:pt>
          <cx:pt idx="19727">0.055500000000000001</cx:pt>
          <cx:pt idx="19728">1.4005000000000001</cx:pt>
          <cx:pt idx="19729">0.24216666666666667</cx:pt>
          <cx:pt idx="19730">0.43499999999999994</cx:pt>
          <cx:pt idx="19731">0.038833333333333338</cx:pt>
          <cx:pt idx="19732">0.34466666666666668</cx:pt>
          <cx:pt idx="19733">0.21383333333333332</cx:pt>
          <cx:pt idx="19734">0.086500000000000007</cx:pt>
          <cx:pt idx="19735">0.0395</cx:pt>
          <cx:pt idx="19736">2.1276666666666668</cx:pt>
          <cx:pt idx="19737">0.21266666666666667</cx:pt>
          <cx:pt idx="19738">0.80466666666666664</cx:pt>
          <cx:pt idx="19739">0.16566666666666668</cx:pt>
          <cx:pt idx="19740">0.434</cx:pt>
          <cx:pt idx="19741">0.33216666666666667</cx:pt>
          <cx:pt idx="19742">0.13733333333333334</cx:pt>
          <cx:pt idx="19743">0.041166666666666664</cx:pt>
          <cx:pt idx="19744">3.8257500000000002</cx:pt>
          <cx:pt idx="19745">0.28725000000000001</cx:pt>
          <cx:pt idx="19746">0.34500000000000003</cx:pt>
          <cx:pt idx="19747">0.193</cx:pt>
          <cx:pt idx="19748">0.3165</cx:pt>
          <cx:pt idx="19749">2.3872499999999999</cx:pt>
          <cx:pt idx="19750">0.24224999999999999</cx:pt>
          <cx:pt idx="19751">0.0545</cx:pt>
          <cx:pt idx="19752">1.8220000000000001</cx:pt>
          <cx:pt idx="19753">0.17899999999999999</cx:pt>
          <cx:pt idx="19754">0.80249999999999999</cx:pt>
          <cx:pt idx="19755">0.063500000000000001</cx:pt>
          <cx:pt idx="19756">0.41875000000000001</cx:pt>
          <cx:pt idx="19757">0.14225000000000002</cx:pt>
          <cx:pt idx="19758">0.17849999999999999</cx:pt>
          <cx:pt idx="19759">0.037499999999999999</cx:pt>
          <cx:pt idx="19760">2.636333333333333</cx:pt>
          <cx:pt idx="19761">0.3843333333333333</cx:pt>
          <cx:pt idx="19762">1.1140000000000001</cx:pt>
          <cx:pt idx="19763">0.23500000000000001</cx:pt>
          <cx:pt idx="19764">0.096666666666666679</cx:pt>
          <cx:pt idx="19765">0.46333333333333337</cx:pt>
          <cx:pt idx="19766">0.3143333333333333</cx:pt>
          <cx:pt idx="19767">0.02866666666666667</cx:pt>
          <cx:pt idx="19768">3.5295000000000001</cx:pt>
          <cx:pt idx="19769">0.23025000000000001</cx:pt>
          <cx:pt idx="19770">0.42049999999999998</cx:pt>
          <cx:pt idx="19771">0.037749999999999999</cx:pt>
          <cx:pt idx="19772">0.25774999999999998</cx:pt>
          <cx:pt idx="19773">2.4835000000000003</cx:pt>
          <cx:pt idx="19774">0.044749999999999998</cx:pt>
          <cx:pt idx="19775">0.055</cx:pt>
          <cx:pt idx="19776">3.3265000000000002</cx:pt>
          <cx:pt idx="19777">0.28999999999999998</cx:pt>
          <cx:pt idx="19778">0.6875</cx:pt>
          <cx:pt idx="19779">0.45400000000000001</cx:pt>
          <cx:pt idx="19780">0.33100000000000002</cx:pt>
          <cx:pt idx="19781">1.351</cx:pt>
          <cx:pt idx="19782">0.15625</cx:pt>
          <cx:pt idx="19783">0.056750000000000002</cx:pt>
          <cx:pt idx="19784">1.8316666666666668</cx:pt>
          <cx:pt idx="19785">0.19916666666666666</cx:pt>
          <cx:pt idx="19786">0.52866666666666673</cx:pt>
          <cx:pt idx="19787">0.32983333333333331</cx:pt>
          <cx:pt idx="19788">0.55533333333333335</cx:pt>
          <cx:pt idx="19789">0.070000000000000021</cx:pt>
          <cx:pt idx="19790">0.12383333333333334</cx:pt>
          <cx:pt idx="19791">0.024833333333333332</cx:pt>
          <cx:pt idx="19792">1.98275</cx:pt>
          <cx:pt idx="19793">0.26350000000000001</cx:pt>
          <cx:pt idx="19794">0.25750000000000001</cx:pt>
          <cx:pt idx="19795">0.20225000000000001</cx:pt>
          <cx:pt idx="19796">0.23450000000000001</cx:pt>
          <cx:pt idx="19797">0.88075000000000003</cx:pt>
          <cx:pt idx="19798">0.090999999999999998</cx:pt>
          <cx:pt idx="19799">0.053249999999999999</cx:pt>
          <cx:pt idx="19800">1.5034999999999998</cx:pt>
          <cx:pt idx="19801">0.14583333333333334</cx:pt>
          <cx:pt idx="19802">0.41066666666666662</cx:pt>
          <cx:pt idx="19803">0.040000000000000001</cx:pt>
          <cx:pt idx="19804">0.15233333333333335</cx:pt>
          <cx:pt idx="19805">0.49616666666666664</cx:pt>
          <cx:pt idx="19806">0.19333333333333336</cx:pt>
          <cx:pt idx="19807">0.065166666666666678</cx:pt>
          <cx:pt idx="19808">2.0100000000000002</cx:pt>
          <cx:pt idx="19809">0.26250000000000001</cx:pt>
          <cx:pt idx="19810">0.41525000000000001</cx:pt>
          <cx:pt idx="19811">0.064750000000000002</cx:pt>
          <cx:pt idx="19812">0.31125000000000003</cx:pt>
          <cx:pt idx="19813">0.73775000000000002</cx:pt>
          <cx:pt idx="19814">0.13750000000000001</cx:pt>
          <cx:pt idx="19815">0.081000000000000003</cx:pt>
          <cx:pt idx="19816">1.51925</cx:pt>
          <cx:pt idx="19817">0.22625000000000001</cx:pt>
          <cx:pt idx="19818">0.34625</cx:pt>
          <cx:pt idx="19819">0.17999999999999999</cx:pt>
          <cx:pt idx="19820">0.01575</cx:pt>
          <cx:pt idx="19821">0.59650000000000003</cx:pt>
          <cx:pt idx="19822">0.12075</cx:pt>
          <cx:pt idx="19823">0.033750000000000002</cx:pt>
          <cx:pt idx="19824">1.2945</cx:pt>
          <cx:pt idx="19825">0.19650000000000001</cx:pt>
          <cx:pt idx="19826">0.23600000000000002</cx:pt>
          <cx:pt idx="19827">0.025166666666666667</cx:pt>
          <cx:pt idx="19828">0.50216666666666665</cx:pt>
          <cx:pt idx="19829">0.22416666666666665</cx:pt>
          <cx:pt idx="19830">0.062</cx:pt>
          <cx:pt idx="19831">0.048500000000000001</cx:pt>
          <cx:pt idx="19832">2.1275000000000004</cx:pt>
          <cx:pt idx="19833">0.17000000000000001</cx:pt>
          <cx:pt idx="19834">0.63750000000000018</cx:pt>
          <cx:pt idx="19835">0.20466666666666669</cx:pt>
          <cx:pt idx="19836">0.47766666666666668</cx:pt>
          <cx:pt idx="19837">0.45166666666666666</cx:pt>
          <cx:pt idx="19838">0.13250000000000001</cx:pt>
          <cx:pt idx="19839">0.053499999999999999</cx:pt>
          <cx:pt idx="19840">3.7417500000000001</cx:pt>
          <cx:pt idx="19841">0.22950000000000001</cx:pt>
          <cx:pt idx="19842">0.092999999999999999</cx:pt>
          <cx:pt idx="19843">0.40800000000000003</cx:pt>
          <cx:pt idx="19844">0.66425000000000001</cx:pt>
          <cx:pt idx="19845">1.9890000000000001</cx:pt>
          <cx:pt idx="19846">0.28550000000000003</cx:pt>
          <cx:pt idx="19847">0.072499999999999995</cx:pt>
          <cx:pt idx="19848">1.7907500000000001</cx:pt>
          <cx:pt idx="19849">0.33600000000000002</cx:pt>
          <cx:pt idx="19850">0.48525000000000001</cx:pt>
          <cx:pt idx="19851">0.060749999999999998</cx:pt>
          <cx:pt idx="19852">0.39700000000000002</cx:pt>
          <cx:pt idx="19853">0.39100000000000001</cx:pt>
          <cx:pt idx="19854">0.086750000000000008</cx:pt>
          <cx:pt idx="19855">0.034000000000000002</cx:pt>
          <cx:pt idx="19856">1.6353333333333335</cx:pt>
          <cx:pt idx="19857">0.372</cx:pt>
          <cx:pt idx="19858">0.26600000000000001</cx:pt>
          <cx:pt idx="19859">0.23400000000000001</cx:pt>
          <cx:pt idx="19860">0.0040000000000000001</cx:pt>
          <cx:pt idx="19861">0.47999999999999998</cx:pt>
          <cx:pt idx="19862">0.25266666666666665</cx:pt>
          <cx:pt idx="19863">0.026666666666666668</cx:pt>
          <cx:pt idx="19864">4.0255000000000001</cx:pt>
          <cx:pt idx="19865">0.26200000000000001</cx:pt>
          <cx:pt idx="19866">0.82150000000000001</cx:pt>
          <cx:pt idx="19867">0.040250000000000001</cx:pt>
          <cx:pt idx="19868">0.28125</cx:pt>
          <cx:pt idx="19869">2.5062500000000001</cx:pt>
          <cx:pt idx="19870">0.061249999999999999</cx:pt>
          <cx:pt idx="19871">0.052999999999999999</cx:pt>
          <cx:pt idx="19872">2.5619999999999998</cx:pt>
          <cx:pt idx="19873">0.22225</cx:pt>
          <cx:pt idx="19874">0.11900000000000001</cx:pt>
          <cx:pt idx="19875">0.44775000000000004</cx:pt>
          <cx:pt idx="19876">0.216</cx:pt>
          <cx:pt idx="19877">1.2987500000000001</cx:pt>
          <cx:pt idx="19878">0.14400000000000002</cx:pt>
          <cx:pt idx="19879">0.11425</cx:pt>
          <cx:pt idx="19880">1.6988333333333332</cx:pt>
          <cx:pt idx="19881">0.19466666666666665</cx:pt>
          <cx:pt idx="19882">0.57250000000000001</cx:pt>
          <cx:pt idx="19883">0.3066666666666667</cx:pt>
          <cx:pt idx="19884">0.44833333333333331</cx:pt>
          <cx:pt idx="19885">0.10833333333333334</cx:pt>
          <cx:pt idx="19886">0.036833333333333336</cx:pt>
          <cx:pt idx="19887">0.0315</cx:pt>
          <cx:pt idx="19888">2.5767500000000001</cx:pt>
          <cx:pt idx="19889">0.27350000000000002</cx:pt>
          <cx:pt idx="19890">1.0395000000000001</cx:pt>
          <cx:pt idx="19891">0.15825</cx:pt>
          <cx:pt idx="19892">0.12625</cx:pt>
          <cx:pt idx="19893">0.83925000000000005</cx:pt>
          <cx:pt idx="19894">0.081500000000000003</cx:pt>
          <cx:pt idx="19895">0.058500000000000003</cx:pt>
          <cx:pt idx="19896">1.6468333333333336</cx:pt>
          <cx:pt idx="19897">0.20766666666666667</cx:pt>
          <cx:pt idx="19898">0.59616666666666662</cx:pt>
          <cx:pt idx="19899">0.034000000000000002</cx:pt>
          <cx:pt idx="19900">0.13600000000000001</cx:pt>
          <cx:pt idx="19901">0.46450000000000002</cx:pt>
          <cx:pt idx="19902">0.12216666666666667</cx:pt>
          <cx:pt idx="19903">0.086333333333333331</cx:pt>
          <cx:pt idx="19904">2.2192500000000002</cx:pt>
          <cx:pt idx="19905">0.27350000000000002</cx:pt>
          <cx:pt idx="19906">0.1615</cx:pt>
          <cx:pt idx="19907">0.26224999999999998</cx:pt>
          <cx:pt idx="19908">0.29249999999999998</cx:pt>
          <cx:pt idx="19909">1.02125</cx:pt>
          <cx:pt idx="19910">0.12125</cx:pt>
          <cx:pt idx="19911">0.087000000000000008</cx:pt>
          <cx:pt idx="19912">2.2850000000000001</cx:pt>
          <cx:pt idx="19913">0.26550000000000001</cx:pt>
          <cx:pt idx="19914">0.71725000000000005</cx:pt>
          <cx:pt idx="19915">0.19800000000000001</cx:pt>
          <cx:pt idx="19916">0.038249999999999999</cx:pt>
          <cx:pt idx="19917">0.9345</cx:pt>
          <cx:pt idx="19918">0.1145</cx:pt>
          <cx:pt idx="19919">0.017000000000000001</cx:pt>
          <cx:pt idx="19920">1.8920000000000003</cx:pt>
          <cx:pt idx="19921">0.20433333333333334</cx:pt>
          <cx:pt idx="19922">0.81300000000000006</cx:pt>
          <cx:pt idx="19923">0.030333333333333334</cx:pt>
          <cx:pt idx="19924">0.50150000000000006</cx:pt>
          <cx:pt idx="19925">0.23816666666666669</cx:pt>
          <cx:pt idx="19926">0.074999999999999997</cx:pt>
          <cx:pt idx="19927">0.029666666666666668</cx:pt>
          <cx:pt idx="19928">2.6693333333333333</cx:pt>
          <cx:pt idx="19929">0.14849999999999999</cx:pt>
          <cx:pt idx="19930">1.077</cx:pt>
          <cx:pt idx="19931">0.23183333333333334</cx:pt>
          <cx:pt idx="19932">0.56666666666666665</cx:pt>
          <cx:pt idx="19933">0.44966666666666671</cx:pt>
          <cx:pt idx="19934">0.16450000000000001</cx:pt>
          <cx:pt idx="19935">0.031166666666666669</cx:pt>
          <cx:pt idx="19936">4.194</cx:pt>
          <cx:pt idx="19937">0.26550000000000001</cx:pt>
          <cx:pt idx="19938">0.01025</cx:pt>
          <cx:pt idx="19939">0.29999999999999999</cx:pt>
          <cx:pt idx="19940">0.69700000000000006</cx:pt>
          <cx:pt idx="19941">2.5345</cx:pt>
          <cx:pt idx="19942">0.34800000000000003</cx:pt>
          <cx:pt idx="19943">0.03875</cx:pt>
          <cx:pt idx="19944">2.1912500000000001</cx:pt>
          <cx:pt idx="19945">0.27000000000000002</cx:pt>
          <cx:pt idx="19946">0.78449999999999998</cx:pt>
          <cx:pt idx="19947">0.036499999999999998</cx:pt>
          <cx:pt idx="19948">0.46000000000000002</cx:pt>
          <cx:pt idx="19949">0.5605</cx:pt>
          <cx:pt idx="19950">0.034750000000000003</cx:pt>
          <cx:pt idx="19951">0.044999999999999998</cx:pt>
          <cx:pt idx="19952">1.8499999999999999</cx:pt>
          <cx:pt idx="19953">0.35233333333333333</cx:pt>
          <cx:pt idx="19954">0.39799999999999996</cx:pt>
          <cx:pt idx="19955">0.23366666666666666</cx:pt>
          <cx:pt idx="19956">0.0080000000000000002</cx:pt>
          <cx:pt idx="19957">0.44833333333333336</cx:pt>
          <cx:pt idx="19958">0.3783333333333333</cx:pt>
          <cx:pt idx="19959">0.031333333333333331</cx:pt>
          <cx:pt idx="19960">3.4017500000000003</cx:pt>
          <cx:pt idx="19961">0.28075</cx:pt>
          <cx:pt idx="19962">0.58025000000000004</cx:pt>
          <cx:pt idx="19963">0.1225</cx:pt>
          <cx:pt idx="19964">0.28600000000000003</cx:pt>
          <cx:pt idx="19965">2.0412500000000002</cx:pt>
          <cx:pt idx="19966">0.052000000000000005</cx:pt>
          <cx:pt idx="19967">0.039</cx:pt>
          <cx:pt idx="19968">2.8025000000000002</cx:pt>
          <cx:pt idx="19969">0.246</cx:pt>
          <cx:pt idx="19970">0.12225</cx:pt>
          <cx:pt idx="19971">0.57899999999999996</cx:pt>
          <cx:pt idx="19972">0.13850000000000001</cx:pt>
          <cx:pt idx="19973">1.4715</cx:pt>
          <cx:pt idx="19974">0.13075000000000001</cx:pt>
          <cx:pt idx="19975">0.1145</cx:pt>
          <cx:pt idx="19976">1.4058333333333333</cx:pt>
          <cx:pt idx="19977">0.20233333333333334</cx:pt>
          <cx:pt idx="19978">0.26100000000000001</cx:pt>
          <cx:pt idx="19979">0.23733333333333334</cx:pt>
          <cx:pt idx="19980">0.48733333333333334</cx:pt>
          <cx:pt idx="19981">0.077166666666666675</cx:pt>
          <cx:pt idx="19982">0.091999999999999998</cx:pt>
          <cx:pt idx="19983">0.048666666666666664</cx:pt>
          <cx:pt idx="19984">2.6360000000000001</cx:pt>
          <cx:pt idx="19985">0.35399999999999998</cx:pt>
          <cx:pt idx="19986">0.25600000000000001</cx:pt>
          <cx:pt idx="19987">0.36566666666666664</cx:pt>
          <cx:pt idx="19988">0.22</cx:pt>
          <cx:pt idx="19989">1.1533333333333335</cx:pt>
          <cx:pt idx="19990">0.21199999999999999</cx:pt>
          <cx:pt idx="19991">0.074999999999999997</cx:pt>
          <cx:pt idx="19992">1.2310000000000001</cx:pt>
          <cx:pt idx="19993">0.14183333333333334</cx:pt>
          <cx:pt idx="19994">0.26733333333333337</cx:pt>
          <cx:pt idx="19995">0.041500000000000002</cx:pt>
          <cx:pt idx="19996">0.18716666666666665</cx:pt>
          <cx:pt idx="19997">0.45433333333333337</cx:pt>
          <cx:pt idx="19998">0.088833333333333334</cx:pt>
          <cx:pt idx="19999">0.050000000000000003</cx:pt>
          <cx:pt idx="20000">1.9672499999999999</cx:pt>
          <cx:pt idx="20001">0.30525000000000002</cx:pt>
          <cx:pt idx="20002">0.25650000000000001</cx:pt>
          <cx:pt idx="20003">0.074749999999999997</cx:pt>
          <cx:pt idx="20004">0.18024999999999999</cx:pt>
          <cx:pt idx="20005">0.98899999999999999</cx:pt>
          <cx:pt idx="20006">0.053999999999999999</cx:pt>
          <cx:pt idx="20007">0.1075</cx:pt>
          <cx:pt idx="20008">2.7265000000000001</cx:pt>
          <cx:pt idx="20009">0.32650000000000001</cx:pt>
          <cx:pt idx="20010">0.88900000000000001</cx:pt>
          <cx:pt idx="20011">0.20150000000000001</cx:pt>
          <cx:pt idx="20012">0.039</cx:pt>
          <cx:pt idx="20013">1.0349999999999999</cx:pt>
          <cx:pt idx="20014">0.1515</cx:pt>
          <cx:pt idx="20015">0.084000000000000005</cx:pt>
          <cx:pt idx="20016">1.5753333333333333</cx:pt>
          <cx:pt idx="20017">0.19550000000000001</cx:pt>
          <cx:pt idx="20018">0.53733333333333333</cx:pt>
          <cx:pt idx="20019">0.039166666666666662</cx:pt>
          <cx:pt idx="20020">0.48383333333333334</cx:pt>
          <cx:pt idx="20021">0.19883333333333333</cx:pt>
          <cx:pt idx="20022">0.081833333333333327</cx:pt>
          <cx:pt idx="20023">0.038833333333333338</cx:pt>
          <cx:pt idx="20024">2.5394999999999999</cx:pt>
          <cx:pt idx="20025">0.19400000000000001</cx:pt>
          <cx:pt idx="20026">0.79266666666666674</cx:pt>
          <cx:pt idx="20027">0.24316666666666667</cx:pt>
          <cx:pt idx="20028">0.60599999999999998</cx:pt>
          <cx:pt idx="20029">0.4955</cx:pt>
          <cx:pt idx="20030">0.17283333333333334</cx:pt>
          <cx:pt idx="20031">0.035333333333333335</cx:pt>
          <cx:pt idx="20032">4.2207499999999998</cx:pt>
          <cx:pt idx="20033">0.31325000000000003</cx:pt>
          <cx:pt idx="20034">0.080250000000000002</cx:pt>
          <cx:pt idx="20035">0.13475000000000001</cx:pt>
          <cx:pt idx="20036">0.70725000000000005</cx:pt>
          <cx:pt idx="20037">2.6107499999999999</cx:pt>
          <cx:pt idx="20038">0.31475000000000003</cx:pt>
          <cx:pt idx="20039">0.059750000000000004</cx:pt>
          <cx:pt idx="20040">2.5664947880472546</cx:pt>
          <cx:pt idx="20041">0.19988881167477415</cx:pt>
          <cx:pt idx="20042">1.0414732453092423</cx:pt>
          <cx:pt idx="20043">0.083020152883947179</cx:pt>
          <cx:pt idx="20044">0.28444753300903403</cx:pt>
          <cx:pt idx="20045">0.56889506601806805</cx:pt>
          <cx:pt idx="20046">0.26093120222376648</cx:pt>
          <cx:pt idx="20047">0.12783877692842252</cx:pt>
          <cx:pt idx="20048">1.8863333333333334</cx:pt>
          <cx:pt idx="20049">0.42899999999999999</cx:pt>
          <cx:pt idx="20050">0.39633333333333337</cx:pt>
          <cx:pt idx="20051">0.23100000000000001</cx:pt>
          <cx:pt idx="20052">0.016</cx:pt>
          <cx:pt idx="20053">0.53600000000000003</cx:pt>
          <cx:pt idx="20054">0.24666666666666667</cx:pt>
          <cx:pt idx="20055">0.031333333333333331</cx:pt>
          <cx:pt idx="20056">3.2015000000000002</cx:pt>
          <cx:pt idx="20057">0.24925</cx:pt>
          <cx:pt idx="20058">0.14000000000000001</cx:pt>
          <cx:pt idx="20059">0.036499999999999998</cx:pt>
          <cx:pt idx="20060">0.29349999999999998</cx:pt>
          <cx:pt idx="20061">2.3762500000000002</cx:pt>
          <cx:pt idx="20062">0.067250000000000004</cx:pt>
          <cx:pt idx="20063">0.03875</cx:pt>
          <cx:pt idx="20064">3.2204999999999999</cx:pt>
          <cx:pt idx="20065">0.23850000000000002</cx:pt>
          <cx:pt idx="20066">0.44175000000000003</cx:pt>
          <cx:pt idx="20067">0.53000000000000003</cx:pt>
          <cx:pt idx="20068">0.1865</cx:pt>
          <cx:pt idx="20069">1.5075000000000001</cx:pt>
          <cx:pt idx="20070">0.10250000000000001</cx:pt>
          <cx:pt idx="20071">0.21375</cx:pt>
          <cx:pt idx="20072">1.3870000000000002</cx:pt>
          <cx:pt idx="20073">0.18833333333333335</cx:pt>
          <cx:pt idx="20074">0.39933333333333332</cx:pt>
          <cx:pt idx="20075">0.28616666666666668</cx:pt>
          <cx:pt idx="20076">0.40583333333333332</cx:pt>
          <cx:pt idx="20077">0.029000000000000001</cx:pt>
          <cx:pt idx="20078">0.044666666666666667</cx:pt>
          <cx:pt idx="20079">0.033666666666666664</cx:pt>
          <cx:pt idx="20080">2.8660000000000001</cx:pt>
          <cx:pt idx="20081">0.28133333333333332</cx:pt>
          <cx:pt idx="20082">0.67966666666666664</cx:pt>
          <cx:pt idx="20083">0.40900000000000003</cx:pt>
          <cx:pt idx="20084">0.20933333333333334</cx:pt>
          <cx:pt idx="20085">1.1380000000000001</cx:pt>
          <cx:pt idx="20086">0.11900000000000001</cx:pt>
          <cx:pt idx="20087">0.029666666666666668</cx:pt>
          <cx:pt idx="20088">1.6823333333333332</cx:pt>
          <cx:pt idx="20089">0.16883333333333334</cx:pt>
          <cx:pt idx="20090">0.58250000000000002</cx:pt>
          <cx:pt idx="20091">0.034166666666666665</cx:pt>
          <cx:pt idx="20092">0.16383333333333336</cx:pt>
          <cx:pt idx="20093">0.45700000000000002</cx:pt>
          <cx:pt idx="20094">0.17916666666666667</cx:pt>
          <cx:pt idx="20095">0.096833333333333327</cx:pt>
          <cx:pt idx="20096">2.0485000000000002</cx:pt>
          <cx:pt idx="20097">0.24374999999999999</cx:pt>
          <cx:pt idx="20098">0.26100000000000001</cx:pt>
          <cx:pt idx="20099">0.078750000000000001</cx:pt>
          <cx:pt idx="20100">0.26174999999999998</cx:pt>
          <cx:pt idx="20101">1.0329999999999999</cx:pt>
          <cx:pt idx="20102">0.11925000000000001</cx:pt>
          <cx:pt idx="20103">0.051000000000000004</cx:pt>
          <cx:pt idx="20104">1.9712499999999999</cx:pt>
          <cx:pt idx="20105">0.27424999999999999</cx:pt>
          <cx:pt idx="20106">0.41925000000000001</cx:pt>
          <cx:pt idx="20107">0.19350000000000001</cx:pt>
          <cx:pt idx="20108">0.017000000000000001</cx:pt>
          <cx:pt idx="20109">0.84225000000000005</cx:pt>
          <cx:pt idx="20110">0.11800000000000001</cx:pt>
          <cx:pt idx="20111">0.107</cx:pt>
          <cx:pt idx="20112">1.4171666666666667</cx:pt>
          <cx:pt idx="20113">0.19950000000000001</cx:pt>
          <cx:pt idx="20114">0.41100000000000003</cx:pt>
          <cx:pt idx="20115">0.049666666666666671</cx:pt>
          <cx:pt idx="20116">0.42416666666666669</cx:pt>
          <cx:pt idx="20117">0.189</cx:pt>
          <cx:pt idx="20118">0.068333333333333329</cx:pt>
          <cx:pt idx="20119">0.075499999999999998</cx:pt>
          <cx:pt idx="20120">2.2976666666666672</cx:pt>
          <cx:pt idx="20121">0.15566666666666665</cx:pt>
          <cx:pt idx="20122">0.52249999999999996</cx:pt>
          <cx:pt idx="20123">0.29733333333333339</cx:pt>
          <cx:pt idx="20124">0.61199999999999999</cx:pt>
          <cx:pt idx="20125">0.47666666666666663</cx:pt>
          <cx:pt idx="20126">0.19266666666666665</cx:pt>
          <cx:pt idx="20127">0.04083333333333334</cx:pt>
          <cx:pt idx="20128">4.0010000000000003</cx:pt>
          <cx:pt idx="20129">0.3135</cx:pt>
          <cx:pt idx="20130">0.54025000000000001</cx:pt>
          <cx:pt idx="20131">0.157</cx:pt>
          <cx:pt idx="20132">0.35849999999999999</cx:pt>
          <cx:pt idx="20133">2.3282500000000002</cx:pt>
          <cx:pt idx="20134">0.28075</cx:pt>
          <cx:pt idx="20135">0.022749999999999999</cx:pt>
          <cx:pt idx="20136">1.6637500000000001</cx:pt>
          <cx:pt idx="20137">0.223</cx:pt>
          <cx:pt idx="20138">0.33174999999999999</cx:pt>
          <cx:pt idx="20139">0.073749999999999996</cx:pt>
          <cx:pt idx="20140">0.35100000000000003</cx:pt>
          <cx:pt idx="20141">0.33650000000000002</cx:pt>
          <cx:pt idx="20142">0.15075</cx:pt>
          <cx:pt idx="20143">0.19700000000000001</cx:pt>
          <cx:pt idx="20144">1.5239999999999998</cx:pt>
          <cx:pt idx="20145">0.28366666666666668</cx:pt>
          <cx:pt idx="20146">0.30499999999999999</cx:pt>
          <cx:pt idx="20147">0.23766666666666666</cx:pt>
          <cx:pt idx="20148">0.14633333333333334</cx:pt>
          <cx:pt idx="20149">0.33100000000000002</cx:pt>
          <cx:pt idx="20150">0.20133333333333334</cx:pt>
          <cx:pt idx="20151">0.019</cx:pt>
          <cx:pt idx="20152">3.7422500000000003</cx:pt>
          <cx:pt idx="20153">0.29999999999999999</cx:pt>
          <cx:pt idx="20154">0.49775000000000003</cx:pt>
          <cx:pt idx="20155">0.183</cx:pt>
          <cx:pt idx="20156">0.45400000000000001</cx:pt>
          <cx:pt idx="20157">2.1779999999999999</cx:pt>
          <cx:pt idx="20158">0.073749999999999996</cx:pt>
          <cx:pt idx="20159">0.055750000000000001</cx:pt>
          <cx:pt idx="20160">2.7574999999999998</cx:pt>
          <cx:pt idx="20161">0.187</cx:pt>
          <cx:pt idx="20162">0.17150000000000001</cx:pt>
          <cx:pt idx="20163">0.53549999999999998</cx:pt>
          <cx:pt idx="20164">0.18725</cx:pt>
          <cx:pt idx="20165">1.42025</cx:pt>
          <cx:pt idx="20166">0.099500000000000005</cx:pt>
          <cx:pt idx="20167">0.1565</cx:pt>
          <cx:pt idx="20168">1.2996666666666667</cx:pt>
          <cx:pt idx="20169">0.1875</cx:pt>
          <cx:pt idx="20170">0.22700000000000004</cx:pt>
          <cx:pt idx="20171">0.3106666666666667</cx:pt>
          <cx:pt idx="20172">0.48383333333333334</cx:pt>
          <cx:pt idx="20173">0.03333333333333334</cx:pt>
          <cx:pt idx="20174">0.021666666666666667</cx:pt>
          <cx:pt idx="20175">0.035666666666666666</cx:pt>
          <cx:pt idx="20176">2.2963333333333336</cx:pt>
          <cx:pt idx="20177">0.3133333333333333</cx:pt>
          <cx:pt idx="20178">0.26533333333333331</cx:pt>
          <cx:pt idx="20179">0.3046666666666667</cx:pt>
          <cx:pt idx="20180">0.251</cx:pt>
          <cx:pt idx="20181">0.98033333333333328</cx:pt>
          <cx:pt idx="20182">0.14233333333333334</cx:pt>
          <cx:pt idx="20183">0.039333333333333338</cx:pt>
          <cx:pt idx="20184">1.1656666666666669</cx:pt>
          <cx:pt idx="20185">0.12133333333333333</cx:pt>
          <cx:pt idx="20186">0.25950000000000001</cx:pt>
          <cx:pt idx="20187">0.034333333333333334</cx:pt>
          <cx:pt idx="20188">0.15166666666666667</cx:pt>
          <cx:pt idx="20189">0.4298333333333334</cx:pt>
          <cx:pt idx="20190">0.10350000000000001</cx:pt>
          <cx:pt idx="20191">0.065500000000000003</cx:pt>
          <cx:pt idx="20192">2.3312500000000003</cx:pt>
          <cx:pt idx="20193">0.21049999999999999</cx:pt>
          <cx:pt idx="20194">0.33524999999999999</cx:pt>
          <cx:pt idx="20195">0.19675000000000001</cx:pt>
          <cx:pt idx="20196">0.52675000000000005</cx:pt>
          <cx:pt idx="20197">0.88050000000000006</cx:pt>
          <cx:pt idx="20198">0.098750000000000004</cx:pt>
          <cx:pt idx="20199">0.082750000000000004</cx:pt>
          <cx:pt idx="20200">1.5825</cx:pt>
          <cx:pt idx="20201">0.21475</cx:pt>
          <cx:pt idx="20202">0.28450000000000003</cx:pt>
          <cx:pt idx="20203">0.18875</cx:pt>
          <cx:pt idx="20204">0.073749999999999996</cx:pt>
          <cx:pt idx="20205">0.72199999999999998</cx:pt>
          <cx:pt idx="20206">0.063500000000000001</cx:pt>
          <cx:pt idx="20207">0.035250000000000004</cx:pt>
          <cx:pt idx="20208">1.6131666666666669</cx:pt>
          <cx:pt idx="20209">0.17150000000000001</cx:pt>
          <cx:pt idx="20210">0.47283333333333333</cx:pt>
          <cx:pt idx="20211">0.060999999999999999</cx:pt>
          <cx:pt idx="20212">0.52616666666666667</cx:pt>
          <cx:pt idx="20213">0.16733333333333331</cx:pt>
          <cx:pt idx="20214">0.095166666666666677</cx:pt>
          <cx:pt idx="20215">0.11916666666666667</cx:pt>
          <cx:pt idx="20216">2.343666666666667</cx:pt>
          <cx:pt idx="20217">0.18916666666666665</cx:pt>
          <cx:pt idx="20218">0.66383333333333339</cx:pt>
          <cx:pt idx="20219">0.15816666666666668</cx:pt>
          <cx:pt idx="20220">0.5083333333333333</cx:pt>
          <cx:pt idx="20221">0.59199999999999997</cx:pt>
          <cx:pt idx="20222">0.16650000000000001</cx:pt>
          <cx:pt idx="20223">0.065666666666666679</cx:pt>
          <cx:pt idx="20224">3.5565000000000002</cx:pt>
          <cx:pt idx="20225">0.23950000000000002</cx:pt>
          <cx:pt idx="20226">0.0052500000000000003</cx:pt>
          <cx:pt idx="20227">0.191</cx:pt>
          <cx:pt idx="20228">0.71074999999999999</cx:pt>
          <cx:pt idx="20229">2.2195</cx:pt>
          <cx:pt idx="20230">0.17375000000000002</cx:pt>
          <cx:pt idx="20231">0.016750000000000001</cx:pt>
          <cx:pt idx="20232">2.02725</cx:pt>
          <cx:pt idx="20233">0.19425000000000001</cx:pt>
          <cx:pt idx="20234">0.99824999999999997</cx:pt>
          <cx:pt idx="20235">0.079750000000000001</cx:pt>
          <cx:pt idx="20236">0.26224999999999998</cx:pt>
          <cx:pt idx="20237">0.16975000000000001</cx:pt>
          <cx:pt idx="20238">0.13400000000000001</cx:pt>
          <cx:pt idx="20239">0.189</cx:pt>
          <cx:pt idx="20240">1.1263333333333334</cx:pt>
          <cx:pt idx="20241">0.22500000000000001</cx:pt>
          <cx:pt idx="20242">0.17999999999999999</cx:pt>
          <cx:pt idx="20243">0.23833333333333334</cx:pt>
          <cx:pt idx="20244">0.041000000000000002</cx:pt>
          <cx:pt idx="20245">0.22</cx:pt>
          <cx:pt idx="20246">0.19766666666666666</cx:pt>
          <cx:pt idx="20247">0.024333333333333332</cx:pt>
          <cx:pt idx="20248">3.79</cx:pt>
          <cx:pt idx="20249">0.20475000000000002</cx:pt>
          <cx:pt idx="20250">0.83325000000000005</cx:pt>
          <cx:pt idx="20251">0.13400000000000001</cx:pt>
          <cx:pt idx="20252">0.19175</cx:pt>
          <cx:pt idx="20253">2.323</cx:pt>
          <cx:pt idx="20254">0.062</cx:pt>
          <cx:pt idx="20255">0.041250000000000002</cx:pt>
          <cx:pt idx="20256">2.7442500000000001</cx:pt>
          <cx:pt idx="20257">0.253</cx:pt>
          <cx:pt idx="20258">0.29325000000000001</cx:pt>
          <cx:pt idx="20259">0.41550000000000004</cx:pt>
          <cx:pt idx="20260">0.18475</cx:pt>
          <cx:pt idx="20261">1.42075</cx:pt>
          <cx:pt idx="20262">0.053499999999999999</cx:pt>
          <cx:pt idx="20263">0.1235</cx:pt>
          <cx:pt idx="20264">1.7770000000000001</cx:pt>
          <cx:pt idx="20265">0.15916666666666665</cx:pt>
          <cx:pt idx="20266">0.34883333333333338</cx:pt>
          <cx:pt idx="20267">0.43083333333333335</cx:pt>
          <cx:pt idx="20268">0.61816666666666664</cx:pt>
          <cx:pt idx="20269">0.1075</cx:pt>
          <cx:pt idx="20270">0.071500000000000008</cx:pt>
          <cx:pt idx="20271">0.041000000000000002</cx:pt>
          <cx:pt idx="20272">2.0180000000000002</cx:pt>
          <cx:pt idx="20273">0.26766666666666666</cx:pt>
          <cx:pt idx="20274">0.11900000000000001</cx:pt>
          <cx:pt idx="20275">0.33466666666666667</cx:pt>
          <cx:pt idx="20276">0.27900000000000003</cx:pt>
          <cx:pt idx="20277">0.89066666666666672</cx:pt>
          <cx:pt idx="20278">0.084666666666666668</cx:pt>
          <cx:pt idx="20279">0.042333333333333334</cx:pt>
          <cx:pt idx="20280">1.3210000000000002</cx:pt>
          <cx:pt idx="20281">0.20033333333333334</cx:pt>
          <cx:pt idx="20282">0.39633333333333337</cx:pt>
          <cx:pt idx="20283">0.034166666666666665</cx:pt>
          <cx:pt idx="20284">0.16266666666666665</cx:pt>
          <cx:pt idx="20285">0.4395</cx:pt>
          <cx:pt idx="20286">0.064333333333333326</cx:pt>
          <cx:pt idx="20287">0.023666666666666669</cx:pt>
          <cx:pt idx="20288">2.12425</cx:pt>
          <cx:pt idx="20289">0.29575000000000001</cx:pt>
          <cx:pt idx="20290">0.34800000000000003</cx:pt>
          <cx:pt idx="20291">0.19975000000000001</cx:pt>
          <cx:pt idx="20292">0.153</cx:pt>
          <cx:pt idx="20293">0.89000000000000001</cx:pt>
          <cx:pt idx="20294">0.14474999999999999</cx:pt>
          <cx:pt idx="20295">0.092999999999999999</cx:pt>
          <cx:pt idx="20296">1.4995000000000001</cx:pt>
          <cx:pt idx="20297">0.28075</cx:pt>
          <cx:pt idx="20298">0.17450000000000002</cx:pt>
          <cx:pt idx="20299">0.1875</cx:pt>
          <cx:pt idx="20300">0.0054999999999999997</cx:pt>
          <cx:pt idx="20301">0.71750000000000003</cx:pt>
          <cx:pt idx="20302">0.10025000000000001</cx:pt>
          <cx:pt idx="20303">0.033500000000000002</cx:pt>
          <cx:pt idx="20304">1.7335000000000003</cx:pt>
          <cx:pt idx="20305">0.20500000000000002</cx:pt>
          <cx:pt idx="20306">0.61633333333333329</cx:pt>
          <cx:pt idx="20307">0.073833333333333334</cx:pt>
          <cx:pt idx="20308">0.51466666666666661</cx:pt>
          <cx:pt idx="20309">0.19466666666666668</cx:pt>
          <cx:pt idx="20310">0.064666666666666678</cx:pt>
          <cx:pt idx="20311">0.064333333333333326</cx:pt>
          <cx:pt idx="20312">2.0136666666666665</cx:pt>
          <cx:pt idx="20313">0.20333333333333334</cx:pt>
          <cx:pt idx="20314">0.62066666666666681</cx:pt>
          <cx:pt idx="20315">0.18583333333333332</cx:pt>
          <cx:pt idx="20316">0.4458333333333333</cx:pt>
          <cx:pt idx="20317">0.34999999999999998</cx:pt>
          <cx:pt idx="20318">0.14100000000000001</cx:pt>
          <cx:pt idx="20319">0.067000000000000004</cx:pt>
          <cx:pt idx="20320">4.0067500000000003</cx:pt>
          <cx:pt idx="20321">0.23375000000000001</cx:pt>
          <cx:pt idx="20322">0.090999999999999998</cx:pt>
          <cx:pt idx="20323">0.22675000000000001</cx:pt>
          <cx:pt idx="20324">0.378</cx:pt>
          <cx:pt idx="20325">2.7965</cx:pt>
          <cx:pt idx="20326">0.15925</cx:pt>
          <cx:pt idx="20327">0.1215</cx:pt>
          <cx:pt idx="20328">1.9100000000000001</cx:pt>
          <cx:pt idx="20329">0.30375000000000002</cx:pt>
          <cx:pt idx="20330">0.67600000000000005</cx:pt>
          <cx:pt idx="20331">0.031</cx:pt>
          <cx:pt idx="20332">0.1075</cx:pt>
          <cx:pt idx="20333">0.44025000000000003</cx:pt>
          <cx:pt idx="20334">0.16350000000000001</cx:pt>
          <cx:pt idx="20335">0.188</cx:pt>
          <cx:pt idx="20336">1.7780000000000002</cx:pt>
          <cx:pt idx="20337">0.24433333333333335</cx:pt>
          <cx:pt idx="20338">0.57233333333333336</cx:pt>
          <cx:pt idx="20339">0.22566666666666668</cx:pt>
          <cx:pt idx="20340">0.032000000000000001</cx:pt>
          <cx:pt idx="20341">0.35633333333333339</cx:pt>
          <cx:pt idx="20342">0.33066666666666672</cx:pt>
          <cx:pt idx="20343">0.01666666666666667</cx:pt>
          <cx:pt idx="20344">3.9948116747741489</cx:pt>
          <cx:pt idx="20345">0.26018068102849201</cx:pt>
          <cx:pt idx="20346">0.59716469770674074</cx:pt>
          <cx:pt idx="20347">0.14438776928422517</cx:pt>
          <cx:pt idx="20348">0.18587908269631689</cx:pt>
          <cx:pt idx="20349">2.7088811674774154</cx:pt>
          <cx:pt idx="20350">0.057039610840861711</cx:pt>
          <cx:pt idx="20351">0.041278665740097288</cx:pt>
          <cx:pt idx="20352">2.6702500000000002</cx:pt>
          <cx:pt idx="20353">0.20525000000000002</cx:pt>
          <cx:pt idx="20354">0.24424999999999999</cx:pt>
          <cx:pt idx="20355">0.65075000000000005</cx:pt>
          <cx:pt idx="20356">0.18675</cx:pt>
          <cx:pt idx="20357">1.2277500000000001</cx:pt>
          <cx:pt idx="20358">0.11375</cx:pt>
          <cx:pt idx="20359">0.041750000000000002</cx:pt>
          <cx:pt idx="20360">1.4684999999999997</cx:pt>
          <cx:pt idx="20361">0.17466666666666666</cx:pt>
          <cx:pt idx="20362">0.45833333333333337</cx:pt>
          <cx:pt idx="20363">0.34016666666666667</cx:pt>
          <cx:pt idx="20364">0.37233333333333335</cx:pt>
          <cx:pt idx="20365">0.053666666666666675</cx:pt>
          <cx:pt idx="20366">0.044999999999999998</cx:pt>
          <cx:pt idx="20367">0.024333333333333332</cx:pt>
          <cx:pt idx="20368">2.4112499999999999</cx:pt>
          <cx:pt idx="20369">0.27575</cx:pt>
          <cx:pt idx="20370">0.65649999999999997</cx:pt>
          <cx:pt idx="20371">0.18099999999999999</cx:pt>
          <cx:pt idx="20372">0.1535</cx:pt>
          <cx:pt idx="20373">0.93974999999999997</cx:pt>
          <cx:pt idx="20374">0.11900000000000001</cx:pt>
          <cx:pt idx="20375">0.085750000000000007</cx:pt>
          <cx:pt idx="20376">1.1951666666666669</cx:pt>
          <cx:pt idx="20377">0.223</cx:pt>
          <cx:pt idx="20378">0.23900000000000005</cx:pt>
          <cx:pt idx="20379">0.034166666666666665</cx:pt>
          <cx:pt idx="20380">0.076499999999999999</cx:pt>
          <cx:pt idx="20381">0.48666666666666675</cx:pt>
          <cx:pt idx="20382">0.1085</cx:pt>
          <cx:pt idx="20383">0.027333333333333331</cx:pt>
          <cx:pt idx="20384">1.9930000000000001</cx:pt>
          <cx:pt idx="20385">0.28550000000000003</cx:pt>
          <cx:pt idx="20386">0.35399999999999998</cx:pt>
          <cx:pt idx="20387">0.033750000000000002</cx:pt>
          <cx:pt idx="20388">0.20650000000000002</cx:pt>
          <cx:pt idx="20389">0.94650000000000001</cx:pt>
          <cx:pt idx="20390">0.099750000000000005</cx:pt>
          <cx:pt idx="20391">0.067000000000000004</cx:pt>
          <cx:pt idx="20392">2.0647500000000001</cx:pt>
          <cx:pt idx="20393">0.23725000000000002</cx:pt>
          <cx:pt idx="20394">0.82850000000000001</cx:pt>
          <cx:pt idx="20395">0.189</cx:pt>
          <cx:pt idx="20396">0.024</cx:pt>
          <cx:pt idx="20397">0.65375000000000005</cx:pt>
          <cx:pt idx="20398">0.081500000000000003</cx:pt>
          <cx:pt idx="20399">0.050750000000000003</cx:pt>
          <cx:pt idx="20400">1.7503333333333333</cx:pt>
          <cx:pt idx="20401">0.1875</cx:pt>
          <cx:pt idx="20402">0.73083333333333333</cx:pt>
          <cx:pt idx="20403">0.048333333333333339</cx:pt>
          <cx:pt idx="20404">0.40050000000000002</cx:pt>
          <cx:pt idx="20405">0.24133333333333334</cx:pt>
          <cx:pt idx="20406">0.046333333333333337</cx:pt>
          <cx:pt idx="20407">0.095500000000000002</cx:pt>
          <cx:pt idx="20408">1.5453333333333334</cx:pt>
          <cx:pt idx="20409">0.17500000000000002</cx:pt>
          <cx:pt idx="20410">0.222</cx:pt>
          <cx:pt idx="20411">0.1085</cx:pt>
          <cx:pt idx="20412">0.47116666666666668</cx:pt>
          <cx:pt idx="20413">0.28183333333333332</cx:pt>
          <cx:pt idx="20414">0.20566666666666666</cx:pt>
          <cx:pt idx="20415">0.081166666666666679</cx:pt>
          <cx:pt idx="20416">3.5265</cx:pt>
          <cx:pt idx="20417">0.29225000000000001</cx:pt>
          <cx:pt idx="20418">0.096250000000000002</cx:pt>
          <cx:pt idx="20419">0.28700000000000003</cx:pt>
          <cx:pt idx="20420">0.29699999999999999</cx:pt>
          <cx:pt idx="20421">2.2862499999999999</cx:pt>
          <cx:pt idx="20422">0.254</cx:pt>
          <cx:pt idx="20423">0.01375</cx:pt>
          <cx:pt idx="20424">1.7722500000000001</cx:pt>
          <cx:pt idx="20425">0.18825</cx:pt>
          <cx:pt idx="20426">0.71850000000000003</cx:pt>
          <cx:pt idx="20427">0.035750000000000004</cx:pt>
          <cx:pt idx="20428">0.20400000000000001</cx:pt>
          <cx:pt idx="20429">0.32174999999999998</cx:pt>
          <cx:pt idx="20430">0.15725</cx:pt>
          <cx:pt idx="20431">0.14674999999999999</cx:pt>
          <cx:pt idx="20432">1.7993333333333335</cx:pt>
          <cx:pt idx="20433">0.34966666666666668</cx:pt>
          <cx:pt idx="20434">0.2993333333333334</cx:pt>
          <cx:pt idx="20435">0.23033333333333333</cx:pt>
          <cx:pt idx="20436">0.24366666666666667</cx:pt>
          <cx:pt idx="20437">0.35566666666666663</cx:pt>
          <cx:pt idx="20438">0.27966666666666667</cx:pt>
          <cx:pt idx="20439">0.041000000000000002</cx:pt>
          <cx:pt idx="20440">3.39825</cx:pt>
          <cx:pt idx="20441">0.22700000000000001</cx:pt>
          <cx:pt idx="20442">0.51624999999999999</cx:pt>
          <cx:pt idx="20443">0.036249999999999998</cx:pt>
          <cx:pt idx="20444">0.2205</cx:pt>
          <cx:pt idx="20445">2.2922500000000001</cx:pt>
          <cx:pt idx="20446">0.066250000000000003</cx:pt>
          <cx:pt idx="20447">0.039750000000000001</cx:pt>
          <cx:pt idx="20448">2.4352499999999999</cx:pt>
          <cx:pt idx="20449">0.24249999999999999</cx:pt>
          <cx:pt idx="20450">0.45800000000000002</cx:pt>
          <cx:pt idx="20451">0.52300000000000002</cx:pt>
          <cx:pt idx="20452">0.19900000000000001</cx:pt>
          <cx:pt idx="20453">0.85575000000000001</cx:pt>
          <cx:pt idx="20454">0.12125</cx:pt>
          <cx:pt idx="20455">0.035750000000000004</cx:pt>
          <cx:pt idx="20456">1.5006666666666668</cx:pt>
          <cx:pt idx="20457">0.16883333333333334</cx:pt>
          <cx:pt idx="20458">0.43916666666666671</cx:pt>
          <cx:pt idx="20459">0.3135</cx:pt>
          <cx:pt idx="20460">0.46416666666666667</cx:pt>
          <cx:pt idx="20461">0.012</cx:pt>
          <cx:pt idx="20462">0.065333333333333327</cx:pt>
          <cx:pt idx="20463">0.037666666666666668</cx:pt>
          <cx:pt idx="20464">1.5142500000000001</cx:pt>
          <cx:pt idx="20465">0.19775000000000001</cx:pt>
          <cx:pt idx="20466">0.43825000000000003</cx:pt>
          <cx:pt idx="20467">0.065750000000000003</cx:pt>
          <cx:pt idx="20468">0.22275</cx:pt>
          <cx:pt idx="20469">0.42649999999999999</cx:pt>
          <cx:pt idx="20470">0.113</cx:pt>
          <cx:pt idx="20471">0.050250000000000003</cx:pt>
          <cx:pt idx="20472">1.0063333333333333</cx:pt>
          <cx:pt idx="20473">0.18783333333333335</cx:pt>
          <cx:pt idx="20474">0.45233333333333331</cx:pt>
          <cx:pt idx="20475">0.035333333333333335</cx:pt>
          <cx:pt idx="20476">0.12883333333333336</cx:pt>
          <cx:pt idx="20477">0.046333333333333337</cx:pt>
          <cx:pt idx="20478">0.11650000000000001</cx:pt>
          <cx:pt idx="20479">0.039166666666666662</cx:pt>
          <cx:pt idx="20480">2.004</cx:pt>
          <cx:pt idx="20481">0.26700000000000002</cx:pt>
          <cx:pt idx="20482">0.48875000000000002</cx:pt>
          <cx:pt idx="20483">0.050000000000000003</cx:pt>
          <cx:pt idx="20484">0.52700000000000002</cx:pt>
          <cx:pt idx="20485">0.50900000000000001</cx:pt>
          <cx:pt idx="20486">0.087250000000000008</cx:pt>
          <cx:pt idx="20487">0.074999999999999997</cx:pt>
          <cx:pt idx="20488">1.9377500000000001</cx:pt>
          <cx:pt idx="20489">0.24099999999999999</cx:pt>
          <cx:pt idx="20490">0.80674999999999997</cx:pt>
          <cx:pt idx="20491">0.18525</cx:pt>
          <cx:pt idx="20492">0.0032500000000000003</cx:pt>
          <cx:pt idx="20493">0.59699999999999998</cx:pt>
          <cx:pt idx="20494">0.072749999999999995</cx:pt>
          <cx:pt idx="20495">0.03175</cx:pt>
          <cx:pt idx="20496">2.1015000000000001</cx:pt>
          <cx:pt idx="20497">0.21016666666666667</cx:pt>
          <cx:pt idx="20498">1.1385000000000001</cx:pt>
          <cx:pt idx="20499">0.0465</cx:pt>
          <cx:pt idx="20500">0.4985</cx:pt>
          <cx:pt idx="20501">0.047500000000000001</cx:pt>
          <cx:pt idx="20502">0.14350000000000002</cx:pt>
          <cx:pt idx="20503">0.016833333333333332</cx:pt>
          <cx:pt idx="20504">1.5733333333333333</cx:pt>
          <cx:pt idx="20505">0.15233333333333335</cx:pt>
          <cx:pt idx="20506">0.377</cx:pt>
          <cx:pt idx="20507">0.14816666666666667</cx:pt>
          <cx:pt idx="20508">0.315</cx:pt>
          <cx:pt idx="20509">0.28083333333333332</cx:pt>
          <cx:pt idx="20510">0.20150000000000001</cx:pt>
          <cx:pt idx="20511">0.098500000000000004</cx:pt>
          <cx:pt idx="20512">2.09775</cx:pt>
          <cx:pt idx="20513">0.23375000000000001</cx:pt>
          <cx:pt idx="20514">0.36799999999999999</cx:pt>
          <cx:pt idx="20515">0.14424999999999999</cx:pt>
          <cx:pt idx="20516">0.3145</cx:pt>
          <cx:pt idx="20517">0.84599999999999997</cx:pt>
          <cx:pt idx="20518">0.16975000000000001</cx:pt>
          <cx:pt idx="20519">0.021500000000000002</cx:pt>
          <cx:pt idx="20520">1.718</cx:pt>
          <cx:pt idx="20521">0.23325000000000001</cx:pt>
          <cx:pt idx="20522">0.54574999999999996</cx:pt>
          <cx:pt idx="20523">0.059250000000000004</cx:pt>
          <cx:pt idx="20524">0.39624999999999999</cx:pt>
          <cx:pt idx="20525">0.18925</cx:pt>
          <cx:pt idx="20526">0.17624999999999999</cx:pt>
          <cx:pt idx="20527">0.11800000000000001</cx:pt>
          <cx:pt idx="20528">1.7806666666666666</cx:pt>
          <cx:pt idx="20529">0.30833333333333335</cx:pt>
          <cx:pt idx="20530">0.32066666666666671</cx:pt>
          <cx:pt idx="20531">0.23366666666666669</cx:pt>
          <cx:pt idx="20532">0.26166666666666671</cx:pt>
          <cx:pt idx="20533">0.35166666666666668</cx:pt>
          <cx:pt idx="20534">0.26933333333333331</cx:pt>
          <cx:pt idx="20535">0.035333333333333335</cx:pt>
          <cx:pt idx="20536">2.6902500000000003</cx:pt>
          <cx:pt idx="20537">0.26250000000000001</cx:pt>
          <cx:pt idx="20538">0.26374999999999998</cx:pt>
          <cx:pt idx="20539">0.036499999999999998</cx:pt>
          <cx:pt idx="20540">0.28425</cx:pt>
          <cx:pt idx="20541">1.7077500000000001</cx:pt>
          <cx:pt idx="20542">0.10225000000000001</cx:pt>
          <cx:pt idx="20543">0.033250000000000002</cx:pt>
          <cx:pt idx="20544">2.3010000000000002</cx:pt>
          <cx:pt idx="20545">0.22775000000000001</cx:pt>
          <cx:pt idx="20546">0.13100000000000001</cx:pt>
          <cx:pt idx="20547">0.58725000000000005</cx:pt>
          <cx:pt idx="20548">0.1915</cx:pt>
          <cx:pt idx="20549">0.87024999999999997</cx:pt>
          <cx:pt idx="20550">0.21249999999999999</cx:pt>
          <cx:pt idx="20551">0.080750000000000002</cx:pt>
          <cx:pt idx="20552">1.4514999999999998</cx:pt>
          <cx:pt idx="20553">0.16866666666666666</cx:pt>
          <cx:pt idx="20554">0.5605</cx:pt>
          <cx:pt idx="20555">0.24099999999999999</cx:pt>
          <cx:pt idx="20556">0.32800000000000001</cx:pt>
          <cx:pt idx="20557">0.072000000000000008</cx:pt>
          <cx:pt idx="20558">0.04133333333333334</cx:pt>
          <cx:pt idx="20559">0.040000000000000001</cx:pt>
          <cx:pt idx="20560">1.6900000000000002</cx:pt>
          <cx:pt idx="20561">0.35100000000000003</cx:pt>
          <cx:pt idx="20562">0.17000000000000001</cx:pt>
          <cx:pt idx="20563">0.16533333333333336</cx:pt>
          <cx:pt idx="20564">0.223</cx:pt>
          <cx:pt idx="20565">0.51700000000000002</cx:pt>
          <cx:pt idx="20566">0.21466666666666667</cx:pt>
          <cx:pt idx="20567">0.049000000000000002</cx:pt>
          <cx:pt idx="20568">1.0053333333333334</cx:pt>
          <cx:pt idx="20569">0.14499999999999999</cx:pt>
          <cx:pt idx="20570">0.44650000000000001</cx:pt>
          <cx:pt idx="20571">0.042000000000000003</cx:pt>
          <cx:pt idx="20572">0.11583333333333333</cx:pt>
          <cx:pt idx="20573">0.036333333333333336</cx:pt>
          <cx:pt idx="20574">0.1245</cx:pt>
          <cx:pt idx="20575">0.095166666666666677</cx:pt>
          <cx:pt idx="20576">2.0135000000000001</cx:pt>
          <cx:pt idx="20577">0.26774999999999999</cx:pt>
          <cx:pt idx="20578">0.47275</cx:pt>
          <cx:pt idx="20579">0.1915</cx:pt>
          <cx:pt idx="20580">0.22025</cx:pt>
          <cx:pt idx="20581">0.54249999999999998</cx:pt>
          <cx:pt idx="20582">0.16825000000000001</cx:pt>
          <cx:pt idx="20583">0.15049999999999999</cx:pt>
          <cx:pt idx="20584">1.5385</cx:pt>
          <cx:pt idx="20585">0.22025</cx:pt>
          <cx:pt idx="20586">0.28700000000000003</cx:pt>
          <cx:pt idx="20587">0.17824999999999999</cx:pt>
          <cx:pt idx="20588">0.00050000000000000001</cx:pt>
          <cx:pt idx="20589">0.59825000000000006</cx:pt>
          <cx:pt idx="20590">0.085000000000000006</cx:pt>
          <cx:pt idx="20591">0.16925000000000001</cx:pt>
          <cx:pt idx="20592">1.0757692842251563</cx:pt>
          <cx:pt idx="20593">0.16978457261987492</cx:pt>
          <cx:pt idx="20594">0.18779708130646283</cx:pt>
          <cx:pt idx="20595">0.076742182070882556</cx:pt>
          <cx:pt idx="20596">0.49551077136900629</cx:pt>
          <cx:pt idx="20597">0.068047255038220983</cx:pt>
          <cx:pt idx="20598">0.054037526059763731</cx:pt>
          <cx:pt idx="20599">0.023849895760945101</cx:pt>
          <cx:pt idx="20600">1.4078333333333333</cx:pt>
          <cx:pt idx="20601">0.19266666666666665</cx:pt>
          <cx:pt idx="20602">0.33883333333333332</cx:pt>
          <cx:pt idx="20603">0.13366666666666666</cx:pt>
          <cx:pt idx="20604">0.26766666666666666</cx:pt>
          <cx:pt idx="20605">0.23033333333333333</cx:pt>
          <cx:pt idx="20606">0.16900000000000001</cx:pt>
          <cx:pt idx="20607">0.075666666666666674</cx:pt>
          <cx:pt idx="20608">1.6942056984016678</cx:pt>
          <cx:pt idx="20609">0.2199027102154274</cx:pt>
          <cx:pt idx="20610">0</cx:pt>
          <cx:pt idx="20611">0.16889645587213342</cx:pt>
          <cx:pt idx="20612">0.26643502432244615</cx:pt>
          <cx:pt idx="20613">0.76803335649756777</cx:pt>
          <cx:pt idx="20614">0.24066712995135511</cx:pt>
          <cx:pt idx="20615">0.030271021542738013</cx:pt>
          <cx:pt idx="20616">1.60975</cx:pt>
          <cx:pt idx="20617">0.16875000000000001</cx:pt>
          <cx:pt idx="20618">0.64575000000000005</cx:pt>
          <cx:pt idx="20619">0.04725</cx:pt>
          <cx:pt idx="20620">0.36525000000000002</cx:pt>
          <cx:pt idx="20621">0.17849999999999999</cx:pt>
          <cx:pt idx="20622">0.17375000000000002</cx:pt>
          <cx:pt idx="20623">0.030499999999999999</cx:pt>
          <cx:pt idx="20624">2.1529999999999996</cx:pt>
          <cx:pt idx="20625">0.28100000000000003</cx:pt>
          <cx:pt idx="20626">0.56700000000000006</cx:pt>
          <cx:pt idx="20627">0.22900000000000001</cx:pt>
          <cx:pt idx="20628">0.39233333333333331</cx:pt>
          <cx:pt idx="20629">0.33166666666666661</cx:pt>
          <cx:pt idx="20630">0.3136666666666667</cx:pt>
          <cx:pt idx="20631">0.038333333333333337</cx:pt>
          <cx:pt idx="20632">2.8282500000000002</cx:pt>
          <cx:pt idx="20633">0.23300000000000001</cx:pt>
          <cx:pt idx="20634">0.68774999999999997</cx:pt>
          <cx:pt idx="20635">0.045249999999999999</cx:pt>
          <cx:pt idx="20636">0.27000000000000002</cx:pt>
          <cx:pt idx="20637">1.4259999999999999</cx:pt>
          <cx:pt idx="20638">0.12075</cx:pt>
          <cx:pt idx="20639">0.045499999999999999</cx:pt>
          <cx:pt idx="20640">1.754</cx:pt>
          <cx:pt idx="20641">0.2475</cx:pt>
          <cx:pt idx="20642">0.11950000000000001</cx:pt>
          <cx:pt idx="20643">0.23975000000000002</cx:pt>
          <cx:pt idx="20644">0.22375</cx:pt>
          <cx:pt idx="20645">0.79175000000000006</cx:pt>
          <cx:pt idx="20646">0.071750000000000008</cx:pt>
          <cx:pt idx="20647">0.059999999999999998</cx:pt>
          <cx:pt idx="20648">1.4588333333333334</cx:pt>
          <cx:pt idx="20649">0.17649999999999999</cx:pt>
          <cx:pt idx="20650">0.42616666666666669</cx:pt>
          <cx:pt idx="20651">0.32816666666666672</cx:pt>
          <cx:pt idx="20652">0.41016666666666668</cx:pt>
          <cx:pt idx="20653">0.029000000000000001</cx:pt>
          <cx:pt idx="20654">0.036000000000000004</cx:pt>
          <cx:pt idx="20655">0.052833333333333336</cx:pt>
          <cx:pt idx="20656">2.4239999999999999</cx:pt>
          <cx:pt idx="20657">0.47200000000000003</cx:pt>
          <cx:pt idx="20658">0.55400000000000005</cx:pt>
          <cx:pt idx="20659">0.20999999999999999</cx:pt>
          <cx:pt idx="20660">0.56766666666666665</cx:pt>
          <cx:pt idx="20661">0.48599999999999999</cx:pt>
          <cx:pt idx="20662">0.080000000000000002</cx:pt>
          <cx:pt idx="20663">0.054333333333333338</cx:pt>
          <cx:pt idx="20664">1.3255000000000003</cx:pt>
          <cx:pt idx="20665">0.17733333333333334</cx:pt>
          <cx:pt idx="20666">0.77233333333333343</cx:pt>
          <cx:pt idx="20667">0.034333333333333334</cx:pt>
          <cx:pt idx="20668">0.059666666666666666</cx:pt>
          <cx:pt idx="20669">0.034500000000000003</cx:pt>
          <cx:pt idx="20670">0.18066666666666667</cx:pt>
          <cx:pt idx="20671">0.06666666666666668</cx:pt>
          <cx:pt idx="20672">1.8149999999999999</cx:pt>
          <cx:pt idx="20673">0.25175000000000003</cx:pt>
          <cx:pt idx="20674">0.38900000000000001</cx:pt>
          <cx:pt idx="20675">0.13075000000000001</cx:pt>
          <cx:pt idx="20676">0.31375000000000003</cx:pt>
          <cx:pt idx="20677">0.56174999999999997</cx:pt>
          <cx:pt idx="20678">0.10000000000000001</cx:pt>
          <cx:pt idx="20679">0.068000000000000005</cx:pt>
          <cx:pt idx="20680">1.7057500000000001</cx:pt>
          <cx:pt idx="20681">0.23625000000000002</cx:pt>
          <cx:pt idx="20682">0.44750000000000001</cx:pt>
          <cx:pt idx="20683">0.1825</cx:pt>
          <cx:pt idx="20684">0.062</cx:pt>
          <cx:pt idx="20685">0.60799999999999998</cx:pt>
          <cx:pt idx="20686">0.15575</cx:pt>
          <cx:pt idx="20687">0.01375</cx:pt>
          <cx:pt idx="20688">1.1313333333333333</cx:pt>
          <cx:pt idx="20689">0.15366666666666667</cx:pt>
          <cx:pt idx="20690">0.2518333333333333</cx:pt>
          <cx:pt idx="20691">0.034666666666666665</cx:pt>
          <cx:pt idx="20692">0.47733333333333333</cx:pt>
          <cx:pt idx="20693">0.050833333333333328</cx:pt>
          <cx:pt idx="20694">0.10433333333333333</cx:pt>
          <cx:pt idx="20695">0.058666666666666666</cx:pt>
          <cx:pt idx="20696">1.599</cx:pt>
          <cx:pt idx="20697">0.15233333333333335</cx:pt>
          <cx:pt idx="20698">0.39150000000000001</cx:pt>
          <cx:pt idx="20699">0.19683333333333336</cx:pt>
          <cx:pt idx="20700">0.40300000000000002</cx:pt>
          <cx:pt idx="20701">0.2515</cx:pt>
          <cx:pt idx="20702">0.15633333333333335</cx:pt>
          <cx:pt idx="20703">0.047500000000000001</cx:pt>
          <cx:pt idx="20704">1.9904999999999999</cx:pt>
          <cx:pt idx="20705">0.24124999999999999</cx:pt>
          <cx:pt idx="20706">0.095000000000000001</cx:pt>
          <cx:pt idx="20707">0.25650000000000001</cx:pt>
          <cx:pt idx="20708">0.40375</cx:pt>
          <cx:pt idx="20709">0.76275000000000004</cx:pt>
          <cx:pt idx="20710">0.17599999999999999</cx:pt>
          <cx:pt idx="20711">0.05525</cx:pt>
          <cx:pt idx="20712">1.706</cx:pt>
          <cx:pt idx="20713">0.22125</cx:pt>
          <cx:pt idx="20714">0.53575000000000006</cx:pt>
          <cx:pt idx="20715">0.056500000000000002</cx:pt>
          <cx:pt idx="20716">0.44600000000000001</cx:pt>
          <cx:pt idx="20717">0.248</cx:pt>
          <cx:pt idx="20718">0.15725</cx:pt>
          <cx:pt idx="20719">0.041250000000000002</cx:pt>
          <cx:pt idx="20720">1.8409999999999997</cx:pt>
          <cx:pt idx="20721">0.32333333333333331</cx:pt>
          <cx:pt idx="20722">0.26466666666666666</cx:pt>
          <cx:pt idx="20723">0.23033333333333333</cx:pt>
          <cx:pt idx="20724">0.27066666666666667</cx:pt>
          <cx:pt idx="20725">0.40166666666666662</cx:pt>
          <cx:pt idx="20726">0.31900000000000001</cx:pt>
          <cx:pt idx="20727">0.031333333333333331</cx:pt>
          <cx:pt idx="20728">2.3105000000000002</cx:pt>
          <cx:pt idx="20729">0.22125</cx:pt>
          <cx:pt idx="20730">0.087500000000000008</cx:pt>
          <cx:pt idx="20731">0.042500000000000003</cx:pt>
          <cx:pt idx="20732">0.28525</cx:pt>
          <cx:pt idx="20733">1.5427500000000001</cx:pt>
          <cx:pt idx="20734">0.075999999999999998</cx:pt>
          <cx:pt idx="20735">0.05525</cx:pt>
          <cx:pt idx="20736">2.6804999999999999</cx:pt>
          <cx:pt idx="20737">0.218</cx:pt>
          <cx:pt idx="20738">0.97650000000000003</cx:pt>
          <cx:pt idx="20739">0.3075</cx:pt>
          <cx:pt idx="20740">0.12225</cx:pt>
          <cx:pt idx="20741">0.87175000000000002</cx:pt>
          <cx:pt idx="20742">0.13275000000000001</cx:pt>
          <cx:pt idx="20743">0.051750000000000004</cx:pt>
          <cx:pt idx="20744">1.7408333333333335</cx:pt>
          <cx:pt idx="20745">0.17266666666666666</cx:pt>
          <cx:pt idx="20746">0.50950000000000006</cx:pt>
          <cx:pt idx="20747">0.3768333333333333</cx:pt>
          <cx:pt idx="20748">0.46133333333333332</cx:pt>
          <cx:pt idx="20749">0.068333333333333343</cx:pt>
          <cx:pt idx="20750">0.10050000000000001</cx:pt>
          <cx:pt idx="20751">0.051666666666666666</cx:pt>
          <cx:pt idx="20752">0.96133333333333326</cx:pt>
          <cx:pt idx="20753">0.27100000000000002</cx:pt>
          <cx:pt idx="20754">0.041000000000000002</cx:pt>
          <cx:pt idx="20755">0.086000000000000007</cx:pt>
          <cx:pt idx="20756">0.059666666666666666</cx:pt>
          <cx:pt idx="20757">0.35299999999999998</cx:pt>
          <cx:pt idx="20758">0.024</cx:pt>
          <cx:pt idx="20759">0.12666666666666668</cx:pt>
          <cx:pt idx="20760">1.0586666666666666</cx:pt>
          <cx:pt idx="20761">0.15466666666666665</cx:pt>
          <cx:pt idx="20762">0.45466666666666666</cx:pt>
          <cx:pt idx="20763">0.034166666666666665</cx:pt>
          <cx:pt idx="20764">0.094</cx:pt>
          <cx:pt idx="20765">0.089833333333333334</cx:pt>
          <cx:pt idx="20766">0.11583333333333333</cx:pt>
          <cx:pt idx="20767">0.11550000000000001</cx:pt>
          <cx:pt idx="20768">1.2645</cx:pt>
          <cx:pt idx="20769">0.218</cx:pt>
          <cx:pt idx="20770">0.082750000000000004</cx:pt>
          <cx:pt idx="20771">0.19600000000000001</cx:pt>
          <cx:pt idx="20772">0.14849999999999999</cx:pt>
          <cx:pt idx="20773">0.52375000000000005</cx:pt>
          <cx:pt idx="20774">0.01975</cx:pt>
          <cx:pt idx="20775">0.075749999999999998</cx:pt>
          <cx:pt idx="20776">1.63625</cx:pt>
          <cx:pt idx="20777">0.25924999999999998</cx:pt>
          <cx:pt idx="20778">0.31525000000000003</cx:pt>
          <cx:pt idx="20779">0.20600000000000002</cx:pt>
          <cx:pt idx="20780">0.060999999999999999</cx:pt>
          <cx:pt idx="20781">0.64824999999999999</cx:pt>
          <cx:pt idx="20782">0.1145</cx:pt>
          <cx:pt idx="20783">0.032000000000000001</cx:pt>
          <cx:pt idx="20784">1.2530000000000003</cx:pt>
          <cx:pt idx="20785">0.17916666666666667</cx:pt>
          <cx:pt idx="20786">0.23116666666666669</cx:pt>
          <cx:pt idx="20787">0.033833333333333333</cx:pt>
          <cx:pt idx="20788">0.4985</cx:pt>
          <cx:pt idx="20789">0.1925</cx:pt>
          <cx:pt idx="20790">0.10016666666666667</cx:pt>
          <cx:pt idx="20791">0.017666666666666667</cx:pt>
          <cx:pt idx="20792">3.3071666666666673</cx:pt>
          <cx:pt idx="20793">0.21716666666666667</cx:pt>
          <cx:pt idx="20794">1.5686666666666667</cx:pt>
          <cx:pt idx="20795">0.20750000000000002</cx:pt>
          <cx:pt idx="20796">0.47833333333333333</cx:pt>
          <cx:pt idx="20797">0.55549999999999999</cx:pt>
          <cx:pt idx="20798">0.23450000000000001</cx:pt>
          <cx:pt idx="20799">0.045499999999999999</cx:pt>
          <cx:pt idx="20800">3.7110000000000003</cx:pt>
          <cx:pt idx="20801">0.27675</cx:pt>
          <cx:pt idx="20802">0.88100000000000001</cx:pt>
          <cx:pt idx="20803">0.23800000000000002</cx:pt>
          <cx:pt idx="20804">0.40475</cx:pt>
          <cx:pt idx="20805">1.6234999999999999</cx:pt>
          <cx:pt idx="20806">0.2155</cx:pt>
          <cx:pt idx="20807">0.071500000000000008</cx:pt>
          <cx:pt idx="20808">1.4185000000000001</cx:pt>
          <cx:pt idx="20809">0.17749999999999999</cx:pt>
          <cx:pt idx="20810">0.43725000000000003</cx:pt>
          <cx:pt idx="20811">0.0395</cx:pt>
          <cx:pt idx="20812">0.29249999999999998</cx:pt>
          <cx:pt idx="20813">0.19975000000000001</cx:pt>
          <cx:pt idx="20814">0.17949999999999999</cx:pt>
          <cx:pt idx="20815">0.092499999999999999</cx:pt>
          <cx:pt idx="20816">1.3946666666666665</cx:pt>
          <cx:pt idx="20817">0.31</cx:pt>
          <cx:pt idx="20818">0.29499999999999998</cx:pt>
          <cx:pt idx="20819">0.22966666666666669</cx:pt>
          <cx:pt idx="20820">0.0043333333333333331</cx:pt>
          <cx:pt idx="20821">0.27966666666666667</cx:pt>
          <cx:pt idx="20822">0.24766666666666667</cx:pt>
          <cx:pt idx="20823">0.028333333333333332</cx:pt>
          <cx:pt idx="20824">3.0945</cx:pt>
          <cx:pt idx="20825">0.25225000000000003</cx:pt>
          <cx:pt idx="20826">0.80625000000000002</cx:pt>
          <cx:pt idx="20827">0.05425</cx:pt>
          <cx:pt idx="20828">0.23475000000000001</cx:pt>
          <cx:pt idx="20829">1.61775</cx:pt>
          <cx:pt idx="20830">0.10100000000000001</cx:pt>
          <cx:pt idx="20831">0.028250000000000001</cx:pt>
          <cx:pt idx="20832">1.3053333333333332</cx:pt>
          <cx:pt idx="20833">0.3126666666666667</cx:pt>
          <cx:pt idx="20834">0</cx:pt>
          <cx:pt idx="20835">0.0036666666666666666</cx:pt>
          <cx:pt idx="20836">0.24233333333333335</cx:pt>
          <cx:pt idx="20837">0.62516666666666665</cx:pt>
          <cx:pt idx="20838">0.0385</cx:pt>
          <cx:pt idx="20839">0.083000000000000004</cx:pt>
          <cx:pt idx="20840">1.85025</cx:pt>
          <cx:pt idx="20841">0.38150000000000001</cx:pt>
          <cx:pt idx="20842">0.044249999999999998</cx:pt>
          <cx:pt idx="20843">0.0042500000000000003</cx:pt>
          <cx:pt idx="20844">0.15475</cx:pt>
          <cx:pt idx="20845">1.119</cx:pt>
          <cx:pt idx="20846">0.041500000000000002</cx:pt>
          <cx:pt idx="20847">0.105</cx:pt>
          <cx:pt idx="20848">2.8506666666666676</cx:pt>
          <cx:pt idx="20849">0.30299999999999999</cx:pt>
          <cx:pt idx="20850">0.24199999999999997</cx:pt>
          <cx:pt idx="20851">0.52233333333333343</cx:pt>
          <cx:pt idx="20852">0.35683333333333334</cx:pt>
          <cx:pt idx="20853">0.95133333333333336</cx:pt>
          <cx:pt idx="20854">0.26283333333333331</cx:pt>
          <cx:pt idx="20855">0.21233333333333335</cx:pt>
          <cx:pt idx="20856">3.4264999999999999</cx:pt>
          <cx:pt idx="20857">0.79900000000000004</cx:pt>
          <cx:pt idx="20858">0.23600000000000002</cx:pt>
          <cx:pt idx="20859">0.052499999999999998</cx:pt>
          <cx:pt idx="20860">0.9345</cx:pt>
          <cx:pt idx="20861">0.63750000000000007</cx:pt>
          <cx:pt idx="20862">0.14549999999999999</cx:pt>
          <cx:pt idx="20863">0.62150000000000005</cx:pt>
          <cx:pt idx="20864">0.42466666666666664</cx:pt>
          <cx:pt idx="20865">0.42433333333333334</cx:pt>
          <cx:pt idx="20866">0</cx:pt>
          <cx:pt idx="20867">0</cx:pt>
          <cx:pt idx="20868">0</cx:pt>
          <cx:pt idx="20869">0.00033333333333333332</cx:pt>
          <cx:pt idx="20870">0</cx:pt>
          <cx:pt idx="20871">0</cx:pt>
          <cx:pt idx="20872">1.9656666666666667</cx:pt>
          <cx:pt idx="20873">0.32533333333333331</cx:pt>
          <cx:pt idx="20874">0.63800000000000001</cx:pt>
          <cx:pt idx="20875">0.022333333333333337</cx:pt>
          <cx:pt idx="20876">0.42216666666666669</cx:pt>
          <cx:pt idx="20877">0.42649999999999999</cx:pt>
          <cx:pt idx="20878">0.065666666666666679</cx:pt>
          <cx:pt idx="20879">0.065666666666666665</cx:pt>
          <cx:pt idx="20880">1.4171666666666667</cx:pt>
          <cx:pt idx="20881">0.14616666666666667</cx:pt>
          <cx:pt idx="20882">0.19516666666666665</cx:pt>
          <cx:pt idx="20883">0.043833333333333335</cx:pt>
          <cx:pt idx="20884">0.18133333333333335</cx:pt>
          <cx:pt idx="20885">0.79149999999999998</cx:pt>
          <cx:pt idx="20886">0.017166666666666667</cx:pt>
          <cx:pt idx="20887">0.042000000000000003</cx:pt>
          <cx:pt idx="20888">1.9295</cx:pt>
          <cx:pt idx="20889">0.36849999999999999</cx:pt>
          <cx:pt idx="20890">0.30325000000000002</cx:pt>
          <cx:pt idx="20891">0.252</cx:pt>
          <cx:pt idx="20892">0.39174999999999999</cx:pt>
          <cx:pt idx="20893">0.32824999999999999</cx:pt>
          <cx:pt idx="20894">0.215</cx:pt>
          <cx:pt idx="20895">0.070750000000000007</cx:pt>
          <cx:pt idx="20896">0.29091500000000003</cx:pt>
          <cx:pt idx="20897">0.23016</cx:pt>
          <cx:pt idx="20898">0</cx:pt>
          <cx:pt idx="20899">0.060755000000000003</cx:pt>
          <cx:pt idx="20900">0</cx:pt>
          <cx:pt idx="20901">0</cx:pt>
          <cx:pt idx="20902">0</cx:pt>
          <cx:pt idx="20903">0</cx:pt>
          <cx:pt idx="20904">1.8710000000000002</cx:pt>
          <cx:pt idx="20905">0.46966666666666668</cx:pt>
          <cx:pt idx="20906">0.155</cx:pt>
          <cx:pt idx="20907">0.47999999999999998</cx:pt>
          <cx:pt idx="20908">0.011666666666666665</cx:pt>
          <cx:pt idx="20909">0.379</cx:pt>
          <cx:pt idx="20910">0.28166666666666668</cx:pt>
          <cx:pt idx="20911">0.094</cx:pt>
          <cx:pt idx="20912">0.60575000000000001</cx:pt>
          <cx:pt idx="20913">0.36175000000000002</cx:pt>
          <cx:pt idx="20914">0</cx:pt>
          <cx:pt idx="20915">0.0135</cx:pt>
          <cx:pt idx="20916">0.1545</cx:pt>
          <cx:pt idx="20917">0.0037499999999999999</cx:pt>
          <cx:pt idx="20918">0.067500000000000004</cx:pt>
          <cx:pt idx="20919">0.0047499999999999999</cx:pt>
          <cx:pt idx="20920">1.4330000000000001</cx:pt>
          <cx:pt idx="20921">0.44325000000000003</cx:pt>
          <cx:pt idx="20922">0.086750000000000008</cx:pt>
          <cx:pt idx="20923">0.27000000000000002</cx:pt>
          <cx:pt idx="20924">0.11725000000000001</cx:pt>
          <cx:pt idx="20925">0.29499999999999998</cx:pt>
          <cx:pt idx="20926">0.096500000000000002</cx:pt>
          <cx:pt idx="20927">0.12425</cx:pt>
          <cx:pt idx="20928">1.6366666666666667</cx:pt>
          <cx:pt idx="20929">0.40050000000000002</cx:pt>
          <cx:pt idx="20930">0.087833333333333333</cx:pt>
          <cx:pt idx="20931">0.026333333333333334</cx:pt>
          <cx:pt idx="20932">0.13333333333333336</cx:pt>
          <cx:pt idx="20933">0.84083333333333343</cx:pt>
          <cx:pt idx="20934">0.084666666666666668</cx:pt>
          <cx:pt idx="20935">0.063166666666666663</cx:pt>
          <cx:pt idx="20936">2.0707499999999999</cx:pt>
          <cx:pt idx="20937">0.39824999999999999</cx:pt>
          <cx:pt idx="20938">0.34275</cx:pt>
          <cx:pt idx="20939">0.00075000000000000002</cx:pt>
          <cx:pt idx="20940">0.121</cx:pt>
          <cx:pt idx="20941">1.0105</cx:pt>
          <cx:pt idx="20942">0.1265</cx:pt>
          <cx:pt idx="20943">0.071000000000000008</cx:pt>
          <cx:pt idx="20944">3.3235000000000006</cx:pt>
          <cx:pt idx="20945">0.28533333333333333</cx:pt>
          <cx:pt idx="20946">0.52766666666666662</cx:pt>
          <cx:pt idx="20947">0.94716666666666671</cx:pt>
          <cx:pt idx="20948">0.041833333333333333</cx:pt>
          <cx:pt idx="20949">1.2615000000000001</cx:pt>
          <cx:pt idx="20950">0.21033333333333334</cx:pt>
          <cx:pt idx="20951">0.049666666666666665</cx:pt>
          <cx:pt idx="20952">3.7555000000000001</cx:pt>
          <cx:pt idx="20953">0.92149999999999999</cx:pt>
          <cx:pt idx="20954">0.17999999999999999</cx:pt>
          <cx:pt idx="20955">0.14300000000000002</cx:pt>
          <cx:pt idx="20956">0.63800000000000001</cx:pt>
          <cx:pt idx="20957">1.476</cx:pt>
          <cx:pt idx="20958">0.096000000000000002</cx:pt>
          <cx:pt idx="20959">0.30099999999999999</cx:pt>
          <cx:pt idx="20960">0.70766666666666678</cx:pt>
          <cx:pt idx="20961">0.4906666666666667</cx:pt>
          <cx:pt idx="20962">0</cx:pt>
          <cx:pt idx="20963">0</cx:pt>
          <cx:pt idx="20964">0.057666666666666665</cx:pt>
          <cx:pt idx="20965">0.094666666666666677</cx:pt>
          <cx:pt idx="20966">0.026333333333333334</cx:pt>
          <cx:pt idx="20967">0.038333333333333337</cx:pt>
          <cx:pt idx="20968">1.7851666666666666</cx:pt>
          <cx:pt idx="20969">0.26350000000000001</cx:pt>
          <cx:pt idx="20970">0.072499999999999995</cx:pt>
          <cx:pt idx="20971">0.022333333333333334</cx:pt>
          <cx:pt idx="20972">0.67000000000000004</cx:pt>
          <cx:pt idx="20973">0.53649999999999998</cx:pt>
          <cx:pt idx="20974">0.088833333333333334</cx:pt>
          <cx:pt idx="20975">0.13150000000000001</cx:pt>
          <cx:pt idx="20976">1.5610000000000002</cx:pt>
          <cx:pt idx="20977">0</cx:pt>
          <cx:pt idx="20978">0.52833333333333343</cx:pt>
          <cx:pt idx="20979">0.019</cx:pt>
          <cx:pt idx="20980">0.076666666666666675</cx:pt>
          <cx:pt idx="20981">0.83066666666666678</cx:pt>
          <cx:pt idx="20982">0.07116666666666667</cx:pt>
          <cx:pt idx="20983">0.035166666666666666</cx:pt>
          <cx:pt idx="20984">1.0647500000000001</cx:pt>
          <cx:pt idx="20985">0.35775000000000001</cx:pt>
          <cx:pt idx="20986">0.13</cx:pt>
          <cx:pt idx="20987">0.0115</cx:pt>
          <cx:pt idx="20988">0.17275000000000001</cx:pt>
          <cx:pt idx="20989">0.16325000000000001</cx:pt>
          <cx:pt idx="20990">0.18525</cx:pt>
          <cx:pt idx="20991">0.044249999999999998</cx:pt>
          <cx:pt idx="20992">1.62975</cx:pt>
          <cx:pt idx="20993">0.42525000000000002</cx:pt>
          <cx:pt idx="20994">0.13900000000000001</cx:pt>
          <cx:pt idx="20995">0.24775</cx:pt>
          <cx:pt idx="20996">0.11875000000000001</cx:pt>
          <cx:pt idx="20997">0.4405</cx:pt>
          <cx:pt idx="20998">0.14000000000000001</cx:pt>
          <cx:pt idx="20999">0.11850000000000001</cx:pt>
          <cx:pt idx="21000">7.2573333333333343</cx:pt>
          <cx:pt idx="21001">0.69466666666666665</cx:pt>
          <cx:pt idx="21002">1.5906666666666667</cx:pt>
          <cx:pt idx="21003">3.0343333333333335</cx:pt>
          <cx:pt idx="21004">0.26500000000000001</cx:pt>
          <cx:pt idx="21005">1.2826666666666668</cx:pt>
          <cx:pt idx="21006">0.158</cx:pt>
          <cx:pt idx="21007">0.23200000000000001</cx:pt>
          <cx:pt idx="21008">0.74199999999999999</cx:pt>
          <cx:pt idx="21009">0.30399999999999999</cx:pt>
          <cx:pt idx="21010">0.10100000000000001</cx:pt>
          <cx:pt idx="21011">0.1245</cx:pt>
          <cx:pt idx="21012">0.1275</cx:pt>
          <cx:pt idx="21013">0</cx:pt>
          <cx:pt idx="21014">0.06225</cx:pt>
          <cx:pt idx="21015">0.022749999999999999</cx:pt>
          <cx:pt idx="21016">2.0935000000000001</cx:pt>
          <cx:pt idx="21017">0.48799999999999999</cx:pt>
          <cx:pt idx="21018">0.161</cx:pt>
          <cx:pt idx="21019">0.20375000000000001</cx:pt>
          <cx:pt idx="21020">0.063500000000000001</cx:pt>
          <cx:pt idx="21021">1.0462500000000001</cx:pt>
          <cx:pt idx="21022">0.047</cx:pt>
          <cx:pt idx="21023">0.084000000000000005</cx:pt>
          <cx:pt idx="21024">1.9515</cx:pt>
          <cx:pt idx="21025">0.35316666666666668</cx:pt>
          <cx:pt idx="21026">0.12483333333333334</cx:pt>
          <cx:pt idx="21027">0.17649999999999999</cx:pt>
          <cx:pt idx="21028">0.044333333333333336</cx:pt>
          <cx:pt idx="21029">1.0815000000000001</cx:pt>
          <cx:pt idx="21030">0.097000000000000003</cx:pt>
          <cx:pt idx="21031">0.074166666666666672</cx:pt>
          <cx:pt idx="21032">3.1152500000000001</cx:pt>
          <cx:pt idx="21033">0.46925</cx:pt>
          <cx:pt idx="21034">1.0807500000000001</cx:pt>
          <cx:pt idx="21035">0.020250000000000001</cx:pt>
          <cx:pt idx="21036">0.16375000000000001</cx:pt>
          <cx:pt idx="21037">1.1335</cx:pt>
          <cx:pt idx="21038">0.19700000000000001</cx:pt>
          <cx:pt idx="21039">0.050750000000000003</cx:pt>
          <cx:pt idx="21040">3.6651666666666665</cx:pt>
          <cx:pt idx="21041">0.2545</cx:pt>
          <cx:pt idx="21042">0.64183333333333337</cx:pt>
          <cx:pt idx="21043">1.0018333333333334</cx:pt>
          <cx:pt idx="21044">0.14133333333333334</cx:pt>
          <cx:pt idx="21045">1.3694999999999999</cx:pt>
          <cx:pt idx="21046">0.10966666666666668</cx:pt>
          <cx:pt idx="21047">0.14649999999999999</cx:pt>
          <cx:pt idx="21048">3.3734999999999999</cx:pt>
          <cx:pt idx="21049">0.66400000000000003</cx:pt>
          <cx:pt idx="21050">0.036000000000000004</cx:pt>
          <cx:pt idx="21051">0.46750000000000003</cx:pt>
          <cx:pt idx="21052">0.50800000000000001</cx:pt>
          <cx:pt idx="21053">1.2865</cx:pt>
          <cx:pt idx="21054">0.106</cx:pt>
          <cx:pt idx="21055">0.30549999999999999</cx:pt>
          <cx:pt idx="21056">1.7293333333333334</cx:pt>
          <cx:pt idx="21057">0.59466666666666668</cx:pt>
          <cx:pt idx="21058">0.050666666666666672</cx:pt>
          <cx:pt idx="21059">0</cx:pt>
          <cx:pt idx="21060">0.067000000000000004</cx:pt>
          <cx:pt idx="21061">0.874</cx:pt>
          <cx:pt idx="21062">0.12066666666666667</cx:pt>
          <cx:pt idx="21063">0.022333333333333334</cx:pt>
          <cx:pt idx="21064">2.4016666666666668</cx:pt>
          <cx:pt idx="21065">0.32166666666666671</cx:pt>
          <cx:pt idx="21066">0.63983333333333337</cx:pt>
          <cx:pt idx="21067">0.3671666666666667</cx:pt>
          <cx:pt idx="21068">0.40733333333333333</cx:pt>
          <cx:pt idx="21069">0.46966666666666668</cx:pt>
          <cx:pt idx="21070">0.10133333333333333</cx:pt>
          <cx:pt idx="21071">0.094666666666666677</cx:pt>
          <cx:pt idx="21072">1.6033333333333331</cx:pt>
          <cx:pt idx="21073">0</cx:pt>
          <cx:pt idx="21074">0.48549999999999999</cx:pt>
          <cx:pt idx="21075">0.019</cx:pt>
          <cx:pt idx="21076">0.12733333333333333</cx:pt>
          <cx:pt idx="21077">0.82283333333333342</cx:pt>
          <cx:pt idx="21078">0.10833333333333334</cx:pt>
          <cx:pt idx="21079">0.040333333333333339</cx:pt>
          <cx:pt idx="21080">1.6645000000000001</cx:pt>
          <cx:pt idx="21081">0.3725</cx:pt>
          <cx:pt idx="21082">0.47800000000000004</cx:pt>
          <cx:pt idx="21083">0.01175</cx:pt>
          <cx:pt idx="21084">0.22900000000000001</cx:pt>
          <cx:pt idx="21085">0.36499999999999999</cx:pt>
          <cx:pt idx="21086">0.18099999999999999</cx:pt>
          <cx:pt idx="21087">0.02725</cx:pt>
          <cx:pt idx="21088">3.0347500000000003</cx:pt>
          <cx:pt idx="21089">0.59575</cx:pt>
          <cx:pt idx="21090">0.23750000000000002</cx:pt>
          <cx:pt idx="21091">0.63275000000000003</cx:pt>
          <cx:pt idx="21092">0.31225000000000003</cx:pt>
          <cx:pt idx="21093">0.96799999999999997</cx:pt>
          <cx:pt idx="21094">0.2135</cx:pt>
          <cx:pt idx="21095">0.074999999999999997</cx:pt>
          <cx:pt idx="21096">5.9176666666666664</cx:pt>
          <cx:pt idx="21097">0.93500000000000005</cx:pt>
          <cx:pt idx="21098">1.7466666666666668</cx:pt>
          <cx:pt idx="21099">1.387</cx:pt>
          <cx:pt idx="21100">0.34600000000000003</cx:pt>
          <cx:pt idx="21101">1.3026666666666669</cx:pt>
          <cx:pt idx="21102">0.10933333333333332</cx:pt>
          <cx:pt idx="21103">0.090999999999999998</cx:pt>
          <cx:pt idx="21104">2.7516974999999997</cx:pt>
          <cx:pt idx="21105">0.51635750000000002</cx:pt>
          <cx:pt idx="21106">0.9383999999999999</cx:pt>
          <cx:pt idx="21107">0.6337275</cx:pt>
          <cx:pt idx="21108">0.22315499999999999</cx:pt>
          <cx:pt idx="21109">0.30771500000000002</cx:pt>
          <cx:pt idx="21110">0.106825</cx:pt>
          <cx:pt idx="21111">0.025517499999999999</cx:pt>
          <cx:pt idx="21112">2.3559999999999999</cx:pt>
          <cx:pt idx="21113">0.36149999999999999</cx:pt>
          <cx:pt idx="21114">0.10250000000000001</cx:pt>
          <cx:pt idx="21115">0.2135</cx:pt>
          <cx:pt idx="21116">0.046249999999999999</cx:pt>
          <cx:pt idx="21117">1.4732499999999999</cx:pt>
          <cx:pt idx="21118">0.084250000000000005</cx:pt>
          <cx:pt idx="21119">0.074749999999999997</cx:pt>
          <cx:pt idx="21120">2.4584999999999995</cx:pt>
          <cx:pt idx="21121">0.34916666666666668</cx:pt>
          <cx:pt idx="21122">0.48383333333333334</cx:pt>
          <cx:pt idx="21123">0.074666666666666673</cx:pt>
          <cx:pt idx="21124">0.057166666666666664</cx:pt>
          <cx:pt idx="21125">1.3275000000000001</cx:pt>
          <cx:pt idx="21126">0.058000000000000003</cx:pt>
          <cx:pt idx="21127">0.10816666666666667</cx:pt>
          <cx:pt idx="21128">1.6365000000000001</cx:pt>
          <cx:pt idx="21129">0.34850000000000003</cx:pt>
          <cx:pt idx="21130">0.20425000000000001</cx:pt>
          <cx:pt idx="21131">0.019</cx:pt>
          <cx:pt idx="21132">0.091749999999999998</cx:pt>
          <cx:pt idx="21133">0.73599999999999999</cx:pt>
          <cx:pt idx="21134">0.17125000000000001</cx:pt>
          <cx:pt idx="21135">0.065750000000000003</cx:pt>
          <cx:pt idx="21136">3.2101666666666664</cx:pt>
          <cx:pt idx="21137">0.17500000000000002</cx:pt>
          <cx:pt idx="21138">1.0236666666666667</cx:pt>
          <cx:pt idx="21139">0.66983333333333339</cx:pt>
          <cx:pt idx="21140">0.031666666666666669</cx:pt>
          <cx:pt idx="21141">1.1756666666666669</cx:pt>
          <cx:pt idx="21142">0.088999999999999996</cx:pt>
          <cx:pt idx="21143">0.045333333333333337</cx:pt>
          <cx:pt idx="21144">3.593</cx:pt>
          <cx:pt idx="21145">0.57600000000000007</cx:pt>
          <cx:pt idx="21146">0.99099999999999999</cx:pt>
          <cx:pt idx="21147">0.41749999999999998</cx:pt>
          <cx:pt idx="21148">0.1585</cx:pt>
          <cx:pt idx="21149">1.0285</cx:pt>
          <cx:pt idx="21150">0.3085</cx:pt>
          <cx:pt idx="21151">0.113</cx:pt>
          <cx:pt idx="21152">1.528</cx:pt>
          <cx:pt idx="21153">0.35466666666666669</cx:pt>
          <cx:pt idx="21154">0.025333333333333333</cx:pt>
          <cx:pt idx="21155">0</cx:pt>
          <cx:pt idx="21156">0.107</cx:pt>
          <cx:pt idx="21157">0.89100000000000001</cx:pt>
          <cx:pt idx="21158">0.125</cx:pt>
          <cx:pt idx="21159">0.025000000000000001</cx:pt>
          <cx:pt idx="21160">2.7916666666666661</cx:pt>
          <cx:pt idx="21161">0.3183333333333333</cx:pt>
          <cx:pt idx="21162">0.51500000000000001</cx:pt>
          <cx:pt idx="21163">1.0453333333333332</cx:pt>
          <cx:pt idx="21164">0.44116666666666671</cx:pt>
          <cx:pt idx="21165">0.36649999999999999</cx:pt>
          <cx:pt idx="21166">0.070166666666666669</cx:pt>
          <cx:pt idx="21167">0.035166666666666666</cx:pt>
          <cx:pt idx="21168">1.531666666666667</cx:pt>
          <cx:pt idx="21169">0</cx:pt>
          <cx:pt idx="21170">0.56783333333333341</cx:pt>
          <cx:pt idx="21171">0.022499999999999999</cx:pt>
          <cx:pt idx="21172">0.16</cx:pt>
          <cx:pt idx="21173">0.6905</cx:pt>
          <cx:pt idx="21174">0.054666666666666662</cx:pt>
          <cx:pt idx="21175">0.036166666666666666</cx:pt>
          <cx:pt idx="21176">1.39775</cx:pt>
          <cx:pt idx="21177">0.35525000000000001</cx:pt>
          <cx:pt idx="21178">0.45624999999999999</cx:pt>
          <cx:pt idx="21179">0.01175</cx:pt>
          <cx:pt idx="21180">0.23950000000000002</cx:pt>
          <cx:pt idx="21181">0.11475</cx:pt>
          <cx:pt idx="21182">0.1855</cx:pt>
          <cx:pt idx="21183">0.034750000000000003</cx:pt>
          <cx:pt idx="21184">2.5865</cx:pt>
          <cx:pt idx="21185">0.50175000000000003</cx:pt>
          <cx:pt idx="21186">0.0935</cx:pt>
          <cx:pt idx="21187">0.44075000000000003</cx:pt>
          <cx:pt idx="21188">0.27550000000000002</cx:pt>
          <cx:pt idx="21189">1.0197499999999999</cx:pt>
          <cx:pt idx="21190">0.20175000000000001</cx:pt>
          <cx:pt idx="21191">0.053499999999999999</cx:pt>
          <cx:pt idx="21192">6.6496666666666675</cx:pt>
          <cx:pt idx="21193">0.70300000000000007</cx:pt>
          <cx:pt idx="21194">1.9380000000000002</cx:pt>
          <cx:pt idx="21195">2.1743333333333332</cx:pt>
          <cx:pt idx="21196">0.30233333333333334</cx:pt>
          <cx:pt idx="21197">1.3236666666666668</cx:pt>
          <cx:pt idx="21198">0.14666666666666667</cx:pt>
          <cx:pt idx="21199">0.061666666666666668</cx:pt>
          <cx:pt idx="21200">2.77725</cx:pt>
          <cx:pt idx="21201">0.60625000000000007</cx:pt>
          <cx:pt idx="21202">0.45874999999999999</cx:pt>
          <cx:pt idx="21203">0.66875000000000007</cx:pt>
          <cx:pt idx="21204">0.27650000000000002</cx:pt>
          <cx:pt idx="21205">0.70374999999999999</cx:pt>
          <cx:pt idx="21206">0.040250000000000001</cx:pt>
          <cx:pt idx="21207">0.023</cx:pt>
          <cx:pt idx="21208">2.6055000000000001</cx:pt>
          <cx:pt idx="21209">0.34475</cx:pt>
          <cx:pt idx="21210">0.52524999999999999</cx:pt>
          <cx:pt idx="21211">0.377</cx:pt>
          <cx:pt idx="21212">0.23375000000000001</cx:pt>
          <cx:pt idx="21213">1.0117499999999999</cx:pt>
          <cx:pt idx="21214">0.083250000000000005</cx:pt>
          <cx:pt idx="21215">0.029750000000000002</cx:pt>
          <cx:pt idx="21216">1.3173333333333335</cx:pt>
          <cx:pt idx="21217">0.31566666666666671</cx:pt>
          <cx:pt idx="21218">0.072166666666666671</cx:pt>
          <cx:pt idx="21219">0.058500000000000003</cx:pt>
          <cx:pt idx="21220">0.076666666666666675</cx:pt>
          <cx:pt idx="21221">0.72033333333333338</cx:pt>
          <cx:pt idx="21222">0.034833333333333334</cx:pt>
          <cx:pt idx="21223">0.039166666666666662</cx:pt>
          <cx:pt idx="21224">1.5607500000000001</cx:pt>
          <cx:pt idx="21225">0.25525000000000003</cx:pt>
          <cx:pt idx="21226">0.52375000000000005</cx:pt>
          <cx:pt idx="21227">0.014750000000000001</cx:pt>
          <cx:pt idx="21228">0.070750000000000007</cx:pt>
          <cx:pt idx="21229">0.58474999999999999</cx:pt>
          <cx:pt idx="21230">0.072749999999999995</cx:pt>
          <cx:pt idx="21231">0.03875</cx:pt>
          <cx:pt idx="21232">2.8966666666666665</cx:pt>
          <cx:pt idx="21233">0.20033333333333334</cx:pt>
          <cx:pt idx="21234">0.68049999999999999</cx:pt>
          <cx:pt idx="21235">0.37133333333333335</cx:pt>
          <cx:pt idx="21236">0.061499999999999999</cx:pt>
          <cx:pt idx="21237">1.3946666666666665</cx:pt>
          <cx:pt idx="21238">0.10966666666666668</cx:pt>
          <cx:pt idx="21239">0.078666666666666676</cx:pt>
          <cx:pt idx="21240">3.0449999999999999</cx:pt>
          <cx:pt idx="21241">0.52249999999999996</cx:pt>
          <cx:pt idx="21242">0.5655</cx:pt>
          <cx:pt idx="21243">0.1245</cx:pt>
          <cx:pt idx="21244">0.505</cx:pt>
          <cx:pt idx="21245">1.093</cx:pt>
          <cx:pt idx="21246">0.19950000000000001</cx:pt>
          <cx:pt idx="21247">0.035000000000000003</cx:pt>
          <cx:pt idx="21248">1.4923333333333335</cx:pt>
          <cx:pt idx="21249">0.3153333333333333</cx:pt>
          <cx:pt idx="21250">0</cx:pt>
          <cx:pt idx="21251">0</cx:pt>
          <cx:pt idx="21252">0.072666666666666671</cx:pt>
          <cx:pt idx="21253">0.94633333333333336</cx:pt>
          <cx:pt idx="21254">0.14366666666666666</cx:pt>
          <cx:pt idx="21255">0.014333333333333335</cx:pt>
          <cx:pt idx="21256">2.4293333333333336</cx:pt>
          <cx:pt idx="21257">0.28466666666666668</cx:pt>
          <cx:pt idx="21258">0.78016666666666667</cx:pt>
          <cx:pt idx="21259">0.72799999999999998</cx:pt>
          <cx:pt idx="21260">0.28400000000000003</cx:pt>
          <cx:pt idx="21261">0.2568333333333333</cx:pt>
          <cx:pt idx="21262">0.07116666666666667</cx:pt>
          <cx:pt idx="21263">0.024500000000000001</cx:pt>
          <cx:pt idx="21264">1.4506666666666668</cx:pt>
          <cx:pt idx="21265">0</cx:pt>
          <cx:pt idx="21266">0.41400000000000003</cx:pt>
          <cx:pt idx="21267">0.0030000000000000001</cx:pt>
          <cx:pt idx="21268">0.23966666666666667</cx:pt>
          <cx:pt idx="21269">0.69566666666666666</cx:pt>
          <cx:pt idx="21270">0.066000000000000003</cx:pt>
          <cx:pt idx="21271">0.032333333333333339</cx:pt>
          <cx:pt idx="21272">1.1872499999999999</cx:pt>
          <cx:pt idx="21273">0.25525000000000003</cx:pt>
          <cx:pt idx="21274">0.45150000000000001</cx:pt>
          <cx:pt idx="21275">0.012</cx:pt>
          <cx:pt idx="21276">0.253</cx:pt>
          <cx:pt idx="21277">0.0065000000000000006</cx:pt>
          <cx:pt idx="21278">0.16750000000000001</cx:pt>
          <cx:pt idx="21279">0.041500000000000002</cx:pt>
          <cx:pt idx="21280">2.5425</cx:pt>
          <cx:pt idx="21281">0.34725</cx:pt>
          <cx:pt idx="21282">0.42399999999999999</cx:pt>
          <cx:pt idx="21283">0.47400000000000003</cx:pt>
          <cx:pt idx="21284">0.27400000000000002</cx:pt>
          <cx:pt idx="21285">0.80425000000000002</cx:pt>
          <cx:pt idx="21286">0.17874999999999999</cx:pt>
          <cx:pt idx="21287">0.040250000000000001</cx:pt>
          <cx:pt idx="21288">6.0629999999999997</cx:pt>
          <cx:pt idx="21289">0.59333333333333338</cx:pt>
          <cx:pt idx="21290">1.3993333333333335</cx:pt>
          <cx:pt idx="21291">1.9543333333333333</cx:pt>
          <cx:pt idx="21292">0.128</cx:pt>
          <cx:pt idx="21293">1.7850000000000001</cx:pt>
          <cx:pt idx="21294">0.13866666666666666</cx:pt>
          <cx:pt idx="21295">0.064333333333333326</cx:pt>
          <cx:pt idx="21296">2.7035</cx:pt>
          <cx:pt idx="21297">0.377</cx:pt>
          <cx:pt idx="21298">0.55274999999999996</cx:pt>
          <cx:pt idx="21299">0.60550000000000004</cx:pt>
          <cx:pt idx="21300">0.25900000000000001</cx:pt>
          <cx:pt idx="21301">0.75900000000000001</cx:pt>
          <cx:pt idx="21302">0.11925000000000001</cx:pt>
          <cx:pt idx="21303">0.031</cx:pt>
          <cx:pt idx="21304">2.4047499999999999</cx:pt>
          <cx:pt idx="21305">0.34450000000000003</cx:pt>
          <cx:pt idx="21306">0.121</cx:pt>
          <cx:pt idx="21307">0.43025000000000002</cx:pt>
          <cx:pt idx="21308">0.25025000000000003</cx:pt>
          <cx:pt idx="21309">1.18825</cx:pt>
          <cx:pt idx="21310">0.035250000000000004</cx:pt>
          <cx:pt idx="21311">0.035250000000000004</cx:pt>
          <cx:pt idx="21312">2.2263333333333333</cx:pt>
          <cx:pt idx="21313">0.30199999999999999</cx:pt>
          <cx:pt idx="21314">0.72616666666666674</cx:pt>
          <cx:pt idx="21315">0.050500000000000003</cx:pt>
          <cx:pt idx="21316">0.096500000000000002</cx:pt>
          <cx:pt idx="21317">0.89516666666666667</cx:pt>
          <cx:pt idx="21318">0.073166666666666672</cx:pt>
          <cx:pt idx="21319">0.082833333333333328</cx:pt>
          <cx:pt idx="21320">1.3840000000000001</cx:pt>
          <cx:pt idx="21321">0.29649999999999999</cx:pt>
          <cx:pt idx="21322">0.14075000000000001</cx:pt>
          <cx:pt idx="21323">0.0062500000000000003</cx:pt>
          <cx:pt idx="21324">0.443</cx:pt>
          <cx:pt idx="21325">0.23850000000000002</cx:pt>
          <cx:pt idx="21326">0.18575</cx:pt>
          <cx:pt idx="21327">0.073249999999999996</cx:pt>
          <cx:pt idx="21328">2.8871666666666664</cx:pt>
          <cx:pt idx="21329">0.19066666666666665</cx:pt>
          <cx:pt idx="21330">0.46916666666666668</cx:pt>
          <cx:pt idx="21331">0.42766666666666664</cx:pt>
          <cx:pt idx="21332">0.053833333333333337</cx:pt>
          <cx:pt idx="21333">1.5621666666666667</cx:pt>
          <cx:pt idx="21334">0.12333333333333334</cx:pt>
          <cx:pt idx="21335">0.060333333333333336</cx:pt>
          <cx:pt idx="21336">3.1070000000000002</cx:pt>
          <cx:pt idx="21337">0.65000000000000002</cx:pt>
          <cx:pt idx="21338">0.495</cx:pt>
          <cx:pt idx="21339">0.48549999999999999</cx:pt>
          <cx:pt idx="21340">0.36249999999999999</cx:pt>
          <cx:pt idx="21341">0.95900000000000007</cx:pt>
          <cx:pt idx="21342">0.087500000000000008</cx:pt>
          <cx:pt idx="21343">0.067500000000000004</cx:pt>
          <cx:pt idx="21344">1.6566666666666667</cx:pt>
          <cx:pt idx="21345">0.31766666666666671</cx:pt>
          <cx:pt idx="21346">0</cx:pt>
          <cx:pt idx="21347">0.06666666666666668</cx:pt>
          <cx:pt idx="21348">0</cx:pt>
          <cx:pt idx="21349">1.0246666666666668</cx:pt>
          <cx:pt idx="21350">0.19566666666666666</cx:pt>
          <cx:pt idx="21351">0.052000000000000005</cx:pt>
          <cx:pt idx="21352">2.8058333333333336</cx:pt>
          <cx:pt idx="21353">0.25066666666666665</cx:pt>
          <cx:pt idx="21354">0.60483333333333333</cx:pt>
          <cx:pt idx="21355">0.83466666666666678</cx:pt>
          <cx:pt idx="21356">0.57033333333333336</cx:pt>
          <cx:pt idx="21357">0.35933333333333334</cx:pt>
          <cx:pt idx="21358">0.084166666666666667</cx:pt>
          <cx:pt idx="21359">0.10183333333333333</cx:pt>
          <cx:pt idx="21360">1.6595</cx:pt>
          <cx:pt idx="21361">0</cx:pt>
          <cx:pt idx="21362">0.44216666666666671</cx:pt>
          <cx:pt idx="21363">0.046666666666666676</cx:pt>
          <cx:pt idx="21364">0.30399999999999999</cx:pt>
          <cx:pt idx="21365">0.71833333333333338</cx:pt>
          <cx:pt idx="21366">0.082333333333333328</cx:pt>
          <cx:pt idx="21367">0.066000000000000003</cx:pt>
          <cx:pt idx="21368">1.55725</cx:pt>
          <cx:pt idx="21369">0.32650000000000001</cx:pt>
          <cx:pt idx="21370">0.37925000000000003</cx:pt>
          <cx:pt idx="21371">0.0115</cx:pt>
          <cx:pt idx="21372">0.42075000000000001</cx:pt>
          <cx:pt idx="21373">0.15625</cx:pt>
          <cx:pt idx="21374">0.20874999999999999</cx:pt>
          <cx:pt idx="21375">0.05425</cx:pt>
          <cx:pt idx="21376">2.42475</cx:pt>
          <cx:pt idx="21377">0.31425000000000003</cx:pt>
          <cx:pt idx="21378">0.29825000000000002</cx:pt>
          <cx:pt idx="21379">0.41875000000000001</cx:pt>
          <cx:pt idx="21380">0.32900000000000001</cx:pt>
          <cx:pt idx="21381">0.83550000000000002</cx:pt>
          <cx:pt idx="21382">0.17824999999999999</cx:pt>
          <cx:pt idx="21383">0.050750000000000003</cx:pt>
          <cx:pt idx="21384">6.1149999999999993</cx:pt>
          <cx:pt idx="21385">0.59399999999999997</cx:pt>
          <cx:pt idx="21386">1.8316666666666668</cx:pt>
          <cx:pt idx="21387">1.286</cx:pt>
          <cx:pt idx="21388">0.3203333333333333</cx:pt>
          <cx:pt idx="21389">1.9040000000000001</cx:pt>
          <cx:pt idx="21390">0.070333333333333331</cx:pt>
          <cx:pt idx="21391">0.10866666666666668</cx:pt>
          <cx:pt idx="21392">3.0114999999999998</cx:pt>
          <cx:pt idx="21393">0.39750000000000002</cx:pt>
          <cx:pt idx="21394">0.64124999999999999</cx:pt>
          <cx:pt idx="21395">0.75324999999999998</cx:pt>
          <cx:pt idx="21396">0.17674999999999999</cx:pt>
          <cx:pt idx="21397">0.98875000000000002</cx:pt>
          <cx:pt idx="21398">0.025000000000000001</cx:pt>
          <cx:pt idx="21399">0.029000000000000001</cx:pt>
          <cx:pt idx="21400">2.0732500000000003</cx:pt>
          <cx:pt idx="21401">0.2495</cx:pt>
          <cx:pt idx="21402">0.16750000000000001</cx:pt>
          <cx:pt idx="21403">0.36099999999999999</cx:pt>
          <cx:pt idx="21404">0.014</cx:pt>
          <cx:pt idx="21405">1.2164999999999999</cx:pt>
          <cx:pt idx="21406">0.012750000000000001</cx:pt>
          <cx:pt idx="21407">0.052000000000000005</cx:pt>
          <cx:pt idx="21408">1.3485</cx:pt>
          <cx:pt idx="21409">0.17066666666666666</cx:pt>
          <cx:pt idx="21410">0.2141666666666667</cx:pt>
          <cx:pt idx="21411">0.052666666666666667</cx:pt>
          <cx:pt idx="21412">0.13066666666666665</cx:pt>
          <cx:pt idx="21413">0.72599999999999998</cx:pt>
          <cx:pt idx="21414">0.02016666666666667</cx:pt>
          <cx:pt idx="21415">0.034166666666666665</cx:pt>
          <cx:pt idx="21416">1.5542500000000001</cx:pt>
          <cx:pt idx="21417">0.37875000000000003</cx:pt>
          <cx:pt idx="21418">0.30525000000000002</cx:pt>
          <cx:pt idx="21419">0.01025</cx:pt>
          <cx:pt idx="21420">0.10875</cx:pt>
          <cx:pt idx="21421">0.48749999999999999</cx:pt>
          <cx:pt idx="21422">0.18925</cx:pt>
          <cx:pt idx="21423">0.074499999999999997</cx:pt>
          <cx:pt idx="21424">3.3484999999999996</cx:pt>
          <cx:pt idx="21425">0.17766666666666667</cx:pt>
          <cx:pt idx="21426">0.80283333333333329</cx:pt>
          <cx:pt idx="21427">0.41949999999999998</cx:pt>
          <cx:pt idx="21428">0.15366666666666667</cx:pt>
          <cx:pt idx="21429">1.637</cx:pt>
          <cx:pt idx="21430">0.11533333333333333</cx:pt>
          <cx:pt idx="21431">0.042500000000000003</cx:pt>
          <cx:pt idx="21432">3.3149999999999999</cx:pt>
          <cx:pt idx="21433">0.53849999999999998</cx:pt>
          <cx:pt idx="21434">0.28250000000000003</cx:pt>
          <cx:pt idx="21435">0.90700000000000003</cx:pt>
          <cx:pt idx="21436">0.38550000000000001</cx:pt>
          <cx:pt idx="21437">1</cx:pt>
          <cx:pt idx="21438">0.098000000000000004</cx:pt>
          <cx:pt idx="21439">0.10350000000000001</cx:pt>
          <cx:pt idx="21440">1.3287500000000001</cx:pt>
          <cx:pt idx="21441">0.27450000000000002</cx:pt>
          <cx:pt idx="21442">0.026749999999999999</cx:pt>
          <cx:pt idx="21443">0.17375000000000002</cx:pt>
          <cx:pt idx="21444">0.091499999999999998</cx:pt>
          <cx:pt idx="21445">0.61750000000000005</cx:pt>
          <cx:pt idx="21446">0.09325</cx:pt>
          <cx:pt idx="21447">0.051500000000000004</cx:pt>
          <cx:pt idx="21448">2.0374400000000001</cx:pt>
          <cx:pt idx="21449">0.23966666666666667</cx:pt>
          <cx:pt idx="21450">0.35007833333333338</cx:pt>
          <cx:pt idx="21451">0.64230166666666666</cx:pt>
          <cx:pt idx="21452">0.43396833333333329</cx:pt>
          <cx:pt idx="21453">0.19196666666666667</cx:pt>
          <cx:pt idx="21454">0.076386666666666672</cx:pt>
          <cx:pt idx="21455">0.10307166666666666</cx:pt>
          <cx:pt idx="21456">1.669</cx:pt>
          <cx:pt idx="21457">0</cx:pt>
          <cx:pt idx="21458">0.36449999999999999</cx:pt>
          <cx:pt idx="21459">0.012500000000000001</cx:pt>
          <cx:pt idx="21460">0.32966666666666672</cx:pt>
          <cx:pt idx="21461">0.83799999999999997</cx:pt>
          <cx:pt idx="21462">0.059999999999999998</cx:pt>
          <cx:pt idx="21463">0.064333333333333326</cx:pt>
          <cx:pt idx="21464">1.2644050000000002</cx:pt>
          <cx:pt idx="21465">0.281445</cx:pt>
          <cx:pt idx="21466">0.14510000000000001</cx:pt>
          <cx:pt idx="21467">0.011787499999999999</cx:pt>
          <cx:pt idx="21468">0.41904000000000002</cx:pt>
          <cx:pt idx="21469">0.13534499999999999</cx:pt>
          <cx:pt idx="21470">0.20338999999999999</cx:pt>
          <cx:pt idx="21471">0.068297499999999997</cx:pt>
          <cx:pt idx="21472">2.3752499999999999</cx:pt>
          <cx:pt idx="21473">0.32374999999999998</cx:pt>
          <cx:pt idx="21474">0.23900000000000002</cx:pt>
          <cx:pt idx="21475">0.49399999999999999</cx:pt>
          <cx:pt idx="21476">0.505</cx:pt>
          <cx:pt idx="21477">0.55800000000000005</cx:pt>
          <cx:pt idx="21478">0.159</cx:pt>
          <cx:pt idx="21479">0.096500000000000002</cx:pt>
          <cx:pt idx="21480">5.810666666666668</cx:pt>
          <cx:pt idx="21481">0.72599999999999998</cx:pt>
          <cx:pt idx="21482">1.4003333333333334</cx:pt>
          <cx:pt idx="21483">1.5546666666666669</cx:pt>
          <cx:pt idx="21484">0.55966666666666665</cx:pt>
          <cx:pt idx="21485">1.3716666666666668</cx:pt>
          <cx:pt idx="21486">0.11566666666666667</cx:pt>
          <cx:pt idx="21487">0.08266666666666668</cx:pt>
          <cx:pt idx="21488">2.60025</cx:pt>
          <cx:pt idx="21489">0.32650000000000001</cx:pt>
          <cx:pt idx="21490">0.34475</cx:pt>
          <cx:pt idx="21491">0.61650000000000005</cx:pt>
          <cx:pt idx="21492">0.34000000000000002</cx:pt>
          <cx:pt idx="21493">0.75375000000000003</cx:pt>
          <cx:pt idx="21494">0.14200000000000002</cx:pt>
          <cx:pt idx="21495">0.076749999999999999</cx:pt>
          <cx:pt idx="21496">2.2897500000000002</cx:pt>
          <cx:pt idx="21497">0.28375</cx:pt>
          <cx:pt idx="21498">0.10350000000000001</cx:pt>
          <cx:pt idx="21499">0.497</cx:pt>
          <cx:pt idx="21500">0.156</cx:pt>
          <cx:pt idx="21501">1.1785000000000001</cx:pt>
          <cx:pt idx="21502">0.020750000000000001</cx:pt>
          <cx:pt idx="21503">0.050250000000000003</cx:pt>
          <cx:pt idx="21504">1.0273333333333334</cx:pt>
          <cx:pt idx="21505">0.16783333333333333</cx:pt>
          <cx:pt idx="21506">0.12933333333333333</cx:pt>
          <cx:pt idx="21507">0.042333333333333334</cx:pt>
          <cx:pt idx="21508">0.043500000000000004</cx:pt>
          <cx:pt idx="21509">0.55966666666666676</cx:pt>
          <cx:pt idx="21510">0.036166666666666666</cx:pt>
          <cx:pt idx="21511">0.048500000000000001</cx:pt>
          <cx:pt idx="21512">1.6287500000000001</cx:pt>
          <cx:pt idx="21513">0.33400000000000002</cx:pt>
          <cx:pt idx="21514">0.29025000000000001</cx:pt>
          <cx:pt idx="21515">0.0092499999999999995</cx:pt>
          <cx:pt idx="21516">0.1895</cx:pt>
          <cx:pt idx="21517">0.48525000000000001</cx:pt>
          <cx:pt idx="21518">0.23000000000000001</cx:pt>
          <cx:pt idx="21519">0.090499999999999997</cx:pt>
          <cx:pt idx="21520">2.7316666666666669</cx:pt>
          <cx:pt idx="21521">0.15883333333333335</cx:pt>
          <cx:pt idx="21522">0.36599999999999999</cx:pt>
          <cx:pt idx="21523">0.42783333333333334</cx:pt>
          <cx:pt idx="21524">0.15049999999999999</cx:pt>
          <cx:pt idx="21525">1.4750000000000001</cx:pt>
          <cx:pt idx="21526">0.086000000000000007</cx:pt>
          <cx:pt idx="21527">0.067500000000000004</cx:pt>
          <cx:pt idx="21528">2.2654999999999998</cx:pt>
          <cx:pt idx="21529">0.55600000000000005</cx:pt>
          <cx:pt idx="21530">0.27200000000000002</cx:pt>
          <cx:pt idx="21531">0.065500000000000003</cx:pt>
          <cx:pt idx="21532">0.54249999999999998</cx:pt>
          <cx:pt idx="21533">0.54700000000000004</cx:pt>
          <cx:pt idx="21534">0.106</cx:pt>
          <cx:pt idx="21535">0.17649999999999999</cx:pt>
          <cx:pt idx="21536">1.2902500000000001</cx:pt>
          <cx:pt idx="21537">0.20974999999999999</cx:pt>
          <cx:pt idx="21538">0.063250000000000001</cx:pt>
          <cx:pt idx="21539">0.23300000000000001</cx:pt>
          <cx:pt idx="21540">0.09375</cx:pt>
          <cx:pt idx="21541">0.56325000000000003</cx:pt>
          <cx:pt idx="21542">0.087750000000000009</cx:pt>
          <cx:pt idx="21543">0.0395</cx:pt>
          <cx:pt idx="21544">2.3813333333333331</cx:pt>
          <cx:pt idx="21545">0.17166666666666666</cx:pt>
          <cx:pt idx="21546">0.38699999999999996</cx:pt>
          <cx:pt idx="21547">0.75233333333333341</cx:pt>
          <cx:pt idx="21548">0.6356666666666666</cx:pt>
          <cx:pt idx="21549">0.22516666666666668</cx:pt>
          <cx:pt idx="21550">0.10633333333333334</cx:pt>
          <cx:pt idx="21551">0.10316666666666667</cx:pt>
          <cx:pt idx="21552">1.6043333333333336</cx:pt>
          <cx:pt idx="21553">0.0085000000000000006</cx:pt>
          <cx:pt idx="21554">0.40666666666666668</cx:pt>
          <cx:pt idx="21555">0.002</cx:pt>
          <cx:pt idx="21556">0.45016666666666671</cx:pt>
          <cx:pt idx="21557">0.59633333333333338</cx:pt>
          <cx:pt idx="21558">0.068666666666666668</cx:pt>
          <cx:pt idx="21559">0.072000000000000008</cx:pt>
          <cx:pt idx="21560">1.6445000000000001</cx:pt>
          <cx:pt idx="21561">0.41075</cx:pt>
          <cx:pt idx="21562">0.28425</cx:pt>
          <cx:pt idx="21563">0.045499999999999999</cx:pt>
          <cx:pt idx="21564">0.47275</cx:pt>
          <cx:pt idx="21565">0.069000000000000006</cx:pt>
          <cx:pt idx="21566">0.28275</cx:pt>
          <cx:pt idx="21567">0.079500000000000001</cx:pt>
          <cx:pt idx="21568">1.929</cx:pt>
          <cx:pt idx="21569">0.26950000000000002</cx:pt>
          <cx:pt idx="21570">0.045749999999999999</cx:pt>
          <cx:pt idx="21571">0.44800000000000001</cx:pt>
          <cx:pt idx="21572">0.33100000000000002</cx:pt>
          <cx:pt idx="21573">0.50850000000000006</cx:pt>
          <cx:pt idx="21574">0.2235</cx:pt>
          <cx:pt idx="21575">0.10275000000000001</cx:pt>
          <cx:pt idx="21576">6.6349999999999998</cx:pt>
          <cx:pt idx="21577">0.56133333333333335</cx:pt>
          <cx:pt idx="21578">1.5416666666666667</cx:pt>
          <cx:pt idx="21579">2.3936666666666664</cx:pt>
          <cx:pt idx="21580">0.37766666666666671</cx:pt>
          <cx:pt idx="21581">1.5130000000000001</cx:pt>
          <cx:pt idx="21582">0.15133333333333335</cx:pt>
          <cx:pt idx="21583">0.096333333333333326</cx:pt>
          <cx:pt idx="21584">1.8712500000000001</cx:pt>
          <cx:pt idx="21585">0.27174999999999999</cx:pt>
          <cx:pt idx="21586">0.23600000000000002</cx:pt>
          <cx:pt idx="21587">0.51549999999999996</cx:pt>
          <cx:pt idx="21588">0.23125000000000001</cx:pt>
          <cx:pt idx="21589">0.44725000000000004</cx:pt>
          <cx:pt idx="21590">0.039</cx:pt>
          <cx:pt idx="21591">0.1305</cx:pt>
          <cx:pt idx="21592">1.9177500000000001</cx:pt>
          <cx:pt idx="21593">0.22325</cx:pt>
          <cx:pt idx="21594">0.049000000000000002</cx:pt>
          <cx:pt idx="21595">0.46600000000000003</cx:pt>
          <cx:pt idx="21596">0.20425000000000001</cx:pt>
          <cx:pt idx="21597">0.77200000000000002</cx:pt>
          <cx:pt idx="21598">0.13275000000000001</cx:pt>
          <cx:pt idx="21599">0.070500000000000007</cx:pt>
          <cx:pt idx="21600">1.0423333333333336</cx:pt>
          <cx:pt idx="21601">0.17350000000000002</cx:pt>
          <cx:pt idx="21602">0.11366666666666667</cx:pt>
          <cx:pt idx="21603">0.077666666666666676</cx:pt>
          <cx:pt idx="21604">0.1285</cx:pt>
          <cx:pt idx="21605">0.41649999999999998</cx:pt>
          <cx:pt idx="21606">0.042500000000000003</cx:pt>
          <cx:pt idx="21607">0.089999999999999997</cx:pt>
          <cx:pt idx="21608">1.40625</cx:pt>
          <cx:pt idx="21609">0.28325</cx:pt>
          <cx:pt idx="21610">0.20650000000000002</cx:pt>
          <cx:pt idx="21611">0.0015</cx:pt>
          <cx:pt idx="21612">0.24725</cx:pt>
          <cx:pt idx="21613">0.41625000000000001</cx:pt>
          <cx:pt idx="21614">0.16650000000000001</cx:pt>
          <cx:pt idx="21615">0.085000000000000006</cx:pt>
          <cx:pt idx="21616">2.6511666666666671</cx:pt>
          <cx:pt idx="21617">0.12733333333333333</cx:pt>
          <cx:pt idx="21618">0.67616666666666669</cx:pt>
          <cx:pt idx="21619">0.45450000000000002</cx:pt>
          <cx:pt idx="21620">0.096000000000000002</cx:pt>
          <cx:pt idx="21621">1.1808333333333332</cx:pt>
          <cx:pt idx="21622">0.053499999999999999</cx:pt>
          <cx:pt idx="21623">0.062833333333333338</cx:pt>
          <cx:pt idx="21624">3.1890000000000001</cx:pt>
          <cx:pt idx="21625">0.53649999999999998</cx:pt>
          <cx:pt idx="21626">0.42349999999999999</cx:pt>
          <cx:pt idx="21627">0.14849999999999999</cx:pt>
          <cx:pt idx="21628">1.2969999999999999</cx:pt>
          <cx:pt idx="21629">0.44900000000000001</cx:pt>
          <cx:pt idx="21630">0.28899999999999998</cx:pt>
          <cx:pt idx="21631">0.045499999999999999</cx:pt>
          <cx:pt idx="21632">1.32775</cx:pt>
          <cx:pt idx="21633">0.22800000000000001</cx:pt>
          <cx:pt idx="21634">0.012500000000000001</cx:pt>
          <cx:pt idx="21635">0.19275</cx:pt>
          <cx:pt idx="21636">0.07825</cx:pt>
          <cx:pt idx="21637">0.63675000000000004</cx:pt>
          <cx:pt idx="21638">0.14050000000000001</cx:pt>
          <cx:pt idx="21639">0.039</cx:pt>
          <cx:pt idx="21640">2.4661666666666666</cx:pt>
          <cx:pt idx="21641">0.20683333333333334</cx:pt>
          <cx:pt idx="21642">0.67149999999999999</cx:pt>
          <cx:pt idx="21643">0.58433333333333337</cx:pt>
          <cx:pt idx="21644">0.44216666666666671</cx:pt>
          <cx:pt idx="21645">0.38866666666666666</cx:pt>
          <cx:pt idx="21646">0.045166666666666667</cx:pt>
          <cx:pt idx="21647">0.1275</cx:pt>
          <cx:pt idx="21648">1.0528333333333333</cx:pt>
          <cx:pt idx="21649">0</cx:pt>
          <cx:pt idx="21650">0.16750000000000001</cx:pt>
          <cx:pt idx="21651">0.0011666666666666668</cx:pt>
          <cx:pt idx="21652">0.20949999999999999</cx:pt>
          <cx:pt idx="21653">0.58516666666666661</cx:pt>
          <cx:pt idx="21654">0.027333333333333331</cx:pt>
          <cx:pt idx="21655">0.062166666666666669</cx:pt>
          <cx:pt idx="21656">1.47075</cx:pt>
          <cx:pt idx="21657">0.23999999999999999</cx:pt>
          <cx:pt idx="21658">0.50750000000000006</cx:pt>
          <cx:pt idx="21659">0.1275</cx:pt>
          <cx:pt idx="21660">0.22900000000000001</cx:pt>
          <cx:pt idx="21661">0.19350000000000001</cx:pt>
          <cx:pt idx="21662">0.12525</cx:pt>
          <cx:pt idx="21663">0.048000000000000001</cx:pt>
          <cx:pt idx="21664">1.5090000000000001</cx:pt>
          <cx:pt idx="21665">0.2445</cx:pt>
          <cx:pt idx="21666">0.13300000000000001</cx:pt>
          <cx:pt idx="21667">0.33050000000000002</cx:pt>
          <cx:pt idx="21668">0.2515</cx:pt>
          <cx:pt idx="21669">0.34775</cx:pt>
          <cx:pt idx="21670">0.12825</cx:pt>
          <cx:pt idx="21671">0.073499999999999996</cx:pt>
          <cx:pt idx="21672">5.4833333333333343</cx:pt>
          <cx:pt idx="21673">0.47800000000000004</cx:pt>
          <cx:pt idx="21674">1.2866666666666668</cx:pt>
          <cx:pt idx="21675">1.5173333333333332</cx:pt>
          <cx:pt idx="21676">0.28300000000000003</cx:pt>
          <cx:pt idx="21677">1.47</cx:pt>
          <cx:pt idx="21678">0.14566666666666667</cx:pt>
          <cx:pt idx="21679">0.30266666666666669</cx:pt>
          <cx:pt idx="21680">1.5507500000000001</cx:pt>
          <cx:pt idx="21681">0.19925000000000001</cx:pt>
          <cx:pt idx="21682">0.31675000000000003</cx:pt>
          <cx:pt idx="21683">0.46700000000000003</cx:pt>
          <cx:pt idx="21684">0.14175000000000001</cx:pt>
          <cx:pt idx="21685">0.29799999999999999</cx:pt>
          <cx:pt idx="21686">0.039</cx:pt>
          <cx:pt idx="21687">0.088999999999999996</cx:pt>
          <cx:pt idx="21688">2.1382500000000002</cx:pt>
          <cx:pt idx="21689">0.34200000000000003</cx:pt>
          <cx:pt idx="21690">0.42999999999999999</cx:pt>
          <cx:pt idx="21691">0.42675000000000002</cx:pt>
          <cx:pt idx="21692">0.10225000000000001</cx:pt>
          <cx:pt idx="21693">0.61824999999999997</cx:pt>
          <cx:pt idx="21694">0.1865</cx:pt>
          <cx:pt idx="21695">0.032500000000000001</cx:pt>
          <cx:pt idx="21696">2.3531666666666671</cx:pt>
          <cx:pt idx="21697">0.2175</cx:pt>
          <cx:pt idx="21698">0.92866666666666664</cx:pt>
          <cx:pt idx="21699">0.11033333333333332</cx:pt>
          <cx:pt idx="21700">0.080333333333333326</cx:pt>
          <cx:pt idx="21701">0.85950000000000004</cx:pt>
          <cx:pt idx="21702">0.083000000000000004</cx:pt>
          <cx:pt idx="21703">0.073833333333333334</cx:pt>
          <cx:pt idx="21704">2.4544999999999999</cx:pt>
          <cx:pt idx="21705">0.30925000000000002</cx:pt>
          <cx:pt idx="21706">0.91549999999999998</cx:pt>
          <cx:pt idx="21707">0.010750000000000001</cx:pt>
          <cx:pt idx="21708">0.28500000000000003</cx:pt>
          <cx:pt idx="21709">0.60550000000000004</cx:pt>
          <cx:pt idx="21710">0.20350000000000001</cx:pt>
          <cx:pt idx="21711">0.125</cx:pt>
          <cx:pt idx="21712">3.1605000000000003</cx:pt>
          <cx:pt idx="21713">0.17933333333333334</cx:pt>
          <cx:pt idx="21714">0.76733333333333342</cx:pt>
          <cx:pt idx="21715">0.39716666666666667</cx:pt>
          <cx:pt idx="21716">0.087999999999999995</cx:pt>
          <cx:pt idx="21717">1.5348333333333335</cx:pt>
          <cx:pt idx="21718">0.161</cx:pt>
          <cx:pt idx="21719">0.032833333333333339</cx:pt>
          <cx:pt idx="21720">2.6515</cx:pt>
          <cx:pt idx="21721">0.41550000000000004</cx:pt>
          <cx:pt idx="21722">0.44650000000000001</cx:pt>
          <cx:pt idx="21723">0.030499999999999999</cx:pt>
          <cx:pt idx="21724">1.0905</cx:pt>
          <cx:pt idx="21725">0.3755</cx:pt>
          <cx:pt idx="21726">0.26300000000000001</cx:pt>
          <cx:pt idx="21727">0.029999999999999999</cx:pt>
          <cx:pt idx="21728">1.7322500000000001</cx:pt>
          <cx:pt idx="21729">0.32950000000000002</cx:pt>
          <cx:pt idx="21730">0.30025000000000002</cx:pt>
          <cx:pt idx="21731">0.32150000000000001</cx:pt>
          <cx:pt idx="21732">0.071250000000000008</cx:pt>
          <cx:pt idx="21733">0.58150000000000002</cx:pt>
          <cx:pt idx="21734">0.10625</cx:pt>
          <cx:pt idx="21735">0.021999999999999999</cx:pt>
          <cx:pt idx="21736">3.0278333333333336</cx:pt>
          <cx:pt idx="21737">0.27333333333333332</cx:pt>
          <cx:pt idx="21738">0.38300000000000001</cx:pt>
          <cx:pt idx="21739">1.4093333333333335</cx:pt>
          <cx:pt idx="21740">0.42249999999999999</cx:pt>
          <cx:pt idx="21741">0.35366666666666663</cx:pt>
          <cx:pt idx="21742">0.073333333333333334</cx:pt>
          <cx:pt idx="21743">0.11266666666666668</cx:pt>
          <cx:pt idx="21744">1.7856666666666667</cx:pt>
          <cx:pt idx="21745">0</cx:pt>
          <cx:pt idx="21746">0.66449999999999998</cx:pt>
          <cx:pt idx="21747">0.00066666666666666664</cx:pt>
          <cx:pt idx="21748">0.36016666666666669</cx:pt>
          <cx:pt idx="21749">0.65400000000000003</cx:pt>
          <cx:pt idx="21750">0.059666666666666666</cx:pt>
          <cx:pt idx="21751">0.046666666666666662</cx:pt>
          <cx:pt idx="21752">1.3187500000000001</cx:pt>
          <cx:pt idx="21753">0.24199999999999999</cx:pt>
          <cx:pt idx="21754">0.33474999999999999</cx:pt>
          <cx:pt idx="21755">0.13100000000000001</cx:pt>
          <cx:pt idx="21756">0.22950000000000001</cx:pt>
          <cx:pt idx="21757">0.11075</cx:pt>
          <cx:pt idx="21758">0.22875000000000001</cx:pt>
          <cx:pt idx="21759">0.042000000000000003</cx:pt>
          <cx:pt idx="21760">2.23075</cx:pt>
          <cx:pt idx="21761">0.251</cx:pt>
          <cx:pt idx="21762">0.51300000000000001</cx:pt>
          <cx:pt idx="21763">0.38500000000000001</cx:pt>
          <cx:pt idx="21764">0.062</cx:pt>
          <cx:pt idx="21765">0.59250000000000003</cx:pt>
          <cx:pt idx="21766">0.23050000000000001</cx:pt>
          <cx:pt idx="21767">0.19675000000000001</cx:pt>
          <cx:pt idx="21768">4.8780000000000001</cx:pt>
          <cx:pt idx="21769">0.40600000000000003</cx:pt>
          <cx:pt idx="21770">1.8483333333333334</cx:pt>
          <cx:pt idx="21771">1.1280000000000001</cx:pt>
          <cx:pt idx="21772">0.063666666666666663</cx:pt>
          <cx:pt idx="21773">1.2909999999999997</cx:pt>
          <cx:pt idx="21774">0.088999999999999996</cx:pt>
          <cx:pt idx="21775">0.052000000000000005</cx:pt>
          <cx:pt idx="21776">3.6255000000000002</cx:pt>
          <cx:pt idx="21777">0.44500000000000001</cx:pt>
          <cx:pt idx="21778">1.5305</cx:pt>
          <cx:pt idx="21779">0.71925000000000006</cx:pt>
          <cx:pt idx="21780">0.1545</cx:pt>
          <cx:pt idx="21781">0.65275000000000005</cx:pt>
          <cx:pt idx="21782">0.051750000000000004</cx:pt>
          <cx:pt idx="21783">0.071750000000000008</cx:pt>
          <cx:pt idx="21784">1.4337500000000001</cx:pt>
          <cx:pt idx="21785">0.27625</cx:pt>
          <cx:pt idx="21786">0.17599999999999999</cx:pt>
          <cx:pt idx="21787">0.2495</cx:pt>
          <cx:pt idx="21788">0.022499999999999999</cx:pt>
          <cx:pt idx="21789">0.58099999999999996</cx:pt>
          <cx:pt idx="21790">0.10175000000000001</cx:pt>
          <cx:pt idx="21791">0.026749999999999999</cx:pt>
          <cx:pt idx="21792">2.2068333333333334</cx:pt>
          <cx:pt idx="21793">0.33383333333333332</cx:pt>
          <cx:pt idx="21794">0.47000000000000008</cx:pt>
          <cx:pt idx="21795">0.081666666666666679</cx:pt>
          <cx:pt idx="21796">0.032166666666666663</cx:pt>
          <cx:pt idx="21797">1.1443333333333332</cx:pt>
          <cx:pt idx="21798">0.092499999999999999</cx:pt>
          <cx:pt idx="21799">0.052333333333333336</cx:pt>
          <cx:pt idx="21800">2.27475</cx:pt>
          <cx:pt idx="21801">0.34175</cx:pt>
          <cx:pt idx="21802">0.74575000000000002</cx:pt>
          <cx:pt idx="21803">0.0072500000000000004</cx:pt>
          <cx:pt idx="21804">0.099000000000000005</cx:pt>
          <cx:pt idx="21805">0.77949999999999997</cx:pt>
          <cx:pt idx="21806">0.13125000000000001</cx:pt>
          <cx:pt idx="21807">0.17025000000000001</cx:pt>
          <cx:pt idx="21808">3.4426666666666668</cx:pt>
          <cx:pt idx="21809">0.22600000000000001</cx:pt>
          <cx:pt idx="21810">0.86083333333333323</cx:pt>
          <cx:pt idx="21811">0.36083333333333334</cx:pt>
          <cx:pt idx="21812">0.12083333333333333</cx:pt>
          <cx:pt idx="21813">1.6756666666666666</cx:pt>
          <cx:pt idx="21814">0.1575</cx:pt>
          <cx:pt idx="21815">0.041000000000000002</cx:pt>
          <cx:pt idx="21816">3.1595</cx:pt>
          <cx:pt idx="21817">0.60299999999999998</cx:pt>
          <cx:pt idx="21818">0.82850000000000001</cx:pt>
          <cx:pt idx="21819">0.3135</cx:pt>
          <cx:pt idx="21820">0.36399999999999999</cx:pt>
          <cx:pt idx="21821">0.83200000000000007</cx:pt>
          <cx:pt idx="21822">0.186</cx:pt>
          <cx:pt idx="21823">0.032500000000000001</cx:pt>
          <cx:pt idx="21824">1.458</cx:pt>
          <cx:pt idx="21825">0.33550000000000002</cx:pt>
          <cx:pt idx="21826">0.26000000000000001</cx:pt>
          <cx:pt idx="21827">0.13850000000000001</cx:pt>
          <cx:pt idx="21828">0.0235</cx:pt>
          <cx:pt idx="21829">0.55200000000000005</cx:pt>
          <cx:pt idx="21830">0.12475</cx:pt>
          <cx:pt idx="21831">0.02375</cx:pt>
          <cx:pt idx="21832">2.7886666666666664</cx:pt>
          <cx:pt idx="21833">0.28216666666666668</cx:pt>
          <cx:pt idx="21834">0.92316666666666669</cx:pt>
          <cx:pt idx="21835">0.7596666666666666</cx:pt>
          <cx:pt idx="21836">0.36849999999999999</cx:pt>
          <cx:pt idx="21837">0.3116666666666667</cx:pt>
          <cx:pt idx="21838">0.08666666666666667</cx:pt>
          <cx:pt idx="21839">0.05683333333333334</cx:pt>
          <cx:pt idx="21840">2.1509999999999998</cx:pt>
          <cx:pt idx="21841">0</cx:pt>
          <cx:pt idx="21842">0.67566666666666675</cx:pt>
          <cx:pt idx="21843">0.013333333333333334</cx:pt>
          <cx:pt idx="21844">0.34616666666666668</cx:pt>
          <cx:pt idx="21845">0.98466666666666669</cx:pt>
          <cx:pt idx="21846">0.080666666666666678</cx:pt>
          <cx:pt idx="21847">0.050500000000000003</cx:pt>
          <cx:pt idx="21848">1.8875</cx:pt>
          <cx:pt idx="21849">0.29325000000000001</cx:pt>
          <cx:pt idx="21850">0.70625000000000004</cx:pt>
          <cx:pt idx="21851">0.10725</cx:pt>
          <cx:pt idx="21852">0.33324999999999999</cx:pt>
          <cx:pt idx="21853">0.20924999999999999</cx:pt>
          <cx:pt idx="21854">0.20125000000000001</cx:pt>
          <cx:pt idx="21855">0.036999999999999998</cx:pt>
          <cx:pt idx="21856">2.5902600000000007</cx:pt>
          <cx:pt idx="21857">0.29545499999999997</cx:pt>
          <cx:pt idx="21858">0.64870000000000005</cx:pt>
          <cx:pt idx="21859">0.37097000000000002</cx:pt>
          <cx:pt idx="21860">0.194635</cx:pt>
          <cx:pt idx="21861">0.83682999999999996</cx:pt>
          <cx:pt idx="21862">0.21590000000000001</cx:pt>
          <cx:pt idx="21863">0.02777</cx:pt>
          <cx:pt idx="21864">6.2473333333333354</cx:pt>
          <cx:pt idx="21865">0.58466666666666667</cx:pt>
          <cx:pt idx="21866">2.2650000000000001</cx:pt>
          <cx:pt idx="21867">1.6753333333333333</cx:pt>
          <cx:pt idx="21868">0.20999999999999999</cx:pt>
          <cx:pt idx="21869">1.1839999999999999</cx:pt>
          <cx:pt idx="21870">0.16866666666666666</cx:pt>
          <cx:pt idx="21871">0.15966666666666665</cx:pt>
          <cx:pt idx="21872">1.78975</cx:pt>
          <cx:pt idx="21873">0.40775</cx:pt>
          <cx:pt idx="21874">0.40075</cx:pt>
          <cx:pt idx="21875">0.44974999999999998</cx:pt>
          <cx:pt idx="21876">0.072749999999999995</cx:pt>
          <cx:pt idx="21877">0.35175000000000001</cx:pt>
          <cx:pt idx="21878">0.029750000000000002</cx:pt>
          <cx:pt idx="21879">0.077249999999999999</cx:pt>
          <cx:pt idx="21880">1.71025</cx:pt>
          <cx:pt idx="21881">0.26950000000000002</cx:pt>
          <cx:pt idx="21882">0.16300000000000001</cx:pt>
          <cx:pt idx="21883">0.36475000000000002</cx:pt>
          <cx:pt idx="21884">0.064500000000000002</cx:pt>
          <cx:pt idx="21885">0.72525000000000006</cx:pt>
          <cx:pt idx="21886">0.10150000000000001</cx:pt>
          <cx:pt idx="21887">0.021750000000000002</cx:pt>
          <cx:pt idx="21888">2.2244999999999999</cx:pt>
          <cx:pt idx="21889">0.28999999999999998</cx:pt>
          <cx:pt idx="21890">0.48783333333333334</cx:pt>
          <cx:pt idx="21891">0.070166666666666669</cx:pt>
          <cx:pt idx="21892">0.076499999999999999</cx:pt>
          <cx:pt idx="21893">1.1361666666666668</cx:pt>
          <cx:pt idx="21894">0.077666666666666676</cx:pt>
          <cx:pt idx="21895">0.086166666666666669</cx:pt>
          <cx:pt idx="21896">1.8120000000000001</cx:pt>
          <cx:pt idx="21897">0.33474999999999999</cx:pt>
          <cx:pt idx="21898">0.47275</cx:pt>
          <cx:pt idx="21899">0</cx:pt>
          <cx:pt idx="21900">0.10875</cx:pt>
          <cx:pt idx="21901">0.73425000000000007</cx:pt>
          <cx:pt idx="21902">0.099250000000000005</cx:pt>
          <cx:pt idx="21903">0.06225</cx:pt>
          <cx:pt idx="21904">3.4376666666666664</cx:pt>
          <cx:pt idx="21905">0.21416666666666667</cx:pt>
          <cx:pt idx="21906">0.89866666666666661</cx:pt>
          <cx:pt idx="21907">0.501</cx:pt>
          <cx:pt idx="21908">0.062333333333333338</cx:pt>
          <cx:pt idx="21909">1.5331666666666666</cx:pt>
          <cx:pt idx="21910">0.189</cx:pt>
          <cx:pt idx="21911">0.039333333333333338</cx:pt>
          <cx:pt idx="21912">4.5854999999999997</cx:pt>
          <cx:pt idx="21913">0.66500000000000004</cx:pt>
          <cx:pt idx="21914">2.0030000000000001</cx:pt>
          <cx:pt idx="21915">0.42899999999999999</cx:pt>
          <cx:pt idx="21916">0.46250000000000002</cx:pt>
          <cx:pt idx="21917">0.83150000000000002</cx:pt>
          <cx:pt idx="21918">0.123</cx:pt>
          <cx:pt idx="21919">0.071500000000000008</cx:pt>
          <cx:pt idx="21920">1.6200000000000001</cx:pt>
          <cx:pt idx="21921">0.41000000000000003</cx:pt>
          <cx:pt idx="21922">0.249</cx:pt>
          <cx:pt idx="21923">0.11</cx:pt>
          <cx:pt idx="21924">0.0195</cx:pt>
          <cx:pt idx="21925">0.68800000000000006</cx:pt>
          <cx:pt idx="21926">0.11325</cx:pt>
          <cx:pt idx="21927">0.030249999999999999</cx:pt>
          <cx:pt idx="21928">2.1899999999999999</cx:pt>
          <cx:pt idx="21929">0.29816666666666669</cx:pt>
          <cx:pt idx="21930">0.40949999999999998</cx:pt>
          <cx:pt idx="21931">0.65849999999999997</cx:pt>
          <cx:pt idx="21932">0.35683333333333334</cx:pt>
          <cx:pt idx="21933">0.36116666666666669</cx:pt>
          <cx:pt idx="21934">0.070500000000000007</cx:pt>
          <cx:pt idx="21935">0.035333333333333335</cx:pt>
          <cx:pt idx="21936">1.8821666666666665</cx:pt>
          <cx:pt idx="21937">0</cx:pt>
          <cx:pt idx="21938">0.66949999999999998</cx:pt>
          <cx:pt idx="21939">0.010166666666666666</cx:pt>
          <cx:pt idx="21940">0.27533333333333332</cx:pt>
          <cx:pt idx="21941">0.83033333333333326</cx:pt>
          <cx:pt idx="21942">0.062333333333333338</cx:pt>
          <cx:pt idx="21943">0.034500000000000003</cx:pt>
          <cx:pt idx="21944">1.6617500000000001</cx:pt>
          <cx:pt idx="21945">0.2525</cx:pt>
          <cx:pt idx="21946">0.68049999999999999</cx:pt>
          <cx:pt idx="21947">0.10675</cx:pt>
          <cx:pt idx="21948">0.32874999999999999</cx:pt>
          <cx:pt idx="21949">0.14300000000000002</cx:pt>
          <cx:pt idx="21950">0.12925</cx:pt>
          <cx:pt idx="21951">0.021000000000000001</cx:pt>
          <cx:pt idx="21952">2.24925</cx:pt>
          <cx:pt idx="21953">0.29225000000000001</cx:pt>
          <cx:pt idx="21954">0.29649999999999999</cx:pt>
          <cx:pt idx="21955">0.49375000000000002</cx:pt>
          <cx:pt idx="21956">0.31825000000000003</cx:pt>
          <cx:pt idx="21957">0.64024999999999999</cx:pt>
          <cx:pt idx="21958">0.16550000000000001</cx:pt>
          <cx:pt idx="21959">0.042750000000000003</cx:pt>
          <cx:pt idx="21960">5.4056666666666668</cx:pt>
          <cx:pt idx="21961">0.64533333333333343</cx:pt>
          <cx:pt idx="21962">1.1606666666666667</cx:pt>
          <cx:pt idx="21963">1.3006666666666669</cx:pt>
          <cx:pt idx="21964">0.80266666666666664</cx:pt>
          <cx:pt idx="21965">1.2746666666666668</cx:pt>
          <cx:pt idx="21966">0.13933333333333334</cx:pt>
          <cx:pt idx="21967">0.082333333333333328</cx:pt>
          <cx:pt idx="21968">1.7057500000000001</cx:pt>
          <cx:pt idx="21969">0.35599999999999998</cx:pt>
          <cx:pt idx="21970">0.33200000000000002</cx:pt>
          <cx:pt idx="21971">0.25800000000000001</cx:pt>
          <cx:pt idx="21972">0.10225000000000001</cx:pt>
          <cx:pt idx="21973">0.50975000000000004</cx:pt>
          <cx:pt idx="21974">0.047</cx:pt>
          <cx:pt idx="21975">0.10075000000000001</cx:pt>
          <cx:pt idx="21976">2.1187499999999999</cx:pt>
          <cx:pt idx="21977">0.32574999999999998</cx:pt>
          <cx:pt idx="21978">0.11125</cx:pt>
          <cx:pt idx="21979">0.35725000000000001</cx:pt>
          <cx:pt idx="21980">0.076999999999999999</cx:pt>
          <cx:pt idx="21981">1.1585000000000001</cx:pt>
          <cx:pt idx="21982">0.068750000000000006</cx:pt>
          <cx:pt idx="21983">0.020250000000000001</cx:pt>
          <cx:pt idx="21984">2.1291666666666669</cx:pt>
          <cx:pt idx="21985">0.29166666666666669</cx:pt>
          <cx:pt idx="21986">0.4913333333333334</cx:pt>
          <cx:pt idx="21987">0.08716666666666667</cx:pt>
          <cx:pt idx="21988">0.043999999999999997</cx:pt>
          <cx:pt idx="21989">1.0778333333333334</cx:pt>
          <cx:pt idx="21990">0.070000000000000007</cx:pt>
          <cx:pt idx="21991">0.067166666666666666</cx:pt>
          <cx:pt idx="21992">3.0035000000000003</cx:pt>
          <cx:pt idx="21993">0.37675000000000003</cx:pt>
          <cx:pt idx="21994">1.4657500000000001</cx:pt>
          <cx:pt idx="21995">0.025250000000000002</cx:pt>
          <cx:pt idx="21996">0.32250000000000001</cx:pt>
          <cx:pt idx="21997">0.63700000000000001</cx:pt>
          <cx:pt idx="21998">0.10250000000000001</cx:pt>
          <cx:pt idx="21999">0.073749999999999996</cx:pt>
          <cx:pt idx="22000">3.5613333333333337</cx:pt>
          <cx:pt idx="22001">0.23133333333333334</cx:pt>
          <cx:pt idx="22002">0.56800000000000006</cx:pt>
          <cx:pt idx="22003">0.72283333333333333</cx:pt>
          <cx:pt idx="22004">0.098833333333333329</cx:pt>
          <cx:pt idx="22005">1.7798333333333336</cx:pt>
          <cx:pt idx="22006">0.123</cx:pt>
          <cx:pt idx="22007">0.037499999999999999</cx:pt>
          <cx:pt idx="22008">3.4285000000000001</cx:pt>
          <cx:pt idx="22009">0.61950000000000005</cx:pt>
          <cx:pt idx="22010">0.5635</cx:pt>
          <cx:pt idx="22011">0.58650000000000002</cx:pt>
          <cx:pt idx="22012">0.36649999999999999</cx:pt>
          <cx:pt idx="22013">1.1545000000000001</cx:pt>
          <cx:pt idx="22014">0.053499999999999999</cx:pt>
          <cx:pt idx="22015">0.084500000000000006</cx:pt>
          <cx:pt idx="22016">1.5547500000000001</cx:pt>
          <cx:pt idx="22017">0.39024999999999999</cx:pt>
          <cx:pt idx="22018">0.32100000000000001</cx:pt>
          <cx:pt idx="22019">0.083750000000000005</cx:pt>
          <cx:pt idx="22020">0.10875</cx:pt>
          <cx:pt idx="22021">0.49575000000000002</cx:pt>
          <cx:pt idx="22022">0.1245</cx:pt>
          <cx:pt idx="22023">0.03075</cx:pt>
          <cx:pt idx="22024">2.5178333333333334</cx:pt>
          <cx:pt idx="22025">0.28666666666666668</cx:pt>
          <cx:pt idx="22026">0.73533333333333328</cx:pt>
          <cx:pt idx="22027">0.45050000000000001</cx:pt>
          <cx:pt idx="22028">0.53500000000000003</cx:pt>
          <cx:pt idx="22029">0.39983333333333332</cx:pt>
          <cx:pt idx="22030">0.072333333333333333</cx:pt>
          <cx:pt idx="22031">0.038166666666666668</cx:pt>
          <cx:pt idx="22032">2.7734999999999999</cx:pt>
          <cx:pt idx="22033">0</cx:pt>
          <cx:pt idx="22034">1.1293333333333333</cx:pt>
          <cx:pt idx="22035">0.013666666666666666</cx:pt>
          <cx:pt idx="22036">0.40683333333333332</cx:pt>
          <cx:pt idx="22037">1.093</cx:pt>
          <cx:pt idx="22038">0.095500000000000002</cx:pt>
          <cx:pt idx="22039">0.035166666666666666</cx:pt>
          <cx:pt idx="22040">1.764</cx:pt>
          <cx:pt idx="22041">0.27675</cx:pt>
          <cx:pt idx="22042">0.64375000000000004</cx:pt>
          <cx:pt idx="22043">0.122</cx:pt>
          <cx:pt idx="22044">0.45150000000000001</cx:pt>
          <cx:pt idx="22045">0.068250000000000005</cx:pt>
          <cx:pt idx="22046">0.16450000000000001</cx:pt>
          <cx:pt idx="22047">0.037249999999999998</cx:pt>
          <cx:pt idx="22048">1.9665000000000001</cx:pt>
          <cx:pt idx="22049">0.33925</cx:pt>
          <cx:pt idx="22050">0.1235</cx:pt>
          <cx:pt idx="22051">0.55825000000000002</cx:pt>
          <cx:pt idx="22052">0.27250000000000002</cx:pt>
          <cx:pt idx="22053">0.49225000000000002</cx:pt>
          <cx:pt idx="22054">0.1595</cx:pt>
          <cx:pt idx="22055">0.021250000000000002</cx:pt>
          <cx:pt idx="22056">4.9333333333333318</cx:pt>
          <cx:pt idx="22057">0.57866666666666666</cx:pt>
          <cx:pt idx="22058">1.5110000000000001</cx:pt>
          <cx:pt idx="22059">0.9866666666666668</cx:pt>
          <cx:pt idx="22060">0.25600000000000001</cx:pt>
          <cx:pt idx="22061">1.4153333333333336</cx:pt>
          <cx:pt idx="22062">0.081333333333333327</cx:pt>
          <cx:pt idx="22063">0.10433333333333333</cx:pt>
          <cx:pt idx="22064">2.1155050000000002</cx:pt>
          <cx:pt idx="22065">0.36525249999999998</cx:pt>
          <cx:pt idx="22066">0.24742250000000002</cx:pt>
          <cx:pt idx="22067">0.40632000000000001</cx:pt>
          <cx:pt idx="22068">0.093814999999999996</cx:pt>
          <cx:pt idx="22069">0.87210500000000002</cx:pt>
          <cx:pt idx="22070">0.033772500000000004</cx:pt>
          <cx:pt idx="22071">0.096817500000000001</cx:pt>
          <cx:pt idx="22072">3.2583333333333333</cx:pt>
          <cx:pt idx="22073">0.42299999999999999</cx:pt>
          <cx:pt idx="22074">0.46033333333333337</cx:pt>
          <cx:pt idx="22075">0.50566666666666671</cx:pt>
          <cx:pt idx="22076">0.122</cx:pt>
          <cx:pt idx="22077">1.655</cx:pt>
          <cx:pt idx="22078">0.069666666666666668</cx:pt>
          <cx:pt idx="22079">0.022666666666666668</cx:pt>
          <cx:pt idx="22080">2.0465</cx:pt>
          <cx:pt idx="22081">0.24383333333333335</cx:pt>
          <cx:pt idx="22082">0.28400000000000003</cx:pt>
          <cx:pt idx="22083">0.08216666666666668</cx:pt>
          <cx:pt idx="22084">0.027666666666666669</cx:pt>
          <cx:pt idx="22085">1.2253333333333334</cx:pt>
          <cx:pt idx="22086">0.11</cx:pt>
          <cx:pt idx="22087">0.073499999999999996</cx:pt>
          <cx:pt idx="22088">2.6547499999999999</cx:pt>
          <cx:pt idx="22089">0.42775000000000002</cx:pt>
          <cx:pt idx="22090">0.46675</cx:pt>
          <cx:pt idx="22091">0.039</cx:pt>
          <cx:pt idx="22092">0.50475000000000003</cx:pt>
          <cx:pt idx="22093">1.0415000000000001</cx:pt>
          <cx:pt idx="22094">0.12425</cx:pt>
          <cx:pt idx="22095">0.050750000000000003</cx:pt>
          <cx:pt idx="22096">3.5870000000000002</cx:pt>
          <cx:pt idx="22097">0.25383333333333336</cx:pt>
          <cx:pt idx="22098">0.78583333333333327</cx:pt>
          <cx:pt idx="22099">0.45600000000000002</cx:pt>
          <cx:pt idx="22100">0.17216666666666666</cx:pt>
          <cx:pt idx="22101">1.6313333333333335</cx:pt>
          <cx:pt idx="22102">0.1575</cx:pt>
          <cx:pt idx="22103">0.13033333333333336</cx:pt>
          <cx:pt idx="22104">3.7985000000000002</cx:pt>
          <cx:pt idx="22105">0.68000000000000005</cx:pt>
          <cx:pt idx="22106">0.439</cx:pt>
          <cx:pt idx="22107">0.86450000000000005</cx:pt>
          <cx:pt idx="22108">0.57600000000000007</cx:pt>
          <cx:pt idx="22109">1.1500000000000001</cx:pt>
          <cx:pt idx="22110">0.060499999999999998</cx:pt>
          <cx:pt idx="22111">0.028500000000000001</cx:pt>
          <cx:pt idx="22112">1.2895000000000001</cx:pt>
          <cx:pt idx="22113">0.36099999999999999</cx:pt>
          <cx:pt idx="22114">0.018499999999999999</cx:pt>
          <cx:pt idx="22115">0.14474999999999999</cx:pt>
          <cx:pt idx="22116">0.0090000000000000011</cx:pt>
          <cx:pt idx="22117">0.58599999999999997</cx:pt>
          <cx:pt idx="22118">0.11650000000000001</cx:pt>
          <cx:pt idx="22119">0.053749999999999999</cx:pt>
          <cx:pt idx="22120">3.3903333333333334</cx:pt>
          <cx:pt idx="22121">0.32983333333333331</cx:pt>
          <cx:pt idx="22122">0.93283333333333351</cx:pt>
          <cx:pt idx="22123">0.82000000000000006</cx:pt>
          <cx:pt idx="22124">0.68049999999999999</cx:pt>
          <cx:pt idx="22125">0.41233333333333333</cx:pt>
          <cx:pt idx="22126">0.091999999999999998</cx:pt>
          <cx:pt idx="22127">0.12283333333333334</cx:pt>
          <cx:pt idx="22128">2.4996666666666667</cx:pt>
          <cx:pt idx="22129">0</cx:pt>
          <cx:pt idx="22130">0.65883333333333338</cx:pt>
          <cx:pt idx="22131">0.079666666666666677</cx:pt>
          <cx:pt idx="22132">0.51383333333333336</cx:pt>
          <cx:pt idx="22133">1.1203333333333334</cx:pt>
          <cx:pt idx="22134">0.083666666666666667</cx:pt>
          <cx:pt idx="22135">0.043333333333333335</cx:pt>
          <cx:pt idx="22136">1.4950000000000001</cx:pt>
          <cx:pt idx="22137">0.26100000000000001</cx:pt>
          <cx:pt idx="22138">0.30049999999999999</cx:pt>
          <cx:pt idx="22139">0.107</cx:pt>
          <cx:pt idx="22140">0.41749999999999998</cx:pt>
          <cx:pt idx="22141">0.19625000000000001</cx:pt>
          <cx:pt idx="22142">0.19175</cx:pt>
          <cx:pt idx="22143">0.021000000000000001</cx:pt>
          <cx:pt idx="22144">2.5234999999999999</cx:pt>
          <cx:pt idx="22145">0.36625000000000002</cx:pt>
          <cx:pt idx="22146">0.36599999999999999</cx:pt>
          <cx:pt idx="22147">0.5655</cx:pt>
          <cx:pt idx="22148">0.20999999999999999</cx:pt>
          <cx:pt idx="22149">0.76724999999999999</cx:pt>
          <cx:pt idx="22150">0.187</cx:pt>
          <cx:pt idx="22151">0.061499999999999999</cx:pt>
          <cx:pt idx="22152">5.6930000000000005</cx:pt>
          <cx:pt idx="22153">0.57266666666666666</cx:pt>
          <cx:pt idx="22154">1.4326666666666668</cx:pt>
          <cx:pt idx="22155">1.3926666666666665</cx:pt>
          <cx:pt idx="22156">0.52300000000000002</cx:pt>
          <cx:pt idx="22157">1.5509999999999999</cx:pt>
          <cx:pt idx="22158">0.14266666666666666</cx:pt>
          <cx:pt idx="22159">0.078333333333333324</cx:pt>
          <cx:pt idx="22160">2.6230000000000002</cx:pt>
          <cx:pt idx="22161">0.44025000000000003</cx:pt>
          <cx:pt idx="22162">0.40500000000000003</cx:pt>
          <cx:pt idx="22163">0.49575000000000002</cx:pt>
          <cx:pt idx="22164">0.18725</cx:pt>
          <cx:pt idx="22165">0.97399999999999998</cx:pt>
          <cx:pt idx="22166">0.0275</cx:pt>
          <cx:pt idx="22167">0.09325</cx:pt>
          <cx:pt idx="22168">3.1436666666666664</cx:pt>
          <cx:pt idx="22169">0.42799999999999999</cx:pt>
          <cx:pt idx="22170">0.184</cx:pt>
          <cx:pt idx="22171">0.65333333333333343</cx:pt>
          <cx:pt idx="22172">0.13466666666666666</cx:pt>
          <cx:pt idx="22173">1.6963333333333332</cx:pt>
          <cx:pt idx="22174">0.018000000000000002</cx:pt>
          <cx:pt idx="22175">0.029333333333333333</cx:pt>
          <cx:pt idx="22176">2.0390000000000001</cx:pt>
          <cx:pt idx="22177">0.28566666666666668</cx:pt>
          <cx:pt idx="22178">0.41416666666666668</cx:pt>
          <cx:pt idx="22179">0.11016666666666668</cx:pt>
          <cx:pt idx="22180">0.038833333333333338</cx:pt>
          <cx:pt idx="22181">1.0693333333333335</cx:pt>
          <cx:pt idx="22182">0.069833333333333331</cx:pt>
          <cx:pt idx="22183">0.051000000000000004</cx:pt>
          <cx:pt idx="22184">1.76325</cx:pt>
          <cx:pt idx="22185">0.35549999999999998</cx:pt>
          <cx:pt idx="22186">0.11625000000000001</cx:pt>
          <cx:pt idx="22187">0.013000000000000001</cx:pt>
          <cx:pt idx="22188">0.064500000000000002</cx:pt>
          <cx:pt idx="22189">1.0482500000000001</cx:pt>
          <cx:pt idx="22190">0.098500000000000004</cx:pt>
          <cx:pt idx="22191">0.067250000000000004</cx:pt>
          <cx:pt idx="22192">3.7249999999999996</cx:pt>
          <cx:pt idx="22193">0.29999999999999999</cx:pt>
          <cx:pt idx="22194">0.90949999999999986</cx:pt>
          <cx:pt idx="22195">0.60516666666666663</cx:pt>
          <cx:pt idx="22196">0.028833333333333332</cx:pt>
          <cx:pt idx="22197">1.7005000000000001</cx:pt>
          <cx:pt idx="22198">0.13383333333333333</cx:pt>
          <cx:pt idx="22199">0.047166666666666662</cx:pt>
          <cx:pt idx="22200">4.8710000000000004</cx:pt>
          <cx:pt idx="22201">0.98499999999999999</cx:pt>
          <cx:pt idx="22202">1.3554999999999999</cx:pt>
          <cx:pt idx="22203">0.89050000000000007</cx:pt>
          <cx:pt idx="22204">0.36599999999999999</cx:pt>
          <cx:pt idx="22205">1.1825000000000001</cx:pt>
          <cx:pt idx="22206">0.052000000000000005</cx:pt>
          <cx:pt idx="22207">0.0395</cx:pt>
          <cx:pt idx="22208">1.7037500000000001</cx:pt>
          <cx:pt idx="22209">0.39824999999999999</cx:pt>
          <cx:pt idx="22210">0.129</cx:pt>
          <cx:pt idx="22211">0.20150000000000001</cx:pt>
          <cx:pt idx="22212">0.087500000000000008</cx:pt>
          <cx:pt idx="22213">0.66875000000000007</cx:pt>
          <cx:pt idx="22214">0.18625</cx:pt>
          <cx:pt idx="22215">0.032500000000000001</cx:pt>
          <cx:pt idx="22216">2.1478333333333341</cx:pt>
          <cx:pt idx="22217">0.29349999999999998</cx:pt>
          <cx:pt idx="22218">0.32500000000000001</cx:pt>
          <cx:pt idx="22219">0.40283333333333332</cx:pt>
          <cx:pt idx="22220">0.58233333333333337</cx:pt>
          <cx:pt idx="22221">0.43916666666666671</cx:pt>
          <cx:pt idx="22222">0.055833333333333339</cx:pt>
          <cx:pt idx="22223">0.049166666666666664</cx:pt>
          <cx:pt idx="22224">2.4526666666666666</cx:pt>
          <cx:pt idx="22225">0</cx:pt>
          <cx:pt idx="22226">0.58250000000000002</cx:pt>
          <cx:pt idx="22227">0.074999999999999997</cx:pt>
          <cx:pt idx="22228">0.53166666666666662</cx:pt>
          <cx:pt idx="22229">1.1121666666666667</cx:pt>
          <cx:pt idx="22230">0.088666666666666671</cx:pt>
          <cx:pt idx="22231">0.062666666666666662</cx:pt>
          <cx:pt idx="22232">1.4697500000000001</cx:pt>
          <cx:pt idx="22233">0.41375000000000001</cx:pt>
          <cx:pt idx="22234">0.27600000000000002</cx:pt>
          <cx:pt idx="22235">0.05525</cx:pt>
          <cx:pt idx="22236">0.28200000000000003</cx:pt>
          <cx:pt idx="22237">0.11475</cx:pt>
          <cx:pt idx="22238">0.25475000000000003</cx:pt>
          <cx:pt idx="22239">0.073249999999999996</cx:pt>
          <cx:pt idx="22240">2.2617500000000001</cx:pt>
          <cx:pt idx="22241">0.34075</cx:pt>
          <cx:pt idx="22242">0.1605</cx:pt>
          <cx:pt idx="22243">0.64675000000000005</cx:pt>
          <cx:pt idx="22244">0.19750000000000001</cx:pt>
          <cx:pt idx="22245">0.68374999999999997</cx:pt>
          <cx:pt idx="22246">0.19825000000000001</cx:pt>
          <cx:pt idx="22247">0.034250000000000003</cx:pt>
          <cx:pt idx="22248">7.278999999999999</cx:pt>
          <cx:pt idx="22249">0.76200000000000001</cx:pt>
          <cx:pt idx="22250">1.2883333333333333</cx:pt>
          <cx:pt idx="22251">2.9933333333333332</cx:pt>
          <cx:pt idx="22252">0.436</cx:pt>
          <cx:pt idx="22253">1.4803333333333333</cx:pt>
          <cx:pt idx="22254">0.23500000000000001</cx:pt>
          <cx:pt idx="22255">0.084000000000000005</cx:pt>
          <cx:pt idx="22256">2.4557500000000001</cx:pt>
          <cx:pt idx="22257">0.38350000000000001</cx:pt>
          <cx:pt idx="22258">0.45024999999999998</cx:pt>
          <cx:pt idx="22259">0.33324999999999999</cx:pt>
          <cx:pt idx="22260">0.17724999999999999</cx:pt>
          <cx:pt idx="22261">0.97675000000000001</cx:pt>
          <cx:pt idx="22262">0.057000000000000002</cx:pt>
          <cx:pt idx="22263">0.07775</cx:pt>
          <cx:pt idx="22264">3.1903333333333337</cx:pt>
          <cx:pt idx="22265">0.58933333333333338</cx:pt>
          <cx:pt idx="22266">0.15533333333333338</cx:pt>
          <cx:pt idx="22267">0.56033333333333335</cx:pt>
          <cx:pt idx="22268">0.068666666666666668</cx:pt>
          <cx:pt idx="22269">1.7583333333333333</cx:pt>
          <cx:pt idx="22270">0.035666666666666666</cx:pt>
          <cx:pt idx="22271">0.022666666666666668</cx:pt>
          <cx:pt idx="22272">2.0569999999999999</cx:pt>
          <cx:pt idx="22273">0.27016666666666667</cx:pt>
          <cx:pt idx="22274">0.32150000000000001</cx:pt>
          <cx:pt idx="22275">0.095000000000000001</cx:pt>
          <cx:pt idx="22276">0.14233333333333334</cx:pt>
          <cx:pt idx="22277">1.0448333333333333</cx:pt>
          <cx:pt idx="22278">0.069166666666666668</cx:pt>
          <cx:pt idx="22279">0.114</cx:pt>
          <cx:pt idx="22280">3.2385000000000002</cx:pt>
          <cx:pt idx="22281">0.46074999999999999</cx:pt>
          <cx:pt idx="22282">0.61224999999999996</cx:pt>
          <cx:pt idx="22283">0.16325000000000001</cx:pt>
          <cx:pt idx="22284">0.090749999999999997</cx:pt>
          <cx:pt idx="22285">1.51075</cx:pt>
          <cx:pt idx="22286">0.14449999999999999</cx:pt>
          <cx:pt idx="22287">0.25624999999999998</cx:pt>
          <cx:pt idx="22288">3.3188333333333326</cx:pt>
          <cx:pt idx="22289">0.29316666666666669</cx:pt>
          <cx:pt idx="22290">0.5598333333333334</cx:pt>
          <cx:pt idx="22291">0.65849999999999997</cx:pt>
          <cx:pt idx="22292">0.10616666666666667</cx:pt>
          <cx:pt idx="22293">1.4283333333333335</cx:pt>
          <cx:pt idx="22294">0.12166666666666667</cx:pt>
          <cx:pt idx="22295">0.15116666666666667</cx:pt>
          <cx:pt idx="22296">4.2335000000000003</cx:pt>
          <cx:pt idx="22297">0.77349999999999997</cx:pt>
          <cx:pt idx="22298">0.23800000000000002</cx:pt>
          <cx:pt idx="22299">1.1975</cx:pt>
          <cx:pt idx="22300">0.55000000000000004</cx:pt>
          <cx:pt idx="22301">1.2995000000000001</cx:pt>
          <cx:pt idx="22302">0.089499999999999996</cx:pt>
          <cx:pt idx="22303">0.085500000000000007</cx:pt>
          <cx:pt idx="22304">1.4730000000000001</cx:pt>
          <cx:pt idx="22305">0.38650000000000001</cx:pt>
          <cx:pt idx="22306">0.016</cx:pt>
          <cx:pt idx="22307">0.27174999999999999</cx:pt>
          <cx:pt idx="22308">0.15925</cx:pt>
          <cx:pt idx="22309">0.4975</cx:pt>
          <cx:pt idx="22310">0.122</cx:pt>
          <cx:pt idx="22311">0.02</cx:pt>
          <cx:pt idx="22312">3.0113333333333334</cx:pt>
          <cx:pt idx="22313">0.29933333333333334</cx:pt>
          <cx:pt idx="22314">0.4286666666666667</cx:pt>
          <cx:pt idx="22315">0.75750000000000006</cx:pt>
          <cx:pt idx="22316">0.76933333333333342</cx:pt>
          <cx:pt idx="22317">0.48599999999999999</cx:pt>
          <cx:pt idx="22318">0.094333333333333325</cx:pt>
          <cx:pt idx="22319">0.17616666666666667</cx:pt>
          <cx:pt idx="22320">2.2410000000000001</cx:pt>
          <cx:pt idx="22321">0</cx:pt>
          <cx:pt idx="22322">0.6781666666666667</cx:pt>
          <cx:pt idx="22323">0.071500000000000008</cx:pt>
          <cx:pt idx="22324">0.45383333333333331</cx:pt>
          <cx:pt idx="22325">0.94500000000000006</cx:pt>
          <cx:pt idx="22326">0.047666666666666663</cx:pt>
          <cx:pt idx="22327">0.044833333333333336</cx:pt>
          <cx:pt idx="22328">1.44475</cx:pt>
          <cx:pt idx="22329">0.36625000000000002</cx:pt>
          <cx:pt idx="22330">0.31625000000000003</cx:pt>
          <cx:pt idx="22331">0.017750000000000002</cx:pt>
          <cx:pt idx="22332">0.39700000000000002</cx:pt>
          <cx:pt idx="22333">0.12525</cx:pt>
          <cx:pt idx="22334">0.15275</cx:pt>
          <cx:pt idx="22335">0.069500000000000006</cx:pt>
          <cx:pt idx="22336">1.835</cx:pt>
          <cx:pt idx="22337">0.30575000000000002</cx:pt>
          <cx:pt idx="22338">0.06225</cx:pt>
          <cx:pt idx="22339">0.55425000000000002</cx:pt>
          <cx:pt idx="22340">0.19600000000000001</cx:pt>
          <cx:pt idx="22341">0.56874999999999998</cx:pt>
          <cx:pt idx="22342">0.12075</cx:pt>
          <cx:pt idx="22343">0.02725</cx:pt>
          <cx:pt idx="22344">4.5670000000000011</cx:pt>
          <cx:pt idx="22345">0.57033333333333336</cx:pt>
          <cx:pt idx="22346">0.91933333333333334</cx:pt>
          <cx:pt idx="22347">1.2733333333333332</cx:pt>
          <cx:pt idx="22348">0.067000000000000004</cx:pt>
          <cx:pt idx="22349">1.4173333333333336</cx:pt>
          <cx:pt idx="22350">0.219</cx:pt>
          <cx:pt idx="22351">0.10066666666666667</cx:pt>
          <cx:pt idx="22352">3.2295000000000003</cx:pt>
          <cx:pt idx="22353">0.53000000000000003</cx:pt>
          <cx:pt idx="22354">0.85799999999999998</cx:pt>
          <cx:pt idx="22355">0.47525000000000001</cx:pt>
          <cx:pt idx="22356">0.24925</cx:pt>
          <cx:pt idx="22357">0.96450000000000002</cx:pt>
          <cx:pt idx="22358">0.072249999999999995</cx:pt>
          <cx:pt idx="22359">0.080250000000000002</cx:pt>
          <cx:pt idx="22360">2.8990000000000005</cx:pt>
          <cx:pt idx="22361">0.432</cx:pt>
          <cx:pt idx="22362">0.049000000000000002</cx:pt>
          <cx:pt idx="22363">0.63100000000000001</cx:pt>
          <cx:pt idx="22364">0.16633333333333333</cx:pt>
          <cx:pt idx="22365">1.5473333333333334</cx:pt>
          <cx:pt idx="22366">0.046333333333333337</cx:pt>
          <cx:pt idx="22367">0.027</cx:pt>
          <cx:pt idx="22368">2.1221666666666668</cx:pt>
          <cx:pt idx="22369">0.18816666666666665</cx:pt>
          <cx:pt idx="22370">0.86383333333333323</cx:pt>
          <cx:pt idx="22371">0.051500000000000004</cx:pt>
          <cx:pt idx="22372">0.22883333333333336</cx:pt>
          <cx:pt idx="22373">0.66883333333333339</cx:pt>
          <cx:pt idx="22374">0.085166666666666668</cx:pt>
          <cx:pt idx="22375">0.035833333333333335</cx:pt>
          <cx:pt idx="22376">2.5834999999999999</cx:pt>
          <cx:pt idx="22377">0.27474999999999999</cx:pt>
          <cx:pt idx="22378">0.42775000000000002</cx:pt>
          <cx:pt idx="22379">0</cx:pt>
          <cx:pt idx="22380">0.36525000000000002</cx:pt>
          <cx:pt idx="22381">1.11625</cx:pt>
          <cx:pt idx="22382">0.25425000000000003</cx:pt>
          <cx:pt idx="22383">0.14524999999999999</cx:pt>
          <cx:pt idx="22384">3.1203333333333334</cx:pt>
          <cx:pt idx="22385">0.14733333333333334</cx:pt>
          <cx:pt idx="22386">0.58933333333333338</cx:pt>
          <cx:pt idx="22387">0.69300000000000006</cx:pt>
          <cx:pt idx="22388">0.068333333333333329</cx:pt>
          <cx:pt idx="22389">1.3063333333333333</cx:pt>
          <cx:pt idx="22390">0.20849999999999999</cx:pt>
          <cx:pt idx="22391">0.1075</cx:pt>
          <cx:pt idx="22392">4.0339999999999998</cx:pt>
          <cx:pt idx="22393">0.64100000000000001</cx:pt>
          <cx:pt idx="22394">1.004</cx:pt>
          <cx:pt idx="22395">0.75900000000000001</cx:pt>
          <cx:pt idx="22396">0.4325</cx:pt>
          <cx:pt idx="22397">0.95450000000000002</cx:pt>
          <cx:pt idx="22398">0.16350000000000001</cx:pt>
          <cx:pt idx="22399">0.079500000000000001</cx:pt>
          <cx:pt idx="22400">1.28925</cx:pt>
          <cx:pt idx="22401">0.2165</cx:pt>
          <cx:pt idx="22402">0.10775</cx:pt>
          <cx:pt idx="22403">0.16625000000000001</cx:pt>
          <cx:pt idx="22404">0.095000000000000001</cx:pt>
          <cx:pt idx="22405">0.57850000000000001</cx:pt>
          <cx:pt idx="22406">0.10525</cx:pt>
          <cx:pt idx="22407">0.02</cx:pt>
          <cx:pt idx="22408">4.2321299999999997</cx:pt>
          <cx:pt idx="22409">0.32622666666666666</cx:pt>
          <cx:pt idx="22410">1.0587366666666667</cx:pt>
          <cx:pt idx="22411">1.353128333333333</cx:pt>
          <cx:pt idx="22412">0.78654666666666662</cx:pt>
          <cx:pt idx="22413">0.48917333333333335</cx:pt>
          <cx:pt idx="22414">0.074718333333333331</cx:pt>
          <cx:pt idx="22415">0.14360000000000001</cx:pt>
          <cx:pt idx="22416">2.0091666666666668</cx:pt>
          <cx:pt idx="22417">0</cx:pt>
          <cx:pt idx="22418">0.40100000000000002</cx:pt>
          <cx:pt idx="22419">0.067166666666666666</cx:pt>
          <cx:pt idx="22420">0.56383333333333341</cx:pt>
          <cx:pt idx="22421">0.8241666666666666</cx:pt>
          <cx:pt idx="22422">0.11466666666666668</cx:pt>
          <cx:pt idx="22423">0.038333333333333337</cx:pt>
          <cx:pt idx="22424">1.6329125000000002</cx:pt>
          <cx:pt idx="22425">0.28119499999999997</cx:pt>
          <cx:pt idx="22426">0.60292000000000001</cx:pt>
          <cx:pt idx="22427">0.014289999999999999</cx:pt>
          <cx:pt idx="22428">0.24942250000000002</cx:pt>
          <cx:pt idx="22429">0.22916</cx:pt>
          <cx:pt idx="22430">0.1348425</cx:pt>
          <cx:pt idx="22431">0.1210825</cx:pt>
          <cx:pt idx="22432">2.3245</cx:pt>
          <cx:pt idx="22433">0.30525000000000002</cx:pt>
          <cx:pt idx="22434">0.46575</cx:pt>
          <cx:pt idx="22435">0.58374999999999999</cx:pt>
          <cx:pt idx="22436">0.20575000000000002</cx:pt>
          <cx:pt idx="22437">0.50275000000000003</cx:pt>
          <cx:pt idx="22438">0.19675000000000001</cx:pt>
          <cx:pt idx="22439">0.064500000000000002</cx:pt>
          <cx:pt idx="22440">5.6626666666666674</cx:pt>
          <cx:pt idx="22441">0.63300000000000001</cx:pt>
          <cx:pt idx="22442">2.0056666666666669</cx:pt>
          <cx:pt idx="22443">1.4166666666666665</cx:pt>
          <cx:pt idx="22444">0.0056666666666666671</cx:pt>
          <cx:pt idx="22445">1.3876666666666666</cx:pt>
          <cx:pt idx="22446">0.11866666666666667</cx:pt>
          <cx:pt idx="22447">0.095333333333333325</cx:pt>
          <cx:pt idx="22448">4.0114999999999998</cx:pt>
          <cx:pt idx="22449">0.41275000000000001</cx:pt>
          <cx:pt idx="22450">1.21225</cx:pt>
          <cx:pt idx="22451">0.60325000000000006</cx:pt>
          <cx:pt idx="22452">0.41675000000000001</cx:pt>
          <cx:pt idx="22453">1.1872499999999999</cx:pt>
          <cx:pt idx="22454">0.088749999999999996</cx:pt>
          <cx:pt idx="22455">0.090499999999999997</cx:pt>
          <cx:pt idx="22456">2.2680000000000002</cx:pt>
          <cx:pt idx="22457">0.27775</cx:pt>
          <cx:pt idx="22458">0.21825</cx:pt>
          <cx:pt idx="22459">0.36099999999999999</cx:pt>
          <cx:pt idx="22460">0.066750000000000004</cx:pt>
          <cx:pt idx="22461">1.2484999999999999</cx:pt>
          <cx:pt idx="22462">0.072999999999999995</cx:pt>
          <cx:pt idx="22463">0.022749999999999999</cx:pt>
          <cx:pt idx="22464">1.837</cx:pt>
          <cx:pt idx="22465">0.218</cx:pt>
          <cx:pt idx="22466">0.49249999999999999</cx:pt>
          <cx:pt idx="22467">0.080000000000000002</cx:pt>
          <cx:pt idx="22468">0.068666666666666668</cx:pt>
          <cx:pt idx="22469">0.84233333333333327</cx:pt>
          <cx:pt idx="22470">0.082833333333333328</cx:pt>
          <cx:pt idx="22471">0.052666666666666667</cx:pt>
          <cx:pt idx="22472">1.613</cx:pt>
          <cx:pt idx="22473">0.251</cx:pt>
          <cx:pt idx="22474">0.37625000000000003</cx:pt>
          <cx:pt idx="22475">0.0092499999999999995</cx:pt>
          <cx:pt idx="22476">0.45100000000000001</cx:pt>
          <cx:pt idx="22477">0.37075000000000002</cx:pt>
          <cx:pt idx="22478">0.1065</cx:pt>
          <cx:pt idx="22479">0.048250000000000001</cx:pt>
          <cx:pt idx="22480">3.0485000000000002</cx:pt>
          <cx:pt idx="22481">0.17183333333333334</cx:pt>
          <cx:pt idx="22482">0.84866666666666668</cx:pt>
          <cx:pt idx="22483">0.31616666666666665</cx:pt>
          <cx:pt idx="22484">0.080000000000000002</cx:pt>
          <cx:pt idx="22485">1.3791666666666667</cx:pt>
          <cx:pt idx="22486">0.14733333333333334</cx:pt>
          <cx:pt idx="22487">0.10533333333333333</cx:pt>
          <cx:pt idx="22488">3.2109999999999999</cx:pt>
          <cx:pt idx="22489">0.54100000000000004</cx:pt>
          <cx:pt idx="22490">1.3420000000000001</cx:pt>
          <cx:pt idx="22491">0.091499999999999998</cx:pt>
          <cx:pt idx="22492">0.48749999999999999</cx:pt>
          <cx:pt idx="22493">0.53400000000000003</cx:pt>
          <cx:pt idx="22494">0.1835</cx:pt>
          <cx:pt idx="22495">0.0315</cx:pt>
          <cx:pt idx="22496">1.5707500000000001</cx:pt>
          <cx:pt idx="22497">0.27000000000000002</cx:pt>
          <cx:pt idx="22498">0.40500000000000003</cx:pt>
          <cx:pt idx="22499">0</cx:pt>
          <cx:pt idx="22500">0.060499999999999998</cx:pt>
          <cx:pt idx="22501">0.6915</cx:pt>
          <cx:pt idx="22502">0.11425</cx:pt>
          <cx:pt idx="22503">0.029500000000000002</cx:pt>
          <cx:pt idx="22504">2.6778333333333335</cx:pt>
          <cx:pt idx="22505">0.20733333333333334</cx:pt>
          <cx:pt idx="22506">0.70200000000000007</cx:pt>
          <cx:pt idx="22507">0.61416666666666664</cx:pt>
          <cx:pt idx="22508">0.6798333333333334</cx:pt>
          <cx:pt idx="22509">0.33233333333333331</cx:pt>
          <cx:pt idx="22510">0.070333333333333331</cx:pt>
          <cx:pt idx="22511">0.071833333333333332</cx:pt>
          <cx:pt idx="22512">1.8266666666666669</cx:pt>
          <cx:pt idx="22513">0</cx:pt>
          <cx:pt idx="22514">0.3126666666666667</cx:pt>
          <cx:pt idx="22515">0</cx:pt>
          <cx:pt idx="22516">0.60450000000000004</cx:pt>
          <cx:pt idx="22517">0.71050000000000002</cx:pt>
          <cx:pt idx="22518">0.15833333333333335</cx:pt>
          <cx:pt idx="22519">0.040666666666666663</cx:pt>
          <cx:pt idx="22520">2.1272500000000001</cx:pt>
          <cx:pt idx="22521">0.26524999999999999</cx:pt>
          <cx:pt idx="22522">1.0982499999999999</cx:pt>
          <cx:pt idx="22523">0.018249999999999999</cx:pt>
          <cx:pt idx="22524">0.49925000000000003</cx:pt>
          <cx:pt idx="22525">0.078</cx:pt>
          <cx:pt idx="22526">0.12925</cx:pt>
          <cx:pt idx="22527">0.039</cx:pt>
          <cx:pt idx="22528">1.641</cx:pt>
          <cx:pt idx="22529">0.28825000000000001</cx:pt>
          <cx:pt idx="22530">0.084750000000000006</cx:pt>
          <cx:pt idx="22531">0.31375000000000003</cx:pt>
          <cx:pt idx="22532">0.20400000000000001</cx:pt>
          <cx:pt idx="22533">0.49625000000000002</cx:pt>
          <cx:pt idx="22534">0.19875000000000001</cx:pt>
          <cx:pt idx="22535">0.05525</cx:pt>
          <cx:pt idx="22536">6.7330000000000014</cx:pt>
          <cx:pt idx="22537">0.59333333333333338</cx:pt>
          <cx:pt idx="22538">1.4940000000000002</cx:pt>
          <cx:pt idx="22539">2.6720000000000002</cx:pt>
          <cx:pt idx="22540">0.38066666666666671</cx:pt>
          <cx:pt idx="22541">1.3500000000000001</cx:pt>
          <cx:pt idx="22542">0.14233333333333334</cx:pt>
          <cx:pt idx="22543">0.10066666666666667</cx:pt>
          <cx:pt idx="22544">2.3595000000000002</cx:pt>
          <cx:pt idx="22545">0.34100000000000003</cx:pt>
          <cx:pt idx="22546">0.38125000000000003</cx:pt>
          <cx:pt idx="22547">0.41925000000000001</cx:pt>
          <cx:pt idx="22548">0.25075000000000003</cx:pt>
          <cx:pt idx="22549">0.82950000000000002</cx:pt>
          <cx:pt idx="22550">0.045999999999999999</cx:pt>
          <cx:pt idx="22551">0.091749999999999998</cx:pt>
          <cx:pt idx="22552">1.8422499999999999</cx:pt>
          <cx:pt idx="22553">0.29375000000000001</cx:pt>
          <cx:pt idx="22554">0.10575</cx:pt>
          <cx:pt idx="22555">0.38275000000000003</cx:pt>
          <cx:pt idx="22556">0.040000000000000001</cx:pt>
          <cx:pt idx="22557">0.87775000000000003</cx:pt>
          <cx:pt idx="22558">0.10050000000000001</cx:pt>
          <cx:pt idx="22559">0.041750000000000002</cx:pt>
          <cx:pt idx="22560">1.5216666666666667</cx:pt>
          <cx:pt idx="22561">0.19916666666666666</cx:pt>
          <cx:pt idx="22562">0.1525</cx:pt>
          <cx:pt idx="22563">0.12183333333333334</cx:pt>
          <cx:pt idx="22564">0.044999999999999998</cx:pt>
          <cx:pt idx="22565">0.82883333333333331</cx:pt>
          <cx:pt idx="22566">0.10100000000000001</cx:pt>
          <cx:pt idx="22567">0.073333333333333334</cx:pt>
          <cx:pt idx="22568">1.64175</cx:pt>
          <cx:pt idx="22569">0.27875</cx:pt>
          <cx:pt idx="22570">0.14375000000000002</cx:pt>
          <cx:pt idx="22571">0.0042500000000000003</cx:pt>
          <cx:pt idx="22572">0.44600000000000001</cx:pt>
          <cx:pt idx="22573">0.443</cx:pt>
          <cx:pt idx="22574">0.20575000000000002</cx:pt>
          <cx:pt idx="22575">0.12025</cx:pt>
          <cx:pt idx="22576">3.0043333333333329</cx:pt>
          <cx:pt idx="22577">0.19516666666666665</cx:pt>
          <cx:pt idx="22578">0.64033333333333342</cx:pt>
          <cx:pt idx="22579">0.3183333333333333</cx:pt>
          <cx:pt idx="22580">0.084166666666666667</cx:pt>
          <cx:pt idx="22581">1.4466666666666665</cx:pt>
          <cx:pt idx="22582">0.20666666666666667</cx:pt>
          <cx:pt idx="22583">0.113</cx:pt>
          <cx:pt idx="22584">3.4050000000000002</cx:pt>
          <cx:pt idx="22585">0.55200000000000005</cx:pt>
          <cx:pt idx="22586">0.73099999999999998</cx:pt>
          <cx:pt idx="22587">0.48699999999999999</cx:pt>
          <cx:pt idx="22588">0.68500000000000005</cx:pt>
          <cx:pt idx="22589">0.71399999999999997</cx:pt>
          <cx:pt idx="22590">0.082500000000000004</cx:pt>
          <cx:pt idx="22591">0.1535</cx:pt>
          <cx:pt idx="22592">1.27725</cx:pt>
          <cx:pt idx="22593">0.317</cx:pt>
          <cx:pt idx="22594">0.13325000000000001</cx:pt>
          <cx:pt idx="22595">0</cx:pt>
          <cx:pt idx="22596">0.0060000000000000001</cx:pt>
          <cx:pt idx="22597">0.65625</cx:pt>
          <cx:pt idx="22598">0.13925000000000001</cx:pt>
          <cx:pt idx="22599">0.025500000000000002</cx:pt>
          <cx:pt idx="22600">3.0556666666666672</cx:pt>
          <cx:pt idx="22601">0.28066666666666668</cx:pt>
          <cx:pt idx="22602">1.0626666666666664</cx:pt>
          <cx:pt idx="22603">0.72150000000000003</cx:pt>
          <cx:pt idx="22604">0.51483333333333337</cx:pt>
          <cx:pt idx="22605">0.34300000000000003</cx:pt>
          <cx:pt idx="22606">0.060499999999999998</cx:pt>
          <cx:pt idx="22607">0.072499999999999995</cx:pt>
          <cx:pt idx="22608">1.619</cx:pt>
          <cx:pt idx="22609">0</cx:pt>
          <cx:pt idx="22610">0.27983333333333332</cx:pt>
          <cx:pt idx="22611">0</cx:pt>
          <cx:pt idx="22612">0.43483333333333335</cx:pt>
          <cx:pt idx="22613">0.76533333333333342</cx:pt>
          <cx:pt idx="22614">0.081666666666666679</cx:pt>
          <cx:pt idx="22615">0.05733333333333334</cx:pt>
          <cx:pt idx="22616">1.17875</cx:pt>
          <cx:pt idx="22617">0.27650000000000002</cx:pt>
          <cx:pt idx="22618">0.34100000000000003</cx:pt>
          <cx:pt idx="22619">0.029500000000000002</cx:pt>
          <cx:pt idx="22620">0.34675</cx:pt>
          <cx:pt idx="22621">0.044249999999999998</cx:pt>
          <cx:pt idx="22622">0.10100000000000001</cx:pt>
          <cx:pt idx="22623">0.039750000000000001</cx:pt>
          <cx:pt idx="22624">1.998</cx:pt>
          <cx:pt idx="22625">0.25125000000000003</cx:pt>
          <cx:pt idx="22626">0.57474999999999998</cx:pt>
          <cx:pt idx="22627">0.35025000000000001</cx:pt>
          <cx:pt idx="22628">0.23850000000000002</cx:pt>
          <cx:pt idx="22629">0.40950000000000003</cx:pt>
          <cx:pt idx="22630">0.14175000000000001</cx:pt>
          <cx:pt idx="22631">0.032000000000000001</cx:pt>
          <cx:pt idx="22632">7.6863333333333319</cx:pt>
          <cx:pt idx="22633">0.57033333333333336</cx:pt>
          <cx:pt idx="22634">1.5313333333333334</cx:pt>
          <cx:pt idx="22635">3.2066666666666666</cx:pt>
          <cx:pt idx="22636">0.70499999999999996</cx:pt>
          <cx:pt idx="22637">1.3776666666666668</cx:pt>
          <cx:pt idx="22638">0.125</cx:pt>
          <cx:pt idx="22639">0.17033333333333334</cx:pt>
          <cx:pt idx="22640">2.1852499999999999</cx:pt>
          <cx:pt idx="22641">0.313</cx:pt>
          <cx:pt idx="22642">0.30649999999999999</cx:pt>
          <cx:pt idx="22643">0.39024999999999999</cx:pt>
          <cx:pt idx="22644">0.31900000000000001</cx:pt>
          <cx:pt idx="22645">0.74850000000000005</cx:pt>
          <cx:pt idx="22646">0.029000000000000001</cx:pt>
          <cx:pt idx="22647">0.079000000000000001</cx:pt>
          <cx:pt idx="22648">2.4215</cx:pt>
          <cx:pt idx="22649">0.248</cx:pt>
          <cx:pt idx="22650">0.45674999999999999</cx:pt>
          <cx:pt idx="22651">0.41849999999999998</cx:pt>
          <cx:pt idx="22652">0.037249999999999998</cx:pt>
          <cx:pt idx="22653">1.1765000000000001</cx:pt>
          <cx:pt idx="22654">0.053999999999999999</cx:pt>
          <cx:pt idx="22655">0.030499999999999999</cx:pt>
          <cx:pt idx="22656">2.1278333333333332</cx:pt>
          <cx:pt idx="22657">0.18616666666666667</cx:pt>
          <cx:pt idx="22658">0.47966666666666663</cx:pt>
          <cx:pt idx="22659">0.092166666666666675</cx:pt>
          <cx:pt idx="22660">0.33916666666666667</cx:pt>
          <cx:pt idx="22661">0.88583333333333336</cx:pt>
          <cx:pt idx="22662">0.1135</cx:pt>
          <cx:pt idx="22663">0.031333333333333331</cx:pt>
          <cx:pt idx="22664">2.1745000000000001</cx:pt>
          <cx:pt idx="22665">0.32500000000000001</cx:pt>
          <cx:pt idx="22666">0.61450000000000005</cx:pt>
          <cx:pt idx="22667">0.03175</cx:pt>
          <cx:pt idx="22668">0.44450000000000001</cx:pt>
          <cx:pt idx="22669">0.52224999999999999</cx:pt>
          <cx:pt idx="22670">0.124</cx:pt>
          <cx:pt idx="22671">0.1125</cx:pt>
          <cx:pt idx="22672">2.6448333333333331</cx:pt>
          <cx:pt idx="22673">0.19333333333333336</cx:pt>
          <cx:pt idx="22674">0.90116666666666678</cx:pt>
          <cx:pt idx="22675">0.26916666666666667</cx:pt>
          <cx:pt idx="22676">0.11983333333333333</cx:pt>
          <cx:pt idx="22677">0.9291666666666667</cx:pt>
          <cx:pt idx="22678">0.17866666666666667</cx:pt>
          <cx:pt idx="22679">0.053499999999999999</cx:pt>
          <cx:pt idx="22680">2.6524999999999999</cx:pt>
          <cx:pt idx="22681">0.53149999999999997</cx:pt>
          <cx:pt idx="22682">0.94500000000000006</cx:pt>
          <cx:pt idx="22683">0.068000000000000005</cx:pt>
          <cx:pt idx="22684">0.63650000000000007</cx:pt>
          <cx:pt idx="22685">0.2155</cx:pt>
          <cx:pt idx="22686">0.16900000000000001</cx:pt>
          <cx:pt idx="22687">0.087000000000000008</cx:pt>
          <cx:pt idx="22688">0.99575000000000002</cx:pt>
          <cx:pt idx="22689">0.32100000000000001</cx:pt>
          <cx:pt idx="22690">0.29199999999999998</cx:pt>
          <cx:pt idx="22691">0</cx:pt>
          <cx:pt idx="22692">0.030249999999999999</cx:pt>
          <cx:pt idx="22693">0.13600000000000001</cx:pt>
          <cx:pt idx="22694">0.18825</cx:pt>
          <cx:pt idx="22695">0.028250000000000001</cx:pt>
          <cx:pt idx="22696">2.666666666666667</cx:pt>
          <cx:pt idx="22697">0.20116666666666666</cx:pt>
          <cx:pt idx="22698">0.97533333333333339</cx:pt>
          <cx:pt idx="22699">0.67533333333333334</cx:pt>
          <cx:pt idx="22700">0.5681666666666666</cx:pt>
          <cx:pt idx="22701">0.10983333333333332</cx:pt>
          <cx:pt idx="22702">0.05733333333333334</cx:pt>
          <cx:pt idx="22703">0.079500000000000001</cx:pt>
          <cx:pt idx="22704">1.5378333333333336</cx:pt>
          <cx:pt idx="22705">0</cx:pt>
          <cx:pt idx="22706">0.375</cx:pt>
          <cx:pt idx="22707">0.027166666666666669</cx:pt>
          <cx:pt idx="22708">0.60533333333333339</cx:pt>
          <cx:pt idx="22709">0.36266666666666669</cx:pt>
          <cx:pt idx="22710">0.10366666666666667</cx:pt>
          <cx:pt idx="22711">0.064000000000000001</cx:pt>
          <cx:pt idx="22712">1.4730000000000001</cx:pt>
          <cx:pt idx="22713">0.2165</cx:pt>
          <cx:pt idx="22714">0.36849999999999999</cx:pt>
          <cx:pt idx="22715">0.060249999999999998</cx:pt>
          <cx:pt idx="22716">0.52675000000000005</cx:pt>
          <cx:pt idx="22717">0.10275000000000001</cx:pt>
          <cx:pt idx="22718">0.17350000000000002</cx:pt>
          <cx:pt idx="22719">0.024750000000000001</cx:pt>
          <cx:pt idx="22720">1.4824999999999999</cx:pt>
          <cx:pt idx="22721">0.27400000000000002</cx:pt>
          <cx:pt idx="22722">0.099250000000000005</cx:pt>
          <cx:pt idx="22723">0.32424999999999998</cx:pt>
          <cx:pt idx="22724">0.19975000000000001</cx:pt>
          <cx:pt idx="22725">0.30425000000000002</cx:pt>
          <cx:pt idx="22726">0.15575</cx:pt>
          <cx:pt idx="22727">0.12525</cx:pt>
          <cx:pt idx="22728">6.2103333333333337</cx:pt>
          <cx:pt idx="22729">0.45566666666666672</cx:pt>
          <cx:pt idx="22730">2.0533333333333337</cx:pt>
          <cx:pt idx="22731">2.9430000000000001</cx:pt>
          <cx:pt idx="22732">0.25066666666666665</cx:pt>
          <cx:pt idx="22733">0.26500000000000001</cx:pt>
          <cx:pt idx="22734">0.185</cx:pt>
          <cx:pt idx="22735">0.057666666666666665</cx:pt>
          <cx:pt idx="22736">1.532</cx:pt>
          <cx:pt idx="22737">0.23775000000000002</cx:pt>
          <cx:pt idx="22738">0.121</cx:pt>
          <cx:pt idx="22739">0.48499999999999999</cx:pt>
          <cx:pt idx="22740">0.083000000000000004</cx:pt>
          <cx:pt idx="22741">0.46150000000000002</cx:pt>
          <cx:pt idx="22742">0.058250000000000003</cx:pt>
          <cx:pt idx="22743">0.085500000000000007</cx:pt>
          <cx:pt idx="22744">2.27725</cx:pt>
          <cx:pt idx="22745">0.217</cx:pt>
          <cx:pt idx="22746">0.46750000000000003</cx:pt>
          <cx:pt idx="22747">0.47925000000000001</cx:pt>
          <cx:pt idx="22748">0.14175000000000001</cx:pt>
          <cx:pt idx="22749">0.90900000000000003</cx:pt>
          <cx:pt idx="22750">0.050500000000000003</cx:pt>
          <cx:pt idx="22751">0.01225</cx:pt>
          <cx:pt idx="22752">0.97966666666666691</cx:pt>
          <cx:pt idx="22753">0.1595</cx:pt>
          <cx:pt idx="22754">0.35399999999999998</cx:pt>
          <cx:pt idx="22755">0.047500000000000001</cx:pt>
          <cx:pt idx="22756">0.081333333333333327</cx:pt>
          <cx:pt idx="22757">0.23516666666666666</cx:pt>
          <cx:pt idx="22758">0.073833333333333334</cx:pt>
          <cx:pt idx="22759">0.028333333333333332</cx:pt>
          <cx:pt idx="22760">1.5649999999999999</cx:pt>
          <cx:pt idx="22761">0.2545</cx:pt>
          <cx:pt idx="22762">0.27300000000000002</cx:pt>
          <cx:pt idx="22763">0.0035000000000000001</cx:pt>
          <cx:pt idx="22764">0.45450000000000002</cx:pt>
          <cx:pt idx="22765">0.3175</cx:pt>
          <cx:pt idx="22766">0.053999999999999999</cx:pt>
          <cx:pt idx="22767">0.20800000000000002</cx:pt>
          <cx:pt idx="22768">2.1459999999999999</cx:pt>
          <cx:pt idx="22769">0.11700000000000001</cx:pt>
          <cx:pt idx="22770">0.3785</cx:pt>
          <cx:pt idx="22771">0.29566666666666669</cx:pt>
          <cx:pt idx="22772">0.036000000000000004</cx:pt>
          <cx:pt idx="22773">1.1023333333333334</cx:pt>
          <cx:pt idx="22774">0.123</cx:pt>
          <cx:pt idx="22775">0.0935</cx:pt>
          <cx:pt idx="22776">2.6585000000000001</cx:pt>
          <cx:pt idx="22777">0.50550000000000006</cx:pt>
          <cx:pt idx="22778">0.63400000000000001</cx:pt>
          <cx:pt idx="22779">0.002</cx:pt>
          <cx:pt idx="22780">0.68600000000000005</cx:pt>
          <cx:pt idx="22781">0.068500000000000005</cx:pt>
          <cx:pt idx="22782">0.44700000000000001</cx:pt>
          <cx:pt idx="22783">0.3155</cx:pt>
          <cx:pt idx="22784">0.83474999999999999</cx:pt>
          <cx:pt idx="22785">0.26900000000000002</cx:pt>
          <cx:pt idx="22786">0.34175</cx:pt>
          <cx:pt idx="22787">0</cx:pt>
          <cx:pt idx="22788">0.01525</cx:pt>
          <cx:pt idx="22789">0.077499999999999999</cx:pt>
          <cx:pt idx="22790">0.094750000000000001</cx:pt>
          <cx:pt idx="22791">0.036499999999999998</cx:pt>
          <cx:pt idx="22792">2.2156666666666665</cx:pt>
          <cx:pt idx="22793">0.21316666666666667</cx:pt>
          <cx:pt idx="22794">0.7593333333333333</cx:pt>
          <cx:pt idx="22795">0.56516666666666671</cx:pt>
          <cx:pt idx="22796">0.4296666666666667</cx:pt>
          <cx:pt idx="22797">0.10516666666666666</cx:pt>
          <cx:pt idx="22798">0.10966666666666668</cx:pt>
          <cx:pt idx="22799">0.033500000000000002</cx:pt>
          <cx:pt idx="22800">1.3478333333333334</cx:pt>
          <cx:pt idx="22801">0</cx:pt>
          <cx:pt idx="22802">0.32833333333333337</cx:pt>
          <cx:pt idx="22803">0.082500000000000004</cx:pt>
          <cx:pt idx="22804">0.72933333333333339</cx:pt>
          <cx:pt idx="22805">0.11916666666666667</cx:pt>
          <cx:pt idx="22806">0.064666666666666678</cx:pt>
          <cx:pt idx="22807">0.023833333333333331</cx:pt>
          <cx:pt idx="22808">1.1465000000000001</cx:pt>
          <cx:pt idx="22809">0.28750000000000003</cx:pt>
          <cx:pt idx="22810">0.36875000000000002</cx:pt>
          <cx:pt idx="22811">0.037999999999999999</cx:pt>
          <cx:pt idx="22812">0.16200000000000001</cx:pt>
          <cx:pt idx="22813">0.14674999999999999</cx:pt>
          <cx:pt idx="22814">0.10375000000000001</cx:pt>
          <cx:pt idx="22815">0.039750000000000001</cx:pt>
          <cx:pt idx="22816">1.5853875000000002</cx:pt>
          <cx:pt idx="22817">0.21114750000000002</cx:pt>
          <cx:pt idx="22818">0.40353</cx:pt>
          <cx:pt idx="22819">0.28198000000000001</cx:pt>
          <cx:pt idx="22820">0.21064750000000002</cx:pt>
          <cx:pt idx="22821">0.27969499999999997</cx:pt>
          <cx:pt idx="22822">0.1325925</cx:pt>
          <cx:pt idx="22823">0.065795000000000006</cx:pt>
          <cx:pt idx="22824">6.2323333333333339</cx:pt>
          <cx:pt idx="22825">0.95400000000000007</cx:pt>
          <cx:pt idx="22826">1.1346666666666665</cx:pt>
          <cx:pt idx="22827">3.194</cx:pt>
          <cx:pt idx="22828">0.24666666666666667</cx:pt>
          <cx:pt idx="22829">0.27766666666666667</cx:pt>
          <cx:pt idx="22830">0.17200000000000001</cx:pt>
          <cx:pt idx="22831">0.25333333333333335</cx:pt>
          <cx:pt idx="22832">2.3040000000000003</cx:pt>
          <cx:pt idx="22833">0.28350000000000003</cx:pt>
          <cx:pt idx="22834">0.58199999999999996</cx:pt>
          <cx:pt idx="22835">0.49975000000000003</cx:pt>
          <cx:pt idx="22836">0.098000000000000004</cx:pt>
          <cx:pt idx="22837">0.74650000000000005</cx:pt>
          <cx:pt idx="22838">0.025000000000000001</cx:pt>
          <cx:pt idx="22839">0.069250000000000006</cx:pt>
          <cx:pt idx="22840">1.87575</cx:pt>
          <cx:pt idx="22841">0.19</cx:pt>
          <cx:pt idx="22842">0.32474999999999998</cx:pt>
          <cx:pt idx="22843">0.49075000000000002</cx:pt>
          <cx:pt idx="22844">0.1245</cx:pt>
          <cx:pt idx="22845">0.68700000000000006</cx:pt>
          <cx:pt idx="22846">0.0385</cx:pt>
          <cx:pt idx="22847">0.020250000000000001</cx:pt>
          <cx:pt idx="22848">1.302</cx:pt>
          <cx:pt idx="22849">0.15766666666666665</cx:pt>
          <cx:pt idx="22850">0.29499999999999998</cx:pt>
          <cx:pt idx="22851">0.069833333333333331</cx:pt>
          <cx:pt idx="22852">0.15866666666666665</cx:pt>
          <cx:pt idx="22853">0.50800000000000001</cx:pt>
          <cx:pt idx="22854">0.051333333333333335</cx:pt>
          <cx:pt idx="22855">0.061499999999999999</cx:pt>
          <cx:pt idx="22856">2.218</cx:pt>
          <cx:pt idx="22857">0.31675000000000003</cx:pt>
          <cx:pt idx="22858">0.67025000000000001</cx:pt>
          <cx:pt idx="22859">0.0087500000000000008</cx:pt>
          <cx:pt idx="22860">0.45274999999999999</cx:pt>
          <cx:pt idx="22861">0.48849999999999999</cx:pt>
          <cx:pt idx="22862">0.19900000000000001</cx:pt>
          <cx:pt idx="22863">0.082000000000000003</cx:pt>
          <cx:pt idx="22864">2.1435</cx:pt>
          <cx:pt idx="22865">0.17083333333333334</cx:pt>
          <cx:pt idx="22866">0.17333333333333334</cx:pt>
          <cx:pt idx="22867">0.37666666666666671</cx:pt>
          <cx:pt idx="22868">0.10383333333333333</cx:pt>
          <cx:pt idx="22869">1.1106666666666667</cx:pt>
          <cx:pt idx="22870">0.14333333333333334</cx:pt>
          <cx:pt idx="22871">0.064833333333333326</cx:pt>
          <cx:pt idx="22872">2.1659999999999999</cx:pt>
          <cx:pt idx="22873">0.41450000000000004</cx:pt>
          <cx:pt idx="22874">0</cx:pt>
          <cx:pt idx="22875">0.36849999999999999</cx:pt>
          <cx:pt idx="22876">0.49199999999999999</cx:pt>
          <cx:pt idx="22877">0</cx:pt>
          <cx:pt idx="22878">0.22850000000000001</cx:pt>
          <cx:pt idx="22879">0.66249999999999998</cx:pt>
          <cx:pt idx="22880">0.87275000000000003</cx:pt>
          <cx:pt idx="22881">0.30549999999999999</cx:pt>
          <cx:pt idx="22882">0.14424999999999999</cx:pt>
          <cx:pt idx="22883">0.085750000000000007</cx:pt>
          <cx:pt idx="22884">0.070250000000000007</cx:pt>
          <cx:pt idx="22885">0.124</cx:pt>
          <cx:pt idx="22886">0.11025</cx:pt>
          <cx:pt idx="22887">0.032750000000000001</cx:pt>
          <cx:pt idx="22888">2.0918333333333337</cx:pt>
          <cx:pt idx="22889">0.19950000000000001</cx:pt>
          <cx:pt idx="22890">0.22916666666666666</cx:pt>
          <cx:pt idx="22891">0.80133333333333323</cx:pt>
          <cx:pt idx="22892">0.55033333333333334</cx:pt>
          <cx:pt idx="22893">0.10183333333333333</cx:pt>
          <cx:pt idx="22894">0.14233333333333334</cx:pt>
          <cx:pt idx="22895">0.067333333333333342</cx:pt>
          <cx:pt idx="22896">1.0261666666666667</cx:pt>
          <cx:pt idx="22897">0</cx:pt>
          <cx:pt idx="22898">0.28133333333333338</cx:pt>
          <cx:pt idx="22899">0.059166666666666666</cx:pt>
          <cx:pt idx="22900">0.53300000000000003</cx:pt>
          <cx:pt idx="22901">0.042333333333333334</cx:pt>
          <cx:pt idx="22902">0.022166666666666668</cx:pt>
          <cx:pt idx="22903">0.088166666666666671</cx:pt>
          <cx:pt idx="22904">1.0547500000000001</cx:pt>
          <cx:pt idx="22905">0.22875000000000001</cx:pt>
          <cx:pt idx="22906">0.27775</cx:pt>
          <cx:pt idx="22907">0.024</cx:pt>
          <cx:pt idx="22908">0.2145</cx:pt>
          <cx:pt idx="22909">0.11625000000000001</cx:pt>
          <cx:pt idx="22910">0.10100000000000001</cx:pt>
          <cx:pt idx="22911">0.092499999999999999</cx:pt>
          <cx:pt idx="22912">1.33125</cx:pt>
          <cx:pt idx="22913">0.20325000000000001</cx:pt>
          <cx:pt idx="22914">0.35649999999999998</cx:pt>
          <cx:pt idx="22915">0.23300000000000001</cx:pt>
          <cx:pt idx="22916">0.19825000000000001</cx:pt>
          <cx:pt idx="22917">0.096250000000000002</cx:pt>
          <cx:pt idx="22918">0.1885</cx:pt>
          <cx:pt idx="22919">0.055500000000000001</cx:pt>
          <cx:pt idx="22920">6.5563333333333338</cx:pt>
          <cx:pt idx="22921">0.58333333333333337</cx:pt>
          <cx:pt idx="22922">1.9230000000000003</cx:pt>
          <cx:pt idx="22923">2.9963333333333337</cx:pt>
          <cx:pt idx="22924">0.46366666666666667</cx:pt>
          <cx:pt idx="22925">0.2513333333333333</cx:pt>
          <cx:pt idx="22926">0.21133333333333335</cx:pt>
          <cx:pt idx="22927">0.12733333333333333</cx:pt>
          <cx:pt idx="22928">1.8985000000000001</cx:pt>
          <cx:pt idx="22929">0.27250000000000002</cx:pt>
          <cx:pt idx="22930">0.47500000000000003</cx:pt>
          <cx:pt idx="22931">0.58699999999999997</cx:pt>
          <cx:pt idx="22932">0.123</cx:pt>
          <cx:pt idx="22933">0.32950000000000002</cx:pt>
          <cx:pt idx="22934">0.02725</cx:pt>
          <cx:pt idx="22935">0.084250000000000005</cx:pt>
          <cx:pt idx="22936">2.1612499999999999</cx:pt>
          <cx:pt idx="22937">0.29875000000000002</cx:pt>
          <cx:pt idx="22938">0.47625000000000001</cx:pt>
          <cx:pt idx="22939">0.58850000000000002</cx:pt>
          <cx:pt idx="22940">0.059500000000000004</cx:pt>
          <cx:pt idx="22941">0.65325</cx:pt>
          <cx:pt idx="22942">0.0625</cx:pt>
          <cx:pt idx="22943">0.022499999999999999</cx:pt>
          <cx:pt idx="22944">1.4283333333333332</cx:pt>
          <cx:pt idx="22945">0.16850000000000001</cx:pt>
          <cx:pt idx="22946">0.040000000000000001</cx:pt>
          <cx:pt idx="22947">0.052000000000000005</cx:pt>
          <cx:pt idx="22948">0.11750000000000001</cx:pt>
          <cx:pt idx="22949">0.95950000000000002</cx:pt>
          <cx:pt idx="22950">0.021333333333333333</cx:pt>
          <cx:pt idx="22951">0.069500000000000006</cx:pt>
          <cx:pt idx="22952">2.3807499999999999</cx:pt>
          <cx:pt idx="22953">0.33100000000000002</cx:pt>
          <cx:pt idx="22954">0.41350000000000003</cx:pt>
          <cx:pt idx="22955">0.032250000000000001</cx:pt>
          <cx:pt idx="22956">0.44850000000000001</cx:pt>
          <cx:pt idx="22957">0.80149999999999999</cx:pt>
          <cx:pt idx="22958">0.18675</cx:pt>
          <cx:pt idx="22959">0.16725000000000001</cx:pt>
          <cx:pt idx="22960">2.2140000000000004</cx:pt>
          <cx:pt idx="22961">0.25566666666666665</cx:pt>
          <cx:pt idx="22962">0.23466666666666669</cx:pt>
          <cx:pt idx="22963">0.38400000000000001</cx:pt>
          <cx:pt idx="22964">0.11933333333333333</cx:pt>
          <cx:pt idx="22965">1.0746666666666667</cx:pt>
          <cx:pt idx="22966">0.080000000000000002</cx:pt>
          <cx:pt idx="22967">0.065666666666666679</cx:pt>
          <cx:pt idx="22968">2.6924999999999999</cx:pt>
          <cx:pt idx="22969">0.46250000000000002</cx:pt>
          <cx:pt idx="22970">0</cx:pt>
          <cx:pt idx="22971">0.8105</cx:pt>
          <cx:pt idx="22972">0.3745</cx:pt>
          <cx:pt idx="22973">0.40750000000000003</cx:pt>
          <cx:pt idx="22974">0.317</cx:pt>
          <cx:pt idx="22975">0.32050000000000001</cx:pt>
          <cx:pt idx="22976">1.80925</cx:pt>
          <cx:pt idx="22977">0.42775000000000002</cx:pt>
          <cx:pt idx="22978">0.29625000000000001</cx:pt>
          <cx:pt idx="22979">0.19800000000000001</cx:pt>
          <cx:pt idx="22980">0.097250000000000003</cx:pt>
          <cx:pt idx="22981">0.58274999999999999</cx:pt>
          <cx:pt idx="22982">0.15475</cx:pt>
          <cx:pt idx="22983">0.052499999999999998</cx:pt>
          <cx:pt idx="22984">2.5895000000000001</cx:pt>
          <cx:pt idx="22985">0.23483333333333334</cx:pt>
          <cx:pt idx="22986">0.47383333333333338</cx:pt>
          <cx:pt idx="22987">0.79749999999999999</cx:pt>
          <cx:pt idx="22988">0.55549999999999999</cx:pt>
          <cx:pt idx="22989">0.36266666666666669</cx:pt>
          <cx:pt idx="22990">0.1055</cx:pt>
          <cx:pt idx="22991">0.059666666666666666</cx:pt>
          <cx:pt idx="22992">1.1216666666666668</cx:pt>
          <cx:pt idx="22993">0</cx:pt>
          <cx:pt idx="22994">0.13966666666666666</cx:pt>
          <cx:pt idx="22995">0.001</cx:pt>
          <cx:pt idx="22996">0.38400000000000001</cx:pt>
          <cx:pt idx="22997">0.53733333333333333</cx:pt>
          <cx:pt idx="22998">0.02416666666666667</cx:pt>
          <cx:pt idx="22999">0.035500000000000004</cx:pt>
          <cx:pt idx="23000">0.8105</cx:pt>
          <cx:pt idx="23001">0.21475</cx:pt>
          <cx:pt idx="23002">0.061499999999999999</cx:pt>
          <cx:pt idx="23003">0.016</cx:pt>
          <cx:pt idx="23004">0.224</cx:pt>
          <cx:pt idx="23005">0.10675</cx:pt>
          <cx:pt idx="23006">0.11650000000000001</cx:pt>
          <cx:pt idx="23007">0.071000000000000008</cx:pt>
          <cx:pt idx="23008">2.0150000000000001</cx:pt>
          <cx:pt idx="23009">0.29699999999999999</cx:pt>
          <cx:pt idx="23010">0.17874999999999999</cx:pt>
          <cx:pt idx="23011">0.26650000000000001</cx:pt>
          <cx:pt idx="23012">0.20050000000000001</cx:pt>
          <cx:pt idx="23013">0.79300000000000004</cx:pt>
          <cx:pt idx="23014">0.18149999999999999</cx:pt>
          <cx:pt idx="23015">0.097750000000000004</cx:pt>
          <cx:pt idx="23016">7.413666666666666</cx:pt>
          <cx:pt idx="23017">0.40633333333333332</cx:pt>
          <cx:pt idx="23018">1.3526666666666667</cx:pt>
          <cx:pt idx="23019">3.9903333333333335</cx:pt>
          <cx:pt idx="23020">0.21366666666666667</cx:pt>
          <cx:pt idx="23021">1.1126666666666667</cx:pt>
          <cx:pt idx="23022">0.28666666666666668</cx:pt>
          <cx:pt idx="23023">0.051333333333333335</cx:pt>
          <cx:pt idx="23024">1.5972500000000001</cx:pt>
          <cx:pt idx="23025">0.27975</cx:pt>
          <cx:pt idx="23026">0.44225000000000003</cx:pt>
          <cx:pt idx="23027">0.28150000000000003</cx:pt>
          <cx:pt idx="23028">0.22425</cx:pt>
          <cx:pt idx="23029">0.28325</cx:pt>
          <cx:pt idx="23030">0.02</cx:pt>
          <cx:pt idx="23031">0.066250000000000003</cx:pt>
          <cx:pt idx="23032">2.36625</cx:pt>
          <cx:pt idx="23033">0.39450000000000002</cx:pt>
          <cx:pt idx="23034">0.25750000000000001</cx:pt>
          <cx:pt idx="23035">0.48175000000000001</cx:pt>
          <cx:pt idx="23036">0.094500000000000001</cx:pt>
          <cx:pt idx="23037">1.0549999999999999</cx:pt>
          <cx:pt idx="23038">0.063</cx:pt>
          <cx:pt idx="23039">0.02</cx:pt>
          <cx:pt idx="23040">2.032833333333333</cx:pt>
          <cx:pt idx="23041">0.20833333333333334</cx:pt>
          <cx:pt idx="23042">0.91183333333333338</cx:pt>
          <cx:pt idx="23043">0.046666666666666662</cx:pt>
          <cx:pt idx="23044">0.154</cx:pt>
          <cx:pt idx="23045">0.58633333333333326</cx:pt>
          <cx:pt idx="23046">0.026333333333333334</cx:pt>
          <cx:pt idx="23047">0.099333333333333329</cx:pt>
          <cx:pt idx="23048">2.06325</cx:pt>
          <cx:pt idx="23049">0.36625000000000002</cx:pt>
          <cx:pt idx="23050">0.23500000000000001</cx:pt>
          <cx:pt idx="23051">0.016750000000000001</cx:pt>
          <cx:pt idx="23052">0.33124999999999999</cx:pt>
          <cx:pt idx="23053">0.92300000000000004</cx:pt>
          <cx:pt idx="23054">0.13400000000000001</cx:pt>
          <cx:pt idx="23055">0.057000000000000002</cx:pt>
          <cx:pt idx="23056">2.8515000000000001</cx:pt>
          <cx:pt idx="23057">0.21966666666666665</cx:pt>
          <cx:pt idx="23058">0.2436666666666667</cx:pt>
          <cx:pt idx="23059">0.60399999999999998</cx:pt>
          <cx:pt idx="23060">0.32766666666666672</cx:pt>
          <cx:pt idx="23061">1.2905</cx:pt>
          <cx:pt idx="23062">0.1275</cx:pt>
          <cx:pt idx="23063">0.0385</cx:pt>
          <cx:pt idx="23064">3.5685000000000002</cx:pt>
          <cx:pt idx="23065">0.50250000000000006</cx:pt>
          <cx:pt idx="23066">0.59750000000000003</cx:pt>
          <cx:pt idx="23067">0.69750000000000001</cx:pt>
          <cx:pt idx="23068">0.746</cx:pt>
          <cx:pt idx="23069">0.52849999999999997</cx:pt>
          <cx:pt idx="23070">0.29699999999999999</cx:pt>
          <cx:pt idx="23071">0.19950000000000001</cx:pt>
          <cx:pt idx="23072">1.2987500000000001</cx:pt>
          <cx:pt idx="23073">0.39374999999999999</cx:pt>
          <cx:pt idx="23074">0.036749999999999998</cx:pt>
          <cx:pt idx="23075">0</cx:pt>
          <cx:pt idx="23076">0.040250000000000001</cx:pt>
          <cx:pt idx="23077">0.66800000000000004</cx:pt>
          <cx:pt idx="23078">0.13150000000000001</cx:pt>
          <cx:pt idx="23079">0.028500000000000001</cx:pt>
          <cx:pt idx="23080">2.2894999999999999</cx:pt>
          <cx:pt idx="23081">0.2583333333333333</cx:pt>
          <cx:pt idx="23082">0.60766666666666669</cx:pt>
          <cx:pt idx="23083">0.48249999999999998</cx:pt>
          <cx:pt idx="23084">0.53366666666666662</cx:pt>
          <cx:pt idx="23085">0.3056666666666667</cx:pt>
          <cx:pt idx="23086">0.058833333333333335</cx:pt>
          <cx:pt idx="23087">0.042833333333333334</cx:pt>
          <cx:pt idx="23088">2.2160000000000002</cx:pt>
          <cx:pt idx="23089">0</cx:pt>
          <cx:pt idx="23090">0.98533333333333328</cx:pt>
          <cx:pt idx="23091">0.074999999999999997</cx:pt>
          <cx:pt idx="23092">0.40583333333333332</cx:pt>
          <cx:pt idx="23093">0.6286666666666666</cx:pt>
          <cx:pt idx="23094">0.059666666666666666</cx:pt>
          <cx:pt idx="23095">0.061499999999999999</cx:pt>
          <cx:pt idx="23096">0.92249999999999999</cx:pt>
          <cx:pt idx="23097">0.24349999999999999</cx:pt>
          <cx:pt idx="23098">0.22225</cx:pt>
          <cx:pt idx="23099">0.014999999999999999</cx:pt>
          <cx:pt idx="23100">0.23225000000000001</cx:pt>
          <cx:pt idx="23101">0.067500000000000004</cx:pt>
          <cx:pt idx="23102">0.10825</cx:pt>
          <cx:pt idx="23103">0.033750000000000002</cx:pt>
          <cx:pt idx="23104">1.85225</cx:pt>
          <cx:pt idx="23105">0.27725</cx:pt>
          <cx:pt idx="23106">0.30449999999999999</cx:pt>
          <cx:pt idx="23107">0.28899999999999998</cx:pt>
          <cx:pt idx="23108">0.20650000000000002</cx:pt>
          <cx:pt idx="23109">0.50550000000000006</cx:pt>
          <cx:pt idx="23110">0.185</cx:pt>
          <cx:pt idx="23111">0.084500000000000006</cx:pt>
          <cx:pt idx="23112">5.8300000000000001</cx:pt>
          <cx:pt idx="23113">0.53466666666666662</cx:pt>
          <cx:pt idx="23114">0.86733333333333329</cx:pt>
          <cx:pt idx="23115">2.5196666666666667</cx:pt>
          <cx:pt idx="23116">0.26433333333333331</cx:pt>
          <cx:pt idx="23117">1.391</cx:pt>
          <cx:pt idx="23118">0.14233333333333334</cx:pt>
          <cx:pt idx="23119">0.11066666666666668</cx:pt>
          <cx:pt idx="23120">3.7536375000000004</cx:pt>
          <cx:pt idx="23121">0.4493125</cx:pt>
          <cx:pt idx="23122">1.2946475000000002</cx:pt>
          <cx:pt idx="23123">0.6432325000000001</cx:pt>
          <cx:pt idx="23124">0.15861000000000003</cx:pt>
          <cx:pt idx="23125">1.0522275000000001</cx:pt>
          <cx:pt idx="23126">0.076052499999999995</cx:pt>
          <cx:pt idx="23127">0.079555000000000015</cx:pt>
          <cx:pt idx="23128">2.3334999999999999</cx:pt>
          <cx:pt idx="23129">0.33724999999999999</cx:pt>
          <cx:pt idx="23130">0.42475000000000002</cx:pt>
          <cx:pt idx="23131">0.40275</cx:pt>
          <cx:pt idx="23132">0.28300000000000003</cx:pt>
          <cx:pt idx="23133">0.76400000000000001</cx:pt>
          <cx:pt idx="23134">0.080250000000000002</cx:pt>
          <cx:pt idx="23135">0.041500000000000002</cx:pt>
          <cx:pt idx="23136">2.1735000000000002</cx:pt>
          <cx:pt idx="23137">0.28066666666666668</cx:pt>
          <cx:pt idx="23138">0.38166666666666671</cx:pt>
          <cx:pt idx="23139">0.077666666666666676</cx:pt>
          <cx:pt idx="23140">0.079833333333333326</cx:pt>
          <cx:pt idx="23141">1.139</cx:pt>
          <cx:pt idx="23142">0.10666666666666667</cx:pt>
          <cx:pt idx="23143">0.108</cx:pt>
          <cx:pt idx="23144">2.1652499999999999</cx:pt>
          <cx:pt idx="23145">0.48625000000000002</cx:pt>
          <cx:pt idx="23146">0.29525000000000001</cx:pt>
          <cx:pt idx="23147">0.033750000000000002</cx:pt>
          <cx:pt idx="23148">0.25525000000000003</cx:pt>
          <cx:pt idx="23149">0.89050000000000007</cx:pt>
          <cx:pt idx="23150">0.098750000000000004</cx:pt>
          <cx:pt idx="23151">0.1055</cx:pt>
          <cx:pt idx="23152">3.2648333333333333</cx:pt>
          <cx:pt idx="23153">0.20350000000000001</cx:pt>
          <cx:pt idx="23154">0.6096666666666668</cx:pt>
          <cx:pt idx="23155">0.65383333333333338</cx:pt>
          <cx:pt idx="23156">0.0096666666666666654</cx:pt>
          <cx:pt idx="23157">1.4718333333333335</cx:pt>
          <cx:pt idx="23158">0.17333333333333334</cx:pt>
          <cx:pt idx="23159">0.14300000000000002</cx:pt>
          <cx:pt idx="23160">4.226</cx:pt>
          <cx:pt idx="23161">0.65100000000000002</cx:pt>
          <cx:pt idx="23162">0.99099999999999999</cx:pt>
          <cx:pt idx="23163">0.053999999999999999</cx:pt>
          <cx:pt idx="23164">1.1619999999999999</cx:pt>
          <cx:pt idx="23165">1.1475</cx:pt>
          <cx:pt idx="23166">0.191</cx:pt>
          <cx:pt idx="23167">0.029500000000000002</cx:pt>
          <cx:pt idx="23168">1.55775</cx:pt>
          <cx:pt idx="23169">0.37675000000000003</cx:pt>
          <cx:pt idx="23170">0.22525000000000001</cx:pt>
          <cx:pt idx="23171">0</cx:pt>
          <cx:pt idx="23172">0.01525</cx:pt>
          <cx:pt idx="23173">0.76624999999999999</cx:pt>
          <cx:pt idx="23174">0.15024999999999999</cx:pt>
          <cx:pt idx="23175">0.024</cx:pt>
          <cx:pt idx="23176">3.374166666666667</cx:pt>
          <cx:pt idx="23177">0.28866666666666668</cx:pt>
          <cx:pt idx="23178">0.96216666666666673</cx:pt>
          <cx:pt idx="23179">0.89183333333333337</cx:pt>
          <cx:pt idx="23180">0.69233333333333336</cx:pt>
          <cx:pt idx="23181">0.34600000000000009</cx:pt>
          <cx:pt idx="23182">0.107</cx:pt>
          <cx:pt idx="23183">0.086166666666666669</cx:pt>
          <cx:pt idx="23184">2.4363333333333337</cx:pt>
          <cx:pt idx="23185">0</cx:pt>
          <cx:pt idx="23186">0.71499999999999997</cx:pt>
          <cx:pt idx="23187">0.0091666666666666667</cx:pt>
          <cx:pt idx="23188">0.44166666666666671</cx:pt>
          <cx:pt idx="23189">1.1138333333333332</cx:pt>
          <cx:pt idx="23190">0.11183333333333333</cx:pt>
          <cx:pt idx="23191">0.044833333333333336</cx:pt>
          <cx:pt idx="23192">0.72925000000000006</cx:pt>
          <cx:pt idx="23193">0.22475000000000001</cx:pt>
          <cx:pt idx="23194">0.085250000000000006</cx:pt>
          <cx:pt idx="23195">0.012500000000000001</cx:pt>
          <cx:pt idx="23196">0.21675</cx:pt>
          <cx:pt idx="23197">0.032250000000000001</cx:pt>
          <cx:pt idx="23198">0.07825</cx:pt>
          <cx:pt idx="23199">0.079500000000000001</cx:pt>
          <cx:pt idx="23200">1.9570000000000001</cx:pt>
          <cx:pt idx="23201">0.32424999999999998</cx:pt>
          <cx:pt idx="23202">0.29449999999999998</cx:pt>
          <cx:pt idx="23203">0.26950000000000002</cx:pt>
          <cx:pt idx="23204">0.19400000000000001</cx:pt>
          <cx:pt idx="23205">0.61750000000000005</cx:pt>
          <cx:pt idx="23206">0.18425</cx:pt>
          <cx:pt idx="23207">0.072999999999999995</cx:pt>
          <cx:pt idx="23208">6.636000000000001</cx:pt>
          <cx:pt idx="23209">0.54600000000000004</cx:pt>
          <cx:pt idx="23210">1.5719999999999998</cx:pt>
          <cx:pt idx="23211">2.7466666666666666</cx:pt>
          <cx:pt idx="23212">0.10666666666666667</cx:pt>
          <cx:pt idx="23213">1.3870000000000002</cx:pt>
          <cx:pt idx="23214">0.15366666666666667</cx:pt>
          <cx:pt idx="23215">0.124</cx:pt>
          <cx:pt idx="23216">2.4449999999999998</cx:pt>
          <cx:pt idx="23217">0.37725000000000003</cx:pt>
          <cx:pt idx="23218">0.39350000000000002</cx:pt>
          <cx:pt idx="23219">0.46800000000000003</cx:pt>
          <cx:pt idx="23220">0.064750000000000002</cx:pt>
          <cx:pt idx="23221">1.0357499999999999</cx:pt>
          <cx:pt idx="23222">0.025750000000000002</cx:pt>
          <cx:pt idx="23223">0.080000000000000002</cx:pt>
          <cx:pt idx="23224">2.0100000000000002</cx:pt>
          <cx:pt idx="23225">0.32200000000000001</cx:pt>
          <cx:pt idx="23226">0.113</cx:pt>
          <cx:pt idx="23227">0.53925000000000001</cx:pt>
          <cx:pt idx="23228">0.034250000000000003</cx:pt>
          <cx:pt idx="23229">0.89250000000000007</cx:pt>
          <cx:pt idx="23230">0.086250000000000007</cx:pt>
          <cx:pt idx="23231">0.022749999999999999</cx:pt>
          <cx:pt idx="23232">1.6276666666666666</cx:pt>
          <cx:pt idx="23233">0.22600000000000001</cx:pt>
          <cx:pt idx="23234">0.11900000000000001</cx:pt>
          <cx:pt idx="23235">0.049500000000000002</cx:pt>
          <cx:pt idx="23236">0.082833333333333328</cx:pt>
          <cx:pt idx="23237">0.93400000000000005</cx:pt>
          <cx:pt idx="23238">0.105</cx:pt>
          <cx:pt idx="23239">0.11133333333333333</cx:pt>
          <cx:pt idx="23240">1.67475</cx:pt>
          <cx:pt idx="23241">0.26950000000000002</cx:pt>
          <cx:pt idx="23242">0.22375</cx:pt>
          <cx:pt idx="23243">0.0062500000000000003</cx:pt>
          <cx:pt idx="23244">0.20650000000000002</cx:pt>
          <cx:pt idx="23245">0.74299999999999999</cx:pt>
          <cx:pt idx="23246">0.1545</cx:pt>
          <cx:pt idx="23247">0.071250000000000008</cx:pt>
          <cx:pt idx="23248">3.5905</cx:pt>
          <cx:pt idx="23249">0.19266666666666665</cx:pt>
          <cx:pt idx="23250">0.76616666666666666</cx:pt>
          <cx:pt idx="23251">0.57416666666666671</cx:pt>
          <cx:pt idx="23252">0.022833333333333334</cx:pt>
          <cx:pt idx="23253">1.7468333333333335</cx:pt>
          <cx:pt idx="23254">0.086000000000000007</cx:pt>
          <cx:pt idx="23255">0.20183333333333334</cx:pt>
          <cx:pt idx="23256">3.3094999999999999</cx:pt>
          <cx:pt idx="23257">0.58850000000000002</cx:pt>
          <cx:pt idx="23258">0.57600000000000007</cx:pt>
          <cx:pt idx="23259">0.001</cx:pt>
          <cx:pt idx="23260">1.292</cx:pt>
          <cx:pt idx="23261">0.51549999999999996</cx:pt>
          <cx:pt idx="23262">0.3115</cx:pt>
          <cx:pt idx="23263">0.025000000000000001</cx:pt>
          <cx:pt idx="23264">2.097</cx:pt>
          <cx:pt idx="23265">0.33624999999999999</cx:pt>
          <cx:pt idx="23266">0.60125000000000006</cx:pt>
          <cx:pt idx="23267">0</cx:pt>
          <cx:pt idx="23268">0.072000000000000008</cx:pt>
          <cx:pt idx="23269">0.86575000000000002</cx:pt>
          <cx:pt idx="23270">0.20075000000000001</cx:pt>
          <cx:pt idx="23271">0.021000000000000001</cx:pt>
          <cx:pt idx="23272">2.9615</cx:pt>
          <cx:pt idx="23273">0.23050000000000001</cx:pt>
          <cx:pt idx="23274">0.76949999999999996</cx:pt>
          <cx:pt idx="23275">0.97799999999999998</cx:pt>
          <cx:pt idx="23276">0.52666666666666662</cx:pt>
          <cx:pt idx="23277">0.23700000000000002</cx:pt>
          <cx:pt idx="23278">0.090499999999999997</cx:pt>
          <cx:pt idx="23279">0.12933333333333336</cx:pt>
          <cx:pt idx="23280">2.3300000000000005</cx:pt>
          <cx:pt idx="23281">0</cx:pt>
          <cx:pt idx="23282">0.61583333333333334</cx:pt>
          <cx:pt idx="23283">0.0030000000000000001</cx:pt>
          <cx:pt idx="23284">0.49933333333333335</cx:pt>
          <cx:pt idx="23285">1.02</cx:pt>
          <cx:pt idx="23286">0.12933333333333336</cx:pt>
          <cx:pt idx="23287">0.0625</cx:pt>
          <cx:pt idx="23288">1.4292500000000001</cx:pt>
          <cx:pt idx="23289">0.28025</cx:pt>
          <cx:pt idx="23290">0.49725000000000003</cx:pt>
          <cx:pt idx="23291">0.030249999999999999</cx:pt>
          <cx:pt idx="23292">0.37125000000000002</cx:pt>
          <cx:pt idx="23293">0.089249999999999996</cx:pt>
          <cx:pt idx="23294">0.1285</cx:pt>
          <cx:pt idx="23295">0.032500000000000001</cx:pt>
          <cx:pt idx="23296">1.54725</cx:pt>
          <cx:pt idx="23297">0.24675</cx:pt>
          <cx:pt idx="23298">0.074499999999999997</cx:pt>
          <cx:pt idx="23299">0.26550000000000001</cx:pt>
          <cx:pt idx="23300">0.20325000000000001</cx:pt>
          <cx:pt idx="23301">0.50975000000000004</cx:pt>
          <cx:pt idx="23302">0.155</cx:pt>
          <cx:pt idx="23303">0.092499999999999999</cx:pt>
          <cx:pt idx="23304">7.3523333333333341</cx:pt>
          <cx:pt idx="23305">0.65866666666666662</cx:pt>
          <cx:pt idx="23306">1.3083333333333333</cx:pt>
          <cx:pt idx="23307">3.3253333333333335</cx:pt>
          <cx:pt idx="23308">0.35599999999999998</cx:pt>
          <cx:pt idx="23309">1.385</cx:pt>
          <cx:pt idx="23310">0.17333333333333334</cx:pt>
          <cx:pt idx="23311">0.14566666666666667</cx:pt>
          <cx:pt idx="23312">2.3712499999999999</cx:pt>
          <cx:pt idx="23313">0.34225</cx:pt>
          <cx:pt idx="23314">0.2465</cx:pt>
          <cx:pt idx="23315">0.39400000000000002</cx:pt>
          <cx:pt idx="23316">0.075999999999999998</cx:pt>
          <cx:pt idx="23317">1.0629999999999999</cx:pt>
          <cx:pt idx="23318">0.16625000000000001</cx:pt>
          <cx:pt idx="23319">0.083250000000000005</cx:pt>
          <cx:pt idx="23320">2.2592500000000002</cx:pt>
          <cx:pt idx="23321">0.32824999999999999</cx:pt>
          <cx:pt idx="23322">0.34550000000000003</cx:pt>
          <cx:pt idx="23323">0.62275000000000003</cx:pt>
          <cx:pt idx="23324">0.10025000000000001</cx:pt>
          <cx:pt idx="23325">0.71725000000000005</cx:pt>
          <cx:pt idx="23326">0.097750000000000004</cx:pt>
          <cx:pt idx="23327">0.047500000000000001</cx:pt>
          <cx:pt idx="23328">2.112166666666667</cx:pt>
          <cx:pt idx="23329">0.21916666666666665</cx:pt>
          <cx:pt idx="23330">0.54883333333333328</cx:pt>
          <cx:pt idx="23331">0.068333333333333329</cx:pt>
          <cx:pt idx="23332">0.13366666666666666</cx:pt>
          <cx:pt idx="23333">0.98933333333333329</cx:pt>
          <cx:pt idx="23334">0.10016666666666667</cx:pt>
          <cx:pt idx="23335">0.052666666666666667</cx:pt>
          <cx:pt idx="23336">1.8975</cx:pt>
          <cx:pt idx="23337">0.27875</cx:pt>
          <cx:pt idx="23338">0.50924999999999998</cx:pt>
          <cx:pt idx="23339">0.00175</cx:pt>
          <cx:pt idx="23340">0.3075</cx:pt>
          <cx:pt idx="23341">0.59350000000000003</cx:pt>
          <cx:pt idx="23342">0.12</cx:pt>
          <cx:pt idx="23343">0.086750000000000008</cx:pt>
          <cx:pt idx="23344">2.9674999999999998</cx:pt>
          <cx:pt idx="23345">0.154</cx:pt>
          <cx:pt idx="23346">0.496</cx:pt>
          <cx:pt idx="23347">0.38916666666666672</cx:pt>
          <cx:pt idx="23348">0.047166666666666662</cx:pt>
          <cx:pt idx="23349">1.7036666666666664</cx:pt>
          <cx:pt idx="23350">0.14983333333333335</cx:pt>
          <cx:pt idx="23351">0.027666666666666669</cx:pt>
          <cx:pt idx="23352">4.1764999999999999</cx:pt>
          <cx:pt idx="23353">0.5665</cx:pt>
          <cx:pt idx="23354">1.2215</cx:pt>
          <cx:pt idx="23355">0.39100000000000001</cx:pt>
          <cx:pt idx="23356">1.1325000000000001</cx:pt>
          <cx:pt idx="23357">0.623</cx:pt>
          <cx:pt idx="23358">0.21299999999999999</cx:pt>
          <cx:pt idx="23359">0.029000000000000001</cx:pt>
          <cx:pt idx="23360">1.3485</cx:pt>
          <cx:pt idx="23361">0.33224999999999999</cx:pt>
          <cx:pt idx="23362">0.23725000000000002</cx:pt>
          <cx:pt idx="23363">0</cx:pt>
          <cx:pt idx="23364">0.02375</cx:pt>
          <cx:pt idx="23365">0.62124999999999997</cx:pt>
          <cx:pt idx="23366">0.10825</cx:pt>
          <cx:pt idx="23367">0.025750000000000002</cx:pt>
          <cx:pt idx="23368">2.5232749999999999</cx:pt>
          <cx:pt idx="23369">0.25050666666666666</cx:pt>
          <cx:pt idx="23370">0.49834500000000004</cx:pt>
          <cx:pt idx="23371">0.95351833333333347</cx:pt>
          <cx:pt idx="23372">0.44414166666666666</cx:pt>
          <cx:pt idx="23373">0.19730500000000001</cx:pt>
          <cx:pt idx="23374">0.091730000000000006</cx:pt>
          <cx:pt idx="23375">0.087728333333333339</cx:pt>
          <cx:pt idx="23376">2.0815000000000001</cx:pt>
          <cx:pt idx="23377">0</cx:pt>
          <cx:pt idx="23378">0.57300000000000006</cx:pt>
          <cx:pt idx="23379">0.074999999999999997</cx:pt>
          <cx:pt idx="23380">0.42349999999999999</cx:pt>
          <cx:pt idx="23381">0.82350000000000001</cx:pt>
          <cx:pt idx="23382">0.10483333333333333</cx:pt>
          <cx:pt idx="23383">0.081666666666666679</cx:pt>
          <cx:pt idx="23384">1.3887449999999999</cx:pt>
          <cx:pt idx="23385">0.19088250000000001</cx:pt>
          <cx:pt idx="23386">0.45331500000000002</cx:pt>
          <cx:pt idx="23387">0.023045000000000003</cx:pt>
          <cx:pt idx="23388">0.46632499999999999</cx:pt>
          <cx:pt idx="23389">0.1318425</cx:pt>
          <cx:pt idx="23390">0.097817500000000002</cx:pt>
          <cx:pt idx="23391">0.025517499999999999</cx:pt>
          <cx:pt idx="23392">1.7787500000000001</cx:pt>
          <cx:pt idx="23393">0.27625</cx:pt>
          <cx:pt idx="23394">0.23600000000000002</cx:pt>
          <cx:pt idx="23395">0.25475000000000003</cx:pt>
          <cx:pt idx="23396">0.218</cx:pt>
          <cx:pt idx="23397">0.49375000000000002</cx:pt>
          <cx:pt idx="23398">0.21124999999999999</cx:pt>
          <cx:pt idx="23399">0.088749999999999996</cx:pt>
          <cx:pt idx="23400">6.8210000000000006</cx:pt>
          <cx:pt idx="23401">0.46033333333333332</cx:pt>
          <cx:pt idx="23402">1.0209999999999999</cx:pt>
          <cx:pt idx="23403">3.0216666666666665</cx:pt>
          <cx:pt idx="23404">0.34866666666666668</cx:pt>
          <cx:pt idx="23405">1.5580000000000003</cx:pt>
          <cx:pt idx="23406">0.19233333333333336</cx:pt>
          <cx:pt idx="23407">0.219</cx:pt>
          <cx:pt idx="23408">2.5782500000000002</cx:pt>
          <cx:pt idx="23409">0.32050000000000001</cx:pt>
          <cx:pt idx="23410">0.378</cx:pt>
          <cx:pt idx="23411">0.56525000000000003</cx:pt>
          <cx:pt idx="23412">0.12625</cx:pt>
          <cx:pt idx="23413">1.0249999999999999</cx:pt>
          <cx:pt idx="23414">0.0935</cx:pt>
          <cx:pt idx="23415">0.069750000000000006</cx:pt>
          <cx:pt idx="23416">3.0920000000000001</cx:pt>
          <cx:pt idx="23417">0.32774999999999999</cx:pt>
          <cx:pt idx="23418">0.35799999999999998</cx:pt>
          <cx:pt idx="23419">0.66049999999999998</cx:pt>
          <cx:pt idx="23420">0.092749999999999999</cx:pt>
          <cx:pt idx="23421">1.4319999999999999</cx:pt>
          <cx:pt idx="23422">0.14025000000000001</cx:pt>
          <cx:pt idx="23423">0.080750000000000002</cx:pt>
          <cx:pt idx="23424">2.2915000000000001</cx:pt>
          <cx:pt idx="23425">0.24666666666666667</cx:pt>
          <cx:pt idx="23426">0.44216666666666671</cx:pt>
          <cx:pt idx="23427">0.093166666666666675</cx:pt>
          <cx:pt idx="23428">0.090666666666666673</cx:pt>
          <cx:pt idx="23429">1.2575000000000001</cx:pt>
          <cx:pt idx="23430">0.055833333333333339</cx:pt>
          <cx:pt idx="23431">0.1055</cx:pt>
          <cx:pt idx="23432">2.0095000000000001</cx:pt>
          <cx:pt idx="23433">0.32000000000000001</cx:pt>
          <cx:pt idx="23434">0.442</cx:pt>
          <cx:pt idx="23435">0.051000000000000004</cx:pt>
          <cx:pt idx="23436">0.28875000000000001</cx:pt>
          <cx:pt idx="23437">0.53400000000000003</cx:pt>
          <cx:pt idx="23438">0.20525000000000002</cx:pt>
          <cx:pt idx="23439">0.16850000000000001</cx:pt>
          <cx:pt idx="23440">3.8345000000000002</cx:pt>
          <cx:pt idx="23441">0.2205</cx:pt>
          <cx:pt idx="23442">1.0705</cx:pt>
          <cx:pt idx="23443">0.56850000000000001</cx:pt>
          <cx:pt idx="23444">0.14333333333333334</cx:pt>
          <cx:pt idx="23445">1.6403333333333332</cx:pt>
          <cx:pt idx="23446">0.15416666666666667</cx:pt>
          <cx:pt idx="23447">0.037166666666666667</cx:pt>
          <cx:pt idx="23448">3.2589999999999999</cx:pt>
          <cx:pt idx="23449">0.45850000000000002</cx:pt>
          <cx:pt idx="23450">0.17450000000000002</cx:pt>
          <cx:pt idx="23451">0.45400000000000001</cx:pt>
          <cx:pt idx="23452">0.91349999999999998</cx:pt>
          <cx:pt idx="23453">1.0065</cx:pt>
          <cx:pt idx="23454">0.079000000000000001</cx:pt>
          <cx:pt idx="23455">0.17300000000000001</cx:pt>
          <cx:pt idx="23456">1.5775000000000001</cx:pt>
          <cx:pt idx="23457">0.42649999999999999</cx:pt>
          <cx:pt idx="23458">0.23075000000000001</cx:pt>
          <cx:pt idx="23459">0</cx:pt>
          <cx:pt idx="23460">0.105</cx:pt>
          <cx:pt idx="23461">0.62</cx:pt>
          <cx:pt idx="23462">0.17375000000000002</cx:pt>
          <cx:pt idx="23463">0.021500000000000002</cx:pt>
          <cx:pt idx="23464">2.9273333333333333</cx:pt>
          <cx:pt idx="23465">0.26633333333333331</cx:pt>
          <cx:pt idx="23466">0.67849999999999999</cx:pt>
          <cx:pt idx="23467">0.68816666666666659</cx:pt>
          <cx:pt idx="23468">0.65949999999999998</cx:pt>
          <cx:pt idx="23469">0.48949999999999999</cx:pt>
          <cx:pt idx="23470">0.099833333333333329</cx:pt>
          <cx:pt idx="23471">0.045499999999999999</cx:pt>
          <cx:pt idx="23472">2.1244999999999998</cx:pt>
          <cx:pt idx="23473">0</cx:pt>
          <cx:pt idx="23474">0.183</cx:pt>
          <cx:pt idx="23475">0.12783333333333333</cx:pt>
          <cx:pt idx="23476">0.54833333333333334</cx:pt>
          <cx:pt idx="23477">1.1505000000000001</cx:pt>
          <cx:pt idx="23478">0.06933333333333333</cx:pt>
          <cx:pt idx="23479">0.045499999999999999</cx:pt>
          <cx:pt idx="23480">1.0980000000000001</cx:pt>
          <cx:pt idx="23481">0.22750000000000001</cx:pt>
          <cx:pt idx="23482">0.11325</cx:pt>
          <cx:pt idx="23483">0.022249999999999999</cx:pt>
          <cx:pt idx="23484">0.34925</cx:pt>
          <cx:pt idx="23485">0.26624999999999999</cx:pt>
          <cx:pt idx="23486">0.085750000000000007</cx:pt>
          <cx:pt idx="23487">0.033750000000000002</cx:pt>
          <cx:pt idx="23488">2.4112499999999999</cx:pt>
          <cx:pt idx="23489">0.28350000000000003</cx:pt>
          <cx:pt idx="23490">0.72525000000000006</cx:pt>
          <cx:pt idx="23491">0.31025000000000003</cx:pt>
          <cx:pt idx="23492">0.20675000000000002</cx:pt>
          <cx:pt idx="23493">0.58150000000000002</cx:pt>
          <cx:pt idx="23494">0.18099999999999999</cx:pt>
          <cx:pt idx="23495">0.123</cx:pt>
          <cx:pt idx="23496">6.0023333333333344</cx:pt>
          <cx:pt idx="23497">0.51766666666666661</cx:pt>
          <cx:pt idx="23498">0.96566666666666667</cx:pt>
          <cx:pt idx="23499">2.2240000000000002</cx:pt>
          <cx:pt idx="23500">0.36366666666666669</cx:pt>
          <cx:pt idx="23501">1.4170000000000003</cx:pt>
          <cx:pt idx="23502">0.27600000000000002</cx:pt>
          <cx:pt idx="23503">0.23833333333333331</cx:pt>
          <cx:pt idx="23504">3.08975</cx:pt>
          <cx:pt idx="23505">0.32524999999999998</cx:pt>
          <cx:pt idx="23506">0.61324999999999996</cx:pt>
          <cx:pt idx="23507">0.64675000000000005</cx:pt>
          <cx:pt idx="23508">0.2495</cx:pt>
          <cx:pt idx="23509">1.0362500000000001</cx:pt>
          <cx:pt idx="23510">0.129</cx:pt>
          <cx:pt idx="23511">0.089749999999999996</cx:pt>
          <cx:pt idx="23512">2.8000000000000003</cx:pt>
          <cx:pt idx="23513">0.25674999999999998</cx:pt>
          <cx:pt idx="23514">0.11625000000000001</cx:pt>
          <cx:pt idx="23515">0.49975000000000003</cx:pt>
          <cx:pt idx="23516">0.127</cx:pt>
          <cx:pt idx="23517">1.5900000000000001</cx:pt>
          <cx:pt idx="23518">0.1255</cx:pt>
          <cx:pt idx="23519">0.084750000000000006</cx:pt>
          <cx:pt idx="23520">1.6963333333333335</cx:pt>
          <cx:pt idx="23521">0.10366666666666667</cx:pt>
          <cx:pt idx="23522">0.29866666666666669</cx:pt>
          <cx:pt idx="23523">0.057500000000000002</cx:pt>
          <cx:pt idx="23524">0.0155</cx:pt>
          <cx:pt idx="23525">1.129</cx:pt>
          <cx:pt idx="23526">0.046166666666666668</cx:pt>
          <cx:pt idx="23527">0.045833333333333337</cx:pt>
          <cx:pt idx="23528">1.5665</cx:pt>
          <cx:pt idx="23529">0.25600000000000001</cx:pt>
          <cx:pt idx="23530">0.088749999999999996</cx:pt>
          <cx:pt idx="23531">0.02775</cx:pt>
          <cx:pt idx="23532">0.29549999999999998</cx:pt>
          <cx:pt idx="23533">0.64349999999999996</cx:pt>
          <cx:pt idx="23534">0.123</cx:pt>
          <cx:pt idx="23535">0.13200000000000001</cx:pt>
          <cx:pt idx="23536">2.9416666666666664</cx:pt>
          <cx:pt idx="23537">0.14833333333333334</cx:pt>
          <cx:pt idx="23538">0.36166666666666664</cx:pt>
          <cx:pt idx="23539">0.56666666666666665</cx:pt>
          <cx:pt idx="23540">0.161</cx:pt>
          <cx:pt idx="23541">1.4286666666666665</cx:pt>
          <cx:pt idx="23542">0.14116666666666666</cx:pt>
          <cx:pt idx="23543">0.13416666666666666</cx:pt>
          <cx:pt idx="23544">3.0825</cx:pt>
          <cx:pt idx="23545">0.47200000000000003</cx:pt>
          <cx:pt idx="23546">0.58699999999999997</cx:pt>
          <cx:pt idx="23547">0.029500000000000002</cx:pt>
          <cx:pt idx="23548">1.3065</cx:pt>
          <cx:pt idx="23549">0.39700000000000002</cx:pt>
          <cx:pt idx="23550">0.222</cx:pt>
          <cx:pt idx="23551">0.068500000000000005</cx:pt>
          <cx:pt idx="23552">1.4612499999999999</cx:pt>
          <cx:pt idx="23553">0.25900000000000001</cx:pt>
          <cx:pt idx="23554">0.17450000000000002</cx:pt>
          <cx:pt idx="23555">0</cx:pt>
          <cx:pt idx="23556">0.060249999999999998</cx:pt>
          <cx:pt idx="23557">0.80074999999999996</cx:pt>
          <cx:pt idx="23558">0.14150000000000001</cx:pt>
          <cx:pt idx="23559">0.025250000000000002</cx:pt>
          <cx:pt idx="23560">2.1480000000000006</cx:pt>
          <cx:pt idx="23561">0.16866666666666666</cx:pt>
          <cx:pt idx="23562">0.29783333333333339</cx:pt>
          <cx:pt idx="23563">0.38900000000000001</cx:pt>
          <cx:pt idx="23564">0.50616666666666665</cx:pt>
          <cx:pt idx="23565">0.51616666666666677</cx:pt>
          <cx:pt idx="23566">0.14133333333333334</cx:pt>
          <cx:pt idx="23567">0.12883333333333336</cx:pt>
          <cx:pt idx="23568">2.0493333333333332</cx:pt>
          <cx:pt idx="23569">0</cx:pt>
          <cx:pt idx="23570">0.27050000000000002</cx:pt>
          <cx:pt idx="23571">0.033833333333333333</cx:pt>
          <cx:pt idx="23572">0.37233333333333335</cx:pt>
          <cx:pt idx="23573">1.1491666666666667</cx:pt>
          <cx:pt idx="23574">0.14050000000000001</cx:pt>
          <cx:pt idx="23575">0.083000000000000004</cx:pt>
          <cx:pt idx="23576">2.0545</cx:pt>
          <cx:pt idx="23577">0.3115</cx:pt>
          <cx:pt idx="23578">0.73399999999999999</cx:pt>
          <cx:pt idx="23579">0.022499999999999999</cx:pt>
          <cx:pt idx="23580">0.59750000000000003</cx:pt>
          <cx:pt idx="23581">0.23500000000000001</cx:pt>
          <cx:pt idx="23582">0.12125</cx:pt>
          <cx:pt idx="23583">0.032750000000000001</cx:pt>
          <cx:pt idx="23584">1.15625</cx:pt>
          <cx:pt idx="23585">0.21024999999999999</cx:pt>
          <cx:pt idx="23586">0.010500000000000001</cx:pt>
          <cx:pt idx="23587">0.30149999999999999</cx:pt>
          <cx:pt idx="23588">0.20400000000000001</cx:pt>
          <cx:pt idx="23589">0.28150000000000003</cx:pt>
          <cx:pt idx="23590">0.072749999999999995</cx:pt>
          <cx:pt idx="23591">0.075749999999999998</cx:pt>
          <cx:pt idx="23592">4.6163333333333334</cx:pt>
          <cx:pt idx="23593">0.33600000000000002</cx:pt>
          <cx:pt idx="23594">0.87033333333333329</cx:pt>
          <cx:pt idx="23595">1.4590000000000001</cx:pt>
          <cx:pt idx="23596">0.30733333333333335</cx:pt>
          <cx:pt idx="23597">1.3450000000000002</cx:pt>
          <cx:pt idx="23598">0.096000000000000002</cx:pt>
          <cx:pt idx="23599">0.20266666666666666</cx:pt>
          <cx:pt idx="23600">2.0699999999999998</cx:pt>
          <cx:pt idx="23601">0.21024999999999999</cx:pt>
          <cx:pt idx="23602">0.24024999999999999</cx:pt>
          <cx:pt idx="23603">0.52900000000000003</cx:pt>
          <cx:pt idx="23604">0.17075000000000001</cx:pt>
          <cx:pt idx="23605">0.80349999999999999</cx:pt>
          <cx:pt idx="23606">0.044499999999999998</cx:pt>
          <cx:pt idx="23607">0.071750000000000008</cx:pt>
          <cx:pt idx="23608">2.2749999999999999</cx:pt>
          <cx:pt idx="23609">0.20275000000000001</cx:pt>
          <cx:pt idx="23610">0.21875</cx:pt>
          <cx:pt idx="23611">0.56400000000000006</cx:pt>
          <cx:pt idx="23612">0.096500000000000002</cx:pt>
          <cx:pt idx="23613">1.05975</cx:pt>
          <cx:pt idx="23614">0.088249999999999995</cx:pt>
          <cx:pt idx="23615">0.044999999999999998</cx:pt>
          <cx:pt idx="23616">1.1674766666666665</cx:pt>
          <cx:pt idx="23617">0.09206333333333333</cx:pt>
          <cx:pt idx="23618">0.27402166666666666</cx:pt>
          <cx:pt idx="23619">0.037526666666666667</cx:pt>
          <cx:pt idx="23620">0.10123666666666667</cx:pt>
          <cx:pt idx="23621">0.59691666666666676</cx:pt>
          <cx:pt idx="23622">0.017011666666666668</cx:pt>
          <cx:pt idx="23623">0.048699999999999993</cx:pt>
          <cx:pt idx="23624">1.6772500000000001</cx:pt>
          <cx:pt idx="23625">0.20700000000000002</cx:pt>
          <cx:pt idx="23626">0.28400000000000003</cx:pt>
          <cx:pt idx="23627">0.00125</cx:pt>
          <cx:pt idx="23628">0.224</cx:pt>
          <cx:pt idx="23629">0.67874999999999996</cx:pt>
          <cx:pt idx="23630">0.16525000000000001</cx:pt>
          <cx:pt idx="23631">0.11700000000000001</cx:pt>
          <cx:pt idx="23632">2.9325000000000006</cx:pt>
          <cx:pt idx="23633">0.10616666666666667</cx:pt>
          <cx:pt idx="23634">0.51900000000000002</cx:pt>
          <cx:pt idx="23635">0.63800000000000001</cx:pt>
          <cx:pt idx="23636">0.17316666666666666</cx:pt>
          <cx:pt idx="23637">1.2829999999999999</cx:pt>
          <cx:pt idx="23638">0.15033333333333335</cx:pt>
          <cx:pt idx="23639">0.062833333333333338</cx:pt>
          <cx:pt idx="23640">3.6755</cx:pt>
          <cx:pt idx="23641">0.46500000000000002</cx:pt>
          <cx:pt idx="23642">1.3845000000000001</cx:pt>
          <cx:pt idx="23643">0.067000000000000004</cx:pt>
          <cx:pt idx="23644">1.3109999999999999</cx:pt>
          <cx:pt idx="23645">0.32100000000000001</cx:pt>
          <cx:pt idx="23646">0.122</cx:pt>
          <cx:pt idx="23647">0.0050000000000000001</cx:pt>
          <cx:pt idx="23648">1.3815</cx:pt>
          <cx:pt idx="23649">0.29925000000000002</cx:pt>
          <cx:pt idx="23650">0.11700000000000001</cx:pt>
          <cx:pt idx="23651">0.0052500000000000003</cx:pt>
          <cx:pt idx="23652">0.13100000000000001</cx:pt>
          <cx:pt idx="23653">0.67825000000000002</cx:pt>
          <cx:pt idx="23654">0.122</cx:pt>
          <cx:pt idx="23655">0.028750000000000001</cx:pt>
          <cx:pt idx="23656">2.5745</cx:pt>
          <cx:pt idx="23657">0.14033333333333334</cx:pt>
          <cx:pt idx="23658">0.14266666666666666</cx:pt>
          <cx:pt idx="23659">0.65366666666666662</cx:pt>
          <cx:pt idx="23660">0.90233333333333343</cx:pt>
          <cx:pt idx="23661">0.40266666666666662</cx:pt>
          <cx:pt idx="23662">0.1125</cx:pt>
          <cx:pt idx="23663">0.22033333333333335</cx:pt>
          <cx:pt idx="23664">2.2201666666666666</cx:pt>
          <cx:pt idx="23665">0</cx:pt>
          <cx:pt idx="23666">0.60899999999999999</cx:pt>
          <cx:pt idx="23667">0.10183333333333333</cx:pt>
          <cx:pt idx="23668">0.5093333333333333</cx:pt>
          <cx:pt idx="23669">0.84199999999999986</cx:pt>
          <cx:pt idx="23670">0.1285</cx:pt>
          <cx:pt idx="23671">0.029500000000000002</cx:pt>
          <cx:pt idx="23672">1.036</cx:pt>
          <cx:pt idx="23673">0.26400000000000001</cx:pt>
          <cx:pt idx="23674">0.30725000000000002</cx:pt>
          <cx:pt idx="23675">0.019</cx:pt>
          <cx:pt idx="23676">0.15525</cx:pt>
          <cx:pt idx="23677">0.13300000000000001</cx:pt>
          <cx:pt idx="23678">0.10275000000000001</cx:pt>
          <cx:pt idx="23679">0.05475</cx:pt>
          <cx:pt idx="23680">2.2269999999999999</cx:pt>
          <cx:pt idx="23681">0.246</cx:pt>
          <cx:pt idx="23682">0.69425000000000003</cx:pt>
          <cx:pt idx="23683">0.44450000000000001</cx:pt>
          <cx:pt idx="23684">0.26400000000000001</cx:pt>
          <cx:pt idx="23685">0.38300000000000001</cx:pt>
          <cx:pt idx="23686">0.14050000000000001</cx:pt>
          <cx:pt idx="23687">0.05475</cx:pt>
          <cx:pt idx="23688">5.0316999999999998</cx:pt>
          <cx:pt idx="23689">0.29020000000000001</cx:pt>
          <cx:pt idx="23690">0.96700666666666668</cx:pt>
          <cx:pt idx="23691">2.0886566666666666</cx:pt>
          <cx:pt idx="23692">0.10540666666666668</cx:pt>
          <cx:pt idx="23693">1.3172466666666665</cx:pt>
          <cx:pt idx="23694">0.10507333333333334</cx:pt>
          <cx:pt idx="23695">0.15811</cx:pt>
          <cx:pt idx="23696">2.1604999999999999</cx:pt>
          <cx:pt idx="23697">0.3115</cx:pt>
          <cx:pt idx="23698">0.44275000000000003</cx:pt>
          <cx:pt idx="23699">0.56100000000000005</cx:pt>
          <cx:pt idx="23700">0.12475</cx:pt>
          <cx:pt idx="23701">0.61499999999999999</cx:pt>
          <cx:pt idx="23702">0.026000000000000002</cx:pt>
          <cx:pt idx="23703">0.079500000000000001</cx:pt>
          <cx:pt idx="23704">2.1395</cx:pt>
          <cx:pt idx="23705">0.21775</cx:pt>
          <cx:pt idx="23706">0.25575000000000003</cx:pt>
          <cx:pt idx="23707">0.41275000000000001</cx:pt>
          <cx:pt idx="23708">0.15125</cx:pt>
          <cx:pt idx="23709">1.05175</cx:pt>
          <cx:pt idx="23710">0.03875</cx:pt>
          <cx:pt idx="23711">0.0115</cx:pt>
          <cx:pt idx="23712">1.0995000000000001</cx:pt>
          <cx:pt idx="23713">0.088833333333333334</cx:pt>
          <cx:pt idx="23714">0.23516666666666669</cx:pt>
          <cx:pt idx="23715">0.037833333333333337</cx:pt>
          <cx:pt idx="23716">0.062666666666666662</cx:pt>
          <cx:pt idx="23717">0.53916666666666679</cx:pt>
          <cx:pt idx="23718">0.065000000000000002</cx:pt>
          <cx:pt idx="23719">0.070833333333333331</cx:pt>
          <cx:pt idx="23720">2.4809999999999999</cx:pt>
          <cx:pt idx="23721">0.23875000000000002</cx:pt>
          <cx:pt idx="23722">0.83450000000000002</cx:pt>
          <cx:pt idx="23723">0.186</cx:pt>
          <cx:pt idx="23724">0.076249999999999998</cx:pt>
          <cx:pt idx="23725">0.78900000000000003</cx:pt>
          <cx:pt idx="23726">0.20050000000000001</cx:pt>
          <cx:pt idx="23727">0.156</cx:pt>
          <cx:pt idx="23728">2.8671666666666664</cx:pt>
          <cx:pt idx="23729">0.15983333333333336</cx:pt>
          <cx:pt idx="23730">0.70000000000000007</cx:pt>
          <cx:pt idx="23731">0.56766666666666665</cx:pt>
          <cx:pt idx="23732">0.11066666666666668</cx:pt>
          <cx:pt idx="23733">1.0961666666666667</cx:pt>
          <cx:pt idx="23734">0.15516666666666665</cx:pt>
          <cx:pt idx="23735">0.077666666666666676</cx:pt>
          <cx:pt idx="23736">2.7680000000000002</cx:pt>
          <cx:pt idx="23737">0.38900000000000001</cx:pt>
          <cx:pt idx="23738">0.13200000000000001</cx:pt>
          <cx:pt idx="23739">0.0054999999999999997</cx:pt>
          <cx:pt idx="23740">1.234</cx:pt>
          <cx:pt idx="23741">0.55700000000000005</cx:pt>
          <cx:pt idx="23742">0.41050000000000003</cx:pt>
          <cx:pt idx="23743">0.040000000000000001</cx:pt>
          <cx:pt idx="23744">1.472</cx:pt>
          <cx:pt idx="23745">0.26074999999999998</cx:pt>
          <cx:pt idx="23746">0.33400000000000002</cx:pt>
          <cx:pt idx="23747">0</cx:pt>
          <cx:pt idx="23748">0.030499999999999999</cx:pt>
          <cx:pt idx="23749">0.71274999999999999</cx:pt>
          <cx:pt idx="23750">0.10925</cx:pt>
          <cx:pt idx="23751">0.024750000000000001</cx:pt>
          <cx:pt idx="23752">3.7391666666666667</cx:pt>
          <cx:pt idx="23753">0.25216666666666665</cx:pt>
          <cx:pt idx="23754">0.83383333333333332</cx:pt>
          <cx:pt idx="23755">1.177</cx:pt>
          <cx:pt idx="23756">0.76400000000000001</cx:pt>
          <cx:pt idx="23757">0.41849999999999998</cx:pt>
          <cx:pt idx="23758">0.1295</cx:pt>
          <cx:pt idx="23759">0.16416666666666668</cx:pt>
          <cx:pt idx="23760">2.3113333333333337</cx:pt>
          <cx:pt idx="23761">0</cx:pt>
          <cx:pt idx="23762">0.86799999999999999</cx:pt>
          <cx:pt idx="23763">0.1545</cx:pt>
          <cx:pt idx="23764">0.55733333333333335</cx:pt>
          <cx:pt idx="23765">0.5491666666666668</cx:pt>
          <cx:pt idx="23766">0.14899999999999999</cx:pt>
          <cx:pt idx="23767">0.03333333333333334</cx:pt>
          <cx:pt idx="23768">1.4107499999999999</cx:pt>
          <cx:pt idx="23769">0.17100000000000001</cx:pt>
          <cx:pt idx="23770">0.48075000000000001</cx:pt>
          <cx:pt idx="23771">0.032250000000000001</cx:pt>
          <cx:pt idx="23772">0.24525</cx:pt>
          <cx:pt idx="23773">0.28325</cx:pt>
          <cx:pt idx="23774">0.11725000000000001</cx:pt>
          <cx:pt idx="23775">0.081000000000000003</cx:pt>
          <cx:pt idx="23776">1.7594325000000002</cx:pt>
          <cx:pt idx="23777">0.27769250000000001</cx:pt>
          <cx:pt idx="23778">0.23341249999999999</cx:pt>
          <cx:pt idx="23779">0.37272250000000001</cx:pt>
          <cx:pt idx="23780">0.057290000000000001</cx:pt>
          <cx:pt idx="23781">0.44430500000000001</cx:pt>
          <cx:pt idx="23782">0.30370999999999998</cx:pt>
          <cx:pt idx="23783">0.070300000000000001</cx:pt>
          <cx:pt idx="23784">3.9813333333333336</cx:pt>
          <cx:pt idx="23785">0.25333333333333335</cx:pt>
          <cx:pt idx="23786">0.14966666666666667</cx:pt>
          <cx:pt idx="23787">1.8546666666666667</cx:pt>
          <cx:pt idx="23788">0.0016666666666666668</cx:pt>
          <cx:pt idx="23789">1.2426666666666666</cx:pt>
          <cx:pt idx="23790">0.43533333333333335</cx:pt>
          <cx:pt idx="23791">0.043999999999999997</cx:pt>
          <cx:pt idx="23792">2.27475</cx:pt>
          <cx:pt idx="23793">0.32924999999999999</cx:pt>
          <cx:pt idx="23794">0.40500000000000003</cx:pt>
          <cx:pt idx="23795">0.41425000000000001</cx:pt>
          <cx:pt idx="23796">0.29849999999999999</cx:pt>
          <cx:pt idx="23797">0.68174999999999997</cx:pt>
          <cx:pt idx="23798">0.082000000000000003</cx:pt>
          <cx:pt idx="23799">0.064000000000000001</cx:pt>
          <cx:pt idx="23800">2.4722499999999998</cx:pt>
          <cx:pt idx="23801">0.30675000000000002</cx:pt>
          <cx:pt idx="23802">0.4385</cx:pt>
          <cx:pt idx="23803">0.4345</cx:pt>
          <cx:pt idx="23804">0.11625000000000001</cx:pt>
          <cx:pt idx="23805">0.98099999999999998</cx:pt>
          <cx:pt idx="23806">0.17824999999999999</cx:pt>
          <cx:pt idx="23807">0.017000000000000001</cx:pt>
          <cx:pt idx="23808">1.6048333333333333</cx:pt>
          <cx:pt idx="23809">0.2225</cx:pt>
          <cx:pt idx="23810">0.28400000000000003</cx:pt>
          <cx:pt idx="23811">0.049666666666666665</cx:pt>
          <cx:pt idx="23812">0.18966666666666665</cx:pt>
          <cx:pt idx="23813">0.68583333333333329</cx:pt>
          <cx:pt idx="23814">0.10333333333333333</cx:pt>
          <cx:pt idx="23815">0.069833333333333331</cx:pt>
          <cx:pt idx="23816">1.7585</cx:pt>
          <cx:pt idx="23817">0.20125000000000001</cx:pt>
          <cx:pt idx="23818">0.68925000000000003</cx:pt>
          <cx:pt idx="23819">0.03125</cx:pt>
          <cx:pt idx="23820">0.3085</cx:pt>
          <cx:pt idx="23821">0.35225000000000001</cx:pt>
          <cx:pt idx="23822">0.11</cx:pt>
          <cx:pt idx="23823">0.066000000000000003</cx:pt>
          <cx:pt idx="23824">2.7828333333333335</cx:pt>
          <cx:pt idx="23825">0.14000000000000001</cx:pt>
          <cx:pt idx="23826">0.68083333333333329</cx:pt>
          <cx:pt idx="23827">0.5003333333333333</cx:pt>
          <cx:pt idx="23828">0.097833333333333328</cx:pt>
          <cx:pt idx="23829">1.1475</cx:pt>
          <cx:pt idx="23830">0.17949999999999999</cx:pt>
          <cx:pt idx="23831">0.036833333333333336</cx:pt>
          <cx:pt idx="23832">2.2865000000000002</cx:pt>
          <cx:pt idx="23833">0.52700000000000002</cx:pt>
          <cx:pt idx="23834">0.39400000000000002</cx:pt>
          <cx:pt idx="23835">0.20550000000000002</cx:pt>
          <cx:pt idx="23836">0.496</cx:pt>
          <cx:pt idx="23837">0.36799999999999999</cx:pt>
          <cx:pt idx="23838">0.23050000000000001</cx:pt>
          <cx:pt idx="23839">0.065500000000000003</cx:pt>
          <cx:pt idx="23840">2.17875</cx:pt>
          <cx:pt idx="23841">0.31775000000000003</cx:pt>
          <cx:pt idx="23842">0.70125000000000004</cx:pt>
          <cx:pt idx="23843">0</cx:pt>
          <cx:pt idx="23844">0.05425</cx:pt>
          <cx:pt idx="23845">0.83899999999999997</cx:pt>
          <cx:pt idx="23846">0.22975000000000001</cx:pt>
          <cx:pt idx="23847">0.036749999999999998</cx:pt>
          <cx:pt idx="23848">1.9461666666666668</cx:pt>
          <cx:pt idx="23849">0.21566666666666667</cx:pt>
          <cx:pt idx="23850">0.52883333333333338</cx:pt>
          <cx:pt idx="23851">0.27816666666666667</cx:pt>
          <cx:pt idx="23852">0.47216666666666668</cx:pt>
          <cx:pt idx="23853">0.33983333333333332</cx:pt>
          <cx:pt idx="23854">0.075333333333333335</cx:pt>
          <cx:pt idx="23855">0.036166666666666666</cx:pt>
          <cx:pt idx="23856">2.0155000000000003</cx:pt>
          <cx:pt idx="23857">0</cx:pt>
          <cx:pt idx="23858">0.55233333333333334</cx:pt>
          <cx:pt idx="23859">0.12583333333333335</cx:pt>
          <cx:pt idx="23860">0.44516666666666671</cx:pt>
          <cx:pt idx="23861">0.72916666666666674</cx:pt>
          <cx:pt idx="23862">0.1115</cx:pt>
          <cx:pt idx="23863">0.051500000000000004</cx:pt>
          <cx:pt idx="23864">1.4730000000000001</cx:pt>
          <cx:pt idx="23865">0.18575</cx:pt>
          <cx:pt idx="23866">0.62950000000000006</cx:pt>
          <cx:pt idx="23867">0.053249999999999999</cx:pt>
          <cx:pt idx="23868">0.26724999999999999</cx:pt>
          <cx:pt idx="23869">0.20899999999999999</cx:pt>
          <cx:pt idx="23870">0.09375</cx:pt>
          <cx:pt idx="23871">0.034500000000000003</cx:pt>
          <cx:pt idx="23872">1.3754999999999999</cx:pt>
          <cx:pt idx="23873">0.25874999999999998</cx:pt>
          <cx:pt idx="23874">0.043999999999999997</cx:pt>
          <cx:pt idx="23875">0.22750000000000001</cx:pt>
          <cx:pt idx="23876">0.19825000000000001</cx:pt>
          <cx:pt idx="23877">0.38900000000000001</cx:pt>
          <cx:pt idx="23878">0.20550000000000002</cx:pt>
          <cx:pt idx="23879">0.052499999999999998</cx:pt>
          <cx:pt idx="23880">6.1303333333333336</cx:pt>
          <cx:pt idx="23881">0.34600000000000003</cx:pt>
          <cx:pt idx="23882">1.3166666666666671</cx:pt>
          <cx:pt idx="23883">2.1536666666666666</cx:pt>
          <cx:pt idx="23884">0.47366666666666668</cx:pt>
          <cx:pt idx="23885">1.431</cx:pt>
          <cx:pt idx="23886">0.19500000000000001</cx:pt>
          <cx:pt idx="23887">0.21433333333333335</cx:pt>
          <cx:pt idx="23888">2.2044999999999999</cx:pt>
          <cx:pt idx="23889">0.3785</cx:pt>
          <cx:pt idx="23890">0.48099999999999998</cx:pt>
          <cx:pt idx="23891">0.26050000000000001</cx:pt>
          <cx:pt idx="23892">0.21224999999999999</cx:pt>
          <cx:pt idx="23893">0.62575000000000003</cx:pt>
          <cx:pt idx="23894">0.16300000000000001</cx:pt>
          <cx:pt idx="23895">0.083500000000000005</cx:pt>
          <cx:pt idx="23896">2.1957499999999999</cx:pt>
          <cx:pt idx="23897">0.34500000000000003</cx:pt>
          <cx:pt idx="23898">0.38700000000000001</cx:pt>
          <cx:pt idx="23899">0.49399999999999999</cx:pt>
          <cx:pt idx="23900">0.0040000000000000001</cx:pt>
          <cx:pt idx="23901">0.81574999999999998</cx:pt>
          <cx:pt idx="23902">0.12025</cx:pt>
          <cx:pt idx="23903">0.029750000000000002</cx:pt>
          <cx:pt idx="23904">1.7166666666666666</cx:pt>
          <cx:pt idx="23905">0.224</cx:pt>
          <cx:pt idx="23906">0.28150000000000003</cx:pt>
          <cx:pt idx="23907">0.086833333333333332</cx:pt>
          <cx:pt idx="23908">0.096000000000000002</cx:pt>
          <cx:pt idx="23909">0.86816666666666653</cx:pt>
          <cx:pt idx="23910">0.11600000000000001</cx:pt>
          <cx:pt idx="23911">0.044166666666666667</cx:pt>
          <cx:pt idx="23912">1.488</cx:pt>
          <cx:pt idx="23913">0.248</cx:pt>
          <cx:pt idx="23914">0.18475</cx:pt>
          <cx:pt idx="23915">0</cx:pt>
          <cx:pt idx="23916">0.26374999999999998</cx:pt>
          <cx:pt idx="23917">0.58099999999999996</cx:pt>
          <cx:pt idx="23918">0.12125</cx:pt>
          <cx:pt idx="23919">0.089249999999999996</cx:pt>
          <cx:pt idx="23920">2.8045000000000004</cx:pt>
          <cx:pt idx="23921">0.22800000000000001</cx:pt>
          <cx:pt idx="23922">0.42049999999999998</cx:pt>
          <cx:pt idx="23923">0.32716666666666672</cx:pt>
          <cx:pt idx="23924">0.16733333333333333</cx:pt>
          <cx:pt idx="23925">1.4228333333333336</cx:pt>
          <cx:pt idx="23926">0.19316666666666665</cx:pt>
          <cx:pt idx="23927">0.045499999999999999</cx:pt>
          <cx:pt idx="23928">3.5910000000000002</cx:pt>
          <cx:pt idx="23929">0.60750000000000004</cx:pt>
          <cx:pt idx="23930">0.76250000000000007</cx:pt>
          <cx:pt idx="23931">0.084500000000000006</cx:pt>
          <cx:pt idx="23932">1.2965</cx:pt>
          <cx:pt idx="23933">0.40350000000000003</cx:pt>
          <cx:pt idx="23934">0.34200000000000003</cx:pt>
          <cx:pt idx="23935">0.094500000000000001</cx:pt>
          <cx:pt idx="23936">1.839</cx:pt>
          <cx:pt idx="23937">0.36325000000000002</cx:pt>
          <cx:pt idx="23938">0.18775</cx:pt>
          <cx:pt idx="23939">0</cx:pt>
          <cx:pt idx="23940">0.065750000000000003</cx:pt>
          <cx:pt idx="23941">0.98750000000000004</cx:pt>
          <cx:pt idx="23942">0.21274999999999999</cx:pt>
          <cx:pt idx="23943">0.021999999999999999</cx:pt>
          <cx:pt idx="23944">2.7718333333333334</cx:pt>
          <cx:pt idx="23945">0.21299999999999999</cx:pt>
          <cx:pt idx="23946">0.86533333333333329</cx:pt>
          <cx:pt idx="23947">0.52383333333333337</cx:pt>
          <cx:pt idx="23948">0.52183333333333337</cx:pt>
          <cx:pt idx="23949">0.45000000000000001</cx:pt>
          <cx:pt idx="23950">0.079500000000000001</cx:pt>
          <cx:pt idx="23951">0.11833333333333333</cx:pt>
          <cx:pt idx="23952">2.4670000000000001</cx:pt>
          <cx:pt idx="23953">0</cx:pt>
          <cx:pt idx="23954">0.94066666666666665</cx:pt>
          <cx:pt idx="23955">0</cx:pt>
          <cx:pt idx="23956">0.42366666666666669</cx:pt>
          <cx:pt idx="23957">0.94650000000000001</cx:pt>
          <cx:pt idx="23958">0.10400000000000001</cx:pt>
          <cx:pt idx="23959">0.052166666666666667</cx:pt>
          <cx:pt idx="23960">1.3940000000000001</cx:pt>
          <cx:pt idx="23961">0.20125000000000001</cx:pt>
          <cx:pt idx="23962">0.29625000000000001</cx:pt>
          <cx:pt idx="23963">0.057750000000000003</cx:pt>
          <cx:pt idx="23964">0.53449999999999998</cx:pt>
          <cx:pt idx="23965">0.096250000000000002</cx:pt>
          <cx:pt idx="23966">0.091249999999999998</cx:pt>
          <cx:pt idx="23967">0.11675000000000001</cx:pt>
          <cx:pt idx="23968">2.0097499999999999</cx:pt>
          <cx:pt idx="23969">0.29399999999999998</cx:pt>
          <cx:pt idx="23970">0.64224999999999999</cx:pt>
          <cx:pt idx="23971">0.247</cx:pt>
          <cx:pt idx="23972">0.24725</cx:pt>
          <cx:pt idx="23973">0.33124999999999999</cx:pt>
          <cx:pt idx="23974">0.189</cx:pt>
          <cx:pt idx="23975">0.059000000000000004</cx:pt>
          <cx:pt idx="23976">5.1379999999999999</cx:pt>
          <cx:pt idx="23977">0.33200000000000002</cx:pt>
          <cx:pt idx="23978">0.50433333333333341</cx:pt>
          <cx:pt idx="23979">2.0430000000000001</cx:pt>
          <cx:pt idx="23980">0.42799999999999999</cx:pt>
          <cx:pt idx="23981">1.4826666666666668</cx:pt>
          <cx:pt idx="23982">0.20000000000000001</cx:pt>
          <cx:pt idx="23983">0.14799999999999999</cx:pt>
          <cx:pt idx="23984">2.2382499999999999</cx:pt>
          <cx:pt idx="23985">0.32200000000000001</cx:pt>
          <cx:pt idx="23986">0.36425000000000002</cx:pt>
          <cx:pt idx="23987">0.56800000000000006</cx:pt>
          <cx:pt idx="23988">0.16800000000000001</cx:pt>
          <cx:pt idx="23989">0.67025000000000001</cx:pt>
          <cx:pt idx="23990">0.072999999999999995</cx:pt>
          <cx:pt idx="23991">0.072749999999999995</cx:pt>
          <cx:pt idx="23992">2.0805000000000002</cx:pt>
          <cx:pt idx="23993">0.2505</cx:pt>
          <cx:pt idx="23994">0.16475000000000001</cx:pt>
          <cx:pt idx="23995">0.54749999999999999</cx:pt>
          <cx:pt idx="23996">0.095250000000000001</cx:pt>
          <cx:pt idx="23997">0.88475000000000004</cx:pt>
          <cx:pt idx="23998">0.106</cx:pt>
          <cx:pt idx="23999">0.03175</cx:pt>
          <cx:pt idx="24000">1.9823333333333331</cx:pt>
          <cx:pt idx="24001">0.1925</cx:pt>
          <cx:pt idx="24002">0.60099999999999998</cx:pt>
          <cx:pt idx="24003">0.0625</cx:pt>
          <cx:pt idx="24004">0.040166666666666663</cx:pt>
          <cx:pt idx="24005">0.91283333333333327</cx:pt>
          <cx:pt idx="24006">0.096333333333333326</cx:pt>
          <cx:pt idx="24007">0.076999999999999999</cx:pt>
          <cx:pt idx="24008">2.0720000000000001</cx:pt>
          <cx:pt idx="24009">0.27800000000000002</cx:pt>
          <cx:pt idx="24010">0.50450000000000006</cx:pt>
          <cx:pt idx="24011">0.012</cx:pt>
          <cx:pt idx="24012">0.40900000000000003</cx:pt>
          <cx:pt idx="24013">0.54649999999999999</cx:pt>
          <cx:pt idx="24014">0.17649999999999999</cx:pt>
          <cx:pt idx="24015">0.14549999999999999</cx:pt>
          <cx:pt idx="24016">2.6429999999999998</cx:pt>
          <cx:pt idx="24017">0.14333333333333334</cx:pt>
          <cx:pt idx="24018">0.48749999999999999</cx:pt>
          <cx:pt idx="24019">0.25516666666666665</cx:pt>
          <cx:pt idx="24020">0.19233333333333336</cx:pt>
          <cx:pt idx="24021">1.355</cx:pt>
          <cx:pt idx="24022">0.16666666666666666</cx:pt>
          <cx:pt idx="24023">0.043000000000000003</cx:pt>
          <cx:pt idx="24024">3.6315</cx:pt>
          <cx:pt idx="24025">0.56200000000000006</cx:pt>
          <cx:pt idx="24026">0.68100000000000005</cx:pt>
          <cx:pt idx="24027">0.316</cx:pt>
          <cx:pt idx="24028">1.3</cx:pt>
          <cx:pt idx="24029">0.58150000000000002</cx:pt>
          <cx:pt idx="24030">0.1555</cx:pt>
          <cx:pt idx="24031">0.035500000000000004</cx:pt>
          <cx:pt idx="24032">1.956</cx:pt>
          <cx:pt idx="24033">0.35150000000000003</cx:pt>
          <cx:pt idx="24034">0.63375000000000004</cx:pt>
          <cx:pt idx="24035">0</cx:pt>
          <cx:pt idx="24036">0.081250000000000003</cx:pt>
          <cx:pt idx="24037">0.73750000000000004</cx:pt>
          <cx:pt idx="24038">0.13450000000000001</cx:pt>
          <cx:pt idx="24039">0.017500000000000002</cx:pt>
          <cx:pt idx="24040">2.4001666666666668</cx:pt>
          <cx:pt idx="24041">0.16900000000000001</cx:pt>
          <cx:pt idx="24042">0.77049999999999996</cx:pt>
          <cx:pt idx="24043">0.27183333333333337</cx:pt>
          <cx:pt idx="24044">0.62366666666666659</cx:pt>
          <cx:pt idx="24045">0.41433333333333333</cx:pt>
          <cx:pt idx="24046">0.091999999999999998</cx:pt>
          <cx:pt idx="24047">0.058833333333333335</cx:pt>
          <cx:pt idx="24048">2.1945000000000001</cx:pt>
          <cx:pt idx="24049">0</cx:pt>
          <cx:pt idx="24050">0.5595</cx:pt>
          <cx:pt idx="24051">0.01666666666666667</cx:pt>
          <cx:pt idx="24052">0.55516666666666659</cx:pt>
          <cx:pt idx="24053">0.90349999999999997</cx:pt>
          <cx:pt idx="24054">0.10283333333333333</cx:pt>
          <cx:pt idx="24055">0.05683333333333334</cx:pt>
          <cx:pt idx="24056">1.7775000000000001</cx:pt>
          <cx:pt idx="24057">0.192</cx:pt>
          <cx:pt idx="24058">0.94000000000000006</cx:pt>
          <cx:pt idx="24059">0.01325</cx:pt>
          <cx:pt idx="24060">0.21199999999999999</cx:pt>
          <cx:pt idx="24061">0.21675</cx:pt>
          <cx:pt idx="24062">0.087999999999999995</cx:pt>
          <cx:pt idx="24063">0.11550000000000001</cx:pt>
          <cx:pt idx="24064">1.7010000000000001</cx:pt>
          <cx:pt idx="24065">0.3135</cx:pt>
          <cx:pt idx="24066">0.17899999999999999</cx:pt>
          <cx:pt idx="24067">0.25650000000000001</cx:pt>
          <cx:pt idx="24068">0.25974999999999998</cx:pt>
          <cx:pt idx="24069">0.42599999999999999</cx:pt>
          <cx:pt idx="24070">0.18775</cx:pt>
          <cx:pt idx="24071">0.0785</cx:pt>
          <cx:pt idx="24072">5.5480000000000009</cx:pt>
          <cx:pt idx="24073">0.35333333333333333</cx:pt>
          <cx:pt idx="24074">0.7453333333333334</cx:pt>
          <cx:pt idx="24075">2.3223333333333334</cx:pt>
          <cx:pt idx="24076">0.27800000000000002</cx:pt>
          <cx:pt idx="24077">1.5456666666666665</cx:pt>
          <cx:pt idx="24078">0.099666666666666667</cx:pt>
          <cx:pt idx="24079">0.20366666666666666</cx:pt>
          <cx:pt idx="24080">1.7995350000000003</cx:pt>
          <cx:pt idx="24081">0.27869250000000001</cx:pt>
          <cx:pt idx="24082">0.13709250000000001</cx:pt>
          <cx:pt idx="24083">0.56667999999999996</cx:pt>
          <cx:pt idx="24084">0.15811000000000003</cx:pt>
          <cx:pt idx="24085">0.525115</cx:pt>
          <cx:pt idx="24086">0.064045000000000005</cx:pt>
          <cx:pt idx="24087">0.069800000000000001</cx:pt>
          <cx:pt idx="24088">2.6720000000000002</cx:pt>
          <cx:pt idx="24089">0.254</cx:pt>
          <cx:pt idx="24090">0.37575000000000003</cx:pt>
          <cx:pt idx="24091">0.60199999999999998</cx:pt>
          <cx:pt idx="24092">0.0027499999999999998</cx:pt>
          <cx:pt idx="24093">1.32525</cx:pt>
          <cx:pt idx="24094">0.083250000000000005</cx:pt>
          <cx:pt idx="24095">0.029000000000000001</cx:pt>
          <cx:pt idx="24096">1.6839999999999999</cx:pt>
          <cx:pt idx="24097">0.13616666666666666</cx:pt>
          <cx:pt idx="24098">0.52666666666666673</cx:pt>
          <cx:pt idx="24099">0.050000000000000003</cx:pt>
          <cx:pt idx="24100">0.13033333333333336</cx:pt>
          <cx:pt idx="24101">0.74133333333333329</cx:pt>
          <cx:pt idx="24102">0.058666666666666666</cx:pt>
          <cx:pt idx="24103">0.04083333333333334</cx:pt>
          <cx:pt idx="24104">1.542</cx:pt>
          <cx:pt idx="24105">0.20575000000000002</cx:pt>
          <cx:pt idx="24106">0.10325000000000001</cx:pt>
          <cx:pt idx="24107">0.00175</cx:pt>
          <cx:pt idx="24108">0.51075000000000004</cx:pt>
          <cx:pt idx="24109">0.51749999999999996</cx:pt>
          <cx:pt idx="24110">0.072000000000000008</cx:pt>
          <cx:pt idx="24111">0.13100000000000001</cx:pt>
          <cx:pt idx="24112">2.4198333333333335</cx:pt>
          <cx:pt idx="24113">0.15516666666666665</cx:pt>
          <cx:pt idx="24114">0.17749999999999999</cx:pt>
          <cx:pt idx="24115">0.46283333333333337</cx:pt>
          <cx:pt idx="24116">0.11466666666666668</cx:pt>
          <cx:pt idx="24117">1.1964999999999999</cx:pt>
          <cx:pt idx="24118">0.19400000000000001</cx:pt>
          <cx:pt idx="24119">0.11916666666666667</cx:pt>
          <cx:pt idx="24120">3.9140000000000001</cx:pt>
          <cx:pt idx="24121">0.62850000000000006</cx:pt>
          <cx:pt idx="24122">1.6440000000000001</cx:pt>
          <cx:pt idx="24123">0.0025000000000000001</cx:pt>
          <cx:pt idx="24124">0.622</cx:pt>
          <cx:pt idx="24125">0.753</cx:pt>
          <cx:pt idx="24126">0.2175</cx:pt>
          <cx:pt idx="24127">0.0465</cx:pt>
          <cx:pt idx="24128">1.5080450000000001</cx:pt>
          <cx:pt idx="24129">0.31647000000000003</cx:pt>
          <cx:pt idx="24130">0.22090000000000001</cx:pt>
          <cx:pt idx="24131">0</cx:pt>
          <cx:pt idx="24132">0.077302499999999996</cx:pt>
          <cx:pt idx="24133">0.69948749999999993</cx:pt>
          <cx:pt idx="24134">0.1486025</cx:pt>
          <cx:pt idx="24135">0.045282499999999996</cx:pt>
          <cx:pt idx="24136">2.3538333333333332</cx:pt>
          <cx:pt idx="24137">0.1845</cx:pt>
          <cx:pt idx="24138">0.28283333333333333</cx:pt>
          <cx:pt idx="24139">0.622</cx:pt>
          <cx:pt idx="24140">0.66633333333333333</cx:pt>
          <cx:pt idx="24141">0.35716666666666663</cx:pt>
          <cx:pt idx="24142">0.084666666666666668</cx:pt>
          <cx:pt idx="24143">0.15633333333333335</cx:pt>
          <cx:pt idx="24144">1.6823333333333335</cx:pt>
          <cx:pt idx="24145">0</cx:pt>
          <cx:pt idx="24146">0.3083333333333334</cx:pt>
          <cx:pt idx="24147">0</cx:pt>
          <cx:pt idx="24148">0.44866666666666671</cx:pt>
          <cx:pt idx="24149">0.80433333333333334</cx:pt>
          <cx:pt idx="24150">0.087999999999999995</cx:pt>
          <cx:pt idx="24151">0.033000000000000002</cx:pt>
          <cx:pt idx="24152">1.2105000000000001</cx:pt>
          <cx:pt idx="24153">0.19</cx:pt>
          <cx:pt idx="24154">0.28350000000000003</cx:pt>
          <cx:pt idx="24155">0.020750000000000001</cx:pt>
          <cx:pt idx="24156">0.23550000000000001</cx:pt>
          <cx:pt idx="24157">0.29349999999999998</cx:pt>
          <cx:pt idx="24158">0.095000000000000001</cx:pt>
          <cx:pt idx="24159">0.092249999999999999</cx:pt>
          <cx:pt idx="24160">1.4005000000000001</cx:pt>
          <cx:pt idx="24161">0.27600000000000002</cx:pt>
          <cx:pt idx="24162">0.090999999999999998</cx:pt>
          <cx:pt idx="24163">0.25</cx:pt>
          <cx:pt idx="24164">0.19875000000000001</cx:pt>
          <cx:pt idx="24165">0.35825000000000001</cx:pt>
          <cx:pt idx="24166">0.14624999999999999</cx:pt>
          <cx:pt idx="24167">0.080250000000000002</cx:pt>
          <cx:pt idx="24168">6.450333333333333</cx:pt>
          <cx:pt idx="24169">0.32900000000000001</cx:pt>
          <cx:pt idx="24170">0.95700000000000007</cx:pt>
          <cx:pt idx="24171">2.9903333333333331</cx:pt>
          <cx:pt idx="24172">0.42466666666666669</cx:pt>
          <cx:pt idx="24173">1.3076666666666665</cx:pt>
          <cx:pt idx="24174">0.23433333333333334</cx:pt>
          <cx:pt idx="24175">0.20733333333333334</cx:pt>
          <cx:pt idx="24176">1.9025000000000001</cx:pt>
          <cx:pt idx="24177">0.20824999999999999</cx:pt>
          <cx:pt idx="24178">0.14474999999999999</cx:pt>
          <cx:pt idx="24179">0.39474999999999999</cx:pt>
          <cx:pt idx="24180">0.36649999999999999</cx:pt>
          <cx:pt idx="24181">0.60499999999999998</cx:pt>
          <cx:pt idx="24182">0.112</cx:pt>
          <cx:pt idx="24183">0.071250000000000008</cx:pt>
          <cx:pt idx="24184">3.2167500000000002</cx:pt>
          <cx:pt idx="24185">0.2555</cx:pt>
          <cx:pt idx="24186">0.47775000000000001</cx:pt>
          <cx:pt idx="24187">0.66625000000000001</cx:pt>
          <cx:pt idx="24188">0.10200000000000001</cx:pt>
          <cx:pt idx="24189">1.6072500000000001</cx:pt>
          <cx:pt idx="24190">0.090999999999999998</cx:pt>
          <cx:pt idx="24191">0.017000000000000001</cx:pt>
          <cx:pt idx="24192">1.4136666666666668</cx:pt>
          <cx:pt idx="24193">0.15366666666666667</cx:pt>
          <cx:pt idx="24194">0.17350000000000002</cx:pt>
          <cx:pt idx="24195">0.091166666666666674</cx:pt>
          <cx:pt idx="24196">0.12583333333333332</cx:pt>
          <cx:pt idx="24197">0.71633333333333338</cx:pt>
          <cx:pt idx="24198">0.090999999999999998</cx:pt>
          <cx:pt idx="24199">0.062166666666666669</cx:pt>
          <cx:pt idx="24200">2.2073333333333336</cx:pt>
          <cx:pt idx="24201">0.3106666666666667</cx:pt>
          <cx:pt idx="24202">0.34700000000000009</cx:pt>
          <cx:pt idx="24203">0.018666666666666668</cx:pt>
          <cx:pt idx="24204">0.437</cx:pt>
          <cx:pt idx="24205">0.79466666666666663</cx:pt>
          <cx:pt idx="24206">0.19633333333333336</cx:pt>
          <cx:pt idx="24207">0.10300000000000001</cx:pt>
          <cx:pt idx="24208">2.8350000000000004</cx:pt>
          <cx:pt idx="24209">0.125</cx:pt>
          <cx:pt idx="24210">0.42133333333333334</cx:pt>
          <cx:pt idx="24211">0.38150000000000001</cx:pt>
          <cx:pt idx="24212">0.1915</cx:pt>
          <cx:pt idx="24213">1.4918333333333336</cx:pt>
          <cx:pt idx="24214">0.153</cx:pt>
          <cx:pt idx="24215">0.070833333333333331</cx:pt>
          <cx:pt idx="24216">2.5880000000000001</cx:pt>
          <cx:pt idx="24217">0.52400000000000002</cx:pt>
          <cx:pt idx="24218">0.19650000000000001</cx:pt>
          <cx:pt idx="24219">0.002</cx:pt>
          <cx:pt idx="24220">1.2464999999999999</cx:pt>
          <cx:pt idx="24221">0.46600000000000003</cx:pt>
          <cx:pt idx="24222">0.121</cx:pt>
          <cx:pt idx="24223">0.032000000000000001</cx:pt>
          <cx:pt idx="24224">1.6185</cx:pt>
          <cx:pt idx="24225">0.27274999999999999</cx:pt>
          <cx:pt idx="24226">0.26774999999999999</cx:pt>
          <cx:pt idx="24227">0</cx:pt>
          <cx:pt idx="24228">0.077499999999999999</cx:pt>
          <cx:pt idx="24229">0.78275000000000006</cx:pt>
          <cx:pt idx="24230">0.19500000000000001</cx:pt>
          <cx:pt idx="24231">0.022749999999999999</cx:pt>
          <cx:pt idx="24232">1.7035</cx:pt>
          <cx:pt idx="24233">0.16500000000000001</cx:pt>
          <cx:pt idx="24234">0.29383333333333339</cx:pt>
          <cx:pt idx="24235">0.30099999999999999</cx:pt>
          <cx:pt idx="24236">0.33950000000000002</cx:pt>
          <cx:pt idx="24237">0.39433333333333337</cx:pt>
          <cx:pt idx="24238">0.072999999999999995</cx:pt>
          <cx:pt idx="24239">0.13683333333333333</cx:pt>
          <cx:pt idx="24240">1.6214999999999999</cx:pt>
          <cx:pt idx="24241">0</cx:pt>
          <cx:pt idx="24242">0.14766666666666667</cx:pt>
          <cx:pt idx="24243">0.002</cx:pt>
          <cx:pt idx="24244">0.40333333333333332</cx:pt>
          <cx:pt idx="24245">0.85650000000000015</cx:pt>
          <cx:pt idx="24246">0.081500000000000003</cx:pt>
          <cx:pt idx="24247">0.1305</cx:pt>
          <cx:pt idx="24248">1.6699999999999999</cx:pt>
          <cx:pt idx="24249">0.31125000000000003</cx:pt>
          <cx:pt idx="24250">0.62150000000000005</cx:pt>
          <cx:pt idx="24251">0.024</cx:pt>
          <cx:pt idx="24252">0.28849999999999998</cx:pt>
          <cx:pt idx="24253">0.16325000000000001</cx:pt>
          <cx:pt idx="24254">0.1105</cx:pt>
          <cx:pt idx="24255">0.151</cx:pt>
          <cx:pt idx="24256">1.6252500000000001</cx:pt>
          <cx:pt idx="24257">0.27300000000000002</cx:pt>
          <cx:pt idx="24258">0.32100000000000001</cx:pt>
          <cx:pt idx="24259">0.26824999999999999</cx:pt>
          <cx:pt idx="24260">0.19675000000000001</cx:pt>
          <cx:pt idx="24261">0.37475000000000003</cx:pt>
          <cx:pt idx="24262">0.14799999999999999</cx:pt>
          <cx:pt idx="24263">0.043500000000000004</cx:pt>
          <cx:pt idx="24264">6.8699999999999992</cx:pt>
          <cx:pt idx="24265">0.3066666666666667</cx:pt>
          <cx:pt idx="24266">0.98599999999999999</cx:pt>
          <cx:pt idx="24267">3.587333333333333</cx:pt>
          <cx:pt idx="24268">0.35333333333333333</cx:pt>
          <cx:pt idx="24269">1.3323333333333334</cx:pt>
          <cx:pt idx="24270">0.11233333333333333</cx:pt>
          <cx:pt idx="24271">0.192</cx:pt>
          <cx:pt idx="24272">2.1887500000000002</cx:pt>
          <cx:pt idx="24273">0.24675</cx:pt>
          <cx:pt idx="24274">0.090749999999999997</cx:pt>
          <cx:pt idx="24275">0.62575000000000003</cx:pt>
          <cx:pt idx="24276">0.30625000000000002</cx:pt>
          <cx:pt idx="24277">0.78549999999999998</cx:pt>
          <cx:pt idx="24278">0.051000000000000004</cx:pt>
          <cx:pt idx="24279">0.082750000000000004</cx:pt>
          <cx:pt idx="24280">2.9907500000000002</cx:pt>
          <cx:pt idx="24281">0.27200000000000002</cx:pt>
          <cx:pt idx="24282">0.2165</cx:pt>
          <cx:pt idx="24283">0.751</cx:pt>
          <cx:pt idx="24284">0.26974999999999999</cx:pt>
          <cx:pt idx="24285">1.359</cx:pt>
          <cx:pt idx="24286">0.070500000000000007</cx:pt>
          <cx:pt idx="24287">0.052000000000000005</cx:pt>
          <cx:pt idx="24288">1.2988333333333331</cx:pt>
          <cx:pt idx="24289">0.1525</cx:pt>
          <cx:pt idx="24290">0.06666666666666668</cx:pt>
          <cx:pt idx="24291">0.048166666666666663</cx:pt>
          <cx:pt idx="24292">0.10300000000000001</cx:pt>
          <cx:pt idx="24293">0.78666666666666663</cx:pt>
          <cx:pt idx="24294">0.068500000000000005</cx:pt>
          <cx:pt idx="24295">0.073333333333333334</cx:pt>
          <cx:pt idx="24296">2.315666666666667</cx:pt>
          <cx:pt idx="24297">0.35599999999999998</cx:pt>
          <cx:pt idx="24298">0.27200000000000002</cx:pt>
          <cx:pt idx="24299">0.0076666666666666671</cx:pt>
          <cx:pt idx="24300">0.51500000000000001</cx:pt>
          <cx:pt idx="24301">0.75400000000000011</cx:pt>
          <cx:pt idx="24302">0.17699999999999999</cx:pt>
          <cx:pt idx="24303">0.23400000000000001</cx:pt>
          <cx:pt idx="24304">3.2096666666666667</cx:pt>
          <cx:pt idx="24305">0.17166666666666666</cx:pt>
          <cx:pt idx="24306">0.87733333333333341</cx:pt>
          <cx:pt idx="24307">0.42533333333333334</cx:pt>
          <cx:pt idx="24308">0.1085</cx:pt>
          <cx:pt idx="24309">1.4355</cx:pt>
          <cx:pt idx="24310">0.091666666666666674</cx:pt>
          <cx:pt idx="24311">0.099666666666666667</cx:pt>
          <cx:pt idx="24312">3.0470000000000002</cx:pt>
          <cx:pt idx="24313">0.55300000000000005</cx:pt>
          <cx:pt idx="24314">0.17300000000000001</cx:pt>
          <cx:pt idx="24315">0.014500000000000001</cx:pt>
          <cx:pt idx="24316">1.2224999999999999</cx:pt>
          <cx:pt idx="24317">0.97999999999999998</cx:pt>
          <cx:pt idx="24318">0.083500000000000005</cx:pt>
          <cx:pt idx="24319">0.020500000000000001</cx:pt>
          <cx:pt idx="24320">1.7125000000000001</cx:pt>
          <cx:pt idx="24321">0.36249999999999999</cx:pt>
          <cx:pt idx="24322">0.21375</cx:pt>
          <cx:pt idx="24323">0.20974999999999999</cx:pt>
          <cx:pt idx="24324">0.035000000000000003</cx:pt>
          <cx:pt idx="24325">0.67125000000000001</cx:pt>
          <cx:pt idx="24326">0.19725000000000001</cx:pt>
          <cx:pt idx="24327">0.023</cx:pt>
          <cx:pt idx="24328">1.6371666666666667</cx:pt>
          <cx:pt idx="24329">0.16833333333333333</cx:pt>
          <cx:pt idx="24330">0.21833333333333332</cx:pt>
          <cx:pt idx="24331">0.22883333333333336</cx:pt>
          <cx:pt idx="24332">0.42899999999999999</cx:pt>
          <cx:pt idx="24333">0.37566666666666665</cx:pt>
          <cx:pt idx="24334">0.087500000000000008</cx:pt>
          <cx:pt idx="24335">0.1295</cx:pt>
          <cx:pt idx="24336">1.3571666666666669</cx:pt>
          <cx:pt idx="24337">0</cx:pt>
          <cx:pt idx="24338">0.33983333333333338</cx:pt>
          <cx:pt idx="24339">0.0066666666666666671</cx:pt>
          <cx:pt idx="24340">0.22916666666666666</cx:pt>
          <cx:pt idx="24341">0.73733333333333329</cx:pt>
          <cx:pt idx="24342">0.014666666666666666</cx:pt>
          <cx:pt idx="24343">0.029500000000000002</cx:pt>
          <cx:pt idx="24344">0.99446499999999993</cx:pt>
          <cx:pt idx="24345">0.15410749999999998</cx:pt>
          <cx:pt idx="24346">0.075299999999999992</cx:pt>
          <cx:pt idx="24347">0.015037500000000001</cx:pt>
          <cx:pt idx="24348">0.59291250000000006</cx:pt>
          <cx:pt idx="24349">0.091062500000000005</cx:pt>
          <cx:pt idx="24350">0.030519999999999999</cx:pt>
          <cx:pt idx="24351">0.035525000000000001</cx:pt>
          <cx:pt idx="24352">1.2809999999999999</cx:pt>
          <cx:pt idx="24353">0.23125000000000001</cx:pt>
          <cx:pt idx="24354">0.064250000000000002</cx:pt>
          <cx:pt idx="24355">0.25950000000000001</cx:pt>
          <cx:pt idx="24356">0.19700000000000001</cx:pt>
          <cx:pt idx="24357">0.32450000000000001</cx:pt>
          <cx:pt idx="24358">0.14300000000000002</cx:pt>
          <cx:pt idx="24359">0.061499999999999999</cx:pt>
          <cx:pt idx="24360">5.4700000000000006</cx:pt>
          <cx:pt idx="24361">0.38733333333333331</cx:pt>
          <cx:pt idx="24362">1.1156666666666668</cx:pt>
          <cx:pt idx="24363">1.7506666666666666</cx:pt>
          <cx:pt idx="24364">0.41566666666666668</cx:pt>
          <cx:pt idx="24365">1.3016666666666665</cx:pt>
          <cx:pt idx="24366">0.23966666666666667</cx:pt>
          <cx:pt idx="24367">0.2593333333333333</cx:pt>
          <cx:pt idx="24368">2.8072500000000002</cx:pt>
          <cx:pt idx="24369">0.29375000000000001</cx:pt>
          <cx:pt idx="24370">0.44924999999999998</cx:pt>
          <cx:pt idx="24371">0.63750000000000007</cx:pt>
          <cx:pt idx="24372">0.35025000000000001</cx:pt>
          <cx:pt idx="24373">0.87124999999999997</cx:pt>
          <cx:pt idx="24374">0.13900000000000001</cx:pt>
          <cx:pt idx="24375">0.066250000000000003</cx:pt>
          <cx:pt idx="24376">3.1932499999999999</cx:pt>
          <cx:pt idx="24377">0.3735</cx:pt>
          <cx:pt idx="24378">0.29625000000000001</cx:pt>
          <cx:pt idx="24379">0.57974999999999999</cx:pt>
          <cx:pt idx="24380">0.2235</cx:pt>
          <cx:pt idx="24381">1.5825</cx:pt>
          <cx:pt idx="24382">0.11750000000000001</cx:pt>
          <cx:pt idx="24383">0.020250000000000001</cx:pt>
          <cx:pt idx="24384">2.1516666666666668</cx:pt>
          <cx:pt idx="24385">0.16566666666666666</cx:pt>
          <cx:pt idx="24386">0.46666666666666662</cx:pt>
          <cx:pt idx="24387">0.061833333333333337</cx:pt>
          <cx:pt idx="24388">0.11416666666666668</cx:pt>
          <cx:pt idx="24389">1.1859999999999999</cx:pt>
          <cx:pt idx="24390">0.10916666666666668</cx:pt>
          <cx:pt idx="24391">0.048166666666666663</cx:pt>
          <cx:pt idx="24392">2.1179999999999999</cx:pt>
          <cx:pt idx="24393">0.36233333333333334</cx:pt>
          <cx:pt idx="24394">0.17466666666666664</cx:pt>
          <cx:pt idx="24395">0.013000000000000001</cx:pt>
          <cx:pt idx="24396">0.23366666666666666</cx:pt>
          <cx:pt idx="24397">1.1533333333333333</cx:pt>
          <cx:pt idx="24398">0.093666666666666676</cx:pt>
          <cx:pt idx="24399">0.087333333333333332</cx:pt>
          <cx:pt idx="24400">3.0826666666666664</cx:pt>
          <cx:pt idx="24401">0.20216666666666666</cx:pt>
          <cx:pt idx="24402">0.54416666666666669</cx:pt>
          <cx:pt idx="24403">0.44516666666666671</cx:pt>
          <cx:pt idx="24404">0.187</cx:pt>
          <cx:pt idx="24405">1.3836666666666666</cx:pt>
          <cx:pt idx="24406">0.222</cx:pt>
          <cx:pt idx="24407">0.098500000000000004</cx:pt>
          <cx:pt idx="24408">2.9470000000000001</cx:pt>
          <cx:pt idx="24409">0.46350000000000002</cx:pt>
          <cx:pt idx="24410">0.75700000000000001</cx:pt>
          <cx:pt idx="24411">0.001</cx:pt>
          <cx:pt idx="24412">0.5595</cx:pt>
          <cx:pt idx="24413">0.96499999999999997</cx:pt>
          <cx:pt idx="24414">0.1615</cx:pt>
          <cx:pt idx="24415">0.0395</cx:pt>
          <cx:pt idx="24416">1.3975</cx:pt>
          <cx:pt idx="24417">0.30349999999999999</cx:pt>
          <cx:pt idx="24418">0.14849999999999999</cx:pt>
          <cx:pt idx="24419">0</cx:pt>
          <cx:pt idx="24420">0.029250000000000002</cx:pt>
          <cx:pt idx="24421">0.72499999999999998</cx:pt>
          <cx:pt idx="24422">0.15875</cx:pt>
          <cx:pt idx="24423">0.032500000000000001</cx:pt>
          <cx:pt idx="24424">3.6523900000000005</cx:pt>
          <cx:pt idx="24425">0.21198000000000003</cx:pt>
          <cx:pt idx="24426">0.90896500000000013</cx:pt>
          <cx:pt idx="24427">0.92499833333333337</cx:pt>
          <cx:pt idx="24428">0.80005499999999996</cx:pt>
          <cx:pt idx="24429">0.54654500000000006</cx:pt>
          <cx:pt idx="24430">0.084725000000000009</cx:pt>
          <cx:pt idx="24431">0.17512166666666668</cx:pt>
          <cx:pt idx="24432">1.720666666666667</cx:pt>
          <cx:pt idx="24433">0</cx:pt>
          <cx:pt idx="24434">0.314</cx:pt>
          <cx:pt idx="24435">0</cx:pt>
          <cx:pt idx="24436">0.373</cx:pt>
          <cx:pt idx="24437">0.92116666666666669</cx:pt>
          <cx:pt idx="24438">0.074499999999999997</cx:pt>
          <cx:pt idx="24439">0.037999999999999999</cx:pt>
          <cx:pt idx="24440">2.0245000000000002</cx:pt>
          <cx:pt idx="24441">0.19800000000000001</cx:pt>
          <cx:pt idx="24442">0.99875000000000003</cx:pt>
          <cx:pt idx="24443">0.013000000000000001</cx:pt>
          <cx:pt idx="24444">0.46675</cx:pt>
          <cx:pt idx="24445">0.14225000000000002</cx:pt>
          <cx:pt idx="24446">0.13500000000000001</cx:pt>
          <cx:pt idx="24447">0.070750000000000007</cx:pt>
          <cx:pt idx="24448">2.0535000000000001</cx:pt>
          <cx:pt idx="24449">0.44450000000000001</cx:pt>
          <cx:pt idx="24450">0.30025000000000002</cx:pt>
          <cx:pt idx="24451">0.32850000000000001</cx:pt>
          <cx:pt idx="24452">0.19675000000000001</cx:pt>
          <cx:pt idx="24453">0.51200000000000001</cx:pt>
          <cx:pt idx="24454">0.22600000000000001</cx:pt>
          <cx:pt idx="24455">0.045499999999999999</cx:pt>
          <cx:pt idx="24456">6.3726666666666656</cx:pt>
          <cx:pt idx="24457">0.34733333333333333</cx:pt>
          <cx:pt idx="24458">1.7053333333333336</cx:pt>
          <cx:pt idx="24459">2.6156666666666664</cx:pt>
          <cx:pt idx="24460">0.12933333333333336</cx:pt>
          <cx:pt idx="24461">1.3760000000000001</cx:pt>
          <cx:pt idx="24462">0.08533333333333333</cx:pt>
          <cx:pt idx="24463">0.11366666666666668</cx:pt>
          <cx:pt idx="24464">2.5162499999999999</cx:pt>
          <cx:pt idx="24465">0.31825000000000003</cx:pt>
          <cx:pt idx="24466">0.53200000000000003</cx:pt>
          <cx:pt idx="24467">0.46150000000000002</cx:pt>
          <cx:pt idx="24468">0.19225</cx:pt>
          <cx:pt idx="24469">0.86624999999999996</cx:pt>
          <cx:pt idx="24470">0.080250000000000002</cx:pt>
          <cx:pt idx="24471">0.065750000000000003</cx:pt>
          <cx:pt idx="24472">2.4057499999999998</cx:pt>
          <cx:pt idx="24473">0.27224999999999999</cx:pt>
          <cx:pt idx="24474">0.23275000000000001</cx:pt>
          <cx:pt idx="24475">0.60375000000000001</cx:pt>
          <cx:pt idx="24476">0.026249999999999999</cx:pt>
          <cx:pt idx="24477">1.1280000000000001</cx:pt>
          <cx:pt idx="24478">0.11725000000000001</cx:pt>
          <cx:pt idx="24479">0.025500000000000002</cx:pt>
          <cx:pt idx="24480">2.4355000000000002</cx:pt>
          <cx:pt idx="24481">0.1915</cx:pt>
          <cx:pt idx="24482">1.165</cx:pt>
          <cx:pt idx="24483">0.062833333333333338</cx:pt>
          <cx:pt idx="24484">0.029666666666666668</cx:pt>
          <cx:pt idx="24485">0.76883333333333326</cx:pt>
          <cx:pt idx="24486">0.13316666666666666</cx:pt>
          <cx:pt idx="24487">0.084500000000000006</cx:pt>
          <cx:pt idx="24488">2.1716666666666664</cx:pt>
          <cx:pt idx="24489">0.33266666666666667</cx:pt>
          <cx:pt idx="24490">0.2176666666666667</cx:pt>
          <cx:pt idx="24491">0</cx:pt>
          <cx:pt idx="24492">0.60099999999999998</cx:pt>
          <cx:pt idx="24493">0.73366666666666669</cx:pt>
          <cx:pt idx="24494">0.11066666666666668</cx:pt>
          <cx:pt idx="24495">0.17599999999999999</cx:pt>
          <cx:pt idx="24496">2.8951666666666669</cx:pt>
          <cx:pt idx="24497">0.15483333333333335</cx:pt>
          <cx:pt idx="24498">0.71016666666666672</cx:pt>
          <cx:pt idx="24499">0.25766666666666671</cx:pt>
          <cx:pt idx="24500">0.14549999999999999</cx:pt>
          <cx:pt idx="24501">1.413</cx:pt>
          <cx:pt idx="24502">0.16600000000000001</cx:pt>
          <cx:pt idx="24503">0.048000000000000001</cx:pt>
          <cx:pt idx="24504">4.093</cx:pt>
          <cx:pt idx="24505">0.52600000000000002</cx:pt>
          <cx:pt idx="24506">0.93100000000000005</cx:pt>
          <cx:pt idx="24507">0.21149999999999999</cx:pt>
          <cx:pt idx="24508">1.2510000000000001</cx:pt>
          <cx:pt idx="24509">0.75750000000000006</cx:pt>
          <cx:pt idx="24510">0.161</cx:pt>
          <cx:pt idx="24511">0.255</cx:pt>
          <cx:pt idx="24512">1.7242500000000001</cx:pt>
          <cx:pt idx="24513">0.33274999999999999</cx:pt>
          <cx:pt idx="24514">0.24199999999999999</cx:pt>
          <cx:pt idx="24515">0</cx:pt>
          <cx:pt idx="24516">0.090749999999999997</cx:pt>
          <cx:pt idx="24517">0.87750000000000006</cx:pt>
          <cx:pt idx="24518">0.15049999999999999</cx:pt>
          <cx:pt idx="24519">0.03075</cx:pt>
          <cx:pt idx="24520">2.7355</cx:pt>
          <cx:pt idx="24521">0.1845</cx:pt>
          <cx:pt idx="24522">0.65583333333333327</cx:pt>
          <cx:pt idx="24523">0.51316666666666666</cx:pt>
          <cx:pt idx="24524">0.80000000000000004</cx:pt>
          <cx:pt idx="24525">0.39683333333333332</cx:pt>
          <cx:pt idx="24526">0.099000000000000005</cx:pt>
          <cx:pt idx="24527">0.086166666666666669</cx:pt>
          <cx:pt idx="24528">1.9651666666666667</cx:pt>
          <cx:pt idx="24529">0</cx:pt>
          <cx:pt idx="24530">0.60750000000000004</cx:pt>
          <cx:pt idx="24531">0.036333333333333336</cx:pt>
          <cx:pt idx="24532">0.4376666666666667</cx:pt>
          <cx:pt idx="24533">0.71216666666666661</cx:pt>
          <cx:pt idx="24534">0.13666666666666666</cx:pt>
          <cx:pt idx="24535">0.034833333333333334</cx:pt>
          <cx:pt idx="24536">1.6679999999999999</cx:pt>
          <cx:pt idx="24537">0.20874999999999999</cx:pt>
          <cx:pt idx="24538">0.52024999999999999</cx:pt>
          <cx:pt idx="24539">0.012750000000000001</cx:pt>
          <cx:pt idx="24540">0.47450000000000003</cx:pt>
          <cx:pt idx="24541">0.20924999999999999</cx:pt>
          <cx:pt idx="24542">0.1535</cx:pt>
          <cx:pt idx="24543">0.088999999999999996</cx:pt>
          <cx:pt idx="24544">1.3907499999999999</cx:pt>
          <cx:pt idx="24545">0.251</cx:pt>
          <cx:pt idx="24546">0.043000000000000003</cx:pt>
          <cx:pt idx="24547">0.24775</cx:pt>
          <cx:pt idx="24548">0.19700000000000001</cx:pt>
          <cx:pt idx="24549">0.42275000000000001</cx:pt>
          <cx:pt idx="24550">0.17175000000000001</cx:pt>
          <cx:pt idx="24551">0.057500000000000002</cx:pt>
          <cx:pt idx="24552">5.444</cx:pt>
          <cx:pt idx="24553">0.32566666666666672</cx:pt>
          <cx:pt idx="24554">1.4889999999999999</cx:pt>
          <cx:pt idx="24555">1.8483333333333334</cx:pt>
          <cx:pt idx="24556">0.079666666666666677</cx:pt>
          <cx:pt idx="24557">1.3356666666666668</cx:pt>
          <cx:pt idx="24558">0.18066666666666667</cx:pt>
          <cx:pt idx="24559">0.185</cx:pt>
          <cx:pt idx="24560">2.94875</cx:pt>
          <cx:pt idx="24561">0.38650000000000001</cx:pt>
          <cx:pt idx="24562">0.56074999999999997</cx:pt>
          <cx:pt idx="24563">0.49149999999999999</cx:pt>
          <cx:pt idx="24564">0.18325</cx:pt>
          <cx:pt idx="24565">1.2092499999999999</cx:pt>
          <cx:pt idx="24566">0.045999999999999999</cx:pt>
          <cx:pt idx="24567">0.071500000000000008</cx:pt>
          <cx:pt idx="24568">2.4667500000000002</cx:pt>
          <cx:pt idx="24569">0.2225</cx:pt>
          <cx:pt idx="24570">0.52649999999999997</cx:pt>
          <cx:pt idx="24571">0.68200000000000005</cx:pt>
          <cx:pt idx="24572">0.022749999999999999</cx:pt>
          <cx:pt idx="24573">0.88075000000000003</cx:pt>
          <cx:pt idx="24574">0.11625000000000001</cx:pt>
          <cx:pt idx="24575">0.016</cx:pt>
          <cx:pt idx="24576">1.5543333333333333</cx:pt>
          <cx:pt idx="24577">0.16433333333333336</cx:pt>
          <cx:pt idx="24578">0.27633333333333332</cx:pt>
          <cx:pt idx="24579">0.092666666666666675</cx:pt>
          <cx:pt idx="24580">0.20483333333333334</cx:pt>
          <cx:pt idx="24581">0.67283333333333339</cx:pt>
          <cx:pt idx="24582">0.1095</cx:pt>
          <cx:pt idx="24583">0.033833333333333333</cx:pt>
          <cx:pt idx="24584">1.1154999999999999</cx:pt>
          <cx:pt idx="24585">0.17949999999999999</cx:pt>
          <cx:pt idx="24586">0.19825000000000001</cx:pt>
          <cx:pt idx="24587">0</cx:pt>
          <cx:pt idx="24588">0.2545</cx:pt>
          <cx:pt idx="24589">0.30049999999999999</cx:pt>
          <cx:pt idx="24590">0.09325</cx:pt>
          <cx:pt idx="24591">0.089499999999999996</cx:pt>
          <cx:pt idx="24592">2.6045000000000003</cx:pt>
          <cx:pt idx="24593">0.17483333333333334</cx:pt>
          <cx:pt idx="24594">0.39233333333333337</cx:pt>
          <cx:pt idx="24595">0.32400000000000001</cx:pt>
          <cx:pt idx="24596">0.1525</cx:pt>
          <cx:pt idx="24597">1.4051666666666665</cx:pt>
          <cx:pt idx="24598">0.13766666666666666</cx:pt>
          <cx:pt idx="24599">0.018000000000000002</cx:pt>
          <cx:pt idx="24600">3.7349999999999999</cx:pt>
          <cx:pt idx="24601">0.53949999999999998</cx:pt>
          <cx:pt idx="24602">0.99950000000000006</cx:pt>
          <cx:pt idx="24603">0.052999999999999999</cx:pt>
          <cx:pt idx="24604">1.1779999999999999</cx:pt>
          <cx:pt idx="24605">0.66849999999999998</cx:pt>
          <cx:pt idx="24606">0.17949999999999999</cx:pt>
          <cx:pt idx="24607">0.11700000000000001</cx:pt>
          <cx:pt idx="24608">1.5327500000000001</cx:pt>
          <cx:pt idx="24609">0.32174999999999998</cx:pt>
          <cx:pt idx="24610">0.29799999999999999</cx:pt>
          <cx:pt idx="24611">0</cx:pt>
          <cx:pt idx="24612">0</cx:pt>
          <cx:pt idx="24613">0.69425000000000003</cx:pt>
          <cx:pt idx="24614">0.17849999999999999</cx:pt>
          <cx:pt idx="24615">0.040250000000000001</cx:pt>
          <cx:pt idx="24616">2.1696666666666666</cx:pt>
          <cx:pt idx="24617">0.17183333333333334</cx:pt>
          <cx:pt idx="24618">0.38666666666666671</cx:pt>
          <cx:pt idx="24619">0.63150000000000006</cx:pt>
          <cx:pt idx="24620">0.53049999999999997</cx:pt>
          <cx:pt idx="24621">0.28200000000000003</cx:pt>
          <cx:pt idx="24622">0.073666666666666672</cx:pt>
          <cx:pt idx="24623">0.0935</cx:pt>
          <cx:pt idx="24624">1.7504999999999999</cx:pt>
          <cx:pt idx="24625">0</cx:pt>
          <cx:pt idx="24626">0.40050000000000002</cx:pt>
          <cx:pt idx="24627">0.093666666666666676</cx:pt>
          <cx:pt idx="24628">0.41416666666666668</cx:pt>
          <cx:pt idx="24629">0.65766666666666673</cx:pt>
          <cx:pt idx="24630">0.13750000000000001</cx:pt>
          <cx:pt idx="24631">0.047</cx:pt>
          <cx:pt idx="24632">2.0147500000000003</cx:pt>
          <cx:pt idx="24633">0.192</cx:pt>
          <cx:pt idx="24634">0.86675000000000002</cx:pt>
          <cx:pt idx="24635">0.012750000000000001</cx:pt>
          <cx:pt idx="24636">0.50650000000000006</cx:pt>
          <cx:pt idx="24637">0.19175</cx:pt>
          <cx:pt idx="24638">0.15625</cx:pt>
          <cx:pt idx="24639">0.088749999999999996</cx:pt>
          <cx:pt idx="24640">1.2357500000000001</cx:pt>
          <cx:pt idx="24641">0.2485</cx:pt>
          <cx:pt idx="24642">0.033500000000000002</cx:pt>
          <cx:pt idx="24643">0.22950000000000001</cx:pt>
          <cx:pt idx="24644">0.19800000000000001</cx:pt>
          <cx:pt idx="24645">0.30549999999999999</cx:pt>
          <cx:pt idx="24646">0.16250000000000001</cx:pt>
          <cx:pt idx="24647">0.058250000000000003</cx:pt>
          <cx:pt idx="24648">4.7063333333333324</cx:pt>
          <cx:pt idx="24649">0.35366666666666668</cx:pt>
          <cx:pt idx="24650">0.70266666666666677</cx:pt>
          <cx:pt idx="24651">1.5486666666666666</cx:pt>
          <cx:pt idx="24652">0.18099999999999999</cx:pt>
          <cx:pt idx="24653">1.5146666666666668</cx:pt>
          <cx:pt idx="24654">0.14233333333333334</cx:pt>
          <cx:pt idx="24655">0.26333333333333331</cx:pt>
          <cx:pt idx="24656">1.9732499999999999</cx:pt>
          <cx:pt idx="24657">0.28100000000000003</cx:pt>
          <cx:pt idx="24658">0.3095</cx:pt>
          <cx:pt idx="24659">0.40275</cx:pt>
          <cx:pt idx="24660">0.18625</cx:pt>
          <cx:pt idx="24661">0.66349999999999998</cx:pt>
          <cx:pt idx="24662">0.052000000000000005</cx:pt>
          <cx:pt idx="24663">0.07825</cx:pt>
          <cx:pt idx="24664">2.6825000000000001</cx:pt>
          <cx:pt idx="24665">0.37475000000000003</cx:pt>
          <cx:pt idx="24666">0.42075000000000001</cx:pt>
          <cx:pt idx="24667">0.67900000000000005</cx:pt>
          <cx:pt idx="24668">0.010750000000000001</cx:pt>
          <cx:pt idx="24669">1.05175</cx:pt>
          <cx:pt idx="24670">0.094750000000000001</cx:pt>
          <cx:pt idx="24671">0.050750000000000003</cx:pt>
          <cx:pt idx="24672">1.9245000000000003</cx:pt>
          <cx:pt idx="24673">0.17166666666666666</cx:pt>
          <cx:pt idx="24674">0.97083333333333344</cx:pt>
          <cx:pt idx="24675">0.046166666666666668</cx:pt>
          <cx:pt idx="24676">0.069666666666666668</cx:pt>
          <cx:pt idx="24677">0.56716666666666671</cx:pt>
          <cx:pt idx="24678">0.045833333333333337</cx:pt>
          <cx:pt idx="24679">0.053166666666666668</cx:pt>
          <cx:pt idx="24680">1.4067499999999999</cx:pt>
          <cx:pt idx="24681">0.29475000000000001</cx:pt>
          <cx:pt idx="24682">0.3695</cx:pt>
          <cx:pt idx="24683">0.0035000000000000001</cx:pt>
          <cx:pt idx="24684">0.22725000000000001</cx:pt>
          <cx:pt idx="24685">0.32374999999999998</cx:pt>
          <cx:pt idx="24686">0.10250000000000001</cx:pt>
          <cx:pt idx="24687">0.085500000000000007</cx:pt>
          <cx:pt idx="24688">3.2043333333333339</cx:pt>
          <cx:pt idx="24689">0.18683333333333335</cx:pt>
          <cx:pt idx="24690">0.87650000000000006</cx:pt>
          <cx:pt idx="24691">0.373</cx:pt>
          <cx:pt idx="24692">0.11433333333333333</cx:pt>
          <cx:pt idx="24693">1.3971666666666664</cx:pt>
          <cx:pt idx="24694">0.19133333333333336</cx:pt>
          <cx:pt idx="24695">0.065166666666666678</cx:pt>
          <cx:pt idx="24696">3.3040000000000003</cx:pt>
          <cx:pt idx="24697">0.66800000000000004</cx:pt>
          <cx:pt idx="24698">1.2055</cx:pt>
          <cx:pt idx="24699">0.1275</cx:pt>
          <cx:pt idx="24700">0.48599999999999999</cx:pt>
          <cx:pt idx="24701">0.50750000000000006</cx:pt>
          <cx:pt idx="24702">0.21199999999999999</cx:pt>
          <cx:pt idx="24703">0.097500000000000003</cx:pt>
          <cx:pt idx="24704">1.3142499999999999</cx:pt>
          <cx:pt idx="24705">0.2545</cx:pt>
          <cx:pt idx="24706">0.064500000000000002</cx:pt>
          <cx:pt idx="24707">0</cx:pt>
          <cx:pt idx="24708">0.066000000000000003</cx:pt>
          <cx:pt idx="24709">0.79825000000000002</cx:pt>
          <cx:pt idx="24710">0.10200000000000001</cx:pt>
          <cx:pt idx="24711">0.029000000000000001</cx:pt>
          <cx:pt idx="24712">2.3571616666666664</cx:pt>
          <cx:pt idx="24713">0.18162666666666666</cx:pt>
          <cx:pt idx="24714">0.64811666666666667</cx:pt>
          <cx:pt idx="24715">0.58126</cx:pt>
          <cx:pt idx="24716">0.73084166666666672</cx:pt>
          <cx:pt idx="24717">0.082391666666666669</cx:pt>
          <cx:pt idx="24718">0.063376666666666664</cx:pt>
          <cx:pt idx="24719">0.069548333333333337</cx:pt>
          <cx:pt idx="24720">1.9418333333333333</cx:pt>
          <cx:pt idx="24721">0</cx:pt>
          <cx:pt idx="24722">0.46050000000000002</cx:pt>
          <cx:pt idx="24723">0.12766666666666668</cx:pt>
          <cx:pt idx="24724">0.47666666666666668</cx:pt>
          <cx:pt idx="24725">0.70599999999999996</cx:pt>
          <cx:pt idx="24726">0.097166666666666679</cx:pt>
          <cx:pt idx="24727">0.073833333333333334</cx:pt>
          <cx:pt idx="24728">1.2677499999999999</cx:pt>
          <cx:pt idx="24729">0.20100000000000001</cx:pt>
          <cx:pt idx="24730">0.3155</cx:pt>
          <cx:pt idx="24731">0.012750000000000001</cx:pt>
          <cx:pt idx="24732">0.41425000000000001</cx:pt>
          <cx:pt idx="24733">0.16</cx:pt>
          <cx:pt idx="24734">0.06275</cx:pt>
          <cx:pt idx="24735">0.10150000000000001</cx:pt>
          <cx:pt idx="24736">1.3202499999999999</cx:pt>
          <cx:pt idx="24737">0.2215</cx:pt>
          <cx:pt idx="24738">0.17300000000000001</cx:pt>
          <cx:pt idx="24739">0.29425000000000001</cx:pt>
          <cx:pt idx="24740">0.19850000000000001</cx:pt>
          <cx:pt idx="24741">0.2145</cx:pt>
          <cx:pt idx="24742">0.159</cx:pt>
          <cx:pt idx="24743">0.059500000000000004</cx:pt>
          <cx:pt idx="24744">5.5523333333333333</cx:pt>
          <cx:pt idx="24745">0.32700000000000001</cx:pt>
          <cx:pt idx="24746">1.1296666666666668</cx:pt>
          <cx:pt idx="24747">1.9143333333333334</cx:pt>
          <cx:pt idx="24748">0.24533333333333335</cx:pt>
          <cx:pt idx="24749">1.5309999999999997</cx:pt>
          <cx:pt idx="24750">0.22933333333333336</cx:pt>
          <cx:pt idx="24751">0.17566666666666667</cx:pt>
          <cx:pt idx="24752">2.0405000000000002</cx:pt>
          <cx:pt idx="24753">0.24224999999999999</cx:pt>
          <cx:pt idx="24754">0.22325</cx:pt>
          <cx:pt idx="24755">0.61075000000000002</cx:pt>
          <cx:pt idx="24756">0.217</cx:pt>
          <cx:pt idx="24757">0.59175</cx:pt>
          <cx:pt idx="24758">0.091749999999999998</cx:pt>
          <cx:pt idx="24759">0.063750000000000001</cx:pt>
          <cx:pt idx="24760">1.861</cx:pt>
          <cx:pt idx="24761">0.27950000000000003</cx:pt>
          <cx:pt idx="24762">0.38800000000000001</cx:pt>
          <cx:pt idx="24763">0.58399999999999996</cx:pt>
          <cx:pt idx="24764">0.086500000000000007</cx:pt>
          <cx:pt idx="24765">0.46850000000000003</cx:pt>
          <cx:pt idx="24766">0.0395</cx:pt>
          <cx:pt idx="24767">0.014999999999999999</cx:pt>
          <cx:pt idx="24768">1.1081666666666667</cx:pt>
          <cx:pt idx="24769">0.15466666666666665</cx:pt>
          <cx:pt idx="24770">0.10333333333333333</cx:pt>
          <cx:pt idx="24771">0.067000000000000004</cx:pt>
          <cx:pt idx="24772">0.20500000000000002</cx:pt>
          <cx:pt idx="24773">0.47850000000000004</cx:pt>
          <cx:pt idx="24774">0.043333333333333335</cx:pt>
          <cx:pt idx="24775">0.056333333333333339</cx:pt>
          <cx:pt idx="24776">1.7849999999999999</cx:pt>
          <cx:pt idx="24777">0.32733333333333331</cx:pt>
          <cx:pt idx="24778">0.185</cx:pt>
          <cx:pt idx="24779">0.037666666666666668</cx:pt>
          <cx:pt idx="24780">0.4356666666666667</cx:pt>
          <cx:pt idx="24781">0.59499999999999997</cx:pt>
          <cx:pt idx="24782">0.060333333333333336</cx:pt>
          <cx:pt idx="24783">0.14400000000000002</cx:pt>
          <cx:pt idx="24784">2.6078333333333337</cx:pt>
          <cx:pt idx="24785">0.17683333333333334</cx:pt>
          <cx:pt idx="24786">0.22550000000000003</cx:pt>
          <cx:pt idx="24787">0.39383333333333331</cx:pt>
          <cx:pt idx="24788">0.1275</cx:pt>
          <cx:pt idx="24789">1.4163333333333332</cx:pt>
          <cx:pt idx="24790">0.193</cx:pt>
          <cx:pt idx="24791">0.074833333333333335</cx:pt>
          <cx:pt idx="24792">2.2885</cx:pt>
          <cx:pt idx="24793">0.42549999999999999</cx:pt>
          <cx:pt idx="24794">0.28200000000000003</cx:pt>
          <cx:pt idx="24795">0.34750000000000003</cx:pt>
          <cx:pt idx="24796">0.42449999999999999</cx:pt>
          <cx:pt idx="24797">0.58450000000000002</cx:pt>
          <cx:pt idx="24798">0.14999999999999999</cx:pt>
          <cx:pt idx="24799">0.074499999999999997</cx:pt>
          <cx:pt idx="24800">1.2337500000000001</cx:pt>
          <cx:pt idx="24801">0.25874999999999998</cx:pt>
          <cx:pt idx="24802">0.085250000000000006</cx:pt>
          <cx:pt idx="24803">0</cx:pt>
          <cx:pt idx="24804">0.025750000000000002</cx:pt>
          <cx:pt idx="24805">0.77500000000000002</cx:pt>
          <cx:pt idx="24806">0.065250000000000002</cx:pt>
          <cx:pt idx="24807">0.02375</cx:pt>
          <cx:pt idx="24808">1.996833333333333</cx:pt>
          <cx:pt idx="24809">0.17200000000000001</cx:pt>
          <cx:pt idx="24810">0.2496666666666667</cx:pt>
          <cx:pt idx="24811">0.57100000000000006</cx:pt>
          <cx:pt idx="24812">0.63200000000000001</cx:pt>
          <cx:pt idx="24813">0.13600000000000001</cx:pt>
          <cx:pt idx="24814">0.061833333333333337</cx:pt>
          <cx:pt idx="24815">0.17433333333333334</cx:pt>
          <cx:pt idx="24816">2.0121666666666669</cx:pt>
          <cx:pt idx="24817">0</cx:pt>
          <cx:pt idx="24818">0.45283333333333337</cx:pt>
          <cx:pt idx="24819">0.020500000000000001</cx:pt>
          <cx:pt idx="24820">0.57600000000000007</cx:pt>
          <cx:pt idx="24821">0.77749999999999997</cx:pt>
          <cx:pt idx="24822">0.10016666666666667</cx:pt>
          <cx:pt idx="24823">0.085166666666666668</cx:pt>
          <cx:pt idx="24824">0.86975000000000002</cx:pt>
          <cx:pt idx="24825">0.19975000000000001</cx:pt>
          <cx:pt idx="24826">0.11825000000000001</cx:pt>
          <cx:pt idx="24827">0.063</cx:pt>
          <cx:pt idx="24828">0.25724999999999998</cx:pt>
          <cx:pt idx="24829">0.065750000000000003</cx:pt>
          <cx:pt idx="24830">0.12025</cx:pt>
          <cx:pt idx="24831">0.045499999999999999</cx:pt>
          <cx:pt idx="24832">1.4292800000000003</cx:pt>
          <cx:pt idx="24833">0.33323250000000004</cx:pt>
          <cx:pt idx="24834">0.060295000000000001</cx:pt>
          <cx:pt idx="24835">0.24570500000000001</cx:pt>
          <cx:pt idx="24836">0.19763749999999999</cx:pt>
          <cx:pt idx="24837">0.35849750000000008</cx:pt>
          <cx:pt idx="24838">0.15661000000000003</cx:pt>
          <cx:pt idx="24839">0.077302499999999996</cx:pt>
          <cx:pt idx="24840">5.9336666666666673</cx:pt>
          <cx:pt idx="24841">0.38966666666666672</cx:pt>
          <cx:pt idx="24842">0.66066666666666662</cx:pt>
          <cx:pt idx="24843">2.8056666666666668</cx:pt>
          <cx:pt idx="24844">0.051000000000000004</cx:pt>
          <cx:pt idx="24845">1.4873333333333336</cx:pt>
          <cx:pt idx="24846">0.27233333333333332</cx:pt>
          <cx:pt idx="24847">0.26700000000000002</cx:pt>
          <cx:pt idx="24848">2.5887500000000001</cx:pt>
          <cx:pt idx="24849">0.44950000000000001</cx:pt>
          <cx:pt idx="24850">0.27875</cx:pt>
          <cx:pt idx="24851">0.61250000000000004</cx:pt>
          <cx:pt idx="24852">0.28899999999999998</cx:pt>
          <cx:pt idx="24853">0.77324999999999999</cx:pt>
          <cx:pt idx="24854">0.1125</cx:pt>
          <cx:pt idx="24855">0.073249999999999996</cx:pt>
          <cx:pt idx="24856">2.0847500000000001</cx:pt>
          <cx:pt idx="24857">0.29075000000000001</cx:pt>
          <cx:pt idx="24858">0.54625000000000001</cx:pt>
          <cx:pt idx="24859">0.5625</cx:pt>
          <cx:pt idx="24860">0.057000000000000002</cx:pt>
          <cx:pt idx="24861">0.55300000000000005</cx:pt>
          <cx:pt idx="24862">0.059000000000000004</cx:pt>
          <cx:pt idx="24863">0.016250000000000001</cx:pt>
          <cx:pt idx="24864">1.7418333333333336</cx:pt>
          <cx:pt idx="24865">0.20550000000000002</cx:pt>
          <cx:pt idx="24866">0.60999999999999999</cx:pt>
          <cx:pt idx="24867">0.052333333333333336</cx:pt>
          <cx:pt idx="24868">0.16500000000000001</cx:pt>
          <cx:pt idx="24869">0.4968333333333334</cx:pt>
          <cx:pt idx="24870">0.11600000000000001</cx:pt>
          <cx:pt idx="24871">0.096166666666666678</cx:pt>
          <cx:pt idx="24872">2.3353333333333337</cx:pt>
          <cx:pt idx="24873">0.31033333333333329</cx:pt>
          <cx:pt idx="24874">1.1240000000000001</cx:pt>
          <cx:pt idx="24875">0.010333333333333335</cx:pt>
          <cx:pt idx="24876">0.28466666666666668</cx:pt>
          <cx:pt idx="24877">0.3673333333333334</cx:pt>
          <cx:pt idx="24878">0.16300000000000001</cx:pt>
          <cx:pt idx="24879">0.075666666666666674</cx:pt>
          <cx:pt idx="24880">2.8260000000000001</cx:pt>
          <cx:pt idx="24881">0.16850000000000001</cx:pt>
          <cx:pt idx="24882">0.48833333333333334</cx:pt>
          <cx:pt idx="24883">0.36266666666666669</cx:pt>
          <cx:pt idx="24884">0.18149999999999999</cx:pt>
          <cx:pt idx="24885">1.3686666666666665</cx:pt>
          <cx:pt idx="24886">0.22083333333333335</cx:pt>
          <cx:pt idx="24887">0.035500000000000004</cx:pt>
          <cx:pt idx="24888">2.8399999999999999</cx:pt>
          <cx:pt idx="24889">0.40133333333333332</cx:pt>
          <cx:pt idx="24890">0.62733333333333341</cx:pt>
          <cx:pt idx="24891">0.30566666666666664</cx:pt>
          <cx:pt idx="24892">0.89466666666666661</cx:pt>
          <cx:pt idx="24893">0.3003333333333334</cx:pt>
          <cx:pt idx="24894">0.20500000000000002</cx:pt>
          <cx:pt idx="24895">0.10566666666666667</cx:pt>
          <cx:pt idx="24896">1.1260000000000001</cx:pt>
          <cx:pt idx="24897">0.3115</cx:pt>
          <cx:pt idx="24898">0.112</cx:pt>
          <cx:pt idx="24899">0</cx:pt>
          <cx:pt idx="24900">0.0135</cx:pt>
          <cx:pt idx="24901">0.51900000000000002</cx:pt>
          <cx:pt idx="24902">0.16250000000000001</cx:pt>
          <cx:pt idx="24903">0.0074999999999999997</cx:pt>
          <cx:pt idx="24904">3.147876666666666</cx:pt>
          <cx:pt idx="24905">0.19647000000000001</cx:pt>
          <cx:pt idx="24906">1.13629</cx:pt>
          <cx:pt idx="24907">0.98754166666666665</cx:pt>
          <cx:pt idx="24908">0.58373833333333336</cx:pt>
          <cx:pt idx="24909">0.069381666666666661</cx:pt>
          <cx:pt idx="24910">0.088228333333333339</cx:pt>
          <cx:pt idx="24911">0.086226666666666674</cx:pt>
          <cx:pt idx="24912">2.2389999999999999</cx:pt>
          <cx:pt idx="24913">0</cx:pt>
          <cx:pt idx="24914">0.79200000000000004</cx:pt>
          <cx:pt idx="24915">0.0031666666666666666</cx:pt>
          <cx:pt idx="24916">0.56100000000000005</cx:pt>
          <cx:pt idx="24917">0.71650000000000014</cx:pt>
          <cx:pt idx="24918">0.11133333333333333</cx:pt>
          <cx:pt idx="24919">0.055</cx:pt>
          <cx:pt idx="24920">1.8629999999999998</cx:pt>
          <cx:pt idx="24921">0.23316333333333333</cx:pt>
          <cx:pt idx="24922">0.27218666666666663</cx:pt>
          <cx:pt idx="24923">0.043403333333333335</cx:pt>
          <cx:pt idx="24924">0.7702</cx:pt>
          <cx:pt idx="24925">0.41629333333333335</cx:pt>
          <cx:pt idx="24926">0.073050000000000004</cx:pt>
          <cx:pt idx="24927">0.05470333333333334</cx:pt>
          <cx:pt idx="24928">1.5967500000000001</cx:pt>
          <cx:pt idx="24929">0.26874999999999999</cx:pt>
          <cx:pt idx="24930">0.056750000000000002</cx:pt>
          <cx:pt idx="24931">0.28025</cx:pt>
          <cx:pt idx="24932">0.30275000000000002</cx:pt>
          <cx:pt idx="24933">0.39824999999999999</cx:pt>
          <cx:pt idx="24934">0.2185</cx:pt>
          <cx:pt idx="24935">0.071500000000000008</cx:pt>
          <cx:pt idx="24936">6.9470000000000001</cx:pt>
          <cx:pt idx="24937">0.63400000000000001</cx:pt>
          <cx:pt idx="24938">1.575</cx:pt>
          <cx:pt idx="24939">3.5525000000000002</cx:pt>
          <cx:pt idx="24940">0.154</cx:pt>
          <cx:pt idx="24941">0.218</cx:pt>
          <cx:pt idx="24942">0.36499999999999999</cx:pt>
          <cx:pt idx="24943">0.44850000000000001</cx:pt>
          <cx:pt idx="24944">1.19675</cx:pt>
          <cx:pt idx="24945">0.20800000000000002</cx:pt>
          <cx:pt idx="24946">0.34575</cx:pt>
          <cx:pt idx="24947">0.22650000000000001</cx:pt>
          <cx:pt idx="24948">0.077249999999999999</cx:pt>
          <cx:pt idx="24949">0.18675</cx:pt>
          <cx:pt idx="24950">0.075999999999999998</cx:pt>
          <cx:pt idx="24951">0.076499999999999999</cx:pt>
          <cx:pt idx="24952">1.7430000000000001</cx:pt>
          <cx:pt idx="24953">0.28250000000000003</cx:pt>
          <cx:pt idx="24954">0.089249999999999996</cx:pt>
          <cx:pt idx="24955">0.61950000000000005</cx:pt>
          <cx:pt idx="24956">0.29649999999999999</cx:pt>
          <cx:pt idx="24957">0.36549999999999999</cx:pt>
          <cx:pt idx="24958">0.072000000000000008</cx:pt>
          <cx:pt idx="24959">0.017750000000000002</cx:pt>
          <cx:pt idx="24960">1.9074999999999998</cx:pt>
          <cx:pt idx="24961">0.17016666666666666</cx:pt>
          <cx:pt idx="24962">0.66800000000000004</cx:pt>
          <cx:pt idx="24963">0.086500000000000007</cx:pt>
          <cx:pt idx="24964">0.19600000000000001</cx:pt>
          <cx:pt idx="24965">0.58383333333333343</cx:pt>
          <cx:pt idx="24966">0.1135</cx:pt>
          <cx:pt idx="24967">0.089499999999999996</cx:pt>
          <cx:pt idx="24968">1.9710000000000003</cx:pt>
          <cx:pt idx="24969">0.47566666666666668</cx:pt>
          <cx:pt idx="24970">0.45666666666666667</cx:pt>
          <cx:pt idx="24971">0.066333333333333327</cx:pt>
          <cx:pt idx="24972">0.25166666666666665</cx:pt>
          <cx:pt idx="24973">0.45533333333333331</cx:pt>
          <cx:pt idx="24974">0.10666666666666667</cx:pt>
          <cx:pt idx="24975">0.15866666666666665</cx:pt>
          <cx:pt idx="24976">3.620166666666667</cx:pt>
          <cx:pt idx="24977">0.19400000000000001</cx:pt>
          <cx:pt idx="24978">0.78049999999999997</cx:pt>
          <cx:pt idx="24979">0.68933333333333335</cx:pt>
          <cx:pt idx="24980">0.2578333333333333</cx:pt>
          <cx:pt idx="24981">1.4200000000000002</cx:pt>
          <cx:pt idx="24982">0.21733333333333335</cx:pt>
          <cx:pt idx="24983">0.061166666666666668</cx:pt>
          <cx:pt idx="24984">3.0339999999999998</cx:pt>
          <cx:pt idx="24985">0.42599999999999999</cx:pt>
          <cx:pt idx="24986">1.2</cx:pt>
          <cx:pt idx="24987">0.0016666666666666668</cx:pt>
          <cx:pt idx="24988">0.60599999999999998</cx:pt>
          <cx:pt idx="24989">0.52866666666666662</cx:pt>
          <cx:pt idx="24990">0.19800000000000001</cx:pt>
          <cx:pt idx="24991">0.073666666666666672</cx:pt>
          <cx:pt idx="24992">1.5665</cx:pt>
          <cx:pt idx="24993">0.34325</cx:pt>
          <cx:pt idx="24994">0.29275000000000001</cx:pt>
          <cx:pt idx="24995">0</cx:pt>
          <cx:pt idx="24996">0.014500000000000001</cx:pt>
          <cx:pt idx="24997">0.76750000000000007</cx:pt>
          <cx:pt idx="24998">0.12775</cx:pt>
          <cx:pt idx="24999">0.020750000000000001</cx:pt>
          <cx:pt idx="25000">1.968333333333333</cx:pt>
          <cx:pt idx="25001">0.17300000000000001</cx:pt>
          <cx:pt idx="25002">0.22966666666666666</cx:pt>
          <cx:pt idx="25003">0.4405</cx:pt>
          <cx:pt idx="25004">0.54949999999999999</cx:pt>
          <cx:pt idx="25005">0.39550000000000002</cx:pt>
          <cx:pt idx="25006">0.094833333333333325</cx:pt>
          <cx:pt idx="25007">0.08533333333333333</cx:pt>
          <cx:pt idx="25008">1.6755</cx:pt>
          <cx:pt idx="25009">0</cx:pt>
          <cx:pt idx="25010">0.51183333333333336</cx:pt>
          <cx:pt idx="25011">0.021000000000000001</cx:pt>
          <cx:pt idx="25012">0.4286666666666667</cx:pt>
          <cx:pt idx="25013">0.6246666666666667</cx:pt>
          <cx:pt idx="25014">0.068000000000000005</cx:pt>
          <cx:pt idx="25015">0.021333333333333333</cx:pt>
          <cx:pt idx="25016">1.524</cx:pt>
          <cx:pt idx="25017">0.249</cx:pt>
          <cx:pt idx="25018">0</cx:pt>
          <cx:pt idx="25019">0.040333333333333339</cx:pt>
          <cx:pt idx="25020">0.58433333333333337</cx:pt>
          <cx:pt idx="25021">0.41200000000000003</cx:pt>
          <cx:pt idx="25022">0.17500000000000002</cx:pt>
          <cx:pt idx="25023">0.063333333333333339</cx:pt>
          <cx:pt idx="25024">1.66675</cx:pt>
          <cx:pt idx="25025">0.20375000000000001</cx:pt>
          <cx:pt idx="25026">0.37825000000000003</cx:pt>
          <cx:pt idx="25027">0.2145</cx:pt>
          <cx:pt idx="25028">0.21024999999999999</cx:pt>
          <cx:pt idx="25029">0.42149999999999999</cx:pt>
          <cx:pt idx="25030">0.15775</cx:pt>
          <cx:pt idx="25031">0.080750000000000002</cx:pt>
          <cx:pt idx="25032">9.2774999999999999</cx:pt>
          <cx:pt idx="25033">0.32300000000000001</cx:pt>
          <cx:pt idx="25034">0.95100000000000007</cx:pt>
          <cx:pt idx="25035">4.9275000000000002</cx:pt>
          <cx:pt idx="25036">0</cx:pt>
          <cx:pt idx="25037">1.869</cx:pt>
          <cx:pt idx="25038">0.53349999999999997</cx:pt>
          <cx:pt idx="25039">0.67349999999999999</cx:pt>
          <cx:pt idx="25040">1.28775</cx:pt>
          <cx:pt idx="25041">0.22600000000000001</cx:pt>
          <cx:pt idx="25042">0.20800000000000002</cx:pt>
          <cx:pt idx="25043">0.35575000000000001</cx:pt>
          <cx:pt idx="25044">0.11475</cx:pt>
          <cx:pt idx="25045">0.21475</cx:pt>
          <cx:pt idx="25046">0.074249999999999997</cx:pt>
          <cx:pt idx="25047">0.09425</cx:pt>
          <cx:pt idx="25048">2.0627499999999999</cx:pt>
          <cx:pt idx="25049">0.21325</cx:pt>
          <cx:pt idx="25050">0.23350000000000001</cx:pt>
          <cx:pt idx="25051">0.80300000000000005</cx:pt>
          <cx:pt idx="25052">0.042000000000000003</cx:pt>
          <cx:pt idx="25053">0.70425000000000004</cx:pt>
          <cx:pt idx="25054">0.047750000000000001</cx:pt>
          <cx:pt idx="25055">0.019</cx:pt>
          <cx:pt idx="25056">1.2438333333333333</cx:pt>
          <cx:pt idx="25057">0.14283333333333334</cx:pt>
          <cx:pt idx="25058">0.16766666666666669</cx:pt>
          <cx:pt idx="25059">0.071000000000000008</cx:pt>
          <cx:pt idx="25060">0.098333333333333328</cx:pt>
          <cx:pt idx="25061">0.61566666666666681</cx:pt>
          <cx:pt idx="25062">0.055500000000000001</cx:pt>
          <cx:pt idx="25063">0.092833333333333337</cx:pt>
          <cx:pt idx="25064">2.1733333333333329</cx:pt>
          <cx:pt idx="25065">0.22</cx:pt>
          <cx:pt idx="25066">0.48333333333333339</cx:pt>
          <cx:pt idx="25067">0.025333333333333333</cx:pt>
          <cx:pt idx="25068">0.61266666666666669</cx:pt>
          <cx:pt idx="25069">0.58299999999999996</cx:pt>
          <cx:pt idx="25070">0.18366666666666667</cx:pt>
          <cx:pt idx="25071">0.065333333333333327</cx:pt>
          <cx:pt idx="25072">2.2296666666666667</cx:pt>
          <cx:pt idx="25073">0.19683333333333336</cx:pt>
          <cx:pt idx="25074">0.3145</cx:pt>
          <cx:pt idx="25075">0.28050000000000003</cx:pt>
          <cx:pt idx="25076">0.088166666666666671</cx:pt>
          <cx:pt idx="25077">1.1848333333333334</cx:pt>
          <cx:pt idx="25078">0.11650000000000001</cx:pt>
          <cx:pt idx="25079">0.048333333333333339</cx:pt>
          <cx:pt idx="25080">2.4966666666666666</cx:pt>
          <cx:pt idx="25081">0.32633333333333331</cx:pt>
          <cx:pt idx="25082">0.57233333333333336</cx:pt>
          <cx:pt idx="25083">0.062666666666666662</cx:pt>
          <cx:pt idx="25084">0.52166666666666661</cx:pt>
          <cx:pt idx="25085">0.64500000000000002</cx:pt>
          <cx:pt idx="25086">0.27000000000000002</cx:pt>
          <cx:pt idx="25087">0.09866666666666668</cx:pt>
          <cx:pt idx="25088">1.4345000000000001</cx:pt>
          <cx:pt idx="25089">0.31900000000000001</cx:pt>
          <cx:pt idx="25090">0.026749999999999999</cx:pt>
          <cx:pt idx="25091">0</cx:pt>
          <cx:pt idx="25092">0.0235</cx:pt>
          <cx:pt idx="25093">0.88824999999999998</cx:pt>
          <cx:pt idx="25094">0.11425</cx:pt>
          <cx:pt idx="25095">0.06275</cx:pt>
          <cx:pt idx="25096">1.4146666666666665</cx:pt>
          <cx:pt idx="25097">0.15133333333333335</cx:pt>
          <cx:pt idx="25098">0.067833333333333329</cx:pt>
          <cx:pt idx="25099">0.11600000000000001</cx:pt>
          <cx:pt idx="25100">0.53166666666666662</cx:pt>
          <cx:pt idx="25101">0.4318333333333334</cx:pt>
          <cx:pt idx="25102">0.059500000000000004</cx:pt>
          <cx:pt idx="25103">0.056500000000000002</cx:pt>
          <cx:pt idx="25104">1.5051666666666668</cx:pt>
          <cx:pt idx="25105">0</cx:pt>
          <cx:pt idx="25106">0.2533333333333333</cx:pt>
          <cx:pt idx="25107">0.011333333333333334</cx:pt>
          <cx:pt idx="25108">0.4991666666666667</cx:pt>
          <cx:pt idx="25109">0.63850000000000007</cx:pt>
          <cx:pt idx="25110">0.052666666666666667</cx:pt>
          <cx:pt idx="25111">0.050166666666666665</cx:pt>
          <cx:pt idx="25112">1.8633333333333333</cx:pt>
          <cx:pt idx="25113">0.27633333333333332</cx:pt>
          <cx:pt idx="25114">0.63166666666666671</cx:pt>
          <cx:pt idx="25115">0.048000000000000001</cx:pt>
          <cx:pt idx="25116">0.45433333333333331</cx:pt>
          <cx:pt idx="25117">0.20400000000000001</cx:pt>
          <cx:pt idx="25118">0.16966666666666666</cx:pt>
          <cx:pt idx="25119">0.079333333333333325</cx:pt>
          <cx:pt idx="25120">1.86375</cx:pt>
          <cx:pt idx="25121">0.27224999999999999</cx:pt>
          <cx:pt idx="25122">0.41899999999999998</cx:pt>
          <cx:pt idx="25123">0.2195</cx:pt>
          <cx:pt idx="25124">0.34475</cx:pt>
          <cx:pt idx="25125">0.38874999999999998</cx:pt>
          <cx:pt idx="25126">0.15225</cx:pt>
          <cx:pt idx="25127">0.067250000000000004</cx:pt>
          <cx:pt idx="25128">7.8420000000000005</cx:pt>
          <cx:pt idx="25129">0.435</cx:pt>
          <cx:pt idx="25130">1.8405</cx:pt>
          <cx:pt idx="25131">3.7244999999999999</cx:pt>
          <cx:pt idx="25132">0.051500000000000004</cx:pt>
          <cx:pt idx="25133">1.1260000000000001</cx:pt>
          <cx:pt idx="25134">0.35000000000000003</cx:pt>
          <cx:pt idx="25135">0.3145</cx:pt>
          <cx:pt idx="25136">1.631</cx:pt>
          <cx:pt idx="25137">0.18925</cx:pt>
          <cx:pt idx="25138">0.16675000000000001</cx:pt>
          <cx:pt idx="25139">0.43475000000000003</cx:pt>
          <cx:pt idx="25140">0.19800000000000001</cx:pt>
          <cx:pt idx="25141">0.435</cx:pt>
          <cx:pt idx="25142">0.089249999999999996</cx:pt>
          <cx:pt idx="25143">0.11800000000000001</cx:pt>
          <cx:pt idx="25144">3.2585000000000002</cx:pt>
          <cx:pt idx="25145">0.33975</cx:pt>
          <cx:pt idx="25146">1.1937500000000001</cx:pt>
          <cx:pt idx="25147">1.0102500000000001</cx:pt>
          <cx:pt idx="25148">0.12475</cx:pt>
          <cx:pt idx="25149">0.56474999999999997</cx:pt>
          <cx:pt idx="25150">0.0115</cx:pt>
          <cx:pt idx="25151">0.01375</cx:pt>
          <cx:pt idx="25152">1.2239999999999998</cx:pt>
          <cx:pt idx="25153">0.17333333333333334</cx:pt>
          <cx:pt idx="25154">0.25466666666666671</cx:pt>
          <cx:pt idx="25155">0.086500000000000007</cx:pt>
          <cx:pt idx="25156">0.11800000000000001</cx:pt>
          <cx:pt idx="25157">0.48516666666666669</cx:pt>
          <cx:pt idx="25158">0.042833333333333334</cx:pt>
          <cx:pt idx="25159">0.063500000000000001</cx:pt>
          <cx:pt idx="25160">2.758</cx:pt>
          <cx:pt idx="25161">0.25900000000000001</cx:pt>
          <cx:pt idx="25162">1.0740000000000001</cx:pt>
          <cx:pt idx="25163">0.049500000000000002</cx:pt>
          <cx:pt idx="25164">0.38100000000000001</cx:pt>
          <cx:pt idx="25165">0.55325000000000002</cx:pt>
          <cx:pt idx="25166">0.22500000000000001</cx:pt>
          <cx:pt idx="25167">0.21625</cx:pt>
          <cx:pt idx="25168">2.7311666666666672</cx:pt>
          <cx:pt idx="25169">0.29316666666666669</cx:pt>
          <cx:pt idx="25170">1.0196666666666669</cx:pt>
          <cx:pt idx="25171">0.3838333333333333</cx:pt>
          <cx:pt idx="25172">0.1845</cx:pt>
          <cx:pt idx="25173">0.6918333333333333</cx:pt>
          <cx:pt idx="25174">0.11566666666666667</cx:pt>
          <cx:pt idx="25175">0.042500000000000003</cx:pt>
          <cx:pt idx="25176">3.7596666666666665</cx:pt>
          <cx:pt idx="25177">0.33266666666666667</cx:pt>
          <cx:pt idx="25178">1.9349999999999998</cx:pt>
          <cx:pt idx="25179">0.019333333333333331</cx:pt>
          <cx:pt idx="25180">0.65733333333333344</cx:pt>
          <cx:pt idx="25181">0.59133333333333338</cx:pt>
          <cx:pt idx="25182">0.11866666666666667</cx:pt>
          <cx:pt idx="25183">0.10533333333333333</cx:pt>
          <cx:pt idx="25184">1.5456666666666665</cx:pt>
          <cx:pt idx="25185">0.39833333333333332</cx:pt>
          <cx:pt idx="25186">0.051000000000000004</cx:pt>
          <cx:pt idx="25187">0.29566666666666669</cx:pt>
          <cx:pt idx="25188">0.043000000000000003</cx:pt>
          <cx:pt idx="25189">0.55800000000000005</cx:pt>
          <cx:pt idx="25190">0.15333333333333335</cx:pt>
          <cx:pt idx="25191">0.046333333333333337</cx:pt>
          <cx:pt idx="25192">1.5133333333333332</cx:pt>
          <cx:pt idx="25193">0.1115</cx:pt>
          <cx:pt idx="25194">0.036166666666666666</cx:pt>
          <cx:pt idx="25195">0.34800000000000003</cx:pt>
          <cx:pt idx="25196">0.39000000000000001</cx:pt>
          <cx:pt idx="25197">0.30349999999999999</cx:pt>
          <cx:pt idx="25198">0.077666666666666676</cx:pt>
          <cx:pt idx="25199">0.2465</cx:pt>
          <cx:pt idx="25200">2.0714999999999999</cx:pt>
          <cx:pt idx="25201">0</cx:pt>
          <cx:pt idx="25202">0.29699999999999999</cx:pt>
          <cx:pt idx="25203">0.047</cx:pt>
          <cx:pt idx="25204">0.76083333333333336</cx:pt>
          <cx:pt idx="25205">0.81016666666666681</cx:pt>
          <cx:pt idx="25206">0.13466666666666666</cx:pt>
          <cx:pt idx="25207">0.021833333333333333</cx:pt>
          <cx:pt idx="25208">1.6673333333333331</cx:pt>
          <cx:pt idx="25209">0.23933333333333334</cx:pt>
          <cx:pt idx="25210">0.44400000000000001</cx:pt>
          <cx:pt idx="25211">0.017000000000000001</cx:pt>
          <cx:pt idx="25212">0.29033333333333333</cx:pt>
          <cx:pt idx="25213">0.3183333333333333</cx:pt>
          <cx:pt idx="25214">0.16433333333333336</cx:pt>
          <cx:pt idx="25215">0.19400000000000001</cx:pt>
          <cx:pt idx="25216">1.7922500000000001</cx:pt>
          <cx:pt idx="25217">0.26724999999999999</cx:pt>
          <cx:pt idx="25218">0.23400000000000001</cx:pt>
          <cx:pt idx="25219">0.25325000000000003</cx:pt>
          <cx:pt idx="25220">0.23925000000000002</cx:pt>
          <cx:pt idx="25221">0.52200000000000002</cx:pt>
          <cx:pt idx="25222">0.223</cx:pt>
          <cx:pt idx="25223">0.053499999999999999</cx:pt>
          <cx:pt idx="25224">6.3170000000000002</cx:pt>
          <cx:pt idx="25225">0.314</cx:pt>
          <cx:pt idx="25226">0.98750000000000004</cx:pt>
          <cx:pt idx="25227">3.5605000000000002</cx:pt>
          <cx:pt idx="25228">0.0080000000000000002</cx:pt>
          <cx:pt idx="25229">0.84850000000000003</cx:pt>
          <cx:pt idx="25230">0.23300000000000001</cx:pt>
          <cx:pt idx="25231">0.36549999999999999</cx:pt>
          <cx:pt idx="25232">2.3152500000000003</cx:pt>
          <cx:pt idx="25233">0.29699999999999999</cx:pt>
          <cx:pt idx="25234">0.3155</cx:pt>
          <cx:pt idx="25235">0.73375000000000001</cx:pt>
          <cx:pt idx="25236">0.14824999999999999</cx:pt>
          <cx:pt idx="25237">0.60375000000000001</cx:pt>
          <cx:pt idx="25238">0.10025000000000001</cx:pt>
          <cx:pt idx="25239">0.11675000000000001</cx:pt>
          <cx:pt idx="25240">2.4220000000000002</cx:pt>
          <cx:pt idx="25241">0.317</cx:pt>
          <cx:pt idx="25242">0.27775</cx:pt>
          <cx:pt idx="25243">0.67225000000000001</cx:pt>
          <cx:pt idx="25244">0.15325</cx:pt>
          <cx:pt idx="25245">0.84850000000000003</cx:pt>
          <cx:pt idx="25246">0.12525</cx:pt>
          <cx:pt idx="25247">0.028000000000000001</cx:pt>
          <cx:pt idx="25248">2.5154999999999998</cx:pt>
          <cx:pt idx="25249">0.26833333333333331</cx:pt>
          <cx:pt idx="25250">0.84700000000000009</cx:pt>
          <cx:pt idx="25251">0.16300000000000001</cx:pt>
          <cx:pt idx="25252">0.27700000000000002</cx:pt>
          <cx:pt idx="25253">0.83766666666666678</cx:pt>
          <cx:pt idx="25254">0.069166666666666668</cx:pt>
          <cx:pt idx="25255">0.053333333333333337</cx:pt>
          <cx:pt idx="25256">3.5496666666666665</cx:pt>
          <cx:pt idx="25257">0.28600000000000003</cx:pt>
          <cx:pt idx="25258">1.2210000000000001</cx:pt>
          <cx:pt idx="25259">0</cx:pt>
          <cx:pt idx="25260">0.70766666666666667</cx:pt>
          <cx:pt idx="25261">0.78666666666666663</cx:pt>
          <cx:pt idx="25262">0.29066666666666668</cx:pt>
          <cx:pt idx="25263">0.25766666666666671</cx:pt>
          <cx:pt idx="25264">2.9681666666666668</cx:pt>
          <cx:pt idx="25265">0.20116666666666666</cx:pt>
          <cx:pt idx="25266">0.3751666666666667</cx:pt>
          <cx:pt idx="25267">0.33466666666666667</cx:pt>
          <cx:pt idx="25268">0.48399999999999999</cx:pt>
          <cx:pt idx="25269">1.2954999999999999</cx:pt>
          <cx:pt idx="25270">0.21883333333333335</cx:pt>
          <cx:pt idx="25271">0.058833333333333335</cx:pt>
          <cx:pt idx="25272">2.274</cx:pt>
          <cx:pt idx="25273">0.33533333333333332</cx:pt>
          <cx:pt idx="25274">0.45333333333333331</cx:pt>
          <cx:pt idx="25275">0.023666666666666669</cx:pt>
          <cx:pt idx="25276">0.45433333333333331</cx:pt>
          <cx:pt idx="25277">0.69666666666666677</cx:pt>
          <cx:pt idx="25278">0.17999999999999999</cx:pt>
          <cx:pt idx="25279">0.13066666666666665</cx:pt>
          <cx:pt idx="25280">1.9393333333333334</cx:pt>
          <cx:pt idx="25281">0.42799999999999999</cx:pt>
          <cx:pt idx="25282">0.35133333333333339</cx:pt>
          <cx:pt idx="25283">0.0066666666666666671</cx:pt>
          <cx:pt idx="25284">0.060999999999999999</cx:pt>
          <cx:pt idx="25285">0.87300000000000011</cx:pt>
          <cx:pt idx="25286">0.18333333333333335</cx:pt>
          <cx:pt idx="25287">0.036000000000000004</cx:pt>
          <cx:pt idx="25288">2.7061666666666668</cx:pt>
          <cx:pt idx="25289">0.19383333333333336</cx:pt>
          <cx:pt idx="25290">0.5441666666666668</cx:pt>
          <cx:pt idx="25291">0.40016666666666667</cx:pt>
          <cx:pt idx="25292">0.84799999999999998</cx:pt>
          <cx:pt idx="25293">0.47966666666666669</cx:pt>
          <cx:pt idx="25294">0.10133333333333333</cx:pt>
          <cx:pt idx="25295">0.13900000000000001</cx:pt>
          <cx:pt idx="25296">2.1120000000000001</cx:pt>
          <cx:pt idx="25297">0</cx:pt>
          <cx:pt idx="25298">0.44350000000000001</cx:pt>
          <cx:pt idx="25299">0.050666666666666665</cx:pt>
          <cx:pt idx="25300">0.6848333333333334</cx:pt>
          <cx:pt idx="25301">0.81133333333333335</cx:pt>
          <cx:pt idx="25302">0.08216666666666668</cx:pt>
          <cx:pt idx="25303">0.0395</cx:pt>
          <cx:pt idx="25304">0.73850000000000005</cx:pt>
          <cx:pt idx="25305">0.17649999999999999</cx:pt>
          <cx:pt idx="25306">0.075999999999999998</cx:pt>
          <cx:pt idx="25307">0.035250000000000004</cx:pt>
          <cx:pt idx="25308">0.25600000000000001</cx:pt>
          <cx:pt idx="25309">0.05425</cx:pt>
          <cx:pt idx="25310">0.11675000000000001</cx:pt>
          <cx:pt idx="25311">0.02375</cx:pt>
          <cx:pt idx="25312">1.81379</cx:pt>
          <cx:pt idx="25313">0.26718500000000001</cx:pt>
          <cx:pt idx="25314">0.25467499999999998</cx:pt>
          <cx:pt idx="25315">0.26546749999999997</cx:pt>
          <cx:pt idx="25316">0.2179025</cx:pt>
          <cx:pt idx="25317">0.50910250000000001</cx:pt>
          <cx:pt idx="25318">0.24216750000000001</cx:pt>
          <cx:pt idx="25319">0.057290000000000001</cx:pt>
          <cx:pt idx="25320">6.6429999999999998</cx:pt>
          <cx:pt idx="25321">0.39100000000000001</cx:pt>
          <cx:pt idx="25322">2.1764999999999999</cx:pt>
          <cx:pt idx="25323">2.4235000000000002</cx:pt>
          <cx:pt idx="25324">0.48049999999999998</cx:pt>
          <cx:pt idx="25325">0.76600000000000001</cx:pt>
          <cx:pt idx="25326">0.24049999999999999</cx:pt>
          <cx:pt idx="25327">0.16500000000000001</cx:pt>
          <cx:pt idx="25328">3.2069999999999999</cx:pt>
          <cx:pt idx="25329">0.39650000000000002</cx:pt>
          <cx:pt idx="25330">1.0615000000000001</cx:pt>
          <cx:pt idx="25331">0.59525000000000006</cx:pt>
          <cx:pt idx="25332">0.25924999999999998</cx:pt>
          <cx:pt idx="25333">0.62724999999999997</cx:pt>
          <cx:pt idx="25334">0.15775</cx:pt>
          <cx:pt idx="25335">0.1095</cx:pt>
          <cx:pt idx="25336">2.3505000000000003</cx:pt>
          <cx:pt idx="25337">0.28525</cx:pt>
          <cx:pt idx="25338">0.28600000000000003</cx:pt>
          <cx:pt idx="25339">0.65649999999999997</cx:pt>
          <cx:pt idx="25340">0.052249999999999998</cx:pt>
          <cx:pt idx="25341">0.90925</cx:pt>
          <cx:pt idx="25342">0.13375000000000001</cx:pt>
          <cx:pt idx="25343">0.0275</cx:pt>
          <cx:pt idx="25344">2.2999999999999994</cx:pt>
          <cx:pt idx="25345">0.18783333333333335</cx:pt>
          <cx:pt idx="25346">0.43533333333333324</cx:pt>
          <cx:pt idx="25347">0.10616666666666667</cx:pt>
          <cx:pt idx="25348">0.08433333333333333</cx:pt>
          <cx:pt idx="25349">1.1775</cx:pt>
          <cx:pt idx="25350">0.20216666666666666</cx:pt>
          <cx:pt idx="25351">0.10666666666666667</cx:pt>
          <cx:pt idx="25352">1.9219999999999997</cx:pt>
          <cx:pt idx="25353">0.33166666666666667</cx:pt>
          <cx:pt idx="25354">0.30033333333333334</cx:pt>
          <cx:pt idx="25355">0</cx:pt>
          <cx:pt idx="25356">0.54133333333333333</cx:pt>
          <cx:pt idx="25357">0.49800000000000005</cx:pt>
          <cx:pt idx="25358">0.13233333333333336</cx:pt>
          <cx:pt idx="25359">0.11833333333333333</cx:pt>
          <cx:pt idx="25360">3.0215000000000005</cx:pt>
          <cx:pt idx="25361">0.17050000000000001</cx:pt>
          <cx:pt idx="25362">0.6848333333333334</cx:pt>
          <cx:pt idx="25363">0.26500000000000001</cx:pt>
          <cx:pt idx="25364">0.32433333333333331</cx:pt>
          <cx:pt idx="25365">1.3363333333333334</cx:pt>
          <cx:pt idx="25366">0.1905</cx:pt>
          <cx:pt idx="25367">0.050000000000000003</cx:pt>
          <cx:pt idx="25368">2.3516666666666666</cx:pt>
          <cx:pt idx="25369">0.3113333333333333</cx:pt>
          <cx:pt idx="25370">0.26266666666666671</cx:pt>
          <cx:pt idx="25371">0.16833333333333333</cx:pt>
          <cx:pt idx="25372">0.85733333333333339</cx:pt>
          <cx:pt idx="25373">0.54066666666666663</cx:pt>
          <cx:pt idx="25374">0.17466666666666666</cx:pt>
          <cx:pt idx="25375">0.036666666666666667</cx:pt>
          <cx:pt idx="25376">1.9029999999999998</cx:pt>
          <cx:pt idx="25377">0.54500000000000004</cx:pt>
          <cx:pt idx="25378">0.089333333333333334</cx:pt>
          <cx:pt idx="25379">0</cx:pt>
          <cx:pt idx="25380">0.043000000000000003</cx:pt>
          <cx:pt idx="25381">1.0383333333333333</cx:pt>
          <cx:pt idx="25382">0.14400000000000002</cx:pt>
          <cx:pt idx="25383">0.043333333333333335</cx:pt>
          <cx:pt idx="25384">2.4683333333333337</cx:pt>
          <cx:pt idx="25385">0.19466666666666665</cx:pt>
          <cx:pt idx="25386">0.71599999999999997</cx:pt>
          <cx:pt idx="25387">0.40133333333333332</cx:pt>
          <cx:pt idx="25388">0.58233333333333337</cx:pt>
          <cx:pt idx="25389">0.35166666666666668</cx:pt>
          <cx:pt idx="25390">0.1535</cx:pt>
          <cx:pt idx="25391">0.06883333333333333</cx:pt>
          <cx:pt idx="25392">2.0301666666666667</cx:pt>
          <cx:pt idx="25393">0</cx:pt>
          <cx:pt idx="25394">0.7423333333333334</cx:pt>
          <cx:pt idx="25395">0.0050000000000000001</cx:pt>
          <cx:pt idx="25396">0.41716666666666669</cx:pt>
          <cx:pt idx="25397">0.70450000000000013</cx:pt>
          <cx:pt idx="25398">0.12483333333333334</cx:pt>
          <cx:pt idx="25399">0.036333333333333336</cx:pt>
          <cx:pt idx="25400">1.39625</cx:pt>
          <cx:pt idx="25401">0.17724999999999999</cx:pt>
          <cx:pt idx="25402">0.42875000000000002</cx:pt>
          <cx:pt idx="25403">0.033000000000000002</cx:pt>
          <cx:pt idx="25404">0.41475000000000001</cx:pt>
          <cx:pt idx="25405">0.059250000000000004</cx:pt>
          <cx:pt idx="25406">0.23575000000000002</cx:pt>
          <cx:pt idx="25407">0.047500000000000001</cx:pt>
          <cx:pt idx="25408">1.8127500000000001</cx:pt>
          <cx:pt idx="25409">0.32974999999999999</cx:pt>
          <cx:pt idx="25410">0.29149999999999998</cx:pt>
          <cx:pt idx="25411">0.26474999999999999</cx:pt>
          <cx:pt idx="25412">0.19600000000000001</cx:pt>
          <cx:pt idx="25413">0.51475000000000004</cx:pt>
          <cx:pt idx="25414">0.17225000000000001</cx:pt>
          <cx:pt idx="25415">0.043750000000000004</cx:pt>
          <cx:pt idx="25416">4.8466666666666667</cx:pt>
          <cx:pt idx="25417">0.37033333333333335</cx:pt>
          <cx:pt idx="25418">0.66466666666666663</cx:pt>
          <cx:pt idx="25419">2.3003333333333336</cx:pt>
          <cx:pt idx="25420">0.16</cx:pt>
          <cx:pt idx="25421">0.88433333333333342</cx:pt>
          <cx:pt idx="25422">0.20733333333333334</cx:pt>
          <cx:pt idx="25423">0.25966666666666671</cx:pt>
          <cx:pt idx="25424">2.2792500000000002</cx:pt>
          <cx:pt idx="25425">0.33174999999999999</cx:pt>
          <cx:pt idx="25426">0.33250000000000002</cx:pt>
          <cx:pt idx="25427">0.48449999999999999</cx:pt>
          <cx:pt idx="25428">0.18099999999999999</cx:pt>
          <cx:pt idx="25429">0.72699999999999998</cx:pt>
          <cx:pt idx="25430">0.107</cx:pt>
          <cx:pt idx="25431">0.11550000000000001</cx:pt>
          <cx:pt idx="25432">2.2974999999999999</cx:pt>
          <cx:pt idx="25433">0.29525000000000001</cx:pt>
          <cx:pt idx="25434">0.16575000000000001</cx:pt>
          <cx:pt idx="25435">0.60650000000000004</cx:pt>
          <cx:pt idx="25436">0.14175000000000001</cx:pt>
          <cx:pt idx="25437">0.87550000000000006</cx:pt>
          <cx:pt idx="25438">0.155</cx:pt>
          <cx:pt idx="25439">0.057750000000000003</cx:pt>
          <cx:pt idx="25440">2.3781666666666674</cx:pt>
          <cx:pt idx="25441">0.24866666666666667</cx:pt>
          <cx:pt idx="25442">0.34600000000000003</cx:pt>
          <cx:pt idx="25443">0.1105</cx:pt>
          <cx:pt idx="25444">0.066333333333333327</cx:pt>
          <cx:pt idx="25445">1.3863333333333334</cx:pt>
          <cx:pt idx="25446">0.15049999999999999</cx:pt>
          <cx:pt idx="25447">0.069833333333333331</cx:pt>
          <cx:pt idx="25448">2.4743333333333331</cx:pt>
          <cx:pt idx="25449">0.3676666666666667</cx:pt>
          <cx:pt idx="25450">0.66933333333333322</cx:pt>
          <cx:pt idx="25451">0.014333333333333335</cx:pt>
          <cx:pt idx="25452">0.59266666666666667</cx:pt>
          <cx:pt idx="25453">0.63033333333333341</cx:pt>
          <cx:pt idx="25454">0.11266666666666668</cx:pt>
          <cx:pt idx="25455">0.087333333333333332</cx:pt>
          <cx:pt idx="25456">3.0996666666666672</cx:pt>
          <cx:pt idx="25457">0.23383333333333334</cx:pt>
          <cx:pt idx="25458">0.3098333333333334</cx:pt>
          <cx:pt idx="25459">0.32250000000000001</cx:pt>
          <cx:pt idx="25460">0.33966666666666667</cx:pt>
          <cx:pt idx="25461">1.6260000000000003</cx:pt>
          <cx:pt idx="25462">0.22500000000000001</cx:pt>
          <cx:pt idx="25463">0.042833333333333334</cx:pt>
          <cx:pt idx="25464">3.785333333333333</cx:pt>
          <cx:pt idx="25465">0.36066666666666669</cx:pt>
          <cx:pt idx="25466">1.6766666666666667</cx:pt>
          <cx:pt idx="25467">0.043333333333333335</cx:pt>
          <cx:pt idx="25468">0.86366666666666669</cx:pt>
          <cx:pt idx="25469">0.52000000000000002</cx:pt>
          <cx:pt idx="25470">0.15566666666666665</cx:pt>
          <cx:pt idx="25471">0.16533333333333336</cx:pt>
          <cx:pt idx="25472">1.8069999999999999</cx:pt>
          <cx:pt idx="25473">0.43966666666666671</cx:pt>
          <cx:pt idx="25474">0.39066666666666666</cx:pt>
          <cx:pt idx="25475">0</cx:pt>
          <cx:pt idx="25476">0.012</cx:pt>
          <cx:pt idx="25477">0.749</cx:pt>
          <cx:pt idx="25478">0.17200000000000001</cx:pt>
          <cx:pt idx="25479">0.043666666666666666</cx:pt>
          <cx:pt idx="25480">3.0200983333333333</cx:pt>
          <cx:pt idx="25481">0.20036166666666669</cx:pt>
          <cx:pt idx="25482">0.47699000000000003</cx:pt>
          <cx:pt idx="25483">0.96078000000000008</cx:pt>
          <cx:pt idx="25484">0.81349166666666672</cx:pt>
          <cx:pt idx="25485">0.46779166666666666</cx:pt>
          <cx:pt idx="25486">0.081951666666666673</cx:pt>
          <cx:pt idx="25487">0.018731666666666667</cx:pt>
          <cx:pt idx="25488">1.7258266666666666</cx:pt>
          <cx:pt idx="25489">0</cx:pt>
          <cx:pt idx="25490">0.34168666666666664</cx:pt>
          <cx:pt idx="25491">0</cx:pt>
          <cx:pt idx="25492">0.52716333333333332</cx:pt>
          <cx:pt idx="25493">0.7524466666666666</cx:pt>
          <cx:pt idx="25494">0.074760000000000007</cx:pt>
          <cx:pt idx="25495">0.029770000000000001</cx:pt>
          <cx:pt idx="25496">1.4757674999999999</cx:pt>
          <cx:pt idx="25497">0.22854249999999998</cx:pt>
          <cx:pt idx="25498">0.35899500000000001</cx:pt>
          <cx:pt idx="25499">0.01269</cx:pt>
          <cx:pt idx="25500">0.396125</cx:pt>
          <cx:pt idx="25501">0.254635</cx:pt>
          <cx:pt idx="25502">0.14249500000000001</cx:pt>
          <cx:pt idx="25503">0.082284999999999997</cx:pt>
          <cx:pt idx="25504">1.8127149999999996</cx:pt>
          <cx:pt idx="25505">0.43676749999999998</cx:pt>
          <cx:pt idx="25506">0.1623125</cx:pt>
          <cx:pt idx="25507">0.28239749999999997</cx:pt>
          <cx:pt idx="25508">0.15202750000000001</cx:pt>
          <cx:pt idx="25509">0.44354249999999995</cx:pt>
          <cx:pt idx="25510">0.19342250000000002</cx:pt>
          <cx:pt idx="25511">0.14224500000000001</cx:pt>
          <cx:pt idx="25512">5.0930433333333331</cx:pt>
          <cx:pt idx="25513">0.5709833333333334</cx:pt>
          <cx:pt idx="25514">0.8395800000000001</cx:pt>
          <cx:pt idx="25515">2.0441266666666666</cx:pt>
          <cx:pt idx="25516">0.055189999999999996</cx:pt>
          <cx:pt idx="25517">1.0362666666666667</cx:pt>
          <cx:pt idx="25518">0.21340666666666666</cx:pt>
          <cx:pt idx="25519">0.33349000000000001</cx:pt>
          <cx:pt idx="25520">2.3613900000000001</cx:pt>
          <cx:pt idx="25521">0.31509500000000001</cx:pt>
          <cx:pt idx="25522">0.25940250000000004</cx:pt>
          <cx:pt idx="25523">0.73273250000000001</cx:pt>
          <cx:pt idx="25524">0.27394999999999997</cx:pt>
          <cx:pt idx="25525">0.54388749999999997</cx:pt>
          <cx:pt idx="25526">0.11941500000000001</cx:pt>
          <cx:pt idx="25527">0.1169075</cx:pt>
          <cx:pt idx="25528">2.3592499999999998</cx:pt>
          <cx:pt idx="25529">0.28325</cx:pt>
          <cx:pt idx="25530">0.34375</cx:pt>
          <cx:pt idx="25531">0.72725000000000006</cx:pt>
          <cx:pt idx="25532">0.12025</cx:pt>
          <cx:pt idx="25533">0.78625</cx:pt>
          <cx:pt idx="25534">0.082250000000000004</cx:pt>
          <cx:pt idx="25535">0.016250000000000001</cx:pt>
          <cx:pt idx="25536">2.0738333333333334</cx:pt>
          <cx:pt idx="25537">0.17799999999999999</cx:pt>
          <cx:pt idx="25538">0.44416666666666671</cx:pt>
          <cx:pt idx="25539">0.099333333333333329</cx:pt>
          <cx:pt idx="25540">0.11833333333333333</cx:pt>
          <cx:pt idx="25541">1.0503333333333333</cx:pt>
          <cx:pt idx="25542">0.1145</cx:pt>
          <cx:pt idx="25543">0.069166666666666668</cx:pt>
          <cx:pt idx="25544">3.0816666666666661</cx:pt>
          <cx:pt idx="25545">0.25666666666666671</cx:pt>
          <cx:pt idx="25546">0.90300000000000002</cx:pt>
          <cx:pt idx="25547">0</cx:pt>
          <cx:pt idx="25548">0.59466666666666668</cx:pt>
          <cx:pt idx="25549">1.0486666666666669</cx:pt>
          <cx:pt idx="25550">0.19866666666666666</cx:pt>
          <cx:pt idx="25551">0.080000000000000002</cx:pt>
          <cx:pt idx="25552">2.9890000000000003</cx:pt>
          <cx:pt idx="25553">0.15633333333333335</cx:pt>
          <cx:pt idx="25554">0.36033333333333334</cx:pt>
          <cx:pt idx="25555">0.34583333333333333</cx:pt>
          <cx:pt idx="25556">0.32633333333333331</cx:pt>
          <cx:pt idx="25557">1.5668333333333333</cx:pt>
          <cx:pt idx="25558">0.183</cx:pt>
          <cx:pt idx="25559">0.050333333333333334</cx:pt>
          <cx:pt idx="25560">2.6720000000000002</cx:pt>
          <cx:pt idx="25561">0.31666666666666671</cx:pt>
          <cx:pt idx="25562">0.40333333333333332</cx:pt>
          <cx:pt idx="25563">0.23600000000000002</cx:pt>
          <cx:pt idx="25564">0.85499999999999998</cx:pt>
          <cx:pt idx="25565">0.56533333333333335</cx:pt>
          <cx:pt idx="25566">0.2583333333333333</cx:pt>
          <cx:pt idx="25567">0.037333333333333336</cx:pt>
          <cx:pt idx="25568">1.4339999999999999</cx:pt>
          <cx:pt idx="25569">0.30299999999999999</cx:pt>
          <cx:pt idx="25570">0.29075000000000001</cx:pt>
          <cx:pt idx="25571">0</cx:pt>
          <cx:pt idx="25572">0.039</cx:pt>
          <cx:pt idx="25573">0.68125000000000002</cx:pt>
          <cx:pt idx="25574">0.086000000000000007</cx:pt>
          <cx:pt idx="25575">0.034000000000000002</cx:pt>
          <cx:pt idx="25576">2.2170000000000001</cx:pt>
          <cx:pt idx="25577">0.184</cx:pt>
          <cx:pt idx="25578">0.56700000000000006</cx:pt>
          <cx:pt idx="25579">0.1235</cx:pt>
          <cx:pt idx="25580">0.78783333333333339</cx:pt>
          <cx:pt idx="25581">0.43766666666666676</cx:pt>
          <cx:pt idx="25582">0.083166666666666667</cx:pt>
          <cx:pt idx="25583">0.033833333333333333</cx:pt>
          <cx:pt idx="25584">1.8475000000000001</cx:pt>
          <cx:pt idx="25585">0</cx:pt>
          <cx:pt idx="25586">0.35866666666666663</cx:pt>
          <cx:pt idx="25587">0.036499999999999998</cx:pt>
          <cx:pt idx="25588">0.43433333333333335</cx:pt>
          <cx:pt idx="25589">0.91149999999999998</cx:pt>
          <cx:pt idx="25590">0.070000000000000007</cx:pt>
          <cx:pt idx="25591">0.036499999999999998</cx:pt>
          <cx:pt idx="25592">1.8905000000000001</cx:pt>
          <cx:pt idx="25593">0.22450000000000001</cx:pt>
          <cx:pt idx="25594">0.62550000000000006</cx:pt>
          <cx:pt idx="25595">0.013000000000000001</cx:pt>
          <cx:pt idx="25596">0.45274999999999999</cx:pt>
          <cx:pt idx="25597">0.29849999999999999</cx:pt>
          <cx:pt idx="25598">0.16925000000000001</cx:pt>
          <cx:pt idx="25599">0.107</cx:pt>
          <cx:pt idx="25600">1.8785000000000001</cx:pt>
          <cx:pt idx="25601">0.28400000000000003</cx:pt>
          <cx:pt idx="25602">0.16950000000000001</cx:pt>
          <cx:pt idx="25603">0.29999999999999999</cx:pt>
          <cx:pt idx="25604">0.2525</cx:pt>
          <cx:pt idx="25605">0.47275</cx:pt>
          <cx:pt idx="25606">0.315</cx:pt>
          <cx:pt idx="25607">0.084750000000000006</cx:pt>
          <cx:pt idx="25608">4.9733333333333336</cx:pt>
          <cx:pt idx="25609">0.61399999999999999</cx:pt>
          <cx:pt idx="25610">0.85099999999999998</cx:pt>
          <cx:pt idx="25611">1.6123333333333334</cx:pt>
          <cx:pt idx="25612">0.13400000000000001</cx:pt>
          <cx:pt idx="25613">0.88200000000000001</cx:pt>
          <cx:pt idx="25614">0.38566666666666671</cx:pt>
          <cx:pt idx="25615">0.49433333333333335</cx:pt>
          <cx:pt idx="25616">2.4910174999999999</cx:pt>
          <cx:pt idx="25617">0.42604500000000001</cx:pt>
          <cx:pt idx="25618">0.56539250000000008</cx:pt>
          <cx:pt idx="25619">0.6199675</cx:pt>
          <cx:pt idx="25620">0.080305000000000015</cx:pt>
          <cx:pt idx="25621">0.61192500000000005</cx:pt>
          <cx:pt idx="25622">0.066797499999999996</cx:pt>
          <cx:pt idx="25623">0.120585</cx:pt>
          <cx:pt idx="25624">2.6372499999999999</cx:pt>
          <cx:pt idx="25625">0.25075000000000003</cx:pt>
          <cx:pt idx="25626">0.26224999999999998</cx:pt>
          <cx:pt idx="25627">0.53525</cx:pt>
          <cx:pt idx="25628">0.27400000000000002</cx:pt>
          <cx:pt idx="25629">1.1805000000000001</cx:pt>
          <cx:pt idx="25630">0.11925000000000001</cx:pt>
          <cx:pt idx="25631">0.01525</cx:pt>
          <cx:pt idx="25632">2.1708333333333334</cx:pt>
          <cx:pt idx="25633">0.11333333333333333</cx:pt>
          <cx:pt idx="25634">0.6911666666666666</cx:pt>
          <cx:pt idx="25635">0.10300000000000001</cx:pt>
          <cx:pt idx="25636">0.35283333333333333</cx:pt>
          <cx:pt idx="25637">0.76350000000000007</cx:pt>
          <cx:pt idx="25638">0.10433333333333333</cx:pt>
          <cx:pt idx="25639">0.042666666666666665</cx:pt>
          <cx:pt idx="25640">2.0796666666666668</cx:pt>
          <cx:pt idx="25641">0.26633333333333331</cx:pt>
          <cx:pt idx="25642">0.23600000000000002</cx:pt>
          <cx:pt idx="25643">0</cx:pt>
          <cx:pt idx="25644">0.60399999999999998</cx:pt>
          <cx:pt idx="25645">0.78600000000000003</cx:pt>
          <cx:pt idx="25646">0.12833333333333335</cx:pt>
          <cx:pt idx="25647">0.059000000000000004</cx:pt>
          <cx:pt idx="25648">3.0506666666666669</cx:pt>
          <cx:pt idx="25649">0.15966666666666665</cx:pt>
          <cx:pt idx="25650">0.35699999999999998</cx:pt>
          <cx:pt idx="25651">0.40400000000000003</cx:pt>
          <cx:pt idx="25652">0.23933333333333334</cx:pt>
          <cx:pt idx="25653">1.5699999999999998</cx:pt>
          <cx:pt idx="25654">0.26783333333333331</cx:pt>
          <cx:pt idx="25655">0.052833333333333336</cx:pt>
          <cx:pt idx="25656">2.3973333333333335</cx:pt>
          <cx:pt idx="25657">0.36233333333333334</cx:pt>
          <cx:pt idx="25658">0.68933333333333335</cx:pt>
          <cx:pt idx="25659">0.014333333333333335</cx:pt>
          <cx:pt idx="25660">0.8656666666666667</cx:pt>
          <cx:pt idx="25661">0.32733333333333337</cx:pt>
          <cx:pt idx="25662">0.10633333333333334</cx:pt>
          <cx:pt idx="25663">0.032000000000000001</cx:pt>
          <cx:pt idx="25664">1.81175</cx:pt>
          <cx:pt idx="25665">0.27024999999999999</cx:pt>
          <cx:pt idx="25666">0.64800000000000002</cx:pt>
          <cx:pt idx="25667">0</cx:pt>
          <cx:pt idx="25668">0.072499999999999995</cx:pt>
          <cx:pt idx="25669">0.65125</cx:pt>
          <cx:pt idx="25670">0.14350000000000002</cx:pt>
          <cx:pt idx="25671">0.026249999999999999</cx:pt>
          <cx:pt idx="25672">2.581</cx:pt>
          <cx:pt idx="25673">0.16700000000000001</cx:pt>
          <cx:pt idx="25674">0.35316666666666663</cx:pt>
          <cx:pt idx="25675">0.33900000000000002</cx:pt>
          <cx:pt idx="25676">0.96883333333333344</cx:pt>
          <cx:pt idx="25677">0.48083333333333339</cx:pt>
          <cx:pt idx="25678">0.161</cx:pt>
          <cx:pt idx="25679">0.11116666666666668</cx:pt>
          <cx:pt idx="25680">1.6993333333333334</cx:pt>
          <cx:pt idx="25681">0</cx:pt>
          <cx:pt idx="25682">0.34316666666666668</cx:pt>
          <cx:pt idx="25683">0.032833333333333332</cx:pt>
          <cx:pt idx="25684">0.39733333333333332</cx:pt>
          <cx:pt idx="25685">0.83050000000000002</cx:pt>
          <cx:pt idx="25686">0.061666666666666668</cx:pt>
          <cx:pt idx="25687">0.033833333333333333</cx:pt>
          <cx:pt idx="25688">1.393</cx:pt>
          <cx:pt idx="25689">0.22825000000000001</cx:pt>
          <cx:pt idx="25690">0.21124999999999999</cx:pt>
          <cx:pt idx="25691">0.059000000000000004</cx:pt>
          <cx:pt idx="25692">0.47000000000000003</cx:pt>
          <cx:pt idx="25693">0.1575</cx:pt>
          <cx:pt idx="25694">0.17000000000000001</cx:pt>
          <cx:pt idx="25695">0.097000000000000003</cx:pt>
          <cx:pt idx="25696">1.3805000000000001</cx:pt>
          <cx:pt idx="25697">0.24349999999999999</cx:pt>
          <cx:pt idx="25698">0.057000000000000002</cx:pt>
          <cx:pt idx="25699">0.2135</cx:pt>
          <cx:pt idx="25700">0.19875000000000001</cx:pt>
          <cx:pt idx="25701">0.38950000000000001</cx:pt>
          <cx:pt idx="25702">0.19450000000000001</cx:pt>
          <cx:pt idx="25703">0.083750000000000005</cx:pt>
          <cx:pt idx="25704">4.046333333333334</cx:pt>
          <cx:pt idx="25705">0.34366666666666668</cx:pt>
          <cx:pt idx="25706">0.6236666666666667</cx:pt>
          <cx:pt idx="25707">1.4323333333333332</cx:pt>
          <cx:pt idx="25708">0.002</cx:pt>
          <cx:pt idx="25709">0.80900000000000005</cx:pt>
          <cx:pt idx="25710">0.49233333333333335</cx:pt>
          <cx:pt idx="25711">0.34333333333333332</cx:pt>
          <cx:pt idx="25712">2.2992500000000002</cx:pt>
          <cx:pt idx="25713">0.23800000000000002</cx:pt>
          <cx:pt idx="25714">0.29949999999999999</cx:pt>
          <cx:pt idx="25715">0.55474999999999997</cx:pt>
          <cx:pt idx="25716">0.37175000000000002</cx:pt>
          <cx:pt idx="25717">0.54425000000000001</cx:pt>
          <cx:pt idx="25718">0.17649999999999999</cx:pt>
          <cx:pt idx="25719">0.1145</cx:pt>
          <cx:pt idx="25720">2.3442500000000002</cx:pt>
          <cx:pt idx="25721">0.26700000000000002</cx:pt>
          <cx:pt idx="25722">0.089499999999999996</cx:pt>
          <cx:pt idx="25723">0.37675000000000003</cx:pt>
          <cx:pt idx="25724">0.01175</cx:pt>
          <cx:pt idx="25725">1.4724999999999999</cx:pt>
          <cx:pt idx="25726">0.10675</cx:pt>
          <cx:pt idx="25727">0.02</cx:pt>
          <cx:pt idx="25728">1.2384999999999999</cx:pt>
          <cx:pt idx="25729">0.17649999999999999</cx:pt>
          <cx:pt idx="25730">0.048166666666666663</cx:pt>
          <cx:pt idx="25731">0.11966666666666667</cx:pt>
          <cx:pt idx="25732">0.25766666666666671</cx:pt>
          <cx:pt idx="25733">0.46483333333333332</cx:pt>
          <cx:pt idx="25734">0.10816666666666667</cx:pt>
          <cx:pt idx="25735">0.063500000000000001</cx:pt>
          <cx:pt idx="25736">2.4559999999999995</cx:pt>
          <cx:pt idx="25737">0.34966666666666668</cx:pt>
          <cx:pt idx="25738">0.66100000000000003</cx:pt>
          <cx:pt idx="25739">0</cx:pt>
          <cx:pt idx="25740">0.55133333333333334</cx:pt>
          <cx:pt idx="25741">0.73133333333333339</cx:pt>
          <cx:pt idx="25742">0.12066666666666667</cx:pt>
          <cx:pt idx="25743">0.042000000000000003</cx:pt>
          <cx:pt idx="25744">3.754666666666667</cx:pt>
          <cx:pt idx="25745">0.19083333333333335</cx:pt>
          <cx:pt idx="25746">0.76783333333333337</cx:pt>
          <cx:pt idx="25747">0.39616666666666667</cx:pt>
          <cx:pt idx="25748">0.19350000000000001</cx:pt>
          <cx:pt idx="25749">1.9658333333333333</cx:pt>
          <cx:pt idx="25750">0.16283333333333336</cx:pt>
          <cx:pt idx="25751">0.077666666666666676</cx:pt>
          <cx:pt idx="25752">2.3336666666666668</cx:pt>
          <cx:pt idx="25753">0.3036666666666667</cx:pt>
          <cx:pt idx="25754">0.57899999999999996</cx:pt>
          <cx:pt idx="25755">0.0040000000000000001</cx:pt>
          <cx:pt idx="25756">0.83566666666666667</cx:pt>
          <cx:pt idx="25757">0.30299999999999994</cx:pt>
          <cx:pt idx="25758">0.18266666666666667</cx:pt>
          <cx:pt idx="25759">0.12566666666666668</cx:pt>
          <cx:pt idx="25760">1.3454999999999999</cx:pt>
          <cx:pt idx="25761">0.24925</cx:pt>
          <cx:pt idx="25762">0.036249999999999998</cx:pt>
          <cx:pt idx="25763">0.024</cx:pt>
          <cx:pt idx="25764">0.127</cx:pt>
          <cx:pt idx="25765">0.66375000000000006</cx:pt>
          <cx:pt idx="25766">0.2215</cx:pt>
          <cx:pt idx="25767">0.02375</cx:pt>
          <cx:pt idx="25768">0.99640000000000006</cx:pt>
          <cx:pt idx="25769">0.14400000000000002</cx:pt>
          <cx:pt idx="25770">0.059400000000000001</cx:pt>
          <cx:pt idx="25771">0.0126</cx:pt>
          <cx:pt idx="25772">0.31580000000000003</cx:pt>
          <cx:pt idx="25773">0.28539999999999999</cx:pt>
          <cx:pt idx="25774">0.1172</cx:pt>
          <cx:pt idx="25775">0.062</cx:pt>
          <cx:pt idx="25776">1.6389999999999998</cx:pt>
          <cx:pt idx="25777">0</cx:pt>
          <cx:pt idx="25778">0.46150000000000002</cx:pt>
          <cx:pt idx="25779">0.012166666666666666</cx:pt>
          <cx:pt idx="25780">0.36733333333333335</cx:pt>
          <cx:pt idx="25781">0.68049999999999988</cx:pt>
          <cx:pt idx="25782">0.083500000000000005</cx:pt>
          <cx:pt idx="25783">0.034000000000000002</cx:pt>
          <cx:pt idx="25784">1.5375000000000001</cx:pt>
          <cx:pt idx="25785">0.17899999999999999</cx:pt>
          <cx:pt idx="25786">0.013000000000000001</cx:pt>
          <cx:pt idx="25787">0.065250000000000002</cx:pt>
          <cx:pt idx="25788">0.66649999999999998</cx:pt>
          <cx:pt idx="25789">0.38325000000000004</cx:pt>
          <cx:pt idx="25790">0.14699999999999999</cx:pt>
          <cx:pt idx="25791">0.083500000000000005</cx:pt>
          <cx:pt idx="25792">2.06575</cx:pt>
          <cx:pt idx="25793">0.22925000000000001</cx:pt>
          <cx:pt idx="25794">0.57225000000000004</cx:pt>
          <cx:pt idx="25795">0.23025000000000001</cx:pt>
          <cx:pt idx="25796">0.247</cx:pt>
          <cx:pt idx="25797">0.49175000000000002</cx:pt>
          <cx:pt idx="25798">0.19750000000000001</cx:pt>
          <cx:pt idx="25799">0.097750000000000004</cx:pt>
          <cx:pt idx="25800">3.1046666666666667</cx:pt>
          <cx:pt idx="25801">0.56233333333333335</cx:pt>
          <cx:pt idx="25802">0.40400000000000003</cx:pt>
          <cx:pt idx="25803">1.0700000000000001</cx:pt>
          <cx:pt idx="25804">0</cx:pt>
          <cx:pt idx="25805">0.74566666666666659</cx:pt>
          <cx:pt idx="25806">0.247</cx:pt>
          <cx:pt idx="25807">0.075666666666666674</cx:pt>
          <cx:pt idx="25808">2.6895000000000002</cx:pt>
          <cx:pt idx="25809">0.30099999999999999</cx:pt>
          <cx:pt idx="25810">0.59250000000000003</cx:pt>
          <cx:pt idx="25811">0.60199999999999998</cx:pt>
          <cx:pt idx="25812">0.28025</cx:pt>
          <cx:pt idx="25813">0.68974999999999997</cx:pt>
          <cx:pt idx="25814">0.10975</cx:pt>
          <cx:pt idx="25815">0.11425</cx:pt>
          <cx:pt idx="25816">2.6615000000000002</cx:pt>
          <cx:pt idx="25817">0.28600000000000003</cx:pt>
          <cx:pt idx="25818">0.54800000000000004</cx:pt>
          <cx:pt idx="25819">0.03125</cx:pt>
          <cx:pt idx="25820">0.17824999999999999</cx:pt>
          <cx:pt idx="25821">1.4417500000000001</cx:pt>
          <cx:pt idx="25822">0.14799999999999999</cx:pt>
          <cx:pt idx="25823">0.028250000000000001</cx:pt>
          <cx:pt idx="25824">1.4175</cx:pt>
          <cx:pt idx="25825">0.23050000000000001</cx:pt>
          <cx:pt idx="25826">0.32450000000000001</cx:pt>
          <cx:pt idx="25827">0.10083333333333333</cx:pt>
          <cx:pt idx="25828">0.15316666666666667</cx:pt>
          <cx:pt idx="25829">0.45216666666666666</cx:pt>
          <cx:pt idx="25830">0.066333333333333327</cx:pt>
          <cx:pt idx="25831">0.089999999999999997</cx:pt>
          <cx:pt idx="25832">1.9333333333333331</cx:pt>
          <cx:pt idx="25833">0.23200000000000001</cx:pt>
          <cx:pt idx="25834">0.19800000000000001</cx:pt>
          <cx:pt idx="25835">0</cx:pt>
          <cx:pt idx="25836">0.60933333333333339</cx:pt>
          <cx:pt idx="25837">0.73599999999999999</cx:pt>
          <cx:pt idx="25838">0.10466666666666667</cx:pt>
          <cx:pt idx="25839">0.053333333333333337</cx:pt>
          <cx:pt idx="25840">3.177</cx:pt>
          <cx:pt idx="25841">0.13816666666666666</cx:pt>
          <cx:pt idx="25842">0.44383333333333336</cx:pt>
          <cx:pt idx="25843">0.36066666666666669</cx:pt>
          <cx:pt idx="25844">0.14899999999999999</cx:pt>
          <cx:pt idx="25845">1.8949999999999998</cx:pt>
          <cx:pt idx="25846">0.094833333333333325</cx:pt>
          <cx:pt idx="25847">0.095500000000000002</cx:pt>
          <cx:pt idx="25848">1.6113333333333335</cx:pt>
          <cx:pt idx="25849">0.28366666666666668</cx:pt>
          <cx:pt idx="25850">0.27266666666666661</cx:pt>
          <cx:pt idx="25851">0.025333333333333333</cx:pt>
          <cx:pt idx="25852">0.61033333333333339</cx:pt>
          <cx:pt idx="25853">0.30166666666666669</cx:pt>
          <cx:pt idx="25854">0.089999999999999997</cx:pt>
          <cx:pt idx="25855">0.027666666666666669</cx:pt>
          <cx:pt idx="25856">1.913</cx:pt>
          <cx:pt idx="25857">0.28125</cx:pt>
          <cx:pt idx="25858">0.126</cx:pt>
          <cx:pt idx="25859">0.29299999999999998</cx:pt>
          <cx:pt idx="25860">0.2155</cx:pt>
          <cx:pt idx="25861">0.67349999999999999</cx:pt>
          <cx:pt idx="25862">0.29249999999999998</cx:pt>
          <cx:pt idx="25863">0.03125</cx:pt>
          <cx:pt idx="25864">0.37088400000000005</cx:pt>
          <cx:pt idx="25865">0.146702</cx:pt>
          <cx:pt idx="25866">0.040028000000000001</cx:pt>
          <cx:pt idx="25867">0.012636</cx:pt>
          <cx:pt idx="25868">0</cx:pt>
          <cx:pt idx="25869">0.03022</cx:pt>
          <cx:pt idx="25870">0.14129800000000001</cx:pt>
          <cx:pt idx="25871">0</cx:pt>
          <cx:pt idx="25872">1.664166666666667</cx:pt>
          <cx:pt idx="25873">0</cx:pt>
          <cx:pt idx="25874">0.43049999999999999</cx:pt>
          <cx:pt idx="25875">0.090333333333333335</cx:pt>
          <cx:pt idx="25876">0.45350000000000001</cx:pt>
          <cx:pt idx="25877">0.57950000000000002</cx:pt>
          <cx:pt idx="25878">0.073666666666666672</cx:pt>
          <cx:pt idx="25879">0.036666666666666667</cx:pt>
          <cx:pt idx="25880">1.7972775000000001</cx:pt>
          <cx:pt idx="25881">0.21064750000000002</cx:pt>
          <cx:pt idx="25882">0.34148500000000004</cx:pt>
          <cx:pt idx="25883">0.071830000000000005</cx:pt>
          <cx:pt idx="25884">0.44330750000000002</cx:pt>
          <cx:pt idx="25885">0.38777</cx:pt>
          <cx:pt idx="25886">0.23891499999999999</cx:pt>
          <cx:pt idx="25887">0.10332250000000001</cx:pt>
          <cx:pt idx="25888">2.7846666666666668</cx:pt>
          <cx:pt idx="25889">0.33333333333333331</cx:pt>
          <cx:pt idx="25890">0.79433333333333322</cx:pt>
          <cx:pt idx="25891">0.35000000000000003</cx:pt>
          <cx:pt idx="25892">0.28533333333333333</cx:pt>
          <cx:pt idx="25893">0.57033333333333325</cx:pt>
          <cx:pt idx="25894">0.30299999999999999</cx:pt>
          <cx:pt idx="25895">0.14833333333333334</cx:pt>
          <cx:pt idx="25896">3.1456666666666662</cx:pt>
          <cx:pt idx="25897">0.53266666666666662</cx:pt>
          <cx:pt idx="25898">0.50800000000000001</cx:pt>
          <cx:pt idx="25899">0.8626666666666668</cx:pt>
          <cx:pt idx="25900">0.0036666666666666666</cx:pt>
          <cx:pt idx="25901">0.93200000000000005</cx:pt>
          <cx:pt idx="25902">0.16400000000000001</cx:pt>
          <cx:pt idx="25903">0.14266666666666666</cx:pt>
          <cx:pt idx="25904">3.0867499999999999</cx:pt>
          <cx:pt idx="25905">0.32024999999999998</cx:pt>
          <cx:pt idx="25906">0.9335</cx:pt>
          <cx:pt idx="25907">0.55000000000000004</cx:pt>
          <cx:pt idx="25908">0.41625000000000001</cx:pt>
          <cx:pt idx="25909">0.59499999999999997</cx:pt>
          <cx:pt idx="25910">0.15525</cx:pt>
          <cx:pt idx="25911">0.11650000000000001</cx:pt>
          <cx:pt idx="25912">4.0317499999999997</cx:pt>
          <cx:pt idx="25913">0.29875000000000002</cx:pt>
          <cx:pt idx="25914">1.0487500000000001</cx:pt>
          <cx:pt idx="25915">0.01375</cx:pt>
          <cx:pt idx="25916">0.22075</cx:pt>
          <cx:pt idx="25917">2.2767499999999998</cx:pt>
          <cx:pt idx="25918">0.15175</cx:pt>
          <cx:pt idx="25919">0.021250000000000002</cx:pt>
          <cx:pt idx="25920">1.6413333333333331</cx:pt>
          <cx:pt idx="25921">0.1605</cx:pt>
          <cx:pt idx="25922">0.69833333333333336</cx:pt>
          <cx:pt idx="25923">0.10016666666666667</cx:pt>
          <cx:pt idx="25924">0.12033333333333333</cx:pt>
          <cx:pt idx="25925">0.45100000000000001</cx:pt>
          <cx:pt idx="25926">0.083500000000000005</cx:pt>
          <cx:pt idx="25927">0.0275</cx:pt>
          <cx:pt idx="25928">2.0966666666666671</cx:pt>
          <cx:pt idx="25929">0.33366666666666667</cx:pt>
          <cx:pt idx="25930">0.13866666666666669</cx:pt>
          <cx:pt idx="25931">0.021333333333333333</cx:pt>
          <cx:pt idx="25932">0.55466666666666664</cx:pt>
          <cx:pt idx="25933">0.77466666666666661</cx:pt>
          <cx:pt idx="25934">0.20100000000000001</cx:pt>
          <cx:pt idx="25935">0.072666666666666671</cx:pt>
          <cx:pt idx="25936">3.2058333333333335</cx:pt>
          <cx:pt idx="25937">0.22383333333333336</cx:pt>
          <cx:pt idx="25938">0.63400000000000001</cx:pt>
          <cx:pt idx="25939">0.36983333333333335</cx:pt>
          <cx:pt idx="25940">0.13800000000000001</cx:pt>
          <cx:pt idx="25941">1.6659999999999997</cx:pt>
          <cx:pt idx="25942">0.13</cx:pt>
          <cx:pt idx="25943">0.044166666666666667</cx:pt>
          <cx:pt idx="25944">1.5526666666666669</cx:pt>
          <cx:pt idx="25945">0.31900000000000001</cx:pt>
          <cx:pt idx="25946">0.3746666666666667</cx:pt>
          <cx:pt idx="25947">0.016333333333333332</cx:pt>
          <cx:pt idx="25948">0.41066666666666668</cx:pt>
          <cx:pt idx="25949">0.3113333333333333</cx:pt>
          <cx:pt idx="25950">0.093666666666666676</cx:pt>
          <cx:pt idx="25951">0.027</cx:pt>
          <cx:pt idx="25952">1.752</cx:pt>
          <cx:pt idx="25953">0.29875000000000002</cx:pt>
          <cx:pt idx="25954">0.36499999999999999</cx:pt>
          <cx:pt idx="25955">0</cx:pt>
          <cx:pt idx="25956">0.043500000000000004</cx:pt>
          <cx:pt idx="25957">0.84575</cx:pt>
          <cx:pt idx="25958">0.17375000000000002</cx:pt>
          <cx:pt idx="25959">0.025250000000000002</cx:pt>
          <cx:pt idx="25960">0.39180000000000004</cx:pt>
          <cx:pt idx="25961">0.126</cx:pt>
          <cx:pt idx="25962">0.046800000000000001</cx:pt>
          <cx:pt idx="25963">0.0126</cx:pt>
          <cx:pt idx="25964">0.021399999999999999</cx:pt>
          <cx:pt idx="25965">0.036000000000000004</cx:pt>
          <cx:pt idx="25966">0.14660000000000001</cx:pt>
          <cx:pt idx="25967">0.0023999999999999998</cx:pt>
          <cx:pt idx="25968">1.2553333333333334</cx:pt>
          <cx:pt idx="25969">0</cx:pt>
          <cx:pt idx="25970">0.1605</cx:pt>
          <cx:pt idx="25971">0.063166666666666663</cx:pt>
          <cx:pt idx="25972">0.38400000000000001</cx:pt>
          <cx:pt idx="25973">0.46566666666666667</cx:pt>
          <cx:pt idx="25974">0.14916666666666667</cx:pt>
          <cx:pt idx="25975">0.032833333333333339</cx:pt>
          <cx:pt idx="25976">1.73075</cx:pt>
          <cx:pt idx="25977">0.20500000000000002</cx:pt>
          <cx:pt idx="25978">0.57925000000000004</cx:pt>
          <cx:pt idx="25979">0.017500000000000002</cx:pt>
          <cx:pt idx="25980">0.30049999999999999</cx:pt>
          <cx:pt idx="25981">0.34150000000000003</cx:pt>
          <cx:pt idx="25982">0.25900000000000001</cx:pt>
          <cx:pt idx="25983">0.028000000000000001</cx:pt>
          <cx:pt idx="25984">2.5009999999999999</cx:pt>
          <cx:pt idx="25985">0.313</cx:pt>
          <cx:pt idx="25986">0.4963333333333334</cx:pt>
          <cx:pt idx="25987">0.33033333333333331</cx:pt>
          <cx:pt idx="25988">0.29899999999999999</cx:pt>
          <cx:pt idx="25989">0.74366666666666681</cx:pt>
          <cx:pt idx="25990">0.23999999999999999</cx:pt>
          <cx:pt idx="25991">0.078666666666666663</cx:pt>
          <cx:pt idx="25992">4.6446666666666667</cx:pt>
          <cx:pt idx="25993">0.55066666666666664</cx:pt>
          <cx:pt idx="25994">0.93633333333333335</cx:pt>
          <cx:pt idx="25995">2.2226666666666666</cx:pt>
          <cx:pt idx="25996">0.15033333333333335</cx:pt>
          <cx:pt idx="25997">0.31766666666666671</cx:pt>
          <cx:pt idx="25998">0.30066666666666669</cx:pt>
          <cx:pt idx="25999">0.16633333333333333</cx:pt>
          <cx:pt idx="26000">2.96075</cx:pt>
          <cx:pt idx="26001">0.35825000000000001</cx:pt>
          <cx:pt idx="26002">0.63850000000000007</cx:pt>
          <cx:pt idx="26003">0.8105</cx:pt>
          <cx:pt idx="26004">0.20800000000000002</cx:pt>
          <cx:pt idx="26005">0.65975000000000006</cx:pt>
          <cx:pt idx="26006">0.20375000000000001</cx:pt>
          <cx:pt idx="26007">0.082000000000000003</cx:pt>
          <cx:pt idx="26008">2.4537499999999999</cx:pt>
          <cx:pt idx="26009">0.25600000000000001</cx:pt>
          <cx:pt idx="26010">0.27224999999999999</cx:pt>
          <cx:pt idx="26011">0.28725000000000001</cx:pt>
          <cx:pt idx="26012">0.11800000000000001</cx:pt>
          <cx:pt idx="26013">1.37775</cx:pt>
          <cx:pt idx="26014">0.10400000000000001</cx:pt>
          <cx:pt idx="26015">0.0385</cx:pt>
          <cx:pt idx="26016">1.7903333333333336</cx:pt>
          <cx:pt idx="26017">0.1305</cx:pt>
          <cx:pt idx="26018">0.67900000000000005</cx:pt>
          <cx:pt idx="26019">0.058833333333333335</cx:pt>
          <cx:pt idx="26020">0.036999999999999998</cx:pt>
          <cx:pt idx="26021">0.71433333333333326</cx:pt>
          <cx:pt idx="26022">0.11466666666666668</cx:pt>
          <cx:pt idx="26023">0.056000000000000001</cx:pt>
          <cx:pt idx="26024">1.8100000000000001</cx:pt>
          <cx:pt idx="26025">0.22233333333333336</cx:pt>
          <cx:pt idx="26026">0.42866666666666675</cx:pt>
          <cx:pt idx="26027">0</cx:pt>
          <cx:pt idx="26028">0.27600000000000002</cx:pt>
          <cx:pt idx="26029">0.46933333333333338</cx:pt>
          <cx:pt idx="26030">0.309</cx:pt>
          <cx:pt idx="26031">0.10466666666666667</cx:pt>
          <cx:pt idx="26032">2.8458333333333337</cx:pt>
          <cx:pt idx="26033">0.14883333333333335</cx:pt>
          <cx:pt idx="26034">0.46333333333333337</cx:pt>
          <cx:pt idx="26035">0.23466666666666666</cx:pt>
          <cx:pt idx="26036">0.084666666666666668</cx:pt>
          <cx:pt idx="26037">1.6475</cx:pt>
          <cx:pt idx="26038">0.20983333333333334</cx:pt>
          <cx:pt idx="26039">0.057000000000000002</cx:pt>
          <cx:pt idx="26040">2.9436666666666667</cx:pt>
          <cx:pt idx="26041">0.41200000000000003</cx:pt>
          <cx:pt idx="26042">0.73399999999999999</cx:pt>
          <cx:pt idx="26043">0.19500000000000001</cx:pt>
          <cx:pt idx="26044">0.8623333333333334</cx:pt>
          <cx:pt idx="26045">0.44066666666666671</cx:pt>
          <cx:pt idx="26046">0.23700000000000002</cx:pt>
          <cx:pt idx="26047">0.062666666666666662</cx:pt>
          <cx:pt idx="26048">1.554</cx:pt>
          <cx:pt idx="26049">0.30775000000000002</cx:pt>
          <cx:pt idx="26050">0.40625</cx:pt>
          <cx:pt idx="26051">0</cx:pt>
          <cx:pt idx="26052">0.030499999999999999</cx:pt>
          <cx:pt idx="26053">0.70125000000000004</cx:pt>
          <cx:pt idx="26054">0.088749999999999996</cx:pt>
          <cx:pt idx="26055">0.0195</cx:pt>
          <cx:pt idx="26056">2.6248333333333336</cx:pt>
          <cx:pt idx="26057">0.21033333333333334</cx:pt>
          <cx:pt idx="26058">0.88983333333333337</cx:pt>
          <cx:pt idx="26059">0.5538333333333334</cx:pt>
          <cx:pt idx="26060">0.42733333333333334</cx:pt>
          <cx:pt idx="26061">0.39866666666666667</cx:pt>
          <cx:pt idx="26062">0.122</cx:pt>
          <cx:pt idx="26063">0.022833333333333334</cx:pt>
          <cx:pt idx="26064">1.4838333333333331</cx:pt>
          <cx:pt idx="26065">0</cx:pt>
          <cx:pt idx="26066">0.4248333333333334</cx:pt>
          <cx:pt idx="26067">0</cx:pt>
          <cx:pt idx="26068">0.34783333333333333</cx:pt>
          <cx:pt idx="26069">0.60099999999999998</cx:pt>
          <cx:pt idx="26070">0.078333333333333324</cx:pt>
          <cx:pt idx="26071">0.031833333333333332</cx:pt>
          <cx:pt idx="26072">1.7172499999999999</cx:pt>
          <cx:pt idx="26073">0.20450000000000002</cx:pt>
          <cx:pt idx="26074">0.34525</cx:pt>
          <cx:pt idx="26075">0.01525</cx:pt>
          <cx:pt idx="26076">0.52849999999999997</cx:pt>
          <cx:pt idx="26077">0.36899999999999999</cx:pt>
          <cx:pt idx="26078">0.20025000000000001</cx:pt>
          <cx:pt idx="26079">0.0545</cx:pt>
          <cx:pt idx="26080">1.9626666666666668</cx:pt>
          <cx:pt idx="26081">0.31966666666666671</cx:pt>
          <cx:pt idx="26082">0.129</cx:pt>
          <cx:pt idx="26083">0.29033333333333333</cx:pt>
          <cx:pt idx="26084">0.22900000000000001</cx:pt>
          <cx:pt idx="26085">0.6156666666666667</cx:pt>
          <cx:pt idx="26086">0.29533333333333334</cx:pt>
          <cx:pt idx="26087">0.083666666666666667</cx:pt>
          <cx:pt idx="26088">5.5166666666666666</cx:pt>
          <cx:pt idx="26089">0.57500000000000007</cx:pt>
          <cx:pt idx="26090">0.78233333333333344</cx:pt>
          <cx:pt idx="26091">3.0230000000000001</cx:pt>
          <cx:pt idx="26092">0.018000000000000002</cx:pt>
          <cx:pt idx="26093">0.66300000000000003</cx:pt>
          <cx:pt idx="26094">0.23933333333333334</cx:pt>
          <cx:pt idx="26095">0.216</cx:pt>
          <cx:pt idx="26096">2.0655000000000001</cx:pt>
          <cx:pt idx="26097">0.23100000000000001</cx:pt>
          <cx:pt idx="26098">0.39450000000000002</cx:pt>
          <cx:pt idx="26099">0.46550000000000002</cx:pt>
          <cx:pt idx="26100">0.16600000000000001</cx:pt>
          <cx:pt idx="26101">0.64524999999999999</cx:pt>
          <cx:pt idx="26102">0.075999999999999998</cx:pt>
          <cx:pt idx="26103">0.087250000000000008</cx:pt>
          <cx:pt idx="26104">2.0150000000000001</cx:pt>
          <cx:pt idx="26105">0.19275</cx:pt>
          <cx:pt idx="26106">0.23750000000000002</cx:pt>
          <cx:pt idx="26107">0.61950000000000005</cx:pt>
          <cx:pt idx="26108">0.11375</cx:pt>
          <cx:pt idx="26109">0.72399999999999998</cx:pt>
          <cx:pt idx="26110">0.094750000000000001</cx:pt>
          <cx:pt idx="26111">0.032750000000000001</cx:pt>
          <cx:pt idx="26112">1.4625000000000001</cx:pt>
          <cx:pt idx="26113">0.11983333333333333</cx:pt>
          <cx:pt idx="26114">0.16816666666666666</cx:pt>
          <cx:pt idx="26115">0.095833333333333326</cx:pt>
          <cx:pt idx="26116">0.11233333333333333</cx:pt>
          <cx:pt idx="26117">0.75583333333333325</cx:pt>
          <cx:pt idx="26118">0.13400000000000001</cx:pt>
          <cx:pt idx="26119">0.076499999999999999</cx:pt>
          <cx:pt idx="26120">1.9503333333333337</cx:pt>
          <cx:pt idx="26121">0.26300000000000001</cx:pt>
          <cx:pt idx="26122">0.35699999999999993</cx:pt>
          <cx:pt idx="26123">0</cx:pt>
          <cx:pt idx="26124">0.6123333333333334</cx:pt>
          <cx:pt idx="26125">0.48666666666666669</cx:pt>
          <cx:pt idx="26126">0.13566666666666666</cx:pt>
          <cx:pt idx="26127">0.095666666666666678</cx:pt>
          <cx:pt idx="26128">3.3514999999999997</cx:pt>
          <cx:pt idx="26129">0.16300000000000001</cx:pt>
          <cx:pt idx="26130">0.71216666666666673</cx:pt>
          <cx:pt idx="26131">0.26966666666666667</cx:pt>
          <cx:pt idx="26132">0.3056666666666667</cx:pt>
          <cx:pt idx="26133">1.5978333333333332</cx:pt>
          <cx:pt idx="26134">0.21966666666666665</cx:pt>
          <cx:pt idx="26135">0.083500000000000005</cx:pt>
          <cx:pt idx="26136">2.595333333333333</cx:pt>
          <cx:pt idx="26137">0.29899999999999999</cx:pt>
          <cx:pt idx="26138">0.22</cx:pt>
          <cx:pt idx="26139">0.19800000000000001</cx:pt>
          <cx:pt idx="26140">0.85699999999999998</cx:pt>
          <cx:pt idx="26141">0.80299999999999994</cx:pt>
          <cx:pt idx="26142">0.14200000000000002</cx:pt>
          <cx:pt idx="26143">0.07633333333333335</cx:pt>
          <cx:pt idx="26144">1.4470000000000001</cx:pt>
          <cx:pt idx="26145">0.30099999999999999</cx:pt>
          <cx:pt idx="26146">0.2445</cx:pt>
          <cx:pt idx="26147">0</cx:pt>
          <cx:pt idx="26148">0.09425</cx:pt>
          <cx:pt idx="26149">0.63624999999999998</cx:pt>
          <cx:pt idx="26150">0.14899999999999999</cx:pt>
          <cx:pt idx="26151">0.021999999999999999</cx:pt>
          <cx:pt idx="26152">2.9121666666666659</cx:pt>
          <cx:pt idx="26153">0.17200000000000001</cx:pt>
          <cx:pt idx="26154">0.80333333333333323</cx:pt>
          <cx:pt idx="26155">0.69350000000000001</cx:pt>
          <cx:pt idx="26156">0.72266666666666668</cx:pt>
          <cx:pt idx="26157">0.38133333333333336</cx:pt>
          <cx:pt idx="26158">0.09866666666666668</cx:pt>
          <cx:pt idx="26159">0.040666666666666663</cx:pt>
          <cx:pt idx="26160">1.9348333333333336</cx:pt>
          <cx:pt idx="26161">0</cx:pt>
          <cx:pt idx="26162">0.65916666666666679</cx:pt>
          <cx:pt idx="26163">0.070166666666666669</cx:pt>
          <cx:pt idx="26164">0.36316666666666669</cx:pt>
          <cx:pt idx="26165">0.63033333333333341</cx:pt>
          <cx:pt idx="26166">0.16350000000000001</cx:pt>
          <cx:pt idx="26167">0.048500000000000001</cx:pt>
          <cx:pt idx="26168">1.94875</cx:pt>
          <cx:pt idx="26169">0.2175</cx:pt>
          <cx:pt idx="26170">0.47450000000000003</cx:pt>
          <cx:pt idx="26171">0.043750000000000004</cx:pt>
          <cx:pt idx="26172">0.68049999999999999</cx:pt>
          <cx:pt idx="26173">0.38025000000000003</cx:pt>
          <cx:pt idx="26174">0.1275</cx:pt>
          <cx:pt idx="26175">0.024750000000000001</cx:pt>
          <cx:pt idx="26176">1.546</cx:pt>
          <cx:pt idx="26177">0.214</cx:pt>
          <cx:pt idx="26178">0.15225</cx:pt>
          <cx:pt idx="26179">0.23050000000000001</cx:pt>
          <cx:pt idx="26180">0.22575000000000001</cx:pt>
          <cx:pt idx="26181">0.38025000000000003</cx:pt>
          <cx:pt idx="26182">0.24775</cx:pt>
          <cx:pt idx="26183">0.095500000000000002</cx:pt>
          <cx:pt idx="26184">6.006333333333334</cx:pt>
          <cx:pt idx="26185">0.57600000000000007</cx:pt>
          <cx:pt idx="26186">1.1260000000000003</cx:pt>
          <cx:pt idx="26187">2.7106666666666666</cx:pt>
          <cx:pt idx="26188">0.075999999999999998</cx:pt>
          <cx:pt idx="26189">1.0346666666666668</cx:pt>
          <cx:pt idx="26190">0.20200000000000001</cx:pt>
          <cx:pt idx="26191">0.28100000000000003</cx:pt>
          <cx:pt idx="26192">2.5394999999999999</cx:pt>
          <cx:pt idx="26193">0.245</cx:pt>
          <cx:pt idx="26194">0.51249999999999996</cx:pt>
          <cx:pt idx="26195">0.67600000000000005</cx:pt>
          <cx:pt idx="26196">0.20150000000000001</cx:pt>
          <cx:pt idx="26197">0.65775000000000006</cx:pt>
          <cx:pt idx="26198">0.16525000000000001</cx:pt>
          <cx:pt idx="26199">0.081500000000000003</cx:pt>
          <cx:pt idx="26200">2.8645</cx:pt>
          <cx:pt idx="26201">0.24124999999999999</cx:pt>
          <cx:pt idx="26202">0.26950000000000002</cx:pt>
          <cx:pt idx="26203">0.73550000000000004</cx:pt>
          <cx:pt idx="26204">0.108</cx:pt>
          <cx:pt idx="26205">1.3612500000000001</cx:pt>
          <cx:pt idx="26206">0.12825</cx:pt>
          <cx:pt idx="26207">0.020750000000000001</cx:pt>
          <cx:pt idx="26208">1.3598333333333337</cx:pt>
          <cx:pt idx="26209">0.15633333333333335</cx:pt>
          <cx:pt idx="26210">0.29733333333333339</cx:pt>
          <cx:pt idx="26211">0.097666666666666679</cx:pt>
          <cx:pt idx="26212">0.18216666666666667</cx:pt>
          <cx:pt idx="26213">0.45133333333333336</cx:pt>
          <cx:pt idx="26214">0.11316666666666668</cx:pt>
          <cx:pt idx="26215">0.061833333333333337</cx:pt>
          <cx:pt idx="26216">1.9097500000000001</cx:pt>
          <cx:pt idx="26217">0.16675000000000001</cx:pt>
          <cx:pt idx="26218">0.39274999999999999</cx:pt>
          <cx:pt idx="26219">0.028750000000000001</cx:pt>
          <cx:pt idx="26220">0.42549999999999999</cx:pt>
          <cx:pt idx="26221">0.62624999999999997</cx:pt>
          <cx:pt idx="26222">0.19475000000000001</cx:pt>
          <cx:pt idx="26223">0.074999999999999997</cx:pt>
          <cx:pt idx="26224">2.8761666666666668</cx:pt>
          <cx:pt idx="26225">0.158</cx:pt>
          <cx:pt idx="26226">0.47416666666666668</cx:pt>
          <cx:pt idx="26227">0.24783333333333335</cx:pt>
          <cx:pt idx="26228">0.18316666666666667</cx:pt>
          <cx:pt idx="26229">1.4553333333333334</cx:pt>
          <cx:pt idx="26230">0.24516666666666667</cx:pt>
          <cx:pt idx="26231">0.1125</cx:pt>
          <cx:pt idx="26232">2.7193333333333336</cx:pt>
          <cx:pt idx="26233">0.38666666666666671</cx:pt>
          <cx:pt idx="26234">0.35766666666666663</cx:pt>
          <cx:pt idx="26235">0.19900000000000001</cx:pt>
          <cx:pt idx="26236">0.85966666666666669</cx:pt>
          <cx:pt idx="26237">0.60699999999999998</cx:pt>
          <cx:pt idx="26238">0.24833333333333335</cx:pt>
          <cx:pt idx="26239">0.060999999999999999</cx:pt>
          <cx:pt idx="26240">1.8805000000000001</cx:pt>
          <cx:pt idx="26241">0.28525</cx:pt>
          <cx:pt idx="26242">0.39150000000000001</cx:pt>
          <cx:pt idx="26243">0</cx:pt>
          <cx:pt idx="26244">0.034500000000000003</cx:pt>
          <cx:pt idx="26245">0.93174999999999997</cx:pt>
          <cx:pt idx="26246">0.21825</cx:pt>
          <cx:pt idx="26247">0.01925</cx:pt>
          <cx:pt idx="26248">2.2358333333333329</cx:pt>
          <cx:pt idx="26249">0.13250000000000001</cx:pt>
          <cx:pt idx="26250">0.50900000000000001</cx:pt>
          <cx:pt idx="26251">0.4975</cx:pt>
          <cx:pt idx="26252">0.62583333333333335</cx:pt>
          <cx:pt idx="26253">0.27900000000000003</cx:pt>
          <cx:pt idx="26254">0.13266666666666665</cx:pt>
          <cx:pt idx="26255">0.059333333333333335</cx:pt>
          <cx:pt idx="26256">1.7463333333333333</cx:pt>
          <cx:pt idx="26257">0</cx:pt>
          <cx:pt idx="26258">0.32100000000000001</cx:pt>
          <cx:pt idx="26259">0.11550000000000001</cx:pt>
          <cx:pt idx="26260">0.4386666666666667</cx:pt>
          <cx:pt idx="26261">0.67333333333333334</cx:pt>
          <cx:pt idx="26262">0.10033333333333333</cx:pt>
          <cx:pt idx="26263">0.097500000000000003</cx:pt>
          <cx:pt idx="26264">1.3412500000000001</cx:pt>
          <cx:pt idx="26265">0.17325000000000002</cx:pt>
          <cx:pt idx="26266">0.22075</cx:pt>
          <cx:pt idx="26267">0.012750000000000001</cx:pt>
          <cx:pt idx="26268">0.44550000000000001</cx:pt>
          <cx:pt idx="26269">0.309</cx:pt>
          <cx:pt idx="26270">0.14175000000000001</cx:pt>
          <cx:pt idx="26271">0.038249999999999999</cx:pt>
          <cx:pt idx="26272">1.7832699999999999</cx:pt>
          <cx:pt idx="26273">0.2339125</cx:pt>
          <cx:pt idx="26274">0.43530249999999998</cx:pt>
          <cx:pt idx="26275">0.2146825</cx:pt>
          <cx:pt idx="26276">0.21264750000000002</cx:pt>
          <cx:pt idx="26277">0.38051249999999998</cx:pt>
          <cx:pt idx="26278">0.17262</cx:pt>
          <cx:pt idx="26279">0.1335925</cx:pt>
          <cx:pt idx="26280">6.2033333333333331</cx:pt>
          <cx:pt idx="26281">0.57799999999999996</cx:pt>
          <cx:pt idx="26282">1.1256666666666668</cx:pt>
          <cx:pt idx="26283">3.1383333333333336</cx:pt>
          <cx:pt idx="26284">0.012</cx:pt>
          <cx:pt idx="26285">0.8653333333333334</cx:pt>
          <cx:pt idx="26286">0.21033333333333334</cx:pt>
          <cx:pt idx="26287">0.27366666666666667</cx:pt>
          <cx:pt idx="26288">2.0049999999999999</cx:pt>
          <cx:pt idx="26289">0.26650000000000001</cx:pt>
          <cx:pt idx="26290">0.22675000000000001</cx:pt>
          <cx:pt idx="26291">0.72025000000000006</cx:pt>
          <cx:pt idx="26292">0.13625000000000001</cx:pt>
          <cx:pt idx="26293">0.50700000000000001</cx:pt>
          <cx:pt idx="26294">0.072999999999999995</cx:pt>
          <cx:pt idx="26295">0.075249999999999997</cx:pt>
          <cx:pt idx="26296">3.0005000000000002</cx:pt>
          <cx:pt idx="26297">0.32074999999999998</cx:pt>
          <cx:pt idx="26298">0.246</cx:pt>
          <cx:pt idx="26299">0.69825000000000004</cx:pt>
          <cx:pt idx="26300">0.18925</cx:pt>
          <cx:pt idx="26301">1.4410000000000001</cx:pt>
          <cx:pt idx="26302">0.075249999999999997</cx:pt>
          <cx:pt idx="26303">0.029999999999999999</cx:pt>
          <cx:pt idx="26304">2.0234999999999999</cx:pt>
          <cx:pt idx="26305">0.13933333333333334</cx:pt>
          <cx:pt idx="26306">0.36749999999999999</cx:pt>
          <cx:pt idx="26307">0.12583333333333332</cx:pt>
          <cx:pt idx="26308">0.47900000000000004</cx:pt>
          <cx:pt idx="26309">0.72216666666666673</cx:pt>
          <cx:pt idx="26310">0.11266666666666668</cx:pt>
          <cx:pt idx="26311">0.076999999999999999</cx:pt>
          <cx:pt idx="26312">1.5190000000000001</cx:pt>
          <cx:pt idx="26313">0.29125000000000001</cx:pt>
          <cx:pt idx="26314">0.13850000000000001</cx:pt>
          <cx:pt idx="26315">0</cx:pt>
          <cx:pt idx="26316">0.46174999999999999</cx:pt>
          <cx:pt idx="26317">0.34400000000000003</cx:pt>
          <cx:pt idx="26318">0.16275000000000001</cx:pt>
          <cx:pt idx="26319">0.12075</cx:pt>
          <cx:pt idx="26320">3.0898333333333334</cx:pt>
          <cx:pt idx="26321">0.15316666666666667</cx:pt>
          <cx:pt idx="26322">0.75683333333333336</cx:pt>
          <cx:pt idx="26323">0.3126666666666667</cx:pt>
          <cx:pt idx="26324">0.31616666666666671</cx:pt>
          <cx:pt idx="26325">1.2628333333333333</cx:pt>
          <cx:pt idx="26326">0.19733333333333336</cx:pt>
          <cx:pt idx="26327">0.090833333333333335</cx:pt>
          <cx:pt idx="26328">2.9786666666666668</cx:pt>
          <cx:pt idx="26329">0.40866666666666668</cx:pt>
          <cx:pt idx="26330">0.41833333333333333</cx:pt>
          <cx:pt idx="26331">0.066000000000000003</cx:pt>
          <cx:pt idx="26332">0.86099999999999999</cx:pt>
          <cx:pt idx="26333">0.76300000000000001</cx:pt>
          <cx:pt idx="26334">0.23366666666666666</cx:pt>
          <cx:pt idx="26335">0.22800000000000001</cx:pt>
          <cx:pt idx="26336">1.36375</cx:pt>
          <cx:pt idx="26337">0.26400000000000001</cx:pt>
          <cx:pt idx="26338">0.113</cx:pt>
          <cx:pt idx="26339">0</cx:pt>
          <cx:pt idx="26340">0.03125</cx:pt>
          <cx:pt idx="26341">0.76424999999999998</cx:pt>
          <cx:pt idx="26342">0.16725000000000001</cx:pt>
          <cx:pt idx="26343">0.024</cx:pt>
          <cx:pt idx="26344">2.4041666666666668</cx:pt>
          <cx:pt idx="26345">0.158</cx:pt>
          <cx:pt idx="26346">0.48133333333333334</cx:pt>
          <cx:pt idx="26347">0.55133333333333334</cx:pt>
          <cx:pt idx="26348">0.7363333333333334</cx:pt>
          <cx:pt idx="26349">0.26383333333333331</cx:pt>
          <cx:pt idx="26350">0.091499999999999998</cx:pt>
          <cx:pt idx="26351">0.12183333333333334</cx:pt>
          <cx:pt idx="26352">1.8686</cx:pt>
          <cx:pt idx="26353">0</cx:pt>
          <cx:pt idx="26354">0.35820000000000002</cx:pt>
          <cx:pt idx="26355">0.093200000000000005</cx:pt>
          <cx:pt idx="26356">0.50460000000000005</cx:pt>
          <cx:pt idx="26357">0.76179999999999992</cx:pt>
          <cx:pt idx="26358">0.091600000000000001</cx:pt>
          <cx:pt idx="26359">0.059200000000000003</cx:pt>
          <cx:pt idx="26360">1.68225</cx:pt>
          <cx:pt idx="26361">0.19425000000000001</cx:pt>
          <cx:pt idx="26362">0.058750000000000004</cx:pt>
          <cx:pt idx="26363">0.013000000000000001</cx:pt>
          <cx:pt idx="26364">0.67825000000000002</cx:pt>
          <cx:pt idx="26365">0.39500000000000002</cx:pt>
          <cx:pt idx="26366">0.27975</cx:pt>
          <cx:pt idx="26367">0.063250000000000001</cx:pt>
          <cx:pt idx="26368">1.4605000000000001</cx:pt>
          <cx:pt idx="26369">0.20100000000000001</cx:pt>
          <cx:pt idx="26370">0.1105</cx:pt>
          <cx:pt idx="26371">0.22900000000000001</cx:pt>
          <cx:pt idx="26372">0.23350000000000001</cx:pt>
          <cx:pt idx="26373">0.41899999999999998</cx:pt>
          <cx:pt idx="26374">0.19550000000000001</cx:pt>
          <cx:pt idx="26375">0.072000000000000008</cx:pt>
          <cx:pt idx="26376">5.8820000000000006</cx:pt>
          <cx:pt idx="26377">0.64400000000000002</cx:pt>
          <cx:pt idx="26378">0.70899999999999996</cx:pt>
          <cx:pt idx="26379">3.1550000000000002</cx:pt>
          <cx:pt idx="26380">0.32366666666666671</cx:pt>
          <cx:pt idx="26381">0.58599999999999997</cx:pt>
          <cx:pt idx="26382">0.22600000000000001</cx:pt>
          <cx:pt idx="26383">0.23833333333333334</cx:pt>
          <cx:pt idx="26384">2.7760000000000002</cx:pt>
          <cx:pt idx="26385">0.28425</cx:pt>
          <cx:pt idx="26386">0.46975</cx:pt>
          <cx:pt idx="26387">0.57450000000000001</cx:pt>
          <cx:pt idx="26388">0.41500000000000004</cx:pt>
          <cx:pt idx="26389">0.71875</cx:pt>
          <cx:pt idx="26390">0.20924999999999999</cx:pt>
          <cx:pt idx="26391">0.1045</cx:pt>
          <cx:pt idx="26392">2.1942500000000003</cx:pt>
          <cx:pt idx="26393">0.3075</cx:pt>
          <cx:pt idx="26394">0.30075000000000002</cx:pt>
          <cx:pt idx="26395">0.73475000000000001</cx:pt>
          <cx:pt idx="26396">0.14050000000000001</cx:pt>
          <cx:pt idx="26397">0.60824999999999996</cx:pt>
          <cx:pt idx="26398">0.044499999999999998</cx:pt>
          <cx:pt idx="26399">0.058000000000000003</cx:pt>
          <cx:pt idx="26400">1.6123333333333332</cx:pt>
          <cx:pt idx="26401">0.17216666666666666</cx:pt>
          <cx:pt idx="26402">0.56566666666666665</cx:pt>
          <cx:pt idx="26403">0.14216666666666666</cx:pt>
          <cx:pt idx="26404">0.13733333333333334</cx:pt>
          <cx:pt idx="26405">0.40483333333333338</cx:pt>
          <cx:pt idx="26406">0.10983333333333332</cx:pt>
          <cx:pt idx="26407">0.080333333333333326</cx:pt>
          <cx:pt idx="26408">1.78975</cx:pt>
          <cx:pt idx="26409">0.20225000000000001</cx:pt>
          <cx:pt idx="26410">0.114</cx:pt>
          <cx:pt idx="26411">0.028000000000000001</cx:pt>
          <cx:pt idx="26412">0.44750000000000001</cx:pt>
          <cx:pt idx="26413">0.56300000000000006</cx:pt>
          <cx:pt idx="26414">0.2465</cx:pt>
          <cx:pt idx="26415">0.1885</cx:pt>
          <cx:pt idx="26416">2.9723333333333342</cx:pt>
          <cx:pt idx="26417">0.17583333333333334</cx:pt>
          <cx:pt idx="26418">0.78916666666666668</cx:pt>
          <cx:pt idx="26419">0.2475</cx:pt>
          <cx:pt idx="26420">0.17283333333333334</cx:pt>
          <cx:pt idx="26421">1.2188333333333332</cx:pt>
          <cx:pt idx="26422">0.2563333333333333</cx:pt>
          <cx:pt idx="26423">0.11183333333333333</cx:pt>
          <cx:pt idx="26424">2.8656666666666664</cx:pt>
          <cx:pt idx="26425">0.42566666666666669</cx:pt>
          <cx:pt idx="26426">0.30733333333333335</cx:pt>
          <cx:pt idx="26427">0.14933333333333335</cx:pt>
          <cx:pt idx="26428">0.83699999999999997</cx:pt>
          <cx:pt idx="26429">0.79499999999999993</cx:pt>
          <cx:pt idx="26430">0.20966666666666667</cx:pt>
          <cx:pt idx="26431">0.14166666666666666</cx:pt>
          <cx:pt idx="26432">1.6875</cx:pt>
          <cx:pt idx="26433">0.24725</cx:pt>
          <cx:pt idx="26434">0.36799999999999999</cx:pt>
          <cx:pt idx="26435">0</cx:pt>
          <cx:pt idx="26436">0.12225</cx:pt>
          <cx:pt idx="26437">0.73525000000000007</cx:pt>
          <cx:pt idx="26438">0.19</cx:pt>
          <cx:pt idx="26439">0.024750000000000001</cx:pt>
          <cx:pt idx="26440">1.5485</cx:pt>
          <cx:pt idx="26441">0.13900000000000001</cx:pt>
          <cx:pt idx="26442">0.084500000000000006</cx:pt>
          <cx:pt idx="26443">0.14699999999999999</cx:pt>
          <cx:pt idx="26444">0.73150000000000004</cx:pt>
          <cx:pt idx="26445">0.25900000000000001</cx:pt>
          <cx:pt idx="26446">0.097166666666666679</cx:pt>
          <cx:pt idx="26447">0.090333333333333335</cx:pt>
          <cx:pt idx="26448">2.2418</cx:pt>
          <cx:pt idx="26449">0</cx:pt>
          <cx:pt idx="26450">0.44239999999999996</cx:pt>
          <cx:pt idx="26451">0.21379999999999999</cx:pt>
          <cx:pt idx="26452">0.65000000000000002</cx:pt>
          <cx:pt idx="26453">0.7682000000000001</cx:pt>
          <cx:pt idx="26454">0.099400000000000002</cx:pt>
          <cx:pt idx="26455">0.068000000000000005</cx:pt>
          <cx:pt idx="26456">1.30125</cx:pt>
          <cx:pt idx="26457">0.21124999999999999</cx:pt>
          <cx:pt idx="26458">0.1065</cx:pt>
          <cx:pt idx="26459">0.052749999999999998</cx:pt>
          <cx:pt idx="26460">0.40024999999999999</cx:pt>
          <cx:pt idx="26461">0.21024999999999999</cx:pt>
          <cx:pt idx="26462">0.1905</cx:pt>
          <cx:pt idx="26463">0.12975</cx:pt>
          <cx:pt idx="26464">1.6372500000000001</cx:pt>
          <cx:pt idx="26465">0.28325</cx:pt>
          <cx:pt idx="26466">0.2165</cx:pt>
          <cx:pt idx="26467">0.26224999999999998</cx:pt>
          <cx:pt idx="26468">0.21199999999999999</cx:pt>
          <cx:pt idx="26469">0.38500000000000001</cx:pt>
          <cx:pt idx="26470">0.21425</cx:pt>
          <cx:pt idx="26471">0.064000000000000001</cx:pt>
          <cx:pt idx="26472">5.0166666666666666</cx:pt>
          <cx:pt idx="26473">0.32700000000000001</cx:pt>
          <cx:pt idx="26474">1.0206666666666666</cx:pt>
          <cx:pt idx="26475">2.5600000000000001</cx:pt>
          <cx:pt idx="26476">0.072333333333333333</cx:pt>
          <cx:pt idx="26477">0.54100000000000004</cx:pt>
          <cx:pt idx="26478">0.17833333333333334</cx:pt>
          <cx:pt idx="26479">0.3173333333333333</cx:pt>
          <cx:pt idx="26480">2.5547499999999999</cx:pt>
          <cx:pt idx="26481">0.26374999999999998</cx:pt>
          <cx:pt idx="26482">0.28175</cx:pt>
          <cx:pt idx="26483">0.58474999999999999</cx:pt>
          <cx:pt idx="26484">0.38100000000000001</cx:pt>
          <cx:pt idx="26485">0.73499999999999999</cx:pt>
          <cx:pt idx="26486">0.19900000000000001</cx:pt>
          <cx:pt idx="26487">0.1095</cx:pt>
          <cx:pt idx="26488">2.2505000000000002</cx:pt>
          <cx:pt idx="26489">0.21049999999999999</cx:pt>
          <cx:pt idx="26490">0.65725</cx:pt>
          <cx:pt idx="26491">0.68125000000000002</cx:pt>
          <cx:pt idx="26492">0.23000000000000001</cx:pt>
          <cx:pt idx="26493">0.38</cx:pt>
          <cx:pt idx="26494">0.080000000000000002</cx:pt>
          <cx:pt idx="26495">0.0115</cx:pt>
          <cx:pt idx="26496">1.5276666666666667</cx:pt>
          <cx:pt idx="26497">0.16283333333333336</cx:pt>
          <cx:pt idx="26498">0.39100000000000007</cx:pt>
          <cx:pt idx="26499">0.092333333333333337</cx:pt>
          <cx:pt idx="26500">0.23533333333333334</cx:pt>
          <cx:pt idx="26501">0.40266666666666667</cx:pt>
          <cx:pt idx="26502">0.10266666666666667</cx:pt>
          <cx:pt idx="26503">0.14083333333333331</cx:pt>
          <cx:pt idx="26504">2.4732500000000002</cx:pt>
          <cx:pt idx="26505">0.26724999999999999</cx:pt>
          <cx:pt idx="26506">0.72699999999999998</cx:pt>
          <cx:pt idx="26507">0.035000000000000003</cx:pt>
          <cx:pt idx="26508">0.2515</cx:pt>
          <cx:pt idx="26509">0.82525000000000004</cx:pt>
          <cx:pt idx="26510">0.12675</cx:pt>
          <cx:pt idx="26511">0.24049999999999999</cx:pt>
          <cx:pt idx="26512">3.2674999999999996</cx:pt>
          <cx:pt idx="26513">0.14250000000000002</cx:pt>
          <cx:pt idx="26514">0.77199999999999991</cx:pt>
          <cx:pt idx="26515">0.2583333333333333</cx:pt>
          <cx:pt idx="26516">0.23683333333333334</cx:pt>
          <cx:pt idx="26517">1.3875</cx:pt>
          <cx:pt idx="26518">0.26550000000000001</cx:pt>
          <cx:pt idx="26519">0.20483333333333331</cx:pt>
          <cx:pt idx="26520">2.3853333333333335</cx:pt>
          <cx:pt idx="26521">0.35499999999999998</cx:pt>
          <cx:pt idx="26522">0.53900000000000003</cx:pt>
          <cx:pt idx="26523">0.041000000000000002</cx:pt>
          <cx:pt idx="26524">0.42133333333333334</cx:pt>
          <cx:pt idx="26525">0.73066666666666669</cx:pt>
          <cx:pt idx="26526">0.215</cx:pt>
          <cx:pt idx="26527">0.083333333333333329</cx:pt>
          <cx:pt idx="26528">1.825</cx:pt>
          <cx:pt idx="26529">0.3115</cx:pt>
          <cx:pt idx="26530">0.40350000000000003</cx:pt>
          <cx:pt idx="26531">0</cx:pt>
          <cx:pt idx="26532">0.068000000000000005</cx:pt>
          <cx:pt idx="26533">0.79949999999999999</cx:pt>
          <cx:pt idx="26534">0.17674999999999999</cx:pt>
          <cx:pt idx="26535">0.065750000000000003</cx:pt>
          <cx:pt idx="26536">1.8003333333333333</cx:pt>
          <cx:pt idx="26537">0.14449999999999999</cx:pt>
          <cx:pt idx="26538">0.254</cx:pt>
          <cx:pt idx="26539">0.40433333333333332</cx:pt>
          <cx:pt idx="26540">0.439</cx:pt>
          <cx:pt idx="26541">0.21783333333333332</cx:pt>
          <cx:pt idx="26542">0.10566666666666667</cx:pt>
          <cx:pt idx="26543">0.23500000000000001</cx:pt>
          <cx:pt idx="26544">3.0655999999999994</cx:pt>
          <cx:pt idx="26545">0</cx:pt>
          <cx:pt idx="26546">0.83340000000000003</cx:pt>
          <cx:pt idx="26547">0.77000000000000002</cx:pt>
          <cx:pt idx="26548">0.64179999999999993</cx:pt>
          <cx:pt idx="26549">0.71479999999999999</cx:pt>
          <cx:pt idx="26550">0.029999999999999999</cx:pt>
          <cx:pt idx="26551">0.075600000000000001</cx:pt>
          <cx:pt idx="26552">2.0024999999999999</cx:pt>
          <cx:pt idx="26553">0.2515</cx:pt>
          <cx:pt idx="26554">0.70925000000000005</cx:pt>
          <cx:pt idx="26555">0.0235</cx:pt>
          <cx:pt idx="26556">0.39650000000000002</cx:pt>
          <cx:pt idx="26557">0.27675</cx:pt>
          <cx:pt idx="26558">0.21825</cx:pt>
          <cx:pt idx="26559">0.12675</cx:pt>
          <cx:pt idx="26560">2.0065</cx:pt>
          <cx:pt idx="26561">0.28175</cx:pt>
          <cx:pt idx="26562">0.251</cx:pt>
          <cx:pt idx="26563">0.38774999999999998</cx:pt>
          <cx:pt idx="26564">0.26900000000000002</cx:pt>
          <cx:pt idx="26565">0.437</cx:pt>
          <cx:pt idx="26566">0.254</cx:pt>
          <cx:pt idx="26567">0.126</cx:pt>
          <cx:pt idx="26568">5.4769999999999994</cx:pt>
          <cx:pt idx="26569">0.33700000000000002</cx:pt>
          <cx:pt idx="26570">1.1080000000000001</cx:pt>
          <cx:pt idx="26571">2.0723333333333334</cx:pt>
          <cx:pt idx="26572">0.45900000000000002</cx:pt>
          <cx:pt idx="26573">0.70100000000000007</cx:pt>
          <cx:pt idx="26574">0.44933333333333331</cx:pt>
          <cx:pt idx="26575">0.35033333333333333</cx:pt>
          <cx:pt idx="26576">2.7567050000000006</cx:pt>
          <cx:pt idx="26577">0.19763749999999999</cx:pt>
          <cx:pt idx="26578">0.28644999999999998</cx:pt>
          <cx:pt idx="26579">0.80284500000000003</cx:pt>
          <cx:pt idx="26580">0.30070999999999998</cx:pt>
          <cx:pt idx="26581">0.8008050000000001</cx:pt>
          <cx:pt idx="26582">0.279445</cx:pt>
          <cx:pt idx="26583">0.088812500000000003</cx:pt>
          <cx:pt idx="26584">2.2814999999999999</cx:pt>
          <cx:pt idx="26585">0.25475000000000003</cx:pt>
          <cx:pt idx="26586">0.45974999999999999</cx:pt>
          <cx:pt idx="26587">0.70550000000000002</cx:pt>
          <cx:pt idx="26588">0.19125</cx:pt>
          <cx:pt idx="26589">0.61350000000000005</cx:pt>
          <cx:pt idx="26590">0.042750000000000003</cx:pt>
          <cx:pt idx="26591">0.014</cx:pt>
          <cx:pt idx="26592">1.7841666666666667</cx:pt>
          <cx:pt idx="26593">0.17083333333333334</cx:pt>
          <cx:pt idx="26594">0.52316666666666678</cx:pt>
          <cx:pt idx="26595">0.15216666666666667</cx:pt>
          <cx:pt idx="26596">0.22816666666666666</cx:pt>
          <cx:pt idx="26597">0.60066666666666668</cx:pt>
          <cx:pt idx="26598">0.080833333333333326</cx:pt>
          <cx:pt idx="26599">0.028333333333333332</cx:pt>
          <cx:pt idx="26600">2.5849999999999995</cx:pt>
          <cx:pt idx="26601">0.29499999999999998</cx:pt>
          <cx:pt idx="26602">0.68966666666666665</cx:pt>
          <cx:pt idx="26603">0</cx:pt>
          <cx:pt idx="26604">0.40766666666666668</cx:pt>
          <cx:pt idx="26605">0.92133333333333334</cx:pt>
          <cx:pt idx="26606">0.16133333333333336</cx:pt>
          <cx:pt idx="26607">0.11</cx:pt>
          <cx:pt idx="26608">2.9558333333333335</cx:pt>
          <cx:pt idx="26609">0.1855</cx:pt>
          <cx:pt idx="26610">0.48516666666666669</cx:pt>
          <cx:pt idx="26611">0.39733333333333332</cx:pt>
          <cx:pt idx="26612">0.23983333333333334</cx:pt>
          <cx:pt idx="26613">1.3431666666666668</cx:pt>
          <cx:pt idx="26614">0.2573333333333333</cx:pt>
          <cx:pt idx="26615">0.047500000000000001</cx:pt>
          <cx:pt idx="26616">2.6993333333333336</cx:pt>
          <cx:pt idx="26617">0.33966666666666667</cx:pt>
          <cx:pt idx="26618">0.55200000000000005</cx:pt>
          <cx:pt idx="26619">0.010666666666666666</cx:pt>
          <cx:pt idx="26620">0.61299999999999999</cx:pt>
          <cx:pt idx="26621">0.72566666666666668</cx:pt>
          <cx:pt idx="26622">0.40333333333333332</cx:pt>
          <cx:pt idx="26623">0.055</cx:pt>
          <cx:pt idx="26624">1.589</cx:pt>
          <cx:pt idx="26625">0.315</cx:pt>
          <cx:pt idx="26626">0.23350000000000001</cx:pt>
          <cx:pt idx="26627">0.0070000000000000001</cx:pt>
          <cx:pt idx="26628">0.097500000000000003</cx:pt>
          <cx:pt idx="26629">0.70650000000000002</cx:pt>
          <cx:pt idx="26630">0.20025000000000001</cx:pt>
          <cx:pt idx="26631">0.029250000000000002</cx:pt>
          <cx:pt idx="26632">3.1888333333333332</cx:pt>
          <cx:pt idx="26633">0.22833333333333336</cx:pt>
          <cx:pt idx="26634">0.50983333333333336</cx:pt>
          <cx:pt idx="26635">0.92449999999999999</cx:pt>
          <cx:pt idx="26636">0.83816666666666662</cx:pt>
          <cx:pt idx="26637">0.39383333333333331</cx:pt>
          <cx:pt idx="26638">0.158</cx:pt>
          <cx:pt idx="26639">0.13616666666666666</cx:pt>
          <cx:pt idx="26640">2.4007999999999998</cx:pt>
          <cx:pt idx="26641">0</cx:pt>
          <cx:pt idx="26642">0.3674</cx:pt>
          <cx:pt idx="26643">0.40039999999999998</cx:pt>
          <cx:pt idx="26644">0.72740000000000005</cx:pt>
          <cx:pt idx="26645">0.78079999999999994</cx:pt>
          <cx:pt idx="26646">0.048600000000000004</cx:pt>
          <cx:pt idx="26647">0.076200000000000004</cx:pt>
          <cx:pt idx="26648">1.59775</cx:pt>
          <cx:pt idx="26649">0.18825</cx:pt>
          <cx:pt idx="26650">0.22450000000000001</cx:pt>
          <cx:pt idx="26651">0.035000000000000003</cx:pt>
          <cx:pt idx="26652">0.35725000000000001</cx:pt>
          <cx:pt idx="26653">0.375</cx:pt>
          <cx:pt idx="26654">0.24925</cx:pt>
          <cx:pt idx="26655">0.16850000000000001</cx:pt>
          <cx:pt idx="26656">2.21225</cx:pt>
          <cx:pt idx="26657">0.2495</cx:pt>
          <cx:pt idx="26658">0.47000000000000003</cx:pt>
          <cx:pt idx="26659">0.27675</cx:pt>
          <cx:pt idx="26660">0.26100000000000001</cx:pt>
          <cx:pt idx="26661">0.60099999999999998</cx:pt>
          <cx:pt idx="26662">0.27450000000000002</cx:pt>
          <cx:pt idx="26663">0.079500000000000001</cx:pt>
          <cx:pt idx="26664">5.3252400000000009</cx:pt>
          <cx:pt idx="26665">0.27819333333333335</cx:pt>
          <cx:pt idx="26666">1.4133166666666666</cx:pt>
          <cx:pt idx="26667">1.79345</cx:pt>
          <cx:pt idx="26668">0.11941666666666667</cx:pt>
          <cx:pt idx="26669">1.1187766666666668</cx:pt>
          <cx:pt idx="26670">0.29554000000000002</cx:pt>
          <cx:pt idx="26671">0.30654666666666669</cx:pt>
          <cx:pt idx="26672">3.5885000000000002</cx:pt>
          <cx:pt idx="26673">0.38624999999999998</cx:pt>
          <cx:pt idx="26674">1.21075</cx:pt>
          <cx:pt idx="26675">0.61175000000000002</cx:pt>
          <cx:pt idx="26676">0.33900000000000002</cx:pt>
          <cx:pt idx="26677">0.69025000000000003</cx:pt>
          <cx:pt idx="26678">0.25575000000000003</cx:pt>
          <cx:pt idx="26679">0.094750000000000001</cx:pt>
          <cx:pt idx="26680">2.58575</cx:pt>
          <cx:pt idx="26681">0.24825</cx:pt>
          <cx:pt idx="26682">0.31125000000000003</cx:pt>
          <cx:pt idx="26683">0.81474999999999997</cx:pt>
          <cx:pt idx="26684">0.046249999999999999</cx:pt>
          <cx:pt idx="26685">0.99424999999999997</cx:pt>
          <cx:pt idx="26686">0.15425</cx:pt>
          <cx:pt idx="26687">0.016750000000000001</cx:pt>
          <cx:pt idx="26688">1.720666666666667</cx:pt>
          <cx:pt idx="26689">0.15083333333333335</cx:pt>
          <cx:pt idx="26690">0.37900000000000006</cx:pt>
          <cx:pt idx="26691">0.094833333333333325</cx:pt>
          <cx:pt idx="26692">0.19666666666666666</cx:pt>
          <cx:pt idx="26693">0.73650000000000004</cx:pt>
          <cx:pt idx="26694">0.11966666666666667</cx:pt>
          <cx:pt idx="26695">0.043166666666666666</cx:pt>
          <cx:pt idx="26696">2.536</cx:pt>
          <cx:pt idx="26697">0.3036666666666667</cx:pt>
          <cx:pt idx="26698">0.60066666666666657</cx:pt>
          <cx:pt idx="26699">0.00066666666666666664</cx:pt>
          <cx:pt idx="26700">0.55866666666666664</cx:pt>
          <cx:pt idx="26701">0.78900000000000003</cx:pt>
          <cx:pt idx="26702">0.16266666666666665</cx:pt>
          <cx:pt idx="26703">0.12066666666666667</cx:pt>
          <cx:pt idx="26704">2.7261666666666668</cx:pt>
          <cx:pt idx="26705">0.18833333333333335</cx:pt>
          <cx:pt idx="26706">0.28983333333333339</cx:pt>
          <cx:pt idx="26707">0.25816666666666671</cx:pt>
          <cx:pt idx="26708">0.19983333333333334</cx:pt>
          <cx:pt idx="26709">1.4208333333333336</cx:pt>
          <cx:pt idx="26710">0.26283333333333331</cx:pt>
          <cx:pt idx="26711">0.10633333333333334</cx:pt>
          <cx:pt idx="26712">2.6546666666666665</cx:pt>
          <cx:pt idx="26713">0.33266666666666667</cx:pt>
          <cx:pt idx="26714">0.40733333333333333</cx:pt>
          <cx:pt idx="26715">0.002</cx:pt>
          <cx:pt idx="26716">0.82400000000000007</cx:pt>
          <cx:pt idx="26717">0.71599999999999997</cx:pt>
          <cx:pt idx="26718">0.35033333333333333</cx:pt>
          <cx:pt idx="26719">0.022333333333333334</cx:pt>
          <cx:pt idx="26720">1.3672500000000001</cx:pt>
          <cx:pt idx="26721">0.26674999999999999</cx:pt>
          <cx:pt idx="26722">0.15125</cx:pt>
          <cx:pt idx="26723">0</cx:pt>
          <cx:pt idx="26724">0.041250000000000002</cx:pt>
          <cx:pt idx="26725">0.73525000000000007</cx:pt>
          <cx:pt idx="26726">0.14774999999999999</cx:pt>
          <cx:pt idx="26727">0.025000000000000001</cx:pt>
          <cx:pt idx="26728">3.055166666666667</cx:pt>
          <cx:pt idx="26729">0.18966666666666665</cx:pt>
          <cx:pt idx="26730">0.99050000000000005</cx:pt>
          <cx:pt idx="26731">0.54166666666666663</cx:pt>
          <cx:pt idx="26732">0.70483333333333342</cx:pt>
          <cx:pt idx="26733">0.35399999999999998</cx:pt>
          <cx:pt idx="26734">0.15116666666666667</cx:pt>
          <cx:pt idx="26735">0.12333333333333334</cx:pt>
          <cx:pt idx="26736">1.8686666666666665</cx:pt>
          <cx:pt idx="26737">0</cx:pt>
          <cx:pt idx="26738">0.34016666666666662</cx:pt>
          <cx:pt idx="26739">0.112</cx:pt>
          <cx:pt idx="26740">0.58616666666666661</cx:pt>
          <cx:pt idx="26741">0.72599999999999998</cx:pt>
          <cx:pt idx="26742">0.0625</cx:pt>
          <cx:pt idx="26743">0.041833333333333333</cx:pt>
          <cx:pt idx="26744">1.508</cx:pt>
          <cx:pt idx="26745">0.21124999999999999</cx:pt>
          <cx:pt idx="26746">0.39550000000000002</cx:pt>
          <cx:pt idx="26747">0.02325</cx:pt>
          <cx:pt idx="26748">0.41775000000000001</cx:pt>
          <cx:pt idx="26749">0.23500000000000001</cx:pt>
          <cx:pt idx="26750">0.10200000000000001</cx:pt>
          <cx:pt idx="26751">0.12325</cx:pt>
          <cx:pt idx="26752">1.36975</cx:pt>
          <cx:pt idx="26753">0.25650000000000001</cx:pt>
          <cx:pt idx="26754">0.095750000000000002</cx:pt>
          <cx:pt idx="26755">0.22175</cx:pt>
          <cx:pt idx="26756">0.17999999999999999</cx:pt>
          <cx:pt idx="26757">0.35499999999999998</cx:pt>
          <cx:pt idx="26758">0.19325000000000001</cx:pt>
          <cx:pt idx="26759">0.067500000000000004</cx:pt>
          <cx:pt idx="26760">5.7446666666666673</cx:pt>
          <cx:pt idx="26761">0.38066666666666671</cx:pt>
          <cx:pt idx="26762">1.3856666666666666</cx:pt>
          <cx:pt idx="26763">2.2183333333333333</cx:pt>
          <cx:pt idx="26764">0.096666666666666679</cx:pt>
          <cx:pt idx="26765">0.97633333333333328</cx:pt>
          <cx:pt idx="26766">0.35966666666666669</cx:pt>
          <cx:pt idx="26767">0.32733333333333331</cx:pt>
          <cx:pt idx="26768">2.1435</cx:pt>
          <cx:pt idx="26769">0.23150000000000001</cx:pt>
          <cx:pt idx="26770">0.26250000000000001</cx:pt>
          <cx:pt idx="26771">0.61299999999999999</cx:pt>
          <cx:pt idx="26772">0.13350000000000001</cx:pt>
          <cx:pt idx="26773">0.67000000000000004</cx:pt>
          <cx:pt idx="26774">0.15024999999999999</cx:pt>
          <cx:pt idx="26775">0.082750000000000004</cx:pt>
          <cx:pt idx="26776">2.78525</cx:pt>
          <cx:pt idx="26777">0.20874999999999999</cx:pt>
          <cx:pt idx="26778">0.16200000000000001</cx:pt>
          <cx:pt idx="26779">0.57325000000000004</cx:pt>
          <cx:pt idx="26780">0.15075</cx:pt>
          <cx:pt idx="26781">1.5297499999999999</cx:pt>
          <cx:pt idx="26782">0.14649999999999999</cx:pt>
          <cx:pt idx="26783">0.014250000000000001</cx:pt>
          <cx:pt idx="26784">1.7909999999999997</cx:pt>
          <cx:pt idx="26785">0.16783333333333333</cx:pt>
          <cx:pt idx="26786">0.2155</cx:pt>
          <cx:pt idx="26787">0.078</cx:pt>
          <cx:pt idx="26788">0.22833333333333336</cx:pt>
          <cx:pt idx="26789">0.94133333333333324</cx:pt>
          <cx:pt idx="26790">0.10966666666666668</cx:pt>
          <cx:pt idx="26791">0.050333333333333334</cx:pt>
          <cx:pt idx="26792">2.9786666666666672</cx:pt>
          <cx:pt idx="26793">0.36033333333333334</cx:pt>
          <cx:pt idx="26794">1.6080000000000001</cx:pt>
          <cx:pt idx="26795">0</cx:pt>
          <cx:pt idx="26796">0.20833333333333334</cx:pt>
          <cx:pt idx="26797">0.60499999999999998</cx:pt>
          <cx:pt idx="26798">0.11733333333333333</cx:pt>
          <cx:pt idx="26799">0.079666666666666677</cx:pt>
          <cx:pt idx="26800">3.0411666666666668</cx:pt>
          <cx:pt idx="26801">0.24066666666666667</cx:pt>
          <cx:pt idx="26802">0.54633333333333334</cx:pt>
          <cx:pt idx="26803">0.22416666666666665</cx:pt>
          <cx:pt idx="26804">0.16283333333333336</cx:pt>
          <cx:pt idx="26805">1.591</cx:pt>
          <cx:pt idx="26806">0.21966666666666665</cx:pt>
          <cx:pt idx="26807">0.056500000000000002</cx:pt>
          <cx:pt idx="26808">3.1426666666666669</cx:pt>
          <cx:pt idx="26809">0.33566666666666667</cx:pt>
          <cx:pt idx="26810">0.91300000000000003</cx:pt>
          <cx:pt idx="26811">0.0013333333333333333</cx:pt>
          <cx:pt idx="26812">0.93600000000000005</cx:pt>
          <cx:pt idx="26813">0.59533333333333338</cx:pt>
          <cx:pt idx="26814">0.2583333333333333</cx:pt>
          <cx:pt idx="26815">0.10300000000000001</cx:pt>
          <cx:pt idx="26816">1.8492500000000001</cx:pt>
          <cx:pt idx="26817">0.24149999999999999</cx:pt>
          <cx:pt idx="26818">0.39824999999999999</cx:pt>
          <cx:pt idx="26819">0</cx:pt>
          <cx:pt idx="26820">0.041250000000000002</cx:pt>
          <cx:pt idx="26821">0.95274999999999999</cx:pt>
          <cx:pt idx="26822">0.19550000000000001</cx:pt>
          <cx:pt idx="26823">0.02</cx:pt>
          <cx:pt idx="26824">2.9040400000000002</cx:pt>
          <cx:pt idx="26825">0.18629666666666667</cx:pt>
          <cx:pt idx="26826">0.67213333333333336</cx:pt>
          <cx:pt idx="26827">0.69600499999999998</cx:pt>
          <cx:pt idx="26828">0.82974333333333339</cx:pt>
          <cx:pt idx="26829">0.37425999999999998</cx:pt>
          <cx:pt idx="26830">0.090563333333333329</cx:pt>
          <cx:pt idx="26831">0.055038333333333335</cx:pt>
          <cx:pt idx="26832">1.9059999999999999</cx:pt>
          <cx:pt idx="26833">0</cx:pt>
          <cx:pt idx="26834">0.47433333333333333</cx:pt>
          <cx:pt idx="26835">0.076666666666666675</cx:pt>
          <cx:pt idx="26836">0.505</cx:pt>
          <cx:pt idx="26837">0.67733333333333334</cx:pt>
          <cx:pt idx="26838">0.14033333333333334</cx:pt>
          <cx:pt idx="26839">0.032333333333333339</cx:pt>
          <cx:pt idx="26840">1.6611825</cx:pt>
          <cx:pt idx="26841">0.19213249999999998</cx:pt>
          <cx:pt idx="26842">0.28920000000000001</cx:pt>
          <cx:pt idx="26843">0.091842500000000007</cx:pt>
          <cx:pt idx="26844">0.48958999999999997</cx:pt>
          <cx:pt idx="26845">0.34323750000000003</cx:pt>
          <cx:pt idx="26846">0.16086250000000002</cx:pt>
          <cx:pt idx="26847">0.094317499999999999</cx:pt>
          <cx:pt idx="26848">1.33325</cx:pt>
          <cx:pt idx="26849">0.22650000000000001</cx:pt>
          <cx:pt idx="26850">0.051000000000000004</cx:pt>
          <cx:pt idx="26851">0.2525</cx:pt>
          <cx:pt idx="26852">0.16550000000000001</cx:pt>
          <cx:pt idx="26853">0.37475000000000003</cx:pt>
          <cx:pt idx="26854">0.17475000000000002</cx:pt>
          <cx:pt idx="26855">0.088249999999999995</cx:pt>
          <cx:pt idx="26856">5.4166666666666661</cx:pt>
          <cx:pt idx="26857">0.32633333333333331</cx:pt>
          <cx:pt idx="26858">0.86766666666666659</cx:pt>
          <cx:pt idx="26859">2.6110000000000002</cx:pt>
          <cx:pt idx="26860">0.186</cx:pt>
          <cx:pt idx="26861">0.96266666666666656</cx:pt>
          <cx:pt idx="26862">0.23233333333333334</cx:pt>
          <cx:pt idx="26863">0.23066666666666666</cx:pt>
          <cx:pt idx="26864">2.7370000000000001</cx:pt>
          <cx:pt idx="26865">0.25700000000000001</cx:pt>
          <cx:pt idx="26866">0.72550000000000003</cx:pt>
          <cx:pt idx="26867">0.60099999999999998</cx:pt>
          <cx:pt idx="26868">0.39474999999999999</cx:pt>
          <cx:pt idx="26869">0.54525000000000001</cx:pt>
          <cx:pt idx="26870">0.11125</cx:pt>
          <cx:pt idx="26871">0.10225000000000001</cx:pt>
          <cx:pt idx="26872">3.0582500000000001</cx:pt>
          <cx:pt idx="26873">0.29849999999999999</cx:pt>
          <cx:pt idx="26874">0.21525</cx:pt>
          <cx:pt idx="26875">0.51649999999999996</cx:pt>
          <cx:pt idx="26876">0.057250000000000002</cx:pt>
          <cx:pt idx="26877">1.8147500000000001</cx:pt>
          <cx:pt idx="26878">0.12025</cx:pt>
          <cx:pt idx="26879">0.035750000000000004</cx:pt>
          <cx:pt idx="26880">2.5986666666666665</cx:pt>
          <cx:pt idx="26881">0.17400000000000002</cx:pt>
          <cx:pt idx="26882">0.77683333333333338</cx:pt>
          <cx:pt idx="26883">0.124</cx:pt>
          <cx:pt idx="26884">0.16516666666666666</cx:pt>
          <cx:pt idx="26885">1.1711666666666665</cx:pt>
          <cx:pt idx="26886">0.15366666666666667</cx:pt>
          <cx:pt idx="26887">0.033833333333333333</cx:pt>
          <cx:pt idx="26888">1.9460000000000002</cx:pt>
          <cx:pt idx="26889">0.41699999999999998</cx:pt>
          <cx:pt idx="26890">0.15833333333333335</cx:pt>
          <cx:pt idx="26891">0</cx:pt>
          <cx:pt idx="26892">0.4306666666666667</cx:pt>
          <cx:pt idx="26893">0.69833333333333336</cx:pt>
          <cx:pt idx="26894">0.11866666666666667</cx:pt>
          <cx:pt idx="26895">0.123</cx:pt>
          <cx:pt idx="26896">3.3816666666666668</cx:pt>
          <cx:pt idx="26897">0.20066666666666666</cx:pt>
          <cx:pt idx="26898">0.56416666666666659</cx:pt>
          <cx:pt idx="26899">0.35666666666666669</cx:pt>
          <cx:pt idx="26900">0.22766666666666666</cx:pt>
          <cx:pt idx="26901">1.7913333333333332</cx:pt>
          <cx:pt idx="26902">0.20233333333333334</cx:pt>
          <cx:pt idx="26903">0.038833333333333338</cx:pt>
          <cx:pt idx="26904">2.9493333333333336</cx:pt>
          <cx:pt idx="26905">0.3716666666666667</cx:pt>
          <cx:pt idx="26906">0.57566666666666677</cx:pt>
          <cx:pt idx="26907">0.11733333333333333</cx:pt>
          <cx:pt idx="26908">0.86299999999999999</cx:pt>
          <cx:pt idx="26909">0.70799999999999996</cx:pt>
          <cx:pt idx="26910">0.24133333333333334</cx:pt>
          <cx:pt idx="26911">0.072333333333333333</cx:pt>
          <cx:pt idx="26912">1.84775</cx:pt>
          <cx:pt idx="26913">0.29599999999999999</cx:pt>
          <cx:pt idx="26914">0.45800000000000002</cx:pt>
          <cx:pt idx="26915">0</cx:pt>
          <cx:pt idx="26916">0.03175</cx:pt>
          <cx:pt idx="26917">0.82225000000000004</cx:pt>
          <cx:pt idx="26918">0.19525000000000001</cx:pt>
          <cx:pt idx="26919">0.044499999999999998</cx:pt>
          <cx:pt idx="26920">2.3331666666666675</cx:pt>
          <cx:pt idx="26921">0.17266666666666666</cx:pt>
          <cx:pt idx="26922">0.53933333333333333</cx:pt>
          <cx:pt idx="26923">0.50150000000000006</cx:pt>
          <cx:pt idx="26924">0.65483333333333338</cx:pt>
          <cx:pt idx="26925">0.29933333333333334</cx:pt>
          <cx:pt idx="26926">0.097833333333333328</cx:pt>
          <cx:pt idx="26927">0.067666666666666667</cx:pt>
          <cx:pt idx="26928">2.0731666666666668</cx:pt>
          <cx:pt idx="26929">0</cx:pt>
          <cx:pt idx="26930">0.43916666666666665</cx:pt>
          <cx:pt idx="26931">0.090666666666666673</cx:pt>
          <cx:pt idx="26932">0.48316666666666669</cx:pt>
          <cx:pt idx="26933">0.87550000000000006</cx:pt>
          <cx:pt idx="26934">0.072000000000000008</cx:pt>
          <cx:pt idx="26935">0.11266666666666668</cx:pt>
          <cx:pt idx="26936">1.4990000000000001</cx:pt>
          <cx:pt idx="26937">0.16800000000000001</cx:pt>
          <cx:pt idx="26938">0.28450000000000003</cx:pt>
          <cx:pt idx="26939">0.14100000000000001</cx:pt>
          <cx:pt idx="26940">0.502</cx:pt>
          <cx:pt idx="26941">0.1215</cx:pt>
          <cx:pt idx="26942">0.23250000000000001</cx:pt>
          <cx:pt idx="26943">0.049500000000000002</cx:pt>
          <cx:pt idx="26944">1.44225</cx:pt>
          <cx:pt idx="26945">0.25900000000000001</cx:pt>
          <cx:pt idx="26946">0.086750000000000008</cx:pt>
          <cx:pt idx="26947">0.24174999999999999</cx:pt>
          <cx:pt idx="26948">0.218</cx:pt>
          <cx:pt idx="26949">0.32774999999999999</cx:pt>
          <cx:pt idx="26950">0.214</cx:pt>
          <cx:pt idx="26951">0.095000000000000001</cx:pt>
          <cx:pt idx="26952">6.4256666666666664</cx:pt>
          <cx:pt idx="26953">0.39133333333333331</cx:pt>
          <cx:pt idx="26954">1.4230000000000003</cx:pt>
          <cx:pt idx="26955">2.4076666666666666</cx:pt>
          <cx:pt idx="26956">0.40933333333333333</cx:pt>
          <cx:pt idx="26957">1.1573333333333333</cx:pt>
          <cx:pt idx="26958">0.33600000000000002</cx:pt>
          <cx:pt idx="26959">0.30099999999999999</cx:pt>
          <cx:pt idx="26960">2.13375</cx:pt>
          <cx:pt idx="26961">0.245</cx:pt>
          <cx:pt idx="26962">0.32150000000000001</cx:pt>
          <cx:pt idx="26963">0.63200000000000001</cx:pt>
          <cx:pt idx="26964">0.16900000000000001</cx:pt>
          <cx:pt idx="26965">0.59275</cx:pt>
          <cx:pt idx="26966">0.10000000000000001</cx:pt>
          <cx:pt idx="26967">0.073499999999999996</cx:pt>
          <cx:pt idx="26968">3.0489999999999999</cx:pt>
          <cx:pt idx="26969">0.312</cx:pt>
          <cx:pt idx="26970">0.1885</cx:pt>
          <cx:pt idx="26971">0.91249999999999998</cx:pt>
          <cx:pt idx="26972">0.040250000000000001</cx:pt>
          <cx:pt idx="26973">1.4035</cx:pt>
          <cx:pt idx="26974">0.06225</cx:pt>
          <cx:pt idx="26975">0.13</cx:pt>
          <cx:pt idx="26976">2.0771666666666668</cx:pt>
          <cx:pt idx="26977">0.20650000000000002</cx:pt>
          <cx:pt idx="26978">0.23516666666666666</cx:pt>
          <cx:pt idx="26979">0.071333333333333332</cx:pt>
          <cx:pt idx="26980">0.4981666666666667</cx:pt>
          <cx:pt idx="26981">0.87083333333333324</cx:pt>
          <cx:pt idx="26982">0.1545</cx:pt>
          <cx:pt idx="26983">0.040666666666666663</cx:pt>
          <cx:pt idx="26984">1.8283333333333334</cx:pt>
          <cx:pt idx="26985">0.32500000000000001</cx:pt>
          <cx:pt idx="26986">0.067333333333333328</cx:pt>
          <cx:pt idx="26987">0</cx:pt>
          <cx:pt idx="26988">0.432</cx:pt>
          <cx:pt idx="26989">0.83900000000000008</cx:pt>
          <cx:pt idx="26990">0.076333333333333336</cx:pt>
          <cx:pt idx="26991">0.088666666666666671</cx:pt>
          <cx:pt idx="26992">2.8393333333333337</cx:pt>
          <cx:pt idx="26993">0.17849999999999999</cx:pt>
          <cx:pt idx="26994">0.246</cx:pt>
          <cx:pt idx="26995">0.26616666666666672</cx:pt>
          <cx:pt idx="26996">0.47683333333333333</cx:pt>
          <cx:pt idx="26997">1.4149999999999998</cx:pt>
          <cx:pt idx="26998">0.22083333333333335</cx:pt>
          <cx:pt idx="26999">0.036000000000000004</cx:pt>
          <cx:pt idx="27000">3.1663333333333341</cx:pt>
          <cx:pt idx="27001">0.38500000000000001</cx:pt>
          <cx:pt idx="27002">0.75366666666666671</cx:pt>
          <cx:pt idx="27003">0.082000000000000003</cx:pt>
          <cx:pt idx="27004">0.85933333333333339</cx:pt>
          <cx:pt idx="27005">0.7413333333333334</cx:pt>
          <cx:pt idx="27006">0.21933333333333335</cx:pt>
          <cx:pt idx="27007">0.12566666666666668</cx:pt>
          <cx:pt idx="27008">1.32525</cx:pt>
          <cx:pt idx="27009">0.24525</cx:pt>
          <cx:pt idx="27010">0.085000000000000006</cx:pt>
          <cx:pt idx="27011">0.0047499999999999999</cx:pt>
          <cx:pt idx="27012">0.051500000000000004</cx:pt>
          <cx:pt idx="27013">0.72825000000000006</cx:pt>
          <cx:pt idx="27014">0.1855</cx:pt>
          <cx:pt idx="27015">0.025000000000000001</cx:pt>
          <cx:pt idx="27016">0.9401666666666666</cx:pt>
          <cx:pt idx="27017">0.16016666666666665</cx:pt>
          <cx:pt idx="27018">0.10883333333333334</cx:pt>
          <cx:pt idx="27019">0.038666666666666662</cx:pt>
          <cx:pt idx="27020">0.434</cx:pt>
          <cx:pt idx="27021">0.13166666666666665</cx:pt>
          <cx:pt idx="27022">0.020833333333333332</cx:pt>
          <cx:pt idx="27023">0.045999999999999999</cx:pt>
          <cx:pt idx="27024">1.7059999999999997</cx:pt>
          <cx:pt idx="27025">0</cx:pt>
          <cx:pt idx="27026">0.33433333333333332</cx:pt>
          <cx:pt idx="27027">0.097666666666666679</cx:pt>
          <cx:pt idx="27028">0.47500000000000003</cx:pt>
          <cx:pt idx="27029">0.72333333333333338</cx:pt>
          <cx:pt idx="27030">0.047333333333333338</cx:pt>
          <cx:pt idx="27031">0.028333333333333332</cx:pt>
          <cx:pt idx="27032">1.3567500000000001</cx:pt>
          <cx:pt idx="27033">0.22600000000000001</cx:pt>
          <cx:pt idx="27034">0.20800000000000002</cx:pt>
          <cx:pt idx="27035">0.11600000000000001</cx:pt>
          <cx:pt idx="27036">0.50900000000000001</cx:pt>
          <cx:pt idx="27037">0.16850000000000001</cx:pt>
          <cx:pt idx="27038">0.10300000000000001</cx:pt>
          <cx:pt idx="27039">0.026249999999999999</cx:pt>
          <cx:pt idx="27040">1.67425</cx:pt>
          <cx:pt idx="27041">0.23825000000000002</cx:pt>
          <cx:pt idx="27042">0.34600000000000003</cx:pt>
          <cx:pt idx="27043">0.2475</cx:pt>
          <cx:pt idx="27044">0.15325</cx:pt>
          <cx:pt idx="27045">0.32750000000000001</cx:pt>
          <cx:pt idx="27046">0.19725000000000001</cx:pt>
          <cx:pt idx="27047">0.16450000000000001</cx:pt>
          <cx:pt idx="27048">6.4393333333333329</cx:pt>
          <cx:pt idx="27049">0.39833333333333332</cx:pt>
          <cx:pt idx="27050">0.89300000000000002</cx:pt>
          <cx:pt idx="27051">2.9573333333333336</cx:pt>
          <cx:pt idx="27052">0.438</cx:pt>
          <cx:pt idx="27053">1.179</cx:pt>
          <cx:pt idx="27054">0.28266666666666668</cx:pt>
          <cx:pt idx="27055">0.29099999999999998</cx:pt>
          <cx:pt idx="27056">2.2102499999999998</cx:pt>
          <cx:pt idx="27057">0.22425</cx:pt>
          <cx:pt idx="27058">0.35375000000000001</cx:pt>
          <cx:pt idx="27059">0.63424999999999998</cx:pt>
          <cx:pt idx="27060">0.37125000000000002</cx:pt>
          <cx:pt idx="27061">0.41875000000000001</cx:pt>
          <cx:pt idx="27062">0.13025</cx:pt>
          <cx:pt idx="27063">0.07775</cx:pt>
          <cx:pt idx="27064">2.5260000000000002</cx:pt>
          <cx:pt idx="27065">0.24024999999999999</cx:pt>
          <cx:pt idx="27066">0.09325</cx:pt>
          <cx:pt idx="27067">0.59425000000000006</cx:pt>
          <cx:pt idx="27068">0.067250000000000004</cx:pt>
          <cx:pt idx="27069">1.4165000000000001</cx:pt>
          <cx:pt idx="27070">0.10000000000000001</cx:pt>
          <cx:pt idx="27071">0.014500000000000001</cx:pt>
          <cx:pt idx="27072">2.1719999999999997</cx:pt>
          <cx:pt idx="27073">0.21199999999999999</cx:pt>
          <cx:pt idx="27074">0.49866666666666665</cx:pt>
          <cx:pt idx="27075">0.24083333333333334</cx:pt>
          <cx:pt idx="27076">0.24433333333333335</cx:pt>
          <cx:pt idx="27077">0.82500000000000007</cx:pt>
          <cx:pt idx="27078">0.072166666666666671</cx:pt>
          <cx:pt idx="27079">0.079000000000000001</cx:pt>
          <cx:pt idx="27080">2.1049999999999995</cx:pt>
          <cx:pt idx="27081">0.22</cx:pt>
          <cx:pt idx="27082">0.39499999999999996</cx:pt>
          <cx:pt idx="27083">0.046333333333333337</cx:pt>
          <cx:pt idx="27084">0.44966666666666671</cx:pt>
          <cx:pt idx="27085">0.88</cx:pt>
          <cx:pt idx="27086">0.015666666666666666</cx:pt>
          <cx:pt idx="27087">0.098333333333333328</cx:pt>
          <cx:pt idx="27088">2.5336666666666665</cx:pt>
          <cx:pt idx="27089">0.28566666666666668</cx:pt>
          <cx:pt idx="27090">0.27116666666666661</cx:pt>
          <cx:pt idx="27091">0.40066666666666667</cx:pt>
          <cx:pt idx="27092">0.15016666666666667</cx:pt>
          <cx:pt idx="27093">1.1553333333333335</cx:pt>
          <cx:pt idx="27094">0.20500000000000002</cx:pt>
          <cx:pt idx="27095">0.065666666666666679</cx:pt>
          <cx:pt idx="27096">2.3740000000000001</cx:pt>
          <cx:pt idx="27097">0.3066666666666667</cx:pt>
          <cx:pt idx="27098">0.10833333333333335</cx:pt>
          <cx:pt idx="27099">0.13433333333333333</cx:pt>
          <cx:pt idx="27100">0.77100000000000002</cx:pt>
          <cx:pt idx="27101">0.57733333333333337</cx:pt>
          <cx:pt idx="27102">0.3136666666666667</cx:pt>
          <cx:pt idx="27103">0.16266666666666665</cx:pt>
          <cx:pt idx="27104">1.4192500000000001</cx:pt>
          <cx:pt idx="27105">0.25600000000000001</cx:pt>
          <cx:pt idx="27106">0.038249999999999999</cx:pt>
          <cx:pt idx="27107">0.0052500000000000003</cx:pt>
          <cx:pt idx="27108">0.10350000000000001</cx:pt>
          <cx:pt idx="27109">0.85675000000000001</cx:pt>
          <cx:pt idx="27110">0.13525000000000001</cx:pt>
          <cx:pt idx="27111">0.024250000000000001</cx:pt>
          <cx:pt idx="27112">0.40283333333333332</cx:pt>
          <cx:pt idx="27113">0.11783333333333333</cx:pt>
          <cx:pt idx="27114">0.036999999999999998</cx:pt>
          <cx:pt idx="27115">0.010666666666666666</cx:pt>
          <cx:pt idx="27116">0.21116666666666667</cx:pt>
          <cx:pt idx="27117">0.026166666666666668</cx:pt>
          <cx:pt idx="27118">0</cx:pt>
          <cx:pt idx="27119">0</cx:pt>
          <cx:pt idx="27120">2.379</cx:pt>
          <cx:pt idx="27121">0</cx:pt>
          <cx:pt idx="27122">0.89316666666666666</cx:pt>
          <cx:pt idx="27123">0.049666666666666665</cx:pt>
          <cx:pt idx="27124">0.56383333333333341</cx:pt>
          <cx:pt idx="27125">0.74450000000000005</cx:pt>
          <cx:pt idx="27126">0.10200000000000001</cx:pt>
          <cx:pt idx="27127">0.025833333333333333</cx:pt>
          <cx:pt idx="27128">2.6433333333333335</cx:pt>
          <cx:pt idx="27129">0.28066666666666668</cx:pt>
          <cx:pt idx="27130">0.65800000000000003</cx:pt>
          <cx:pt idx="27131">0.18333333333333332</cx:pt>
          <cx:pt idx="27132">0.80366666666666664</cx:pt>
          <cx:pt idx="27133">0.37433333333333341</cx:pt>
          <cx:pt idx="27134">0.23633333333333334</cx:pt>
          <cx:pt idx="27135">0.107</cx:pt>
          <cx:pt idx="27136">1.1645000000000001</cx:pt>
          <cx:pt idx="27137">0.25950000000000001</cx:pt>
          <cx:pt idx="27138">0.018499999999999999</cx:pt>
          <cx:pt idx="27139">0.23225000000000001</cx:pt>
          <cx:pt idx="27140">0.19700000000000001</cx:pt>
          <cx:pt idx="27141">0.26324999999999998</cx:pt>
          <cx:pt idx="27142">0.14000000000000001</cx:pt>
          <cx:pt idx="27143">0.053999999999999999</cx:pt>
          <cx:pt idx="27144">8.4523333333333319</cx:pt>
          <cx:pt idx="27145">0.29766666666666669</cx:pt>
          <cx:pt idx="27146">3.0140000000000002</cx:pt>
          <cx:pt idx="27147">2.9333333333333336</cx:pt>
          <cx:pt idx="27148">0.94266666666666665</cx:pt>
          <cx:pt idx="27149">1.026</cx:pt>
          <cx:pt idx="27150">0.12666666666666668</cx:pt>
          <cx:pt idx="27151">0.112</cx:pt>
          <cx:pt idx="27152">1.9605000000000001</cx:pt>
          <cx:pt idx="27153">0.25850000000000001</cx:pt>
          <cx:pt idx="27154">0.36899999999999999</cx:pt>
          <cx:pt idx="27155">0.58274999999999999</cx:pt>
          <cx:pt idx="27156">0.16225000000000001</cx:pt>
          <cx:pt idx="27157">0.33825</cx:pt>
          <cx:pt idx="27158">0.17200000000000001</cx:pt>
          <cx:pt idx="27159">0.07775</cx:pt>
          <cx:pt idx="27160">3.2800000000000002</cx:pt>
          <cx:pt idx="27161">0.36675000000000002</cx:pt>
          <cx:pt idx="27162">0.47200000000000003</cx:pt>
          <cx:pt idx="27163">0.6875</cx:pt>
          <cx:pt idx="27164">0.1105</cx:pt>
          <cx:pt idx="27165">1.556</cx:pt>
          <cx:pt idx="27166">0.057000000000000002</cx:pt>
          <cx:pt idx="27167">0.030249999999999999</cx:pt>
          <cx:pt idx="27168">1.7773333333333332</cx:pt>
          <cx:pt idx="27169">0.20333333333333334</cx:pt>
          <cx:pt idx="27170">0.55566666666666664</cx:pt>
          <cx:pt idx="27171">0.081500000000000003</cx:pt>
          <cx:pt idx="27172">0.13650000000000001</cx:pt>
          <cx:pt idx="27173">0.66716666666666669</cx:pt>
          <cx:pt idx="27174">0.088499999999999995</cx:pt>
          <cx:pt idx="27175">0.044666666666666667</cx:pt>
          <cx:pt idx="27176">3.0826666666666669</cx:pt>
          <cx:pt idx="27177">0.29533333333333334</cx:pt>
          <cx:pt idx="27178">1.1046666666666669</cx:pt>
          <cx:pt idx="27179">0.019666666666666669</cx:pt>
          <cx:pt idx="27180">0.4453333333333333</cx:pt>
          <cx:pt idx="27181">0.98433333333333328</cx:pt>
          <cx:pt idx="27182">0.068000000000000005</cx:pt>
          <cx:pt idx="27183">0.16533333333333336</cx:pt>
          <cx:pt idx="27184">3.7746666666666662</cx:pt>
          <cx:pt idx="27185">0.16600000000000001</cx:pt>
          <cx:pt idx="27186">0.99133333333333329</cx:pt>
          <cx:pt idx="27187">0.432</cx:pt>
          <cx:pt idx="27188">0.36299999999999999</cx:pt>
          <cx:pt idx="27189">1.5070000000000001</cx:pt>
          <cx:pt idx="27190">0.23916666666666667</cx:pt>
          <cx:pt idx="27191">0.076166666666666674</cx:pt>
          <cx:pt idx="27192">2.1146666666666665</cx:pt>
          <cx:pt idx="27193">0.26466666666666672</cx:pt>
          <cx:pt idx="27194">0.44066666666666671</cx:pt>
          <cx:pt idx="27195">0.02066666666666667</cx:pt>
          <cx:pt idx="27196">0.78666666666666663</cx:pt>
          <cx:pt idx="27197">0.44666666666666671</cx:pt>
          <cx:pt idx="27198">0.11066666666666668</cx:pt>
          <cx:pt idx="27199">0.044666666666666674</cx:pt>
          <cx:pt idx="27200">1.57175</cx:pt>
          <cx:pt idx="27201">0.21024999999999999</cx:pt>
          <cx:pt idx="27202">0.041500000000000002</cx:pt>
          <cx:pt idx="27203">0.17075000000000001</cx:pt>
          <cx:pt idx="27204">0.051250000000000004</cx:pt>
          <cx:pt idx="27205">0.84325000000000006</cx:pt>
          <cx:pt idx="27206">0.19325000000000001</cx:pt>
          <cx:pt idx="27207">0.061499999999999999</cx:pt>
          <cx:pt idx="27208">0.35549999999999998</cx:pt>
          <cx:pt idx="27209">0.13883333333333334</cx:pt>
          <cx:pt idx="27210">0.037166666666666667</cx:pt>
          <cx:pt idx="27211">0.010500000000000001</cx:pt>
          <cx:pt idx="27212">0.14250000000000002</cx:pt>
          <cx:pt idx="27213">0.026333333333333334</cx:pt>
          <cx:pt idx="27214">0</cx:pt>
          <cx:pt idx="27215">0.00016666666666666666</cx:pt>
          <cx:pt idx="27216">1.9473333333333334</cx:pt>
          <cx:pt idx="27217">0</cx:pt>
          <cx:pt idx="27218">0.33983333333333332</cx:pt>
          <cx:pt idx="27219">0.058000000000000003</cx:pt>
          <cx:pt idx="27220">0.61799999999999999</cx:pt>
          <cx:pt idx="27221">0.77600000000000002</cx:pt>
          <cx:pt idx="27222">0.080333333333333326</cx:pt>
          <cx:pt idx="27223">0.075166666666666673</cx:pt>
          <cx:pt idx="27224">2.0553333333333335</cx:pt>
          <cx:pt idx="27225">0.33700000000000002</cx:pt>
          <cx:pt idx="27226">0.27933333333333338</cx:pt>
          <cx:pt idx="27227">0.13866666666666666</cx:pt>
          <cx:pt idx="27228">0.27500000000000002</cx:pt>
          <cx:pt idx="27229">0.6036666666666668</cx:pt>
          <cx:pt idx="27230">0.22433333333333336</cx:pt>
          <cx:pt idx="27231">0.19733333333333331</cx:pt>
          <cx:pt idx="27232">2.0362000000000005</cx:pt>
          <cx:pt idx="27233">0.27394000000000002</cx:pt>
          <cx:pt idx="27234">0.62093250000000011</cx:pt>
          <cx:pt idx="27235">0.2364475</cx:pt>
          <cx:pt idx="27236">0.19663749999999999</cx:pt>
          <cx:pt idx="27237">0.37525999999999998</cx:pt>
          <cx:pt idx="27238">0.24667250000000002</cx:pt>
          <cx:pt idx="27239">0.086309999999999998</cx:pt>
          <cx:pt idx="27240">4.4290000000000003</cx:pt>
          <cx:pt idx="27241">0.30633333333333335</cx:pt>
          <cx:pt idx="27242">0.58966666666666667</cx:pt>
          <cx:pt idx="27243">1.9936666666666667</cx:pt>
          <cx:pt idx="27244">0.030333333333333334</cx:pt>
          <cx:pt idx="27245">0.94700000000000006</cx:pt>
          <cx:pt idx="27246">0.19866666666666666</cx:pt>
          <cx:pt idx="27247">0.36333333333333334</cx:pt>
          <cx:pt idx="27248">2.1692499999999999</cx:pt>
          <cx:pt idx="27249">0.20350000000000001</cx:pt>
          <cx:pt idx="27250">0.48949999999999999</cx:pt>
          <cx:pt idx="27251">0.56674999999999998</cx:pt>
          <cx:pt idx="27252">0.23250000000000001</cx:pt>
          <cx:pt idx="27253">0.46200000000000002</cx:pt>
          <cx:pt idx="27254">0.092749999999999999</cx:pt>
          <cx:pt idx="27255">0.12225</cx:pt>
          <cx:pt idx="27256">3.3815999999999997</cx:pt>
          <cx:pt idx="27257">0.2424</cx:pt>
          <cx:pt idx="27258">0.22559999999999999</cx:pt>
          <cx:pt idx="27259">1.0941599999999998</cx:pt>
          <cx:pt idx="27260">0.01968</cx:pt>
          <cx:pt idx="27261">1.7143200000000001</cx:pt>
          <cx:pt idx="27262">0.06336</cx:pt>
          <cx:pt idx="27263">0.022079999999999999</cx:pt>
          <cx:pt idx="27264">1.7734400000000001</cx:pt>
          <cx:pt idx="27265">0.20000000000000001</cx:pt>
          <cx:pt idx="27266">0.57711999999999997</cx:pt>
          <cx:pt idx="27267">0.051520000000000003</cx:pt>
          <cx:pt idx="27268">0.13888</cx:pt>
          <cx:pt idx="27269">0.63744000000000012</cx:pt>
          <cx:pt idx="27270">0.11408</cx:pt>
          <cx:pt idx="27271">0.054399999999999997</cx:pt>
          <cx:pt idx="27272">2.4566399999999997</cx:pt>
          <cx:pt idx="27273">0.29599999999999999</cx:pt>
          <cx:pt idx="27274">0.59007999999999994</cx:pt>
          <cx:pt idx="27275">0</cx:pt>
          <cx:pt idx="27276">0.46368000000000004</cx:pt>
          <cx:pt idx="27277">0.80608000000000002</cx:pt>
          <cx:pt idx="27278">0.15936</cx:pt>
          <cx:pt idx="27279">0.14144000000000001</cx:pt>
          <cx:pt idx="27280">2.8283199999999997</cx:pt>
          <cx:pt idx="27281">0.10416000000000002</cx:pt>
          <cx:pt idx="27282">0.45135999999999998</cx:pt>
          <cx:pt idx="27283">0.33951999999999999</cx:pt>
          <cx:pt idx="27284">0.16735999999999998</cx:pt>
          <cx:pt idx="27285">1.4512</cx:pt>
          <cx:pt idx="27286">0.25103999999999999</cx:pt>
          <cx:pt idx="27287">0.06368</cx:pt>
          <cx:pt idx="27288">1.0857600000000001</cx:pt>
          <cx:pt idx="27289">0.28864000000000001</cx:pt>
          <cx:pt idx="27290">0</cx:pt>
          <cx:pt idx="27291">0.0051200000000000004</cx:pt>
          <cx:pt idx="27292">0.27679999999999999</cx:pt>
          <cx:pt idx="27293">0.44768000000000002</cx:pt>
          <cx:pt idx="27294">0.041600000000000005</cx:pt>
          <cx:pt idx="27295">0.025920000000000002</cx:pt>
          <cx:pt idx="27296">1.6339199999999998</cx:pt>
          <cx:pt idx="27297">0.21456</cx:pt>
          <cx:pt idx="27298">0.30672000000000005</cx:pt>
          <cx:pt idx="27299">0.0031200000000000004</cx:pt>
          <cx:pt idx="27300">0.063840000000000008</cx:pt>
          <cx:pt idx="27301">0.79944000000000004</cx:pt>
          <cx:pt idx="27302">0.21360000000000001</cx:pt>
          <cx:pt idx="27303">0.032640000000000002</cx:pt>
          <cx:pt idx="27304">2.0625599999999999</cx:pt>
          <cx:pt idx="27305">0.20608000000000001</cx:pt>
          <cx:pt idx="27306">0.53167999999999993</cx:pt>
          <cx:pt idx="27307">0.41440000000000005</cx:pt>
          <cx:pt idx="27308">0.44719999999999999</cx:pt>
          <cx:pt idx="27309">0.27200000000000002</cx:pt>
          <cx:pt idx="27310">0.11072000000000001</cx:pt>
          <cx:pt idx="27311">0.08048000000000001</cx:pt>
          <cx:pt idx="27312">1.7984</cx:pt>
          <cx:pt idx="27313">0</cx:pt>
          <cx:pt idx="27314">0.43167999999999995</cx:pt>
          <cx:pt idx="27315">0.031199999999999999</cx:pt>
          <cx:pt idx="27316">0.59328000000000003</cx:pt>
          <cx:pt idx="27317">0.62623999999999991</cx:pt>
          <cx:pt idx="27318">0.042560000000000001</cx:pt>
          <cx:pt idx="27319">0.073440000000000005</cx:pt>
          <cx:pt idx="27320">2.3523199999999997</cx:pt>
          <cx:pt idx="27321">0.33759999999999996</cx:pt>
          <cx:pt idx="27322">0.60351999999999995</cx:pt>
          <cx:pt idx="27323">0.040000000000000001</cx:pt>
          <cx:pt idx="27324">0.40032000000000001</cx:pt>
          <cx:pt idx="27325">0.39072000000000001</cx:pt>
          <cx:pt idx="27326">0.38527999999999996</cx:pt>
          <cx:pt idx="27327">0.19488</cx:pt>
          <cx:pt idx="27328">1.6485600000000002</cx:pt>
          <cx:pt idx="27329">0.22056000000000001</cx:pt>
          <cx:pt idx="27330">0.29712000000000005</cx:pt>
          <cx:pt idx="27331">0.24480000000000002</cx:pt>
          <cx:pt idx="27332">0.19896000000000003</cx:pt>
          <cx:pt idx="27333">0.39887999999999996</cx:pt>
          <cx:pt idx="27334">0.21215999999999999</cx:pt>
          <cx:pt idx="27335">0.076079999999999995</cx:pt>
          <cx:pt idx="27336">4.6771200000000013</cx:pt>
          <cx:pt idx="27337">0.28544000000000003</cx:pt>
          <cx:pt idx="27338">0.61824000000000001</cx:pt>
          <cx:pt idx="27339">1.9270400000000001</cx:pt>
          <cx:pt idx="27340">0.32192000000000004</cx:pt>
          <cx:pt idx="27341">1.05664</cx:pt>
          <cx:pt idx="27342">0.18848000000000001</cx:pt>
          <cx:pt idx="27343">0.27936</cx:pt>
          <cx:pt idx="27344">2.5828800000000003</cx:pt>
          <cx:pt idx="27345">0.25488</cx:pt>
          <cx:pt idx="27346">0.64703999999999995</cx:pt>
          <cx:pt idx="27347">0.56759999999999999</cx:pt>
          <cx:pt idx="27348">0.19344</cx:pt>
          <cx:pt idx="27349">0.70152000000000003</cx:pt>
          <cx:pt idx="27350">0.12432</cx:pt>
          <cx:pt idx="27351">0.094079999999999997</cx:pt>
          <cx:pt idx="27352">3.0950000000000002</cx:pt>
          <cx:pt idx="27353">0.23075000000000001</cx:pt>
          <cx:pt idx="27354">0.14824999999999999</cx:pt>
          <cx:pt idx="27355">0.60475000000000001</cx:pt>
          <cx:pt idx="27356">0.085750000000000007</cx:pt>
          <cx:pt idx="27357">1.9315</cx:pt>
          <cx:pt idx="27358">0.079250000000000001</cx:pt>
          <cx:pt idx="27359">0.014750000000000001</cx:pt>
          <cx:pt idx="27360">2.0131666666666668</cx:pt>
          <cx:pt idx="27361">0.20849999999999999</cx:pt>
          <cx:pt idx="27362">0.53566666666666674</cx:pt>
          <cx:pt idx="27363">0.088833333333333334</cx:pt>
          <cx:pt idx="27364">0.065000000000000002</cx:pt>
          <cx:pt idx="27365">0.90083333333333337</cx:pt>
          <cx:pt idx="27366">0.108</cx:pt>
          <cx:pt idx="27367">0.10633333333333334</cx:pt>
          <cx:pt idx="27368">2.4080000000000004</cx:pt>
          <cx:pt idx="27369">0.28933333333333333</cx:pt>
          <cx:pt idx="27370">0.72033333333333338</cx:pt>
          <cx:pt idx="27371">0</cx:pt>
          <cx:pt idx="27372">0.40933333333333333</cx:pt>
          <cx:pt idx="27373">0.79566666666666663</cx:pt>
          <cx:pt idx="27374">0.058333333333333334</cx:pt>
          <cx:pt idx="27375">0.13500000000000001</cx:pt>
          <cx:pt idx="27376">3.3423333333333329</cx:pt>
          <cx:pt idx="27377">0.18516666666666667</cx:pt>
          <cx:pt idx="27378">0.76066666666666671</cx:pt>
          <cx:pt idx="27379">0.28949999999999998</cx:pt>
          <cx:pt idx="27380">0.17766666666666667</cx:pt>
          <cx:pt idx="27381">1.5576666666666668</cx:pt>
          <cx:pt idx="27382">0.29049999999999998</cx:pt>
          <cx:pt idx="27383">0.081166666666666679</cx:pt>
          <cx:pt idx="27384">2.8666666666666667</cx:pt>
          <cx:pt idx="27385">0.3753333333333333</cx:pt>
          <cx:pt idx="27386">1.0983333333333336</cx:pt>
          <cx:pt idx="27387">0.11533333333333333</cx:pt>
          <cx:pt idx="27388">0.48066666666666669</cx:pt>
          <cx:pt idx="27389">0.5006666666666667</cx:pt>
          <cx:pt idx="27390">0.16800000000000001</cx:pt>
          <cx:pt idx="27391">0.12833333333333335</cx:pt>
          <cx:pt idx="27392">1.6930000000000001</cx:pt>
          <cx:pt idx="27393">0.25525000000000003</cx:pt>
          <cx:pt idx="27394">0.33550000000000002</cx:pt>
          <cx:pt idx="27395">0</cx:pt>
          <cx:pt idx="27396">0.086750000000000008</cx:pt>
          <cx:pt idx="27397">0.85599999999999998</cx:pt>
          <cx:pt idx="27398">0.13175000000000001</cx:pt>
          <cx:pt idx="27399">0.02775</cx:pt>
          <cx:pt idx="27400">2.5705</cx:pt>
          <cx:pt idx="27401">0.12966666666666665</cx:pt>
          <cx:pt idx="27402">0.72283333333333344</cx:pt>
          <cx:pt idx="27403">0.56400000000000006</cx:pt>
          <cx:pt idx="27404">0.53883333333333339</cx:pt>
          <cx:pt idx="27405">0.32716666666666666</cx:pt>
          <cx:pt idx="27406">0.11316666666666668</cx:pt>
          <cx:pt idx="27407">0.17483333333333334</cx:pt>
          <cx:pt idx="27408">1.5298333333333334</cx:pt>
          <cx:pt idx="27409">0</cx:pt>
          <cx:pt idx="27410">0.14466666666666667</cx:pt>
          <cx:pt idx="27411">0</cx:pt>
          <cx:pt idx="27412">0.46783333333333332</cx:pt>
          <cx:pt idx="27413">0.71250000000000002</cx:pt>
          <cx:pt idx="27414">0.088333333333333333</cx:pt>
          <cx:pt idx="27415">0.11650000000000001</cx:pt>
          <cx:pt idx="27416">2.1080000000000001</cx:pt>
          <cx:pt idx="27417">0.27700000000000002</cx:pt>
          <cx:pt idx="27418">0.67933333333333334</cx:pt>
          <cx:pt idx="27419">0.073333333333333334</cx:pt>
          <cx:pt idx="27420">0.36299999999999999</cx:pt>
          <cx:pt idx="27421">0.34300000000000003</cx:pt>
          <cx:pt idx="27422">0.191</cx:pt>
          <cx:pt idx="27423">0.18133333333333335</cx:pt>
          <cx:pt idx="27424">1.8167500000000001</cx:pt>
          <cx:pt idx="27425">0.26450000000000001</cx:pt>
          <cx:pt idx="27426">0.42075000000000001</cx:pt>
          <cx:pt idx="27427">0.23325000000000001</cx:pt>
          <cx:pt idx="27428">0.20874999999999999</cx:pt>
          <cx:pt idx="27429">0.42199999999999999</cx:pt>
          <cx:pt idx="27430">0.17874999999999999</cx:pt>
          <cx:pt idx="27431">0.088749999999999996</cx:pt>
          <cx:pt idx="27432">6.4826666666666659</cx:pt>
          <cx:pt idx="27433">0.33800000000000002</cx:pt>
          <cx:pt idx="27434">0.56066666666666676</cx:pt>
          <cx:pt idx="27435">3.0840000000000001</cx:pt>
          <cx:pt idx="27436">1.1336666666666668</cx:pt>
          <cx:pt idx="27437">0.78166666666666662</cx:pt>
          <cx:pt idx="27438">0.15633333333333335</cx:pt>
          <cx:pt idx="27439">0.42833333333333334</cx:pt>
          <cx:pt idx="27440">2.3125</cx:pt>
          <cx:pt idx="27441">0.28325</cx:pt>
          <cx:pt idx="27442">0.18525</cx:pt>
          <cx:pt idx="27443">0.60450000000000004</cx:pt>
          <cx:pt idx="27444">0.2175</cx:pt>
          <cx:pt idx="27445">0.74150000000000005</cx:pt>
          <cx:pt idx="27446">0.17624999999999999</cx:pt>
          <cx:pt idx="27447">0.10425</cx:pt>
          <cx:pt idx="27448">2.7974999999999999</cx:pt>
          <cx:pt idx="27449">0.26850000000000002</cx:pt>
          <cx:pt idx="27450">0.20300000000000001</cx:pt>
          <cx:pt idx="27451">0.65625</cx:pt>
          <cx:pt idx="27452">0.072499999999999995</cx:pt>
          <cx:pt idx="27453">1.4497500000000001</cx:pt>
          <cx:pt idx="27454">0.11375</cx:pt>
          <cx:pt idx="27455">0.033750000000000002</cx:pt>
          <cx:pt idx="27456">2.4661666666666666</cx:pt>
          <cx:pt idx="27457">0.28033333333333332</cx:pt>
          <cx:pt idx="27458">0.63183333333333325</cx:pt>
          <cx:pt idx="27459">0.091833333333333336</cx:pt>
          <cx:pt idx="27460">0.22116666666666665</cx:pt>
          <cx:pt idx="27461">0.9973333333333334</cx:pt>
          <cx:pt idx="27462">0.17000000000000001</cx:pt>
          <cx:pt idx="27463">0.073666666666666672</cx:pt>
          <cx:pt idx="27464">1.898333333333333</cx:pt>
          <cx:pt idx="27465">0.27000000000000002</cx:pt>
          <cx:pt idx="27466">0.21333333333333332</cx:pt>
          <cx:pt idx="27467">0</cx:pt>
          <cx:pt idx="27468">0.57200000000000006</cx:pt>
          <cx:pt idx="27469">0.63533333333333342</cx:pt>
          <cx:pt idx="27470">0.082333333333333328</cx:pt>
          <cx:pt idx="27471">0.12533333333333332</cx:pt>
          <cx:pt idx="27472">2.7476666666666665</cx:pt>
          <cx:pt idx="27473">0.20216666666666666</cx:pt>
          <cx:pt idx="27474">0.37916666666666671</cx:pt>
          <cx:pt idx="27475">0.32183333333333336</cx:pt>
          <cx:pt idx="27476">0.13466666666666666</cx:pt>
          <cx:pt idx="27477">1.4231666666666665</cx:pt>
          <cx:pt idx="27478">0.23783333333333334</cx:pt>
          <cx:pt idx="27479">0.04883333333333334</cx:pt>
          <cx:pt idx="27480">2.3380000000000001</cx:pt>
          <cx:pt idx="27481">0.38266666666666671</cx:pt>
          <cx:pt idx="27482">0.2476666666666667</cx:pt>
          <cx:pt idx="27483">0.183</cx:pt>
          <cx:pt idx="27484">0.86499999999999999</cx:pt>
          <cx:pt idx="27485">0.41033333333333333</cx:pt>
          <cx:pt idx="27486">0.19900000000000001</cx:pt>
          <cx:pt idx="27487">0.050333333333333334</cx:pt>
          <cx:pt idx="27488">1.4705000000000001</cx:pt>
          <cx:pt idx="27489">0.22475000000000001</cx:pt>
          <cx:pt idx="27490">0.28000000000000003</cx:pt>
          <cx:pt idx="27491">0</cx:pt>
          <cx:pt idx="27492">0.043250000000000004</cx:pt>
          <cx:pt idx="27493">0.75650000000000006</cx:pt>
          <cx:pt idx="27494">0.13125000000000001</cx:pt>
          <cx:pt idx="27495">0.034750000000000003</cx:pt>
          <cx:pt idx="27496">2.3083333333333336</cx:pt>
          <cx:pt idx="27497">0.16366666666666665</cx:pt>
          <cx:pt idx="27498">0.60999999999999999</cx:pt>
          <cx:pt idx="27499">0.59616666666666662</cx:pt>
          <cx:pt idx="27500">0.40916666666666668</cx:pt>
          <cx:pt idx="27501">0.32916666666666666</cx:pt>
          <cx:pt idx="27502">0.089166666666666672</cx:pt>
          <cx:pt idx="27503">0.111</cx:pt>
          <cx:pt idx="27504">2.5918000000000001</cx:pt>
          <cx:pt idx="27505">0</cx:pt>
          <cx:pt idx="27506">0.73160000000000003</cx:pt>
          <cx:pt idx="27507">0.13700000000000001</cx:pt>
          <cx:pt idx="27508">0.58899999999999997</cx:pt>
          <cx:pt idx="27509">0.96699999999999997</cx:pt>
          <cx:pt idx="27510">0.087800000000000003</cx:pt>
          <cx:pt idx="27511">0.079400000000000012</cx:pt>
          <cx:pt idx="27512">1.55725</cx:pt>
          <cx:pt idx="27513">0.25275000000000003</cx:pt>
          <cx:pt idx="27514">0.44475000000000003</cx:pt>
          <cx:pt idx="27515">0.10325000000000001</cx:pt>
          <cx:pt idx="27516">0.41125</cx:pt>
          <cx:pt idx="27517">0.121</cx:pt>
          <cx:pt idx="27518">0.13100000000000001</cx:pt>
          <cx:pt idx="27519">0.09325</cx:pt>
          <cx:pt idx="27520">1.5435000000000001</cx:pt>
          <cx:pt idx="27521">0.26000000000000001</cx:pt>
          <cx:pt idx="27522">0.16675000000000001</cx:pt>
          <cx:pt idx="27523">0.25325000000000003</cx:pt>
          <cx:pt idx="27524">0.20650000000000002</cx:pt>
          <cx:pt idx="27525">0.36125000000000002</cx:pt>
          <cx:pt idx="27526">0.20025000000000001</cx:pt>
          <cx:pt idx="27527">0.095500000000000002</cx:pt>
          <cx:pt idx="27528">6.2720000000000011</cx:pt>
          <cx:pt idx="27529">0.3143333333333333</cx:pt>
          <cx:pt idx="27530">1.1213333333333333</cx:pt>
          <cx:pt idx="27531">2.9436666666666671</cx:pt>
          <cx:pt idx="27532">0.47966666666666669</cx:pt>
          <cx:pt idx="27533">0.98733333333333329</cx:pt>
          <cx:pt idx="27534">0.22366666666666665</cx:pt>
          <cx:pt idx="27535">0.20200000000000001</cx:pt>
          <cx:pt idx="27536">2.8988</cx:pt>
          <cx:pt idx="27537">0.2349125</cx:pt>
          <cx:pt idx="27538">0.53537000000000001</cx:pt>
          <cx:pt idx="27539">0.7738250000000001</cx:pt>
          <cx:pt idx="27540">0.32897750000000003</cx:pt>
          <cx:pt idx="27541">0.69998749999999998</cx:pt>
          <cx:pt idx="27542">0.22515750000000001</cx:pt>
          <cx:pt idx="27543">0.10057000000000001</cx:pt>
          <cx:pt idx="27544">3.0022500000000001</cx:pt>
          <cx:pt idx="27545">0.252</cx:pt>
          <cx:pt idx="27546">0.52300000000000002</cx:pt>
          <cx:pt idx="27547">0.40150000000000002</cx:pt>
          <cx:pt idx="27548">0.050000000000000003</cx:pt>
          <cx:pt idx="27549">1.6045</cx:pt>
          <cx:pt idx="27550">0.038249999999999999</cx:pt>
          <cx:pt idx="27551">0.13300000000000001</cx:pt>
          <cx:pt idx="27552">2.4278333333333335</cx:pt>
          <cx:pt idx="27553">0.18466666666666667</cx:pt>
          <cx:pt idx="27554">0.90683333333333327</cx:pt>
          <cx:pt idx="27555">0.084166666666666667</cx:pt>
          <cx:pt idx="27556">0.16300000000000001</cx:pt>
          <cx:pt idx="27557">0.874</cx:pt>
          <cx:pt idx="27558">0.15049999999999999</cx:pt>
          <cx:pt idx="27559">0.064666666666666678</cx:pt>
          <cx:pt idx="27560">2.0396666666666667</cx:pt>
          <cx:pt idx="27561">0.30299999999999999</cx:pt>
          <cx:pt idx="27562">0.28400000000000003</cx:pt>
          <cx:pt idx="27563">0</cx:pt>
          <cx:pt idx="27564">0.42099999999999999</cx:pt>
          <cx:pt idx="27565">0.71599999999999997</cx:pt>
          <cx:pt idx="27566">0.17733333333333334</cx:pt>
          <cx:pt idx="27567">0.13833333333333334</cx:pt>
          <cx:pt idx="27568">2.8451666666666662</cx:pt>
          <cx:pt idx="27569">0.23733333333333334</cx:pt>
          <cx:pt idx="27570">0.30599999999999999</cx:pt>
          <cx:pt idx="27571">0.27700000000000002</cx:pt>
          <cx:pt idx="27572">0.097666666666666679</cx:pt>
          <cx:pt idx="27573">1.5956666666666666</cx:pt>
          <cx:pt idx="27574">0.22716666666666666</cx:pt>
          <cx:pt idx="27575">0.10433333333333335</cx:pt>
          <cx:pt idx="27576">3.4130000000000003</cx:pt>
          <cx:pt idx="27577">0.40700000000000003</cx:pt>
          <cx:pt idx="27578">0.98233333333333339</cx:pt>
          <cx:pt idx="27579">0.087999999999999995</cx:pt>
          <cx:pt idx="27580">0.85799999999999998</cx:pt>
          <cx:pt idx="27581">0.74600000000000011</cx:pt>
          <cx:pt idx="27582">0.25666666666666671</cx:pt>
          <cx:pt idx="27583">0.074999999999999997</cx:pt>
          <cx:pt idx="27584">1.9225000000000001</cx:pt>
          <cx:pt idx="27585">0.247</cx:pt>
          <cx:pt idx="27586">0.16350000000000001</cx:pt>
          <cx:pt idx="27587">0.01025</cx:pt>
          <cx:pt idx="27588">0.12675</cx:pt>
          <cx:pt idx="27589">1.125</cx:pt>
          <cx:pt idx="27590">0.21725</cx:pt>
          <cx:pt idx="27591">0.032750000000000001</cx:pt>
          <cx:pt idx="27592">2.343</cx:pt>
          <cx:pt idx="27593">0.17366666666666666</cx:pt>
          <cx:pt idx="27594">0.64849999999999985</cx:pt>
          <cx:pt idx="27595">0.4326666666666667</cx:pt>
          <cx:pt idx="27596">0.58233333333333337</cx:pt>
          <cx:pt idx="27597">0.31516666666666665</cx:pt>
          <cx:pt idx="27598">0.097833333333333328</cx:pt>
          <cx:pt idx="27599">0.092833333333333337</cx:pt>
          <cx:pt idx="27600">1.9185999999999999</cx:pt>
          <cx:pt idx="27601">0</cx:pt>
          <cx:pt idx="27602">0.33300000000000002</cx:pt>
          <cx:pt idx="27603">0</cx:pt>
          <cx:pt idx="27604">0.49780000000000002</cx:pt>
          <cx:pt idx="27605">0.92819999999999991</cx:pt>
          <cx:pt idx="27606">0.093400000000000011</cx:pt>
          <cx:pt idx="27607">0.066200000000000009</cx:pt>
          <cx:pt idx="27608">1.3915</cx:pt>
          <cx:pt idx="27609">0.21725</cx:pt>
          <cx:pt idx="27610">0.33050000000000002</cx:pt>
          <cx:pt idx="27611">0.13550000000000001</cx:pt>
          <cx:pt idx="27612">0.38500000000000001</cx:pt>
          <cx:pt idx="27613">0.10000000000000001</cx:pt>
          <cx:pt idx="27614">0.19550000000000001</cx:pt>
          <cx:pt idx="27615">0.02775</cx:pt>
          <cx:pt idx="27616">1.69875</cx:pt>
          <cx:pt idx="27617">0.23000000000000001</cx:pt>
          <cx:pt idx="27618">0.43925000000000003</cx:pt>
          <cx:pt idx="27619">0.23125000000000001</cx:pt>
          <cx:pt idx="27620">0.22325</cx:pt>
          <cx:pt idx="27621">0.36475000000000002</cx:pt>
          <cx:pt idx="27622">0.17050000000000001</cx:pt>
          <cx:pt idx="27623">0.039750000000000001</cx:pt>
          <cx:pt idx="27624">6.3413333333333339</cx:pt>
          <cx:pt idx="27625">0.25766666666666671</cx:pt>
          <cx:pt idx="27626">0.6173333333333334</cx:pt>
          <cx:pt idx="27627">3.1376666666666666</cx:pt>
          <cx:pt idx="27628">1.0549999999999999</cx:pt>
          <cx:pt idx="27629">0.74933333333333341</cx:pt>
          <cx:pt idx="27630">0.18866666666666665</cx:pt>
          <cx:pt idx="27631">0.33566666666666667</cx:pt>
          <cx:pt idx="27632">2.3425000000000002</cx:pt>
          <cx:pt idx="27633">0.2485</cx:pt>
          <cx:pt idx="27634">0.26450000000000001</cx:pt>
          <cx:pt idx="27635">0.70399999999999996</cx:pt>
          <cx:pt idx="27636">0.15575</cx:pt>
          <cx:pt idx="27637">0.74050000000000005</cx:pt>
          <cx:pt idx="27638">0.12225</cx:pt>
          <cx:pt idx="27639">0.107</cx:pt>
          <cx:pt idx="27640">3.6502500000000002</cx:pt>
          <cx:pt idx="27641">0.28800000000000003</cx:pt>
          <cx:pt idx="27642">0.32000000000000001</cx:pt>
          <cx:pt idx="27643">1.15025</cx:pt>
          <cx:pt idx="27644">0.034250000000000003</cx:pt>
          <cx:pt idx="27645">1.74075</cx:pt>
          <cx:pt idx="27646">0.086250000000000007</cx:pt>
          <cx:pt idx="27647">0.03075</cx:pt>
          <cx:pt idx="27648">2.0316666666666667</cx:pt>
          <cx:pt idx="27649">0.17883333333333334</cx:pt>
          <cx:pt idx="27650">0.73416666666666663</cx:pt>
          <cx:pt idx="27651">0.090999999999999998</cx:pt>
          <cx:pt idx="27652">0.29066666666666668</cx:pt>
          <cx:pt idx="27653">0.59816666666666674</cx:pt>
          <cx:pt idx="27654">0.063833333333333339</cx:pt>
          <cx:pt idx="27655">0.074999999999999997</cx:pt>
          <cx:pt idx="27656">2.4776666666666665</cx:pt>
          <cx:pt idx="27657">0.30333333333333334</cx:pt>
          <cx:pt idx="27658">0.82166666666666677</cx:pt>
          <cx:pt idx="27659">0.0053333333333333332</cx:pt>
          <cx:pt idx="27660">0.60799999999999998</cx:pt>
          <cx:pt idx="27661">0.52200000000000002</cx:pt>
          <cx:pt idx="27662">0.13533333333333333</cx:pt>
          <cx:pt idx="27663">0.082000000000000003</cx:pt>
          <cx:pt idx="27664">2.8519999999999999</cx:pt>
          <cx:pt idx="27665">0.17000000000000001</cx:pt>
          <cx:pt idx="27666">0.26633333333333331</cx:pt>
          <cx:pt idx="27667">0.34800000000000003</cx:pt>
          <cx:pt idx="27668">0.125</cx:pt>
          <cx:pt idx="27669">1.5830000000000002</cx:pt>
          <cx:pt idx="27670">0.22133333333333335</cx:pt>
          <cx:pt idx="27671">0.13833333333333334</cx:pt>
          <cx:pt idx="27672">2.843</cx:pt>
          <cx:pt idx="27673">0.35833333333333334</cx:pt>
          <cx:pt idx="27674">0.41533333333333339</cx:pt>
          <cx:pt idx="27675">0.20600000000000002</cx:pt>
          <cx:pt idx="27676">0.85833333333333339</cx:pt>
          <cx:pt idx="27677">0.64866666666666672</cx:pt>
          <cx:pt idx="27678">0.29499999999999998</cx:pt>
          <cx:pt idx="27679">0.06133333333333333</cx:pt>
          <cx:pt idx="27680">1.3640000000000001</cx:pt>
          <cx:pt idx="27681">0.25850000000000001</cx:pt>
          <cx:pt idx="27682">0.1855</cx:pt>
          <cx:pt idx="27683">0</cx:pt>
          <cx:pt idx="27684">0.084250000000000005</cx:pt>
          <cx:pt idx="27685">0.64900000000000002</cx:pt>
          <cx:pt idx="27686">0.15225</cx:pt>
          <cx:pt idx="27687">0.034500000000000003</cx:pt>
          <cx:pt idx="27688">2.1295000000000002</cx:pt>
          <cx:pt idx="27689">0.13133333333333336</cx:pt>
          <cx:pt idx="27690">0.33316666666666661</cx:pt>
          <cx:pt idx="27691">0.56016666666666659</cx:pt>
          <cx:pt idx="27692">0.55766666666666664</cx:pt>
          <cx:pt idx="27693">0.32166666666666666</cx:pt>
          <cx:pt idx="27694">0.11983333333333333</cx:pt>
          <cx:pt idx="27695">0.10566666666666667</cx:pt>
          <cx:pt idx="27696">2.1899999999999999</cx:pt>
          <cx:pt idx="27697">0</cx:pt>
          <cx:pt idx="27698">0.52880000000000005</cx:pt>
          <cx:pt idx="27699">0.1108</cx:pt>
          <cx:pt idx="27700">0.49860000000000004</cx:pt>
          <cx:pt idx="27701">0.93100000000000005</cx:pt>
          <cx:pt idx="27702">0.063600000000000004</cx:pt>
          <cx:pt idx="27703">0.057200000000000001</cx:pt>
          <cx:pt idx="27704">1.7150000000000001</cx:pt>
          <cx:pt idx="27705">0.23100000000000001</cx:pt>
          <cx:pt idx="27706">0.3765</cx:pt>
          <cx:pt idx="27707">0.14874999999999999</cx:pt>
          <cx:pt idx="27708">0.47775000000000001</cx:pt>
          <cx:pt idx="27709">0.21074999999999999</cx:pt>
          <cx:pt idx="27710">0.15375</cx:pt>
          <cx:pt idx="27711">0.11650000000000001</cx:pt>
          <cx:pt idx="27712">1.6877500000000001</cx:pt>
          <cx:pt idx="27713">0.28200000000000003</cx:pt>
          <cx:pt idx="27714">0.314</cx:pt>
          <cx:pt idx="27715">0.29199999999999998</cx:pt>
          <cx:pt idx="27716">0.19725000000000001</cx:pt>
          <cx:pt idx="27717">0.30825000000000002</cx:pt>
          <cx:pt idx="27718">0.223</cx:pt>
          <cx:pt idx="27719">0.071250000000000008</cx:pt>
          <cx:pt idx="27720">3.4506666666666668</cx:pt>
          <cx:pt idx="27721">0.27566666666666667</cx:pt>
          <cx:pt idx="27722">0.43066666666666664</cx:pt>
          <cx:pt idx="27723">1.7556666666666665</cx:pt>
          <cx:pt idx="27724">0.011333333333333334</cx:pt>
          <cx:pt idx="27725">0.43666666666666665</cx:pt>
          <cx:pt idx="27726">0.18866666666666665</cx:pt>
          <cx:pt idx="27727">0.35199999999999998</cx:pt>
          <cx:pt idx="27728">2.5114999999999998</cx:pt>
          <cx:pt idx="27729">0.2165</cx:pt>
          <cx:pt idx="27730">0.63950000000000007</cx:pt>
          <cx:pt idx="27731">0.66175000000000006</cx:pt>
          <cx:pt idx="27732">0.126</cx:pt>
          <cx:pt idx="27733">0.56950000000000001</cx:pt>
          <cx:pt idx="27734">0.17375000000000002</cx:pt>
          <cx:pt idx="27735">0.1245</cx:pt>
          <cx:pt idx="27736">3.0586274999999996</cx:pt>
          <cx:pt idx="27737">0.22941</cx:pt>
          <cx:pt idx="27738">0.27418999999999999</cx:pt>
          <cx:pt idx="27739">0.94290499999999999</cx:pt>
          <cx:pt idx="27740">0.05629</cx:pt>
          <cx:pt idx="27741">1.459765</cx:pt>
          <cx:pt idx="27742">0.075302499999999994</cx:pt>
          <cx:pt idx="27743">0.020765000000000002</cx:pt>
          <cx:pt idx="27744">2.1416666666666666</cx:pt>
          <cx:pt idx="27745">0.17949999999999999</cx:pt>
          <cx:pt idx="27746">0.46266666666666673</cx:pt>
          <cx:pt idx="27747">0.1095</cx:pt>
          <cx:pt idx="27748">0.33583333333333332</cx:pt>
          <cx:pt idx="27749">0.93200000000000016</cx:pt>
          <cx:pt idx="27750">0.095333333333333325</cx:pt>
          <cx:pt idx="27751">0.026833333333333334</cx:pt>
          <cx:pt idx="27752">1.5873333333333333</cx:pt>
          <cx:pt idx="27753">0.25433333333333336</cx:pt>
          <cx:pt idx="27754">0.24833333333333332</cx:pt>
          <cx:pt idx="27755">0.026000000000000002</cx:pt>
          <cx:pt idx="27756">0.21566666666666667</cx:pt>
          <cx:pt idx="27757">0.46966666666666668</cx:pt>
          <cx:pt idx="27758">0.20633333333333334</cx:pt>
          <cx:pt idx="27759">0.16700000000000001</cx:pt>
          <cx:pt idx="27760">3.4504999999999999</cx:pt>
          <cx:pt idx="27761">0.23383333333333334</cx:pt>
          <cx:pt idx="27762">0.35933333333333339</cx:pt>
          <cx:pt idx="27763">0.26933333333333337</cx:pt>
          <cx:pt idx="27764">0.253</cx:pt>
          <cx:pt idx="27765">2.0191666666666666</cx:pt>
          <cx:pt idx="27766">0.19833333333333333</cx:pt>
          <cx:pt idx="27767">0.11750000000000001</cx:pt>
          <cx:pt idx="27768">2.5217933333333336</cx:pt>
          <cx:pt idx="27769">0.38693666666666665</cx:pt>
          <cx:pt idx="27770">0.42429333333333336</cx:pt>
          <cx:pt idx="27771">0.13242666666666664</cx:pt>
          <cx:pt idx="27772">0.74951999999999996</cx:pt>
          <cx:pt idx="27773">0.58811666666666673</cx:pt>
          <cx:pt idx="27774">0.12008333333333333</cx:pt>
          <cx:pt idx="27775">0.12041666666666667</cx:pt>
          <cx:pt idx="27776">2.1440000000000001</cx:pt>
          <cx:pt idx="27777">0.27900000000000003</cx:pt>
          <cx:pt idx="27778">0.53875000000000006</cx:pt>
          <cx:pt idx="27779">0</cx:pt>
          <cx:pt idx="27780">0.057000000000000002</cx:pt>
          <cx:pt idx="27781">1.03325</cx:pt>
          <cx:pt idx="27782">0.21575</cx:pt>
          <cx:pt idx="27783">0.020250000000000001</cx:pt>
          <cx:pt idx="27784">2.0633333333333339</cx:pt>
          <cx:pt idx="27785">0.14699999999999999</cx:pt>
          <cx:pt idx="27786">0.23183333333333334</cx:pt>
          <cx:pt idx="27787">0.49799999999999994</cx:pt>
          <cx:pt idx="27788">0.377</cx:pt>
          <cx:pt idx="27789">0.62283333333333324</cx:pt>
          <cx:pt idx="27790">0.10200000000000001</cx:pt>
          <cx:pt idx="27791">0.084666666666666668</cx:pt>
          <cx:pt idx="27792">2.2862733333333329</cx:pt>
          <cx:pt idx="27793">0</cx:pt>
          <cx:pt idx="27794">0.27035333333333333</cx:pt>
          <cx:pt idx="27795">0.16547000000000001</cx:pt>
          <cx:pt idx="27796">0.39910999999999996</cx:pt>
          <cx:pt idx="27797">1.2930633333333332</cx:pt>
          <cx:pt idx="27798">0.10657333333333334</cx:pt>
          <cx:pt idx="27799">0.051703333333333344</cx:pt>
          <cx:pt idx="27800">1.4405924999999999</cx:pt>
          <cx:pt idx="27801">0.23198249999999998</cx:pt>
          <cx:pt idx="27802">0.13653499999999999</cx:pt>
          <cx:pt idx="27803">0.123345</cx:pt>
          <cx:pt idx="27804">0.33018750000000002</cx:pt>
          <cx:pt idx="27805">0.308645</cx:pt>
          <cx:pt idx="27806">0.18563749999999998</cx:pt>
          <cx:pt idx="27807">0.12426000000000001</cx:pt>
          <cx:pt idx="27808">2.5535000000000001</cx:pt>
          <cx:pt idx="27809">0.28575</cx:pt>
          <cx:pt idx="27810">0.85099999999999998</cx:pt>
          <cx:pt idx="27811">0.28000000000000003</cx:pt>
          <cx:pt idx="27812">0.44275000000000003</cx:pt>
          <cx:pt idx="27813">0.41600000000000004</cx:pt>
          <cx:pt idx="27814">0.17799999999999999</cx:pt>
          <cx:pt idx="27815">0.10000000000000001</cx:pt>
          <cx:pt idx="27816">6.046000000000002</cx:pt>
          <cx:pt idx="27817">0.29966666666666669</cx:pt>
          <cx:pt idx="27818">0.88100000000000001</cx:pt>
          <cx:pt idx="27819">3.6323333333333334</cx:pt>
          <cx:pt idx="27820">0.077666666666666676</cx:pt>
          <cx:pt idx="27821">0.6156666666666667</cx:pt>
          <cx:pt idx="27822">0.26300000000000001</cx:pt>
          <cx:pt idx="27823">0.27666666666666667</cx:pt>
          <cx:pt idx="27824">2.8062499999999999</cx:pt>
          <cx:pt idx="27825">0.22475000000000001</cx:pt>
          <cx:pt idx="27826">0.66500000000000004</cx:pt>
          <cx:pt idx="27827">0.65600000000000003</cx:pt>
          <cx:pt idx="27828">0.45300000000000001</cx:pt>
          <cx:pt idx="27829">0.59625000000000006</cx:pt>
          <cx:pt idx="27830">0.099000000000000005</cx:pt>
          <cx:pt idx="27831">0.11225</cx:pt>
          <cx:pt idx="27832">3.9177500000000003</cx:pt>
          <cx:pt idx="27833">0.23925000000000002</cx:pt>
          <cx:pt idx="27834">0.96575</cx:pt>
          <cx:pt idx="27835">0.79100000000000004</cx:pt>
          <cx:pt idx="27836">0.075749999999999998</cx:pt>
          <cx:pt idx="27837">1.641</cx:pt>
          <cx:pt idx="27838">0.17150000000000001</cx:pt>
          <cx:pt idx="27839">0.033500000000000002</cx:pt>
          <cx:pt idx="27840">2.0583333333333336</cx:pt>
          <cx:pt idx="27841">0.15166666666666667</cx:pt>
          <cx:pt idx="27842">0.75700000000000001</cx:pt>
          <cx:pt idx="27843">0.087999999999999995</cx:pt>
          <cx:pt idx="27844">0.35699999999999998</cx:pt>
          <cx:pt idx="27845">0.53633333333333322</cx:pt>
          <cx:pt idx="27846">0.058666666666666666</cx:pt>
          <cx:pt idx="27847">0.10966666666666668</cx:pt>
          <cx:pt idx="27848">2.5427499999999998</cx:pt>
          <cx:pt idx="27849">0.20175000000000001</cx:pt>
          <cx:pt idx="27850">1.1917500000000001</cx:pt>
          <cx:pt idx="27851">0.0047499999999999999</cx:pt>
          <cx:pt idx="27852">0.27274999999999999</cx:pt>
          <cx:pt idx="27853">0.54175000000000006</cx:pt>
          <cx:pt idx="27854">0.22325</cx:pt>
          <cx:pt idx="27855">0.10675</cx:pt>
          <cx:pt idx="27856">5.6539999999999999</cx:pt>
          <cx:pt idx="27857">0.20966666666666667</cx:pt>
          <cx:pt idx="27858">2.4978333333333333</cx:pt>
          <cx:pt idx="27859">0.44783333333333331</cx:pt>
          <cx:pt idx="27860">0.18783333333333335</cx:pt>
          <cx:pt idx="27861">2.0476666666666667</cx:pt>
          <cx:pt idx="27862">0.17933333333333334</cx:pt>
          <cx:pt idx="27863">0.083833333333333329</cx:pt>
          <cx:pt idx="27864">1.9700000000000002</cx:pt>
          <cx:pt idx="27865">0.3143333333333333</cx:pt>
          <cx:pt idx="27866">0.28166666666666662</cx:pt>
          <cx:pt idx="27867">0.002</cx:pt>
          <cx:pt idx="27868">0.92133333333333334</cx:pt>
          <cx:pt idx="27869">0.29033333333333333</cx:pt>
          <cx:pt idx="27870">0.11466666666666668</cx:pt>
          <cx:pt idx="27871">0.045666666666666668</cx:pt>
          <cx:pt idx="27872">2.2555000000000001</cx:pt>
          <cx:pt idx="27873">0.22650000000000001</cx:pt>
          <cx:pt idx="27874">0.33000000000000002</cx:pt>
          <cx:pt idx="27875">0.20750000000000002</cx:pt>
          <cx:pt idx="27876">0.11900000000000001</cx:pt>
          <cx:pt idx="27877">1.0987500000000001</cx:pt>
          <cx:pt idx="27878">0.215</cx:pt>
          <cx:pt idx="27879">0.058750000000000004</cx:pt>
          <cx:pt idx="27880">1.4625366666666666</cx:pt>
          <cx:pt idx="27881">0.11591333333333334</cx:pt>
          <cx:pt idx="27882">0.050868333333333335</cx:pt>
          <cx:pt idx="27883">0.38512333333333332</cx:pt>
          <cx:pt idx="27884">0.22599000000000002</cx:pt>
          <cx:pt idx="27885">0.57956833333333324</cx:pt>
          <cx:pt idx="27886">0.059375000000000004</cx:pt>
          <cx:pt idx="27887">0.045698333333333334</cx:pt>
          <cx:pt idx="27888">2.5272000000000001</cx:pt>
          <cx:pt idx="27889">0</cx:pt>
          <cx:pt idx="27890">0.83540000000000003</cx:pt>
          <cx:pt idx="27891">0.0872</cx:pt>
          <cx:pt idx="27892">0.42220000000000002</cx:pt>
          <cx:pt idx="27893">0.93800000000000006</cx:pt>
          <cx:pt idx="27894">0.1024</cx:pt>
          <cx:pt idx="27895">0.14200000000000002</cx:pt>
          <cx:pt idx="27896">1.3282499999999999</cx:pt>
          <cx:pt idx="27897">0.17649999999999999</cx:pt>
          <cx:pt idx="27898">0.27274999999999999</cx:pt>
          <cx:pt idx="27899">0.11125</cx:pt>
          <cx:pt idx="27900">0.39600000000000002</cx:pt>
          <cx:pt idx="27901">0.1865</cx:pt>
          <cx:pt idx="27902">0.080750000000000002</cx:pt>
          <cx:pt idx="27903">0.1045</cx:pt>
          <cx:pt idx="27904">1.5335000000000001</cx:pt>
          <cx:pt idx="27905">0.20775000000000002</cx:pt>
          <cx:pt idx="27906">0.025250000000000002</cx:pt>
          <cx:pt idx="27907">0.22925000000000001</cx:pt>
          <cx:pt idx="27908">0.28125</cx:pt>
          <cx:pt idx="27909">0.48175000000000001</cx:pt>
          <cx:pt idx="27910">0.23925000000000002</cx:pt>
          <cx:pt idx="27911">0.069000000000000006</cx:pt>
          <cx:pt idx="27912">5.8403333333333318</cx:pt>
          <cx:pt idx="27913">0.35233333333333333</cx:pt>
          <cx:pt idx="27914">1.3249999999999997</cx:pt>
          <cx:pt idx="27915">2.5529999999999999</cx:pt>
          <cx:pt idx="27916">0.3676666666666667</cx:pt>
          <cx:pt idx="27917">0.69733333333333336</cx:pt>
          <cx:pt idx="27918">0.19800000000000001</cx:pt>
          <cx:pt idx="27919">0.34700000000000003</cx:pt>
          <cx:pt idx="27920">2.8632499999999999</cx:pt>
          <cx:pt idx="27921">0.32574999999999998</cx:pt>
          <cx:pt idx="27922">0.44625000000000004</cx:pt>
          <cx:pt idx="27923">0.66000000000000003</cx:pt>
          <cx:pt idx="27924">0.37825000000000003</cx:pt>
          <cx:pt idx="27925">0.78125</cx:pt>
          <cx:pt idx="27926">0.1535</cx:pt>
          <cx:pt idx="27927">0.11825000000000001</cx:pt>
          <cx:pt idx="27928">2.8890000000000002</cx:pt>
          <cx:pt idx="27929">0.20050000000000001</cx:pt>
          <cx:pt idx="27930">0.072749999999999995</cx:pt>
          <cx:pt idx="27931">0.60824999999999996</cx:pt>
          <cx:pt idx="27932">0.14175000000000001</cx:pt>
          <cx:pt idx="27933">1.6415</cx:pt>
          <cx:pt idx="27934">0.14150000000000001</cx:pt>
          <cx:pt idx="27935">0.082750000000000004</cx:pt>
          <cx:pt idx="27936">1.5303333333333333</cx:pt>
          <cx:pt idx="27937">0.15066666666666667</cx:pt>
          <cx:pt idx="27938">0.11233333333333333</cx:pt>
          <cx:pt idx="27939">0.085833333333333331</cx:pt>
          <cx:pt idx="27940">0.15983333333333336</cx:pt>
          <cx:pt idx="27941">0.82166666666666666</cx:pt>
          <cx:pt idx="27942">0.077833333333333324</cx:pt>
          <cx:pt idx="27943">0.12216666666666667</cx:pt>
          <cx:pt idx="27944">2.0293333333333337</cx:pt>
          <cx:pt idx="27945">0.3046666666666667</cx:pt>
          <cx:pt idx="27946">0.48833333333333334</cx:pt>
          <cx:pt idx="27947">0</cx:pt>
          <cx:pt idx="27948">0.45533333333333331</cx:pt>
          <cx:pt idx="27949">0.55433333333333334</cx:pt>
          <cx:pt idx="27950">0.13100000000000001</cx:pt>
          <cx:pt idx="27951">0.095666666666666678</cx:pt>
          <cx:pt idx="27952">3.4969999999999999</cx:pt>
          <cx:pt idx="27953">0.20416666666666666</cx:pt>
          <cx:pt idx="27954">0.28800000000000003</cx:pt>
          <cx:pt idx="27955">0.29199999999999998</cx:pt>
          <cx:pt idx="27956">0.24366666666666667</cx:pt>
          <cx:pt idx="27957">2.234</cx:pt>
          <cx:pt idx="27958">0.17483333333333334</cx:pt>
          <cx:pt idx="27959">0.060333333333333336</cx:pt>
          <cx:pt idx="27960">2.6610000000000005</cx:pt>
          <cx:pt idx="27961">0.28833333333333333</cx:pt>
          <cx:pt idx="27962">0.76433333333333342</cx:pt>
          <cx:pt idx="27963">0.026333333333333334</cx:pt>
          <cx:pt idx="27964">1.0866666666666667</cx:pt>
          <cx:pt idx="27965">0.29333333333333333</cx:pt>
          <cx:pt idx="27966">0.17033333333333334</cx:pt>
          <cx:pt idx="27967">0.031666666666666669</cx:pt>
          <cx:pt idx="27968">1.5580000000000001</cx:pt>
          <cx:pt idx="27969">0.19900000000000001</cx:pt>
          <cx:pt idx="27970">0.26174999999999998</cx:pt>
          <cx:pt idx="27971">0</cx:pt>
          <cx:pt idx="27972">0.070250000000000007</cx:pt>
          <cx:pt idx="27973">0.73175000000000001</cx:pt>
          <cx:pt idx="27974">0.2515</cx:pt>
          <cx:pt idx="27975">0.043750000000000004</cx:pt>
          <cx:pt idx="27976">2.5739999999999998</cx:pt>
          <cx:pt idx="27977">0.13700000000000001</cx:pt>
          <cx:pt idx="27978">0.49500000000000005</cx:pt>
          <cx:pt idx="27979">0.54149999999999998</cx:pt>
          <cx:pt idx="27980">0.52400000000000002</cx:pt>
          <cx:pt idx="27981">0.58133333333333337</cx:pt>
          <cx:pt idx="27982">0.10633333333333334</cx:pt>
          <cx:pt idx="27983">0.18883333333333335</cx:pt>
          <cx:pt idx="27984">2.0637999999999996</cx:pt>
          <cx:pt idx="27985">0</cx:pt>
          <cx:pt idx="27986">0.25819999999999999</cx:pt>
          <cx:pt idx="27987">0.2898</cx:pt>
          <cx:pt idx="27988">0.48299999999999998</cx:pt>
          <cx:pt idx="27989">0.85199999999999998</cx:pt>
          <cx:pt idx="27990">0.13919999999999999</cx:pt>
          <cx:pt idx="27991">0.041600000000000005</cx:pt>
          <cx:pt idx="27992">1.93475</cx:pt>
          <cx:pt idx="27993">0.20400000000000001</cx:pt>
          <cx:pt idx="27994">0.29325000000000001</cx:pt>
          <cx:pt idx="27995">0.14599999999999999</cx:pt>
          <cx:pt idx="27996">0.61199999999999999</cx:pt>
          <cx:pt idx="27997">0.31175000000000003</cx:pt>
          <cx:pt idx="27998">0.27875</cx:pt>
          <cx:pt idx="27999">0.088999999999999996</cx:pt>
          <cx:pt idx="28000">1.91425</cx:pt>
          <cx:pt idx="28001">0.22925000000000001</cx:pt>
          <cx:pt idx="28002">0.33324999999999999</cx:pt>
          <cx:pt idx="28003">0.22325</cx:pt>
          <cx:pt idx="28004">0.24249999999999999</cx:pt>
          <cx:pt idx="28005">0.53225</cx:pt>
          <cx:pt idx="28006">0.26500000000000001</cx:pt>
          <cx:pt idx="28007">0.088749999999999996</cx:pt>
          <cx:pt idx="28008">5.7623333333333333</cx:pt>
          <cx:pt idx="28009">0.29033333333333333</cx:pt>
          <cx:pt idx="28010">0.81766666666666676</cx:pt>
          <cx:pt idx="28011">3.2240000000000002</cx:pt>
          <cx:pt idx="28012">0.33933333333333332</cx:pt>
          <cx:pt idx="28013">0.67866666666666664</cx:pt>
          <cx:pt idx="28014">0.19266666666666665</cx:pt>
          <cx:pt idx="28015">0.21966666666666665</cx:pt>
          <cx:pt idx="28016">2.8799999999999999</cx:pt>
          <cx:pt idx="28017">0.3155</cx:pt>
          <cx:pt idx="28018">0.56674999999999998</cx:pt>
          <cx:pt idx="28019">0.79700000000000004</cx:pt>
          <cx:pt idx="28020">0.253</cx:pt>
          <cx:pt idx="28021">0.69550000000000001</cx:pt>
          <cx:pt idx="28022">0.14524999999999999</cx:pt>
          <cx:pt idx="28023">0.107</cx:pt>
          <cx:pt idx="28024">3.0220000000000002</cx:pt>
          <cx:pt idx="28025">0.252</cx:pt>
          <cx:pt idx="28026">0.23450000000000001</cx:pt>
          <cx:pt idx="28027">0.61899999999999999</cx:pt>
          <cx:pt idx="28028">0.14824999999999999</cx:pt>
          <cx:pt idx="28029">1.6500000000000001</cx:pt>
          <cx:pt idx="28030">0.10375000000000001</cx:pt>
          <cx:pt idx="28031">0.014500000000000001</cx:pt>
          <cx:pt idx="28032">1.9533333333333334</cx:pt>
          <cx:pt idx="28033">0.16916666666666666</cx:pt>
          <cx:pt idx="28034">0.28166666666666662</cx:pt>
          <cx:pt idx="28035">0.070666666666666669</cx:pt>
          <cx:pt idx="28036">0.28933333333333333</cx:pt>
          <cx:pt idx="28037">0.99583333333333335</cx:pt>
          <cx:pt idx="28038">0.10716666666666667</cx:pt>
          <cx:pt idx="28039">0.0395</cx:pt>
          <cx:pt idx="28040">2.21</cx:pt>
          <cx:pt idx="28041">0.35933333333333334</cx:pt>
          <cx:pt idx="28042">0.59699999999999998</cx:pt>
          <cx:pt idx="28043">0.00066666666666666664</cx:pt>
          <cx:pt idx="28044">0.41699999999999998</cx:pt>
          <cx:pt idx="28045">0.66333333333333322</cx:pt>
          <cx:pt idx="28046">0.056666666666666664</cx:pt>
          <cx:pt idx="28047">0.11600000000000001</cx:pt>
          <cx:pt idx="28048">3.9525000000000001</cx:pt>
          <cx:pt idx="28049">0.26500000000000001</cx:pt>
          <cx:pt idx="28050">0.81500000000000017</cx:pt>
          <cx:pt idx="28051">0.2225</cx:pt>
          <cx:pt idx="28052">0.078833333333333325</cx:pt>
          <cx:pt idx="28053">2.25</cx:pt>
          <cx:pt idx="28054">0.22633333333333336</cx:pt>
          <cx:pt idx="28055">0.094833333333333339</cx:pt>
          <cx:pt idx="28056">1.8860000000000003</cx:pt>
          <cx:pt idx="28057">0.3133333333333333</cx:pt>
          <cx:pt idx="28058">0.45533333333333331</cx:pt>
          <cx:pt idx="28059">0.018666666666666668</cx:pt>
          <cx:pt idx="28060">0.754</cx:pt>
          <cx:pt idx="28061">0.25800000000000001</cx:pt>
          <cx:pt idx="28062">0.054666666666666662</cx:pt>
          <cx:pt idx="28063">0.032000000000000001</cx:pt>
          <cx:pt idx="28064">1.6245000000000001</cx:pt>
          <cx:pt idx="28065">0.22750000000000001</cx:pt>
          <cx:pt idx="28066">0.23650000000000002</cx:pt>
          <cx:pt idx="28067">0</cx:pt>
          <cx:pt idx="28068">0.041000000000000002</cx:pt>
          <cx:pt idx="28069">0.83250000000000002</cx:pt>
          <cx:pt idx="28070">0.26200000000000001</cx:pt>
          <cx:pt idx="28071">0.025000000000000001</cx:pt>
          <cx:pt idx="28072">2.4475000000000002</cx:pt>
          <cx:pt idx="28073">0.161</cx:pt>
          <cx:pt idx="28074">0.66999999999999993</cx:pt>
          <cx:pt idx="28075">0.46916666666666668</cx:pt>
          <cx:pt idx="28076">0.43033333333333335</cx:pt>
          <cx:pt idx="28077">0.5076666666666666</cx:pt>
          <cx:pt idx="28078">0.11033333333333332</cx:pt>
          <cx:pt idx="28079">0.099000000000000005</cx:pt>
          <cx:pt idx="28080">1.8801999999999999</cx:pt>
          <cx:pt idx="28081">0</cx:pt>
          <cx:pt idx="28082">0.23700000000000002</cx:pt>
          <cx:pt idx="28083">0</cx:pt>
          <cx:pt idx="28084">0.36480000000000001</cx:pt>
          <cx:pt idx="28085">1.1571999999999998</cx:pt>
          <cx:pt idx="28086">0.090999999999999998</cx:pt>
          <cx:pt idx="28087">0.030200000000000001</cx:pt>
          <cx:pt idx="28088">1.59175</cx:pt>
          <cx:pt idx="28089">0.20400000000000001</cx:pt>
          <cx:pt idx="28090">0.19275</cx:pt>
          <cx:pt idx="28091">0.17774999999999999</cx:pt>
          <cx:pt idx="28092">0.63200000000000001</cx:pt>
          <cx:pt idx="28093">0.076749999999999999</cx:pt>
          <cx:pt idx="28094">0.16650000000000001</cx:pt>
          <cx:pt idx="28095">0.14200000000000002</cx:pt>
          <cx:pt idx="28096">1.70625</cx:pt>
          <cx:pt idx="28097">0.316</cx:pt>
          <cx:pt idx="28098">0.26500000000000001</cx:pt>
          <cx:pt idx="28099">0.23325000000000001</cx:pt>
          <cx:pt idx="28100">0.19650000000000001</cx:pt>
          <cx:pt idx="28101">0.41975000000000001</cx:pt>
          <cx:pt idx="28102">0.21249999999999999</cx:pt>
          <cx:pt idx="28103">0.063250000000000001</cx:pt>
          <cx:pt idx="28104">6.3800000000000008</cx:pt>
          <cx:pt idx="28105">0.44766666666666671</cx:pt>
          <cx:pt idx="28106">0.89233333333333331</cx:pt>
          <cx:pt idx="28107">3.5840000000000001</cx:pt>
          <cx:pt idx="28108">0.22566666666666665</cx:pt>
          <cx:pt idx="28109">0.72866666666666668</cx:pt>
          <cx:pt idx="28110">0.20033333333333334</cx:pt>
          <cx:pt idx="28111">0.30133333333333334</cx:pt>
          <cx:pt idx="28112">2.5100000000000002</cx:pt>
          <cx:pt idx="28113">0.26750000000000002</cx:pt>
          <cx:pt idx="28114">0.47050000000000003</cx:pt>
          <cx:pt idx="28115">0.69725000000000004</cx:pt>
          <cx:pt idx="28116">0.29899999999999999</cx:pt>
          <cx:pt idx="28117">0.53600000000000003</cx:pt>
          <cx:pt idx="28118">0.13325000000000001</cx:pt>
          <cx:pt idx="28119">0.1065</cx:pt>
          <cx:pt idx="28120">2.7360000000000002</cx:pt>
          <cx:pt idx="28121">0.25974999999999998</cx:pt>
          <cx:pt idx="28122">0.28275</cx:pt>
          <cx:pt idx="28123">0.75375000000000003</cx:pt>
          <cx:pt idx="28124">0.042000000000000003</cx:pt>
          <cx:pt idx="28125">1.28775</cx:pt>
          <cx:pt idx="28126">0.067250000000000004</cx:pt>
          <cx:pt idx="28127">0.042750000000000003</cx:pt>
          <cx:pt idx="28128">2.2153333333333336</cx:pt>
          <cx:pt idx="28129">0.18333333333333335</cx:pt>
          <cx:pt idx="28130">0.24716666666666667</cx:pt>
          <cx:pt idx="28131">0.058666666666666666</cx:pt>
          <cx:pt idx="28132">0.058666666666666666</cx:pt>
          <cx:pt idx="28133">1.4611666666666667</cx:pt>
          <cx:pt idx="28134">0.10300000000000001</cx:pt>
          <cx:pt idx="28135">0.10333333333333333</cx:pt>
          <cx:pt idx="28136">2.254</cx:pt>
          <cx:pt idx="28137">0.27133333333333332</cx:pt>
          <cx:pt idx="28138">0.7390000000000001</cx:pt>
          <cx:pt idx="28139">0</cx:pt>
          <cx:pt idx="28140">0.31866666666666671</cx:pt>
          <cx:pt idx="28141">0.504</cx:pt>
          <cx:pt idx="28142">0.152</cx:pt>
          <cx:pt idx="28143">0.26900000000000002</cx:pt>
          <cx:pt idx="28144">3.2629999999999999</cx:pt>
          <cx:pt idx="28145">0.1895</cx:pt>
          <cx:pt idx="28146">0.58716666666666661</cx:pt>
          <cx:pt idx="28147">0.29866666666666669</cx:pt>
          <cx:pt idx="28148">0.24416666666666667</cx:pt>
          <cx:pt idx="28149">1.5841666666666667</cx:pt>
          <cx:pt idx="28150">0.24633333333333335</cx:pt>
          <cx:pt idx="28151">0.113</cx:pt>
          <cx:pt idx="28152">2.8239999999999998</cx:pt>
          <cx:pt idx="28153">0.41766666666666669</cx:pt>
          <cx:pt idx="28154">1.0493333333333332</cx:pt>
          <cx:pt idx="28155">0.001</cx:pt>
          <cx:pt idx="28156">0.86599999999999999</cx:pt>
          <cx:pt idx="28157">0.26100000000000001</cx:pt>
          <cx:pt idx="28158">0.14899999999999999</cx:pt>
          <cx:pt idx="28159">0.080000000000000002</cx:pt>
          <cx:pt idx="28160">1.2927500000000001</cx:pt>
          <cx:pt idx="28161">0.19675000000000001</cx:pt>
          <cx:pt idx="28162">0.17400000000000002</cx:pt>
          <cx:pt idx="28163">0</cx:pt>
          <cx:pt idx="28164">0.0077499999999999999</cx:pt>
          <cx:pt idx="28165">0.65375000000000005</cx:pt>
          <cx:pt idx="28166">0.22775000000000001</cx:pt>
          <cx:pt idx="28167">0.032750000000000001</cx:pt>
          <cx:pt idx="28168">2.4073333333333338</cx:pt>
          <cx:pt idx="28169">0.13700000000000001</cx:pt>
          <cx:pt idx="28170">0.58833333333333337</cx:pt>
          <cx:pt idx="28171">0.59183333333333343</cx:pt>
          <cx:pt idx="28172">0.4985</cx:pt>
          <cx:pt idx="28173">0.43416666666666665</cx:pt>
          <cx:pt idx="28174">0.10883333333333334</cx:pt>
          <cx:pt idx="28175">0.048666666666666664</cx:pt>
          <cx:pt idx="28176">2.1227999999999998</cx:pt>
          <cx:pt idx="28177">0</cx:pt>
          <cx:pt idx="28178">0.43179999999999996</cx:pt>
          <cx:pt idx="28179">0.0166</cx:pt>
          <cx:pt idx="28180">0.49919999999999998</cx:pt>
          <cx:pt idx="28181">1.0190000000000001</cx:pt>
          <cx:pt idx="28182">0.098400000000000001</cx:pt>
          <cx:pt idx="28183">0.057799999999999997</cx:pt>
          <cx:pt idx="28184">1.2217500000000001</cx:pt>
          <cx:pt idx="28185">0.20050000000000001</cx:pt>
          <cx:pt idx="28186">0.23200000000000001</cx:pt>
          <cx:pt idx="28187">0.11025</cx:pt>
          <cx:pt idx="28188">0.2545</cx:pt>
          <cx:pt idx="28189">0.20325000000000001</cx:pt>
          <cx:pt idx="28190">0.090249999999999997</cx:pt>
          <cx:pt idx="28191">0.13100000000000001</cx:pt>
          <cx:pt idx="28192">1.5330000000000001</cx:pt>
          <cx:pt idx="28193">0.23050000000000001</cx:pt>
          <cx:pt idx="28194">0.36325000000000002</cx:pt>
          <cx:pt idx="28195">0.22725000000000001</cx:pt>
          <cx:pt idx="28196">0.19725000000000001</cx:pt>
          <cx:pt idx="28197">0.16975000000000001</cx:pt>
          <cx:pt idx="28198">0.22900000000000001</cx:pt>
          <cx:pt idx="28199">0.11600000000000001</cx:pt>
          <cx:pt idx="28200">5.1133333333333333</cx:pt>
          <cx:pt idx="28201">0.39300000000000002</cx:pt>
          <cx:pt idx="28202">0.9860000000000001</cx:pt>
          <cx:pt idx="28203">2.3706666666666667</cx:pt>
          <cx:pt idx="28204">0.53133333333333344</cx:pt>
          <cx:pt idx="28205">0.33066666666666672</cx:pt>
          <cx:pt idx="28206">0.23633333333333334</cx:pt>
          <cx:pt idx="28207">0.26533333333333331</cx:pt>
          <cx:pt idx="28208">2.8207499999999999</cx:pt>
          <cx:pt idx="28209">0.32524999999999998</cx:pt>
          <cx:pt idx="28210">0.47875000000000001</cx:pt>
          <cx:pt idx="28211">0.63375000000000004</cx:pt>
          <cx:pt idx="28212">0.49575000000000002</cx:pt>
          <cx:pt idx="28213">0.57350000000000001</cx:pt>
          <cx:pt idx="28214">0.20849999999999999</cx:pt>
          <cx:pt idx="28215">0.10525</cx:pt>
          <cx:pt idx="28216">1.91625</cx:pt>
          <cx:pt idx="28217">0.26924999999999999</cx:pt>
          <cx:pt idx="28218">0.23550000000000001</cx:pt>
          <cx:pt idx="28219">0.4335</cx:pt>
          <cx:pt idx="28220">0.1095</cx:pt>
          <cx:pt idx="28221">0.77925</cx:pt>
          <cx:pt idx="28222">0.068500000000000005</cx:pt>
          <cx:pt idx="28223">0.020750000000000001</cx:pt>
          <cx:pt idx="28224">1.9545000000000003</cx:pt>
          <cx:pt idx="28225">0.16183333333333336</cx:pt>
          <cx:pt idx="28226">0.23950000000000002</cx:pt>
          <cx:pt idx="28227">0.050333333333333334</cx:pt>
          <cx:pt idx="28228">0.18616666666666667</cx:pt>
          <cx:pt idx="28229">1.0976666666666666</cx:pt>
          <cx:pt idx="28230">0.08433333333333333</cx:pt>
          <cx:pt idx="28231">0.13466666666666666</cx:pt>
          <cx:pt idx="28232">2.0819999999999999</cx:pt>
          <cx:pt idx="28233">0.33566666666666667</cx:pt>
          <cx:pt idx="28234">0.26766666666666666</cx:pt>
          <cx:pt idx="28235">0.014</cx:pt>
          <cx:pt idx="28236">0.60233333333333339</cx:pt>
          <cx:pt idx="28237">0.59433333333333338</cx:pt>
          <cx:pt idx="28238">0.14699999999999999</cx:pt>
          <cx:pt idx="28239">0.121</cx:pt>
          <cx:pt idx="28240">3.1578333333333326</cx:pt>
          <cx:pt idx="28241">0.21283333333333335</cx:pt>
          <cx:pt idx="28242">0.48516666666666663</cx:pt>
          <cx:pt idx="28243">0.33816666666666667</cx:pt>
          <cx:pt idx="28244">0.3695</cx:pt>
          <cx:pt idx="28245">1.4240000000000002</cx:pt>
          <cx:pt idx="28246">0.24466666666666667</cx:pt>
          <cx:pt idx="28247">0.083500000000000005</cx:pt>
          <cx:pt idx="28248">2.9923333333333337</cx:pt>
          <cx:pt idx="28249">0.41999999999999998</cx:pt>
          <cx:pt idx="28250">0.78933333333333322</cx:pt>
          <cx:pt idx="28251">0.17866666666666667</cx:pt>
          <cx:pt idx="28252">0.85633333333333339</cx:pt>
          <cx:pt idx="28253">0.45033333333333336</cx:pt>
          <cx:pt idx="28254">0.18733333333333335</cx:pt>
          <cx:pt idx="28255">0.11033333333333334</cx:pt>
          <cx:pt idx="28256">1.4975000000000001</cx:pt>
          <cx:pt idx="28257">0.20000000000000001</cx:pt>
          <cx:pt idx="28258">0.25950000000000001</cx:pt>
          <cx:pt idx="28259">0</cx:pt>
          <cx:pt idx="28260">0.035250000000000004</cx:pt>
          <cx:pt idx="28261">0.71825000000000006</cx:pt>
          <cx:pt idx="28262">0.253</cx:pt>
          <cx:pt idx="28263">0.0315</cx:pt>
          <cx:pt idx="28264">2.3711666666666669</cx:pt>
          <cx:pt idx="28265">0.15666666666666665</cx:pt>
          <cx:pt idx="28266">0.64466666666666661</cx:pt>
          <cx:pt idx="28267">0.58033333333333326</cx:pt>
          <cx:pt idx="28268">0.43233333333333335</cx:pt>
          <cx:pt idx="28269">0.32916666666666666</cx:pt>
          <cx:pt idx="28270">0.1235</cx:pt>
          <cx:pt idx="28271">0.1045</cx:pt>
          <cx:pt idx="28272">2.0428333333333333</cx:pt>
          <cx:pt idx="28273">0</cx:pt>
          <cx:pt idx="28274">0.30983333333333329</cx:pt>
          <cx:pt idx="28275">0.0074999999999999997</cx:pt>
          <cx:pt idx="28276">0.75250000000000006</cx:pt>
          <cx:pt idx="28277">0.87916666666666676</cx:pt>
          <cx:pt idx="28278">0.063500000000000001</cx:pt>
          <cx:pt idx="28279">0.030333333333333334</cx:pt>
          <cx:pt idx="28280">1.36625</cx:pt>
          <cx:pt idx="28281">0.20125000000000001</cx:pt>
          <cx:pt idx="28282">0.40800000000000003</cx:pt>
          <cx:pt idx="28283">0.11125</cx:pt>
          <cx:pt idx="28284">0.44824999999999998</cx:pt>
          <cx:pt idx="28285">0.048500000000000001</cx:pt>
          <cx:pt idx="28286">0.124</cx:pt>
          <cx:pt idx="28287">0.025000000000000001</cx:pt>
          <cx:pt idx="28288">1.6294150000000005</cx:pt>
          <cx:pt idx="28289">0.21765000000000001</cx:pt>
          <cx:pt idx="28290">0.50034749999999995</cx:pt>
          <cx:pt idx="28291">0.23144500000000001</cx:pt>
          <cx:pt idx="28292">0.19863749999999999</cx:pt>
          <cx:pt idx="28293">0.15836</cx:pt>
          <cx:pt idx="28294">0.21164750000000002</cx:pt>
          <cx:pt idx="28295">0.11132750000000001</cx:pt>
          <cx:pt idx="28296">4.4590000000000014</cx:pt>
          <cx:pt idx="28297">0.38166666666666671</cx:pt>
          <cx:pt idx="28298">1.2723333333333333</cx:pt>
          <cx:pt idx="28299">1.9419999999999999</cx:pt>
          <cx:pt idx="28300">0.17666666666666667</cx:pt>
          <cx:pt idx="28301">0.21733333333333332</cx:pt>
          <cx:pt idx="28302">0.27466666666666667</cx:pt>
          <cx:pt idx="28303">0.19433333333333336</cx:pt>
          <cx:pt idx="28304">2.0985</cx:pt>
          <cx:pt idx="28305">0.26650000000000001</cx:pt>
          <cx:pt idx="28306">0.21274999999999999</cx:pt>
          <cx:pt idx="28307">0.54075000000000006</cx:pt>
          <cx:pt idx="28308">0.24099999999999999</cx:pt>
          <cx:pt idx="28309">0.54275000000000007</cx:pt>
          <cx:pt idx="28310">0.182</cx:pt>
          <cx:pt idx="28311">0.11275</cx:pt>
          <cx:pt idx="28312">2.1612499999999999</cx:pt>
          <cx:pt idx="28313">0.20450000000000002</cx:pt>
          <cx:pt idx="28314">0.33224999999999999</cx:pt>
          <cx:pt idx="28315">0.63150000000000006</cx:pt>
          <cx:pt idx="28316">0.13675000000000001</cx:pt>
          <cx:pt idx="28317">0.77925</cx:pt>
          <cx:pt idx="28318">0.057750000000000003</cx:pt>
          <cx:pt idx="28319">0.01925</cx:pt>
          <cx:pt idx="28320">1.7708333333333333</cx:pt>
          <cx:pt idx="28321">0.17050000000000001</cx:pt>
          <cx:pt idx="28322">0.1145</cx:pt>
          <cx:pt idx="28323">0.050833333333333335</cx:pt>
          <cx:pt idx="28324">0.15033333333333335</cx:pt>
          <cx:pt idx="28325">1.1400000000000001</cx:pt>
          <cx:pt idx="28326">0.052666666666666667</cx:pt>
          <cx:pt idx="28327">0.091999999999999998</cx:pt>
          <cx:pt idx="28328">1.4996666666666665</cx:pt>
          <cx:pt idx="28329">0.224</cx:pt>
          <cx:pt idx="28330">0.22</cx:pt>
          <cx:pt idx="28331">0.010999999999999999</cx:pt>
          <cx:pt idx="28332">0.45000000000000001</cx:pt>
          <cx:pt idx="28333">0.30466666666666664</cx:pt>
          <cx:pt idx="28334">0.112</cx:pt>
          <cx:pt idx="28335">0.17799999999999999</cx:pt>
          <cx:pt idx="28336">2.7469999999999999</cx:pt>
          <cx:pt idx="28337">0.20316666666666666</cx:pt>
          <cx:pt idx="28338">0.29383333333333339</cx:pt>
          <cx:pt idx="28339">0.31850000000000001</cx:pt>
          <cx:pt idx="28340">0.23233333333333334</cx:pt>
          <cx:pt idx="28341">1.4833333333333334</cx:pt>
          <cx:pt idx="28342">0.15533333333333335</cx:pt>
          <cx:pt idx="28343">0.060499999999999998</cx:pt>
          <cx:pt idx="28344">3.0070000000000001</cx:pt>
          <cx:pt idx="28345">0.40100000000000002</cx:pt>
          <cx:pt idx="28346">0.69033333333333335</cx:pt>
          <cx:pt idx="28347">0.090333333333333335</cx:pt>
          <cx:pt idx="28348">0.99099999999999999</cx:pt>
          <cx:pt idx="28349">0.34566666666666668</cx:pt>
          <cx:pt idx="28350">0.3716666666666667</cx:pt>
          <cx:pt idx="28351">0.11700000000000001</cx:pt>
          <cx:pt idx="28352">1.889</cx:pt>
          <cx:pt idx="28353">0.23850000000000002</cx:pt>
          <cx:pt idx="28354">0.46350000000000002</cx:pt>
          <cx:pt idx="28355">0</cx:pt>
          <cx:pt idx="28356">0.041750000000000002</cx:pt>
          <cx:pt idx="28357">0.86675000000000002</cx:pt>
          <cx:pt idx="28358">0.25175000000000003</cx:pt>
          <cx:pt idx="28359">0.026749999999999999</cx:pt>
          <cx:pt idx="28360">1.159</cx:pt>
          <cx:pt idx="28361">0.112</cx:pt>
          <cx:pt idx="28362">0.050833333333333335</cx:pt>
          <cx:pt idx="28363">0.189</cx:pt>
          <cx:pt idx="28364">0.54666666666666663</cx:pt>
          <cx:pt idx="28365">0.17899999999999999</cx:pt>
          <cx:pt idx="28366">0.072000000000000008</cx:pt>
          <cx:pt idx="28367">0.0094999999999999998</cx:pt>
          <cx:pt idx="28368">2.4033333333333333</cx:pt>
          <cx:pt idx="28369">0</cx:pt>
          <cx:pt idx="28370">0.77216666666666667</cx:pt>
          <cx:pt idx="28371">0.043000000000000003</cx:pt>
          <cx:pt idx="28372">0.60366666666666668</cx:pt>
          <cx:pt idx="28373">0.82383333333333342</cx:pt>
          <cx:pt idx="28374">0.112</cx:pt>
          <cx:pt idx="28375">0.048666666666666671</cx:pt>
          <cx:pt idx="28376">1.9415</cx:pt>
          <cx:pt idx="28377">0.25950000000000001</cx:pt>
          <cx:pt idx="28378">0.61924999999999997</cx:pt>
          <cx:pt idx="28379">0.091749999999999998</cx:pt>
          <cx:pt idx="28380">0.63675000000000004</cx:pt>
          <cx:pt idx="28381">0.037749999999999999</cx:pt>
          <cx:pt idx="28382">0.22425</cx:pt>
          <cx:pt idx="28383">0.072249999999999995</cx:pt>
          <cx:pt idx="28384">1.0880000000000001</cx:pt>
          <cx:pt idx="28385">0.24775</cx:pt>
          <cx:pt idx="28386">0.089249999999999996</cx:pt>
          <cx:pt idx="28387">0.221</cx:pt>
          <cx:pt idx="28388">0.20275000000000001</cx:pt>
          <cx:pt idx="28389">0.13625000000000001</cx:pt>
          <cx:pt idx="28390">0.16475000000000001</cx:pt>
          <cx:pt idx="28391">0.026249999999999999</cx:pt>
          <cx:pt idx="28392">4.4473333333333338</cx:pt>
          <cx:pt idx="28393">0.25266666666666665</cx:pt>
          <cx:pt idx="28394">0.75666666666666671</cx:pt>
          <cx:pt idx="28395">2.4550000000000001</cx:pt>
          <cx:pt idx="28396">0.22533333333333336</cx:pt>
          <cx:pt idx="28397">0.1516666666666667</cx:pt>
          <cx:pt idx="28398">0.34200000000000003</cx:pt>
          <cx:pt idx="28399">0.26400000000000001</cx:pt>
          <cx:pt idx="28400">2.5367500000000001</cx:pt>
          <cx:pt idx="28401">0.27550000000000002</cx:pt>
          <cx:pt idx="28402">0.33350000000000002</cx:pt>
          <cx:pt idx="28403">0.625</cx:pt>
          <cx:pt idx="28404">0.47400000000000003</cx:pt>
          <cx:pt idx="28405">0.44575000000000004</cx:pt>
          <cx:pt idx="28406">0.26174999999999998</cx:pt>
          <cx:pt idx="28407">0.12125</cx:pt>
          <cx:pt idx="28408">2.024</cx:pt>
          <cx:pt idx="28409">0.23500000000000001</cx:pt>
          <cx:pt idx="28410">0.13925000000000001</cx:pt>
          <cx:pt idx="28411">0.56100000000000005</cx:pt>
          <cx:pt idx="28412">0.12625</cx:pt>
          <cx:pt idx="28413">0.84199999999999997</cx:pt>
          <cx:pt idx="28414">0.10025000000000001</cx:pt>
          <cx:pt idx="28415">0.020250000000000001</cx:pt>
          <cx:pt idx="28416">1.9820000000000002</cx:pt>
          <cx:pt idx="28417">0.17166666666666666</cx:pt>
          <cx:pt idx="28418">0.2568333333333333</cx:pt>
          <cx:pt idx="28419">0.20700000000000002</cx:pt>
          <cx:pt idx="28420">0.17816666666666667</cx:pt>
          <cx:pt idx="28421">0.98283333333333356</cx:pt>
          <cx:pt idx="28422">0.094500000000000001</cx:pt>
          <cx:pt idx="28423">0.090999999999999998</cx:pt>
          <cx:pt idx="28424">1.4790000000000001</cx:pt>
          <cx:pt idx="28425">0.26666666666666672</cx:pt>
          <cx:pt idx="28426">0.12433333333333334</cx:pt>
          <cx:pt idx="28427">0.026000000000000002</cx:pt>
          <cx:pt idx="28428">0.28233333333333333</cx:pt>
          <cx:pt idx="28429">0.23333333333333334</cx:pt>
          <cx:pt idx="28430">0.11666666666666667</cx:pt>
          <cx:pt idx="28431">0.4296666666666667</cx:pt>
          <cx:pt idx="28432">3.0041666666666669</cx:pt>
          <cx:pt idx="28433">0.22750000000000001</cx:pt>
          <cx:pt idx="28434">0.35983333333333339</cx:pt>
          <cx:pt idx="28435">0.46100000000000002</cx:pt>
          <cx:pt idx="28436">0.19133333333333336</cx:pt>
          <cx:pt idx="28437">1.5386666666666666</cx:pt>
          <cx:pt idx="28438">0.16983333333333334</cx:pt>
          <cx:pt idx="28439">0.056000000000000001</cx:pt>
          <cx:pt idx="28440">2.4749999999999996</cx:pt>
          <cx:pt idx="28441">0.31766666666666671</cx:pt>
          <cx:pt idx="28442">0.39199999999999996</cx:pt>
          <cx:pt idx="28443">0.024333333333333332</cx:pt>
          <cx:pt idx="28444">1.0686666666666669</cx:pt>
          <cx:pt idx="28445">0.29233333333333333</cx:pt>
          <cx:pt idx="28446">0.3086666666666667</cx:pt>
          <cx:pt idx="28447">0.071333333333333332</cx:pt>
          <cx:pt idx="28448">1.4790000000000001</cx:pt>
          <cx:pt idx="28449">0.20924999999999999</cx:pt>
          <cx:pt idx="28450">0.13775000000000001</cx:pt>
          <cx:pt idx="28451">0</cx:pt>
          <cx:pt idx="28452">0.079250000000000001</cx:pt>
          <cx:pt idx="28453">0.875</cx:pt>
          <cx:pt idx="28454">0.14574999999999999</cx:pt>
          <cx:pt idx="28455">0.032000000000000001</cx:pt>
          <cx:pt idx="28456">1.0283333333333335</cx:pt>
          <cx:pt idx="28457">0.105</cx:pt>
          <cx:pt idx="28458">0.034666666666666665</cx:pt>
          <cx:pt idx="28459">0.16383333333333336</cx:pt>
          <cx:pt idx="28460">0.51683333333333337</cx:pt>
          <cx:pt idx="28461">0.097500000000000003</cx:pt>
          <cx:pt idx="28462">0.1105</cx:pt>
          <cx:pt idx="28463">0</cx:pt>
          <cx:pt idx="28464">2.4065000000000003</cx:pt>
          <cx:pt idx="28465">0</cx:pt>
          <cx:pt idx="28466">0.66066666666666674</cx:pt>
          <cx:pt idx="28467">0.031166666666666669</cx:pt>
          <cx:pt idx="28468">0.72233333333333338</cx:pt>
          <cx:pt idx="28469">0.85216666666666663</cx:pt>
          <cx:pt idx="28470">0.075833333333333336</cx:pt>
          <cx:pt idx="28471">0.064333333333333326</cx:pt>
          <cx:pt idx="28472">1.6152500000000001</cx:pt>
          <cx:pt idx="28473">0.21825</cx:pt>
          <cx:pt idx="28474">0.61275000000000002</cx:pt>
          <cx:pt idx="28475">0.049250000000000002</cx:pt>
          <cx:pt idx="28476">0.4365</cx:pt>
          <cx:pt idx="28477">0.1045</cx:pt>
          <cx:pt idx="28478">0.13100000000000001</cx:pt>
          <cx:pt idx="28479">0.063</cx:pt>
          <cx:pt idx="28480">1.54925</cx:pt>
          <cx:pt idx="28481">0.2175</cx:pt>
          <cx:pt idx="28482">0.33300000000000002</cx:pt>
          <cx:pt idx="28483">0.22125</cx:pt>
          <cx:pt idx="28484">0.22425</cx:pt>
          <cx:pt idx="28485">0.24975</cx:pt>
          <cx:pt idx="28486">0.22425</cx:pt>
          <cx:pt idx="28487">0.079250000000000001</cx:pt>
          <cx:pt idx="28488">5.0859999999999994</cx:pt>
          <cx:pt idx="28489">0.26266666666666671</cx:pt>
          <cx:pt idx="28490">1.2603333333333335</cx:pt>
          <cx:pt idx="28491">2.4593333333333329</cx:pt>
          <cx:pt idx="28492">0.058000000000000003</cx:pt>
          <cx:pt idx="28493">0.36499999999999999</cx:pt>
          <cx:pt idx="28494">0.22233333333333336</cx:pt>
          <cx:pt idx="28495">0.45833333333333331</cx:pt>
          <cx:pt idx="28496">1.6194125000000004</cx:pt>
          <cx:pt idx="28497">0.21164750000000002</cx:pt>
          <cx:pt idx="28498">0.24216750000000001</cx:pt>
          <cx:pt idx="28499">0.3380225</cx:pt>
          <cx:pt idx="28500">0.21565000000000001</cx:pt>
          <cx:pt idx="28501">0.38426749999999998</cx:pt>
          <cx:pt idx="28502">0.11483</cx:pt>
          <cx:pt idx="28503">0.1128275</cx:pt>
          <cx:pt idx="28504">2.3650000000000002</cx:pt>
          <cx:pt idx="28505">0.26350000000000001</cx:pt>
          <cx:pt idx="28506">0.45800000000000002</cx:pt>
          <cx:pt idx="28507">0.11750000000000001</cx:pt>
          <cx:pt idx="28508">0.20525000000000002</cx:pt>
          <cx:pt idx="28509">1.12825</cx:pt>
          <cx:pt idx="28510">0.17025000000000001</cx:pt>
          <cx:pt idx="28511">0.022249999999999999</cx:pt>
          <cx:pt idx="28512">2.5876666666666668</cx:pt>
          <cx:pt idx="28513">0.24566666666666667</cx:pt>
          <cx:pt idx="28514">0.67600000000000005</cx:pt>
          <cx:pt idx="28515">0.069666666666666668</cx:pt>
          <cx:pt idx="28516">0.040166666666666663</cx:pt>
          <cx:pt idx="28517">1.2893333333333332</cx:pt>
          <cx:pt idx="28518">0.14083333333333334</cx:pt>
          <cx:pt idx="28519">0.126</cx:pt>
          <cx:pt idx="28520">2.0809999999999995</cx:pt>
          <cx:pt idx="28521">0.32800000000000001</cx:pt>
          <cx:pt idx="28522">0.33500000000000002</cx:pt>
          <cx:pt idx="28523">0.0063333333333333332</cx:pt>
          <cx:pt idx="28524">0.54900000000000004</cx:pt>
          <cx:pt idx="28525">0.51966666666666661</cx:pt>
          <cx:pt idx="28526">0.16266666666666665</cx:pt>
          <cx:pt idx="28527">0.18033333333333335</cx:pt>
          <cx:pt idx="28528">2.8383333333333334</cx:pt>
          <cx:pt idx="28529">0.17733333333333334</cx:pt>
          <cx:pt idx="28530">0.29450000000000004</cx:pt>
          <cx:pt idx="28531">0.23600000000000002</cx:pt>
          <cx:pt idx="28532">0.59516666666666662</cx:pt>
          <cx:pt idx="28533">1.2765</cx:pt>
          <cx:pt idx="28534">0.19566666666666666</cx:pt>
          <cx:pt idx="28535">0.063166666666666663</cx:pt>
          <cx:pt idx="28536">2.2323333333333335</cx:pt>
          <cx:pt idx="28537">0.3736666666666667</cx:pt>
          <cx:pt idx="28538">0.39500000000000007</cx:pt>
          <cx:pt idx="28539">0.091333333333333336</cx:pt>
          <cx:pt idx="28540">0.8726666666666667</cx:pt>
          <cx:pt idx="28541">0.23633333333333331</cx:pt>
          <cx:pt idx="28542">0.17733333333333334</cx:pt>
          <cx:pt idx="28543">0.086000000000000007</cx:pt>
          <cx:pt idx="28544">1.25325</cx:pt>
          <cx:pt idx="28545">0.20750000000000002</cx:pt>
          <cx:pt idx="28546">0.062</cx:pt>
          <cx:pt idx="28547">0</cx:pt>
          <cx:pt idx="28548">0.060249999999999998</cx:pt>
          <cx:pt idx="28549">0.60325000000000006</cx:pt>
          <cx:pt idx="28550">0.28525</cx:pt>
          <cx:pt idx="28551">0.035000000000000003</cx:pt>
          <cx:pt idx="28552">2.6379999999999995</cx:pt>
          <cx:pt idx="28553">0.16633333333333333</cx:pt>
          <cx:pt idx="28554">0.58666666666666678</cx:pt>
          <cx:pt idx="28555">0.64166666666666672</cx:pt>
          <cx:pt idx="28556">0.48949999999999999</cx:pt>
          <cx:pt idx="28557">0.41466666666666668</cx:pt>
          <cx:pt idx="28558">0.13400000000000001</cx:pt>
          <cx:pt idx="28559">0.20516666666666666</cx:pt>
          <cx:pt idx="28560">2.2441999999999998</cx:pt>
          <cx:pt idx="28561">0</cx:pt>
          <cx:pt idx="28562">0.27000000000000002</cx:pt>
          <cx:pt idx="28563">0.36299999999999999</cx:pt>
          <cx:pt idx="28564">0.53039999999999998</cx:pt>
          <cx:pt idx="28565">0.92320000000000002</cx:pt>
          <cx:pt idx="28566">0.1242</cx:pt>
          <cx:pt idx="28567">0.033399999999999999</cx:pt>
          <cx:pt idx="28568">1.16225</cx:pt>
          <cx:pt idx="28569">0.18024999999999999</cx:pt>
          <cx:pt idx="28570">0.26924999999999999</cx:pt>
          <cx:pt idx="28571">0.01325</cx:pt>
          <cx:pt idx="28572">0.48225000000000001</cx:pt>
          <cx:pt idx="28573">0.075499999999999998</cx:pt>
          <cx:pt idx="28574">0.11575000000000001</cx:pt>
          <cx:pt idx="28575">0.026000000000000002</cx:pt>
          <cx:pt idx="28576">4.7275</cx:pt>
          <cx:pt idx="28577">0.30049999999999999</cx:pt>
          <cx:pt idx="28578">0.45774999999999999</cx:pt>
          <cx:pt idx="28579">3.0880000000000001</cx:pt>
          <cx:pt idx="28580">0.41200000000000003</cx:pt>
          <cx:pt idx="28581">0.22925000000000001</cx:pt>
          <cx:pt idx="28582">0.14849999999999999</cx:pt>
          <cx:pt idx="28583">0.091499999999999998</cx:pt>
          <cx:pt idx="28584">4.9536666666666669</cx:pt>
          <cx:pt idx="28585">0.28133333333333332</cx:pt>
          <cx:pt idx="28586">1.1913333333333336</cx:pt>
          <cx:pt idx="28587">2.2763333333333331</cx:pt>
          <cx:pt idx="28588">0.15466666666666665</cx:pt>
          <cx:pt idx="28589">0.54533333333333334</cx:pt>
          <cx:pt idx="28590">0.30066666666666669</cx:pt>
          <cx:pt idx="28591">0.20400000000000001</cx:pt>
          <cx:pt idx="28592">1.9235</cx:pt>
          <cx:pt idx="28593">0.311</cx:pt>
          <cx:pt idx="28594">0.29149999999999998</cx:pt>
          <cx:pt idx="28595">0.57025000000000003</cx:pt>
          <cx:pt idx="28596">0.20425000000000001</cx:pt>
          <cx:pt idx="28597">0.38250000000000001</cx:pt>
          <cx:pt idx="28598">0.14100000000000001</cx:pt>
          <cx:pt idx="28599">0.023</cx:pt>
          <cx:pt idx="28600">2.46475</cx:pt>
          <cx:pt idx="28601">0.19125</cx:pt>
          <cx:pt idx="28602">0.22</cx:pt>
          <cx:pt idx="28603">0.40850000000000003</cx:pt>
          <cx:pt idx="28604">0.32674999999999998</cx:pt>
          <cx:pt idx="28605">1.2212499999999999</cx:pt>
          <cx:pt idx="28606">0.079500000000000001</cx:pt>
          <cx:pt idx="28607">0.017500000000000002</cx:pt>
          <cx:pt idx="28608">2.3385000000000007</cx:pt>
          <cx:pt idx="28609">0.23999999999999999</cx:pt>
          <cx:pt idx="28610">0.314</cx:pt>
          <cx:pt idx="28611">0.065500000000000003</cx:pt>
          <cx:pt idx="28612">0.070666666666666669</cx:pt>
          <cx:pt idx="28613">1.4421666666666666</cx:pt>
          <cx:pt idx="28614">0.13416666666666666</cx:pt>
          <cx:pt idx="28615">0.072000000000000008</cx:pt>
          <cx:pt idx="28616">1.2243333333333333</cx:pt>
          <cx:pt idx="28617">0.22866666666666666</cx:pt>
          <cx:pt idx="28618">0.10766666666666666</cx:pt>
          <cx:pt idx="28619">0</cx:pt>
          <cx:pt idx="28620">0.34966666666666668</cx:pt>
          <cx:pt idx="28621">0.4313333333333334</cx:pt>
          <cx:pt idx="28622">0.034333333333333334</cx:pt>
          <cx:pt idx="28623">0.072666666666666671</cx:pt>
          <cx:pt idx="28624">2.9783333333333331</cx:pt>
          <cx:pt idx="28625">0.11933333333333333</cx:pt>
          <cx:pt idx="28626">0.36699999999999999</cx:pt>
          <cx:pt idx="28627">0.24983333333333332</cx:pt>
          <cx:pt idx="28628">0.33983333333333332</cx:pt>
          <cx:pt idx="28629">1.5736666666666668</cx:pt>
          <cx:pt idx="28630">0.21583333333333335</cx:pt>
          <cx:pt idx="28631">0.11283333333333333</cx:pt>
          <cx:pt idx="28632">2.1366666666666667</cx:pt>
          <cx:pt idx="28633">0.34800000000000003</cx:pt>
          <cx:pt idx="28634">0.32800000000000001</cx:pt>
          <cx:pt idx="28635">0.028333333333333332</cx:pt>
          <cx:pt idx="28636">0.85666666666666669</cx:pt>
          <cx:pt idx="28637">0.29699999999999999</cx:pt>
          <cx:pt idx="28638">0.19266666666666665</cx:pt>
          <cx:pt idx="28639">0.086000000000000007</cx:pt>
          <cx:pt idx="28640">1.339</cx:pt>
          <cx:pt idx="28641">0.20675000000000002</cx:pt>
          <cx:pt idx="28642">0.17150000000000001</cx:pt>
          <cx:pt idx="28643">0</cx:pt>
          <cx:pt idx="28644">0.04725</cx:pt>
          <cx:pt idx="28645">0.74299999999999999</cx:pt>
          <cx:pt idx="28646">0.13850000000000001</cx:pt>
          <cx:pt idx="28647">0.032000000000000001</cx:pt>
          <cx:pt idx="28648">2.4639999999999995</cx:pt>
          <cx:pt idx="28649">0.14516666666666667</cx:pt>
          <cx:pt idx="28650">0.56400000000000006</cx:pt>
          <cx:pt idx="28651">0.61816666666666675</cx:pt>
          <cx:pt idx="28652">0.60983333333333334</cx:pt>
          <cx:pt idx="28653">0.34150000000000003</cx:pt>
          <cx:pt idx="28654">0.053166666666666668</cx:pt>
          <cx:pt idx="28655">0.13216666666666668</cx:pt>
          <cx:pt idx="28656">2.5347999999999997</cx:pt>
          <cx:pt idx="28657">0</cx:pt>
          <cx:pt idx="28658">0.39180000000000004</cx:pt>
          <cx:pt idx="28659">0.40200000000000002</cx:pt>
          <cx:pt idx="28660">0.47739999999999999</cx:pt>
          <cx:pt idx="28661">1.1104000000000001</cx:pt>
          <cx:pt idx="28662">0.075799999999999992</cx:pt>
          <cx:pt idx="28663">0.07740000000000001</cx:pt>
          <cx:pt idx="28664">1.7630000000000001</cx:pt>
          <cx:pt idx="28665">0.189</cx:pt>
          <cx:pt idx="28666">0.89849999999999997</cx:pt>
          <cx:pt idx="28667">0.013000000000000001</cx:pt>
          <cx:pt idx="28668">0.47275</cx:pt>
          <cx:pt idx="28669">0.055750000000000001</cx:pt>
          <cx:pt idx="28670">0.10325000000000001</cx:pt>
          <cx:pt idx="28671">0.03075</cx:pt>
          <cx:pt idx="28672">1.5915000000000001</cx:pt>
          <cx:pt idx="28673">0.2545</cx:pt>
          <cx:pt idx="28674">0.14724999999999999</cx:pt>
          <cx:pt idx="28675">0.25624999999999998</cx:pt>
          <cx:pt idx="28676">0.46224999999999999</cx:pt>
          <cx:pt idx="28677">0.22700000000000001</cx:pt>
          <cx:pt idx="28678">0.20075000000000001</cx:pt>
          <cx:pt idx="28679">0.043500000000000004</cx:pt>
          <cx:pt idx="28680">5.5970000000000004</cx:pt>
          <cx:pt idx="28681">0.27600000000000002</cx:pt>
          <cx:pt idx="28682">1.0196666666666667</cx:pt>
          <cx:pt idx="28683">3.1560000000000001</cx:pt>
          <cx:pt idx="28684">0.48966666666666669</cx:pt>
          <cx:pt idx="28685">0.20666666666666669</cx:pt>
          <cx:pt idx="28686">0.16400000000000001</cx:pt>
          <cx:pt idx="28687">0.28500000000000003</cx:pt>
          <cx:pt idx="28688">2.3856950000000001</cx:pt>
          <cx:pt idx="28689">0.25442750000000003</cx:pt>
          <cx:pt idx="28690">0.66846499999999998</cx:pt>
          <cx:pt idx="28691">0.61071000000000009</cx:pt>
          <cx:pt idx="28692">0.31296749999999995</cx:pt>
          <cx:pt idx="28693">0.39677499999999999</cx:pt>
          <cx:pt idx="28694">0.121585</cx:pt>
          <cx:pt idx="28695">0.020765000000000002</cx:pt>
          <cx:pt idx="28696">1.71275</cx:pt>
          <cx:pt idx="28697">0.189</cx:pt>
          <cx:pt idx="28698">0.18775</cx:pt>
          <cx:pt idx="28699">0.22775000000000001</cx:pt>
          <cx:pt idx="28700">0.052499999999999998</cx:pt>
          <cx:pt idx="28701">0.92925000000000002</cx:pt>
          <cx:pt idx="28702">0.073499999999999996</cx:pt>
          <cx:pt idx="28703">0.052999999999999999</cx:pt>
          <cx:pt idx="28704">2.3893333333333335</cx:pt>
          <cx:pt idx="28705">0.18466666666666667</cx:pt>
          <cx:pt idx="28706">0.34833333333333338</cx:pt>
          <cx:pt idx="28707">0.14133333333333334</cx:pt>
          <cx:pt idx="28708">0.14999999999999999</cx:pt>
          <cx:pt idx="28709">1.3356666666666668</cx:pt>
          <cx:pt idx="28710">0.13950000000000001</cx:pt>
          <cx:pt idx="28711">0.089833333333333334</cx:pt>
          <cx:pt idx="28712">1.9163333333333332</cx:pt>
          <cx:pt idx="28713">0.28000000000000003</cx:pt>
          <cx:pt idx="28714">0.48999999999999999</cx:pt>
          <cx:pt idx="28715">0.022666666666666668</cx:pt>
          <cx:pt idx="28716">0.40533333333333332</cx:pt>
          <cx:pt idx="28717">0.42033333333333339</cx:pt>
          <cx:pt idx="28718">0.18333333333333335</cx:pt>
          <cx:pt idx="28719">0.11466666666666668</cx:pt>
          <cx:pt idx="28720">2.6960000000000002</cx:pt>
          <cx:pt idx="28721">0.13916666666666666</cx:pt>
          <cx:pt idx="28722">0.62183333333333335</cx:pt>
          <cx:pt idx="28723">0.29049999999999998</cx:pt>
          <cx:pt idx="28724">0.24149999999999999</cx:pt>
          <cx:pt idx="28725">1.1376666666666668</cx:pt>
          <cx:pt idx="28726">0.17533333333333334</cx:pt>
          <cx:pt idx="28727">0.089999999999999997</cx:pt>
          <cx:pt idx="28728">3.0800000000000001</cx:pt>
          <cx:pt idx="28729">0.32633333333333331</cx:pt>
          <cx:pt idx="28730">1.0543333333333336</cx:pt>
          <cx:pt idx="28731">0.15666666666666665</cx:pt>
          <cx:pt idx="28732">0.86066666666666669</cx:pt>
          <cx:pt idx="28733">0.3696666666666667</cx:pt>
          <cx:pt idx="28734">0.22700000000000001</cx:pt>
          <cx:pt idx="28735">0.08533333333333333</cx:pt>
          <cx:pt idx="28736">1.579</cx:pt>
          <cx:pt idx="28737">0.27350000000000002</cx:pt>
          <cx:pt idx="28738">0.42449999999999999</cx:pt>
          <cx:pt idx="28739">0</cx:pt>
          <cx:pt idx="28740">0.052499999999999998</cx:pt>
          <cx:pt idx="28741">0.57525000000000004</cx:pt>
          <cx:pt idx="28742">0.22975000000000001</cx:pt>
          <cx:pt idx="28743">0.0235</cx:pt>
          <cx:pt idx="28744">1.827666666666667</cx:pt>
          <cx:pt idx="28745">0.14200000000000002</cx:pt>
          <cx:pt idx="28746">0.3746666666666667</cx:pt>
          <cx:pt idx="28747">0.34750000000000003</cx:pt>
          <cx:pt idx="28748">0.35000000000000003</cx:pt>
          <cx:pt idx="28749">0.40566666666666668</cx:pt>
          <cx:pt idx="28750">0.11116666666666668</cx:pt>
          <cx:pt idx="28751">0.096666666666666679</cx:pt>
          <cx:pt idx="28752">2.1387999999999998</cx:pt>
          <cx:pt idx="28753">0</cx:pt>
          <cx:pt idx="28754">0.47300000000000003</cx:pt>
          <cx:pt idx="28755">0.067599999999999993</cx:pt>
          <cx:pt idx="28756">0.48180000000000001</cx:pt>
          <cx:pt idx="28757">0.96420000000000006</cx:pt>
          <cx:pt idx="28758">0.1076</cx:pt>
          <cx:pt idx="28759">0.044600000000000001</cx:pt>
          <cx:pt idx="28760">1.4415</cx:pt>
          <cx:pt idx="28761">0.16550000000000001</cx:pt>
          <cx:pt idx="28762">0.33450000000000002</cx:pt>
          <cx:pt idx="28763">0.013000000000000001</cx:pt>
          <cx:pt idx="28764">0.56925000000000003</cx:pt>
          <cx:pt idx="28765">0.079500000000000001</cx:pt>
          <cx:pt idx="28766">0.186</cx:pt>
          <cx:pt idx="28767">0.09375</cx:pt>
          <cx:pt idx="28768">1.4295</cx:pt>
          <cx:pt idx="28769">0.28525</cx:pt>
          <cx:pt idx="28770">0.13600000000000001</cx:pt>
          <cx:pt idx="28771">0.23775000000000002</cx:pt>
          <cx:pt idx="28772">0.35299999999999998</cx:pt>
          <cx:pt idx="28773">0.21124999999999999</cx:pt>
          <cx:pt idx="28774">0.1555</cx:pt>
          <cx:pt idx="28775">0.050750000000000003</cx:pt>
          <cx:pt idx="28776">5.1210000000000004</cx:pt>
          <cx:pt idx="28777">0.33266666666666667</cx:pt>
          <cx:pt idx="28778">0.90133333333333343</cx:pt>
          <cx:pt idx="28779">3.055333333333333</cx:pt>
          <cx:pt idx="28780">0.23166666666666666</cx:pt>
          <cx:pt idx="28781">0.14233333333333334</cx:pt>
          <cx:pt idx="28782">0.219</cx:pt>
          <cx:pt idx="28783">0.23866666666666667</cx:pt>
          <cx:pt idx="28784">2.18025</cx:pt>
          <cx:pt idx="28785">0.26974999999999999</cx:pt>
          <cx:pt idx="28786">0.4335</cx:pt>
          <cx:pt idx="28787">0.70625000000000004</cx:pt>
          <cx:pt idx="28788">0.12975</cx:pt>
          <cx:pt idx="28789">0.50324999999999998</cx:pt>
          <cx:pt idx="28790">0.123</cx:pt>
          <cx:pt idx="28791">0.014750000000000001</cx:pt>
          <cx:pt idx="28792">2.016</cx:pt>
          <cx:pt idx="28793">0.25225000000000003</cx:pt>
          <cx:pt idx="28794">0.26524999999999999</cx:pt>
          <cx:pt idx="28795">0.46500000000000002</cx:pt>
          <cx:pt idx="28796">0.1095</cx:pt>
          <cx:pt idx="28797">0.75675000000000003</cx:pt>
          <cx:pt idx="28798">0.077249999999999999</cx:pt>
          <cx:pt idx="28799">0.089999999999999997</cx:pt>
          <cx:pt idx="28800">2.9276666666666666</cx:pt>
          <cx:pt idx="28801">0.27500000000000002</cx:pt>
          <cx:pt idx="28802">0.76050000000000006</cx:pt>
          <cx:pt idx="28803">0.06666666666666668</cx:pt>
          <cx:pt idx="28804">0.21583333333333335</cx:pt>
          <cx:pt idx="28805">1.3348333333333333</cx:pt>
          <cx:pt idx="28806">0.15833333333333335</cx:pt>
          <cx:pt idx="28807">0.11650000000000001</cx:pt>
          <cx:pt idx="28808">2.077666666666667</cx:pt>
          <cx:pt idx="28809">0.3143333333333333</cx:pt>
          <cx:pt idx="28810">0.26866666666666661</cx:pt>
          <cx:pt idx="28811">0.037999999999999999</cx:pt>
          <cx:pt idx="28812">0.59999999999999998</cx:pt>
          <cx:pt idx="28813">0.51633333333333342</cx:pt>
          <cx:pt idx="28814">0.094</cx:pt>
          <cx:pt idx="28815">0.24633333333333335</cx:pt>
          <cx:pt idx="28816">3.3753333333333337</cx:pt>
          <cx:pt idx="28817">0.16</cx:pt>
          <cx:pt idx="28818">0.16316666666666668</cx:pt>
          <cx:pt idx="28819">0.30049999999999999</cx:pt>
          <cx:pt idx="28820">0.35150000000000003</cx:pt>
          <cx:pt idx="28821">2.1551666666666667</cx:pt>
          <cx:pt idx="28822">0.18783333333333335</cx:pt>
          <cx:pt idx="28823">0.057166666666666664</cx:pt>
          <cx:pt idx="28824">3.0426666666666669</cx:pt>
          <cx:pt idx="28825">0.35166666666666668</cx:pt>
          <cx:pt idx="28826">0.74666666666666681</cx:pt>
          <cx:pt idx="28827">0.18866666666666665</cx:pt>
          <cx:pt idx="28828">1.0050000000000001</cx:pt>
          <cx:pt idx="28829">0.56233333333333324</cx:pt>
          <cx:pt idx="28830">0.16200000000000001</cx:pt>
          <cx:pt idx="28831">0.026333333333333334</cx:pt>
          <cx:pt idx="28832">1.55775</cx:pt>
          <cx:pt idx="28833">0.33324999999999999</cx:pt>
          <cx:pt idx="28834">0.33624999999999999</cx:pt>
          <cx:pt idx="28835">0</cx:pt>
          <cx:pt idx="28836">0.1095</cx:pt>
          <cx:pt idx="28837">0.59925000000000006</cx:pt>
          <cx:pt idx="28838">0.158</cx:pt>
          <cx:pt idx="28839">0.021500000000000002</cx:pt>
          <cx:pt idx="28840">1.6719999999999999</cx:pt>
          <cx:pt idx="28841">0.15883333333333335</cx:pt>
          <cx:pt idx="28842">0.27983333333333338</cx:pt>
          <cx:pt idx="28843">0.39433333333333337</cx:pt>
          <cx:pt idx="28844">0.24366666666666667</cx:pt>
          <cx:pt idx="28845">0.38366666666666671</cx:pt>
          <cx:pt idx="28846">0.073333333333333334</cx:pt>
          <cx:pt idx="28847">0.13833333333333334</cx:pt>
          <cx:pt idx="28848">2.3730000000000002</cx:pt>
          <cx:pt idx="28849">0</cx:pt>
          <cx:pt idx="28850">0.21360000000000001</cx:pt>
          <cx:pt idx="28851">0.23800000000000002</cx:pt>
          <cx:pt idx="28852">0.74739999999999995</cx:pt>
          <cx:pt idx="28853">1.0349999999999999</cx:pt>
          <cx:pt idx="28854">0.099400000000000002</cx:pt>
          <cx:pt idx="28855">0.039600000000000003</cx:pt>
          <cx:pt idx="28856">1.17625</cx:pt>
          <cx:pt idx="28857">0.18174999999999999</cx:pt>
          <cx:pt idx="28858">0.188</cx:pt>
          <cx:pt idx="28859">0.0135</cx:pt>
          <cx:pt idx="28860">0.52349999999999997</cx:pt>
          <cx:pt idx="28861">0.048750000000000002</cx:pt>
          <cx:pt idx="28862">0.18925</cx:pt>
          <cx:pt idx="28863">0.0315</cx:pt>
          <cx:pt idx="28864">1.4257500000000001</cx:pt>
          <cx:pt idx="28865">0.29375000000000001</cx:pt>
          <cx:pt idx="28866">0.1095</cx:pt>
          <cx:pt idx="28867">0.25325000000000003</cx:pt>
          <cx:pt idx="28868">0.35299999999999998</cx:pt>
          <cx:pt idx="28869">0.26450000000000001</cx:pt>
          <cx:pt idx="28870">0.13125000000000001</cx:pt>
          <cx:pt idx="28871">0.020500000000000001</cx:pt>
          <cx:pt idx="28872">6.5760000000000014</cx:pt>
          <cx:pt idx="28873">0.3126666666666667</cx:pt>
          <cx:pt idx="28874">0.69133333333333336</cx:pt>
          <cx:pt idx="28875">3.8376666666666672</cx:pt>
          <cx:pt idx="28876">0.83266666666666667</cx:pt>
          <cx:pt idx="28877">0.35766666666666663</cx:pt>
          <cx:pt idx="28878">0.223</cx:pt>
          <cx:pt idx="28879">0.32100000000000001</cx:pt>
          <cx:pt idx="28880">2.2225000000000001</cx:pt>
          <cx:pt idx="28881">0.24399999999999999</cx:pt>
          <cx:pt idx="28882">0.45374999999999999</cx:pt>
          <cx:pt idx="28883">0.61650000000000005</cx:pt>
          <cx:pt idx="28884">0.22525000000000001</cx:pt>
          <cx:pt idx="28885">0.46400000000000002</cx:pt>
          <cx:pt idx="28886">0.17674999999999999</cx:pt>
          <cx:pt idx="28887">0.042250000000000003</cx:pt>
          <cx:pt idx="28888">3.2527500000000003</cx:pt>
          <cx:pt idx="28889">0.20824999999999999</cx:pt>
          <cx:pt idx="28890">0.53500000000000003</cx:pt>
          <cx:pt idx="28891">0.41400000000000003</cx:pt>
          <cx:pt idx="28892">0.1105</cx:pt>
          <cx:pt idx="28893">1.8975</cx:pt>
          <cx:pt idx="28894">0.063</cx:pt>
          <cx:pt idx="28895">0.024500000000000001</cx:pt>
          <cx:pt idx="28896">1.8876666666666666</cx:pt>
          <cx:pt idx="28897">0.16016666666666665</cx:pt>
          <cx:pt idx="28898">0.31816666666666671</cx:pt>
          <cx:pt idx="28899">0.074666666666666673</cx:pt>
          <cx:pt idx="28900">0.14749999999999999</cx:pt>
          <cx:pt idx="28901">1.0396666666666665</cx:pt>
          <cx:pt idx="28902">0.073499999999999996</cx:pt>
          <cx:pt idx="28903">0.073999999999999996</cx:pt>
          <cx:pt idx="28904">1.14775</cx:pt>
          <cx:pt idx="28905">0.18024999999999999</cx:pt>
          <cx:pt idx="28906">0.12125</cx:pt>
          <cx:pt idx="28907">0</cx:pt>
          <cx:pt idx="28908">0.26900000000000002</cx:pt>
          <cx:pt idx="28909">0.40225</cx:pt>
          <cx:pt idx="28910">0.1085</cx:pt>
          <cx:pt idx="28911">0.066500000000000004</cx:pt>
          <cx:pt idx="28912">3.736499999999999</cx:pt>
          <cx:pt idx="28913">0.1555</cx:pt>
          <cx:pt idx="28914">0.52183333333333337</cx:pt>
          <cx:pt idx="28915">0.30083333333333334</cx:pt>
          <cx:pt idx="28916">0.55966666666666665</cx:pt>
          <cx:pt idx="28917">2.0006666666666666</cx:pt>
          <cx:pt idx="28918">0.16633333333333333</cx:pt>
          <cx:pt idx="28919">0.031666666666666669</cx:pt>
          <cx:pt idx="28920">2.4443333333333332</cx:pt>
          <cx:pt idx="28921">0.35233333333333333</cx:pt>
          <cx:pt idx="28922">0.14999999999999999</cx:pt>
          <cx:pt idx="28923">0.071333333333333332</cx:pt>
          <cx:pt idx="28924">0.86299999999999999</cx:pt>
          <cx:pt idx="28925">0.7436666666666667</cx:pt>
          <cx:pt idx="28926">0.095000000000000001</cx:pt>
          <cx:pt idx="28927">0.16900000000000001</cx:pt>
          <cx:pt idx="28928">1.7424999999999999</cx:pt>
          <cx:pt idx="28929">0.24725</cx:pt>
          <cx:pt idx="28930">0.17350000000000002</cx:pt>
          <cx:pt idx="28931">0.0037499999999999999</cx:pt>
          <cx:pt idx="28932">0.075749999999999998</cx:pt>
          <cx:pt idx="28933">0.98425000000000007</cx:pt>
          <cx:pt idx="28934">0.22975000000000001</cx:pt>
          <cx:pt idx="28935">0.028250000000000001</cx:pt>
          <cx:pt idx="28936">1.828956666666667</cx:pt>
          <cx:pt idx="28937">0.16294666666666666</cx:pt>
          <cx:pt idx="28938">0.11341166666666666</cx:pt>
          <cx:pt idx="28939">0.57291999999999998</cx:pt>
          <cx:pt idx="28940">0.29820666666666668</cx:pt>
          <cx:pt idx="28941">0.35941666666666666</cx:pt>
          <cx:pt idx="28942">0.087393333333333337</cx:pt>
          <cx:pt idx="28943">0.23466166666666666</cx:pt>
          <cx:pt idx="28944">3.7210000000000001</cx:pt>
          <cx:pt idx="28945">0</cx:pt>
          <cx:pt idx="28946">0.30880000000000002</cx:pt>
          <cx:pt idx="28947">1.3948</cx:pt>
          <cx:pt idx="28948">0.83820000000000006</cx:pt>
          <cx:pt idx="28949">1.0618000000000001</cx:pt>
          <cx:pt idx="28950">0.071199999999999999</cx:pt>
          <cx:pt idx="28951">0.046200000000000005</cx:pt>
          <cx:pt idx="28952">1.4345225000000001</cx:pt>
          <cx:pt idx="28953">0.1831275</cx:pt>
          <cx:pt idx="28954">0.51861000000000002</cx:pt>
          <cx:pt idx="28955">0.013287500000000001</cx:pt>
          <cx:pt idx="28956">0.3777625</cx:pt>
          <cx:pt idx="28957">0.12933750000000002</cx:pt>
          <cx:pt idx="28958">0.1333425</cx:pt>
          <cx:pt idx="28959">0.079055000000000014</cx:pt>
          <cx:pt idx="28960">2.39425</cx:pt>
          <cx:pt idx="28961">0.25275000000000003</cx:pt>
          <cx:pt idx="28962">0.49975000000000003</cx:pt>
          <cx:pt idx="28963">0.2515</cx:pt>
          <cx:pt idx="28964">0.48675000000000002</cx:pt>
          <cx:pt idx="28965">0.54525000000000001</cx:pt>
          <cx:pt idx="28966">0.33200000000000002</cx:pt>
          <cx:pt idx="28967">0.026249999999999999</cx:pt>
          <cx:pt idx="28968">6.157</cx:pt>
          <cx:pt idx="28969">0.32166666666666671</cx:pt>
          <cx:pt idx="28970">2.2536666666666667</cx:pt>
          <cx:pt idx="28971">2.2069999999999999</cx:pt>
          <cx:pt idx="28972">0.32733333333333331</cx:pt>
          <cx:pt idx="28973">0.497</cx:pt>
          <cx:pt idx="28974">0.22</cx:pt>
          <cx:pt idx="28975">0.33033333333333331</cx:pt>
          <cx:pt idx="28976">2.89175</cx:pt>
          <cx:pt idx="28977">0.33374999999999999</cx:pt>
          <cx:pt idx="28978">0.74624999999999997</cx:pt>
          <cx:pt idx="28979">0.95125000000000004</cx:pt>
          <cx:pt idx="28980">0.27750000000000002</cx:pt>
          <cx:pt idx="28981">0.35499999999999998</cx:pt>
          <cx:pt idx="28982">0.20725000000000002</cx:pt>
          <cx:pt idx="28983">0.020750000000000001</cx:pt>
          <cx:pt idx="28984">2.8534999999999999</cx:pt>
          <cx:pt idx="28985">0.26774999999999999</cx:pt>
          <cx:pt idx="28986">0.64475000000000005</cx:pt>
          <cx:pt idx="28987">0.435</cx:pt>
          <cx:pt idx="28988">0.09375</cx:pt>
          <cx:pt idx="28989">1.3035000000000001</cx:pt>
          <cx:pt idx="28990">0.094500000000000001</cx:pt>
          <cx:pt idx="28991">0.014250000000000001</cx:pt>
          <cx:pt idx="28992">2.0845000000000002</cx:pt>
          <cx:pt idx="28993">0.17633333333333334</cx:pt>
          <cx:pt idx="28994">0.36116666666666669</cx:pt>
          <cx:pt idx="28995">0.13400000000000001</cx:pt>
          <cx:pt idx="28996">0.053833333333333337</cx:pt>
          <cx:pt idx="28997">1.0351666666666668</cx:pt>
          <cx:pt idx="28998">0.13800000000000001</cx:pt>
          <cx:pt idx="28999">0.186</cx:pt>
          <cx:pt idx="29000">2.1716666666666664</cx:pt>
          <cx:pt idx="29001">0.28833333333333333</cx:pt>
          <cx:pt idx="29002">0.3783333333333333</cx:pt>
          <cx:pt idx="29003">0.0060000000000000001</cx:pt>
          <cx:pt idx="29004">0.60966666666666669</cx:pt>
          <cx:pt idx="29005">0.61299999999999999</cx:pt>
          <cx:pt idx="29006">0.082000000000000003</cx:pt>
          <cx:pt idx="29007">0.19433333333333336</cx:pt>
          <cx:pt idx="29008">4.0021666666666667</cx:pt>
          <cx:pt idx="29009">0.21299999999999999</cx:pt>
          <cx:pt idx="29010">0.66816666666666669</cx:pt>
          <cx:pt idx="29011">0.44783333333333331</cx:pt>
          <cx:pt idx="29012">0.4296666666666667</cx:pt>
          <cx:pt idx="29013">1.8728333333333338</cx:pt>
          <cx:pt idx="29014">0.23583333333333334</cx:pt>
          <cx:pt idx="29015">0.13483333333333333</cx:pt>
          <cx:pt idx="29016">2.1026666666666665</cx:pt>
          <cx:pt idx="29017">0.31466666666666671</cx:pt>
          <cx:pt idx="29018">0.109</cx:pt>
          <cx:pt idx="29019">0.00066666666666666664</cx:pt>
          <cx:pt idx="29020">0.85699999999999998</cx:pt>
          <cx:pt idx="29021">0.68600000000000005</cx:pt>
          <cx:pt idx="29022">0.11033333333333332</cx:pt>
          <cx:pt idx="29023">0.025000000000000001</cx:pt>
          <cx:pt idx="29024">1.9975000000000001</cx:pt>
          <cx:pt idx="29025">0.24274999999999999</cx:pt>
          <cx:pt idx="29026">0.156</cx:pt>
          <cx:pt idx="29027">0.185</cx:pt>
          <cx:pt idx="29028">0.1245</cx:pt>
          <cx:pt idx="29029">1.09975</cx:pt>
          <cx:pt idx="29030">0.17250000000000001</cx:pt>
          <cx:pt idx="29031">0.017000000000000001</cx:pt>
          <cx:pt idx="29032">1.1406666666666667</cx:pt>
          <cx:pt idx="29033">0.14400000000000002</cx:pt>
          <cx:pt idx="29034">0.059666666666666666</cx:pt>
          <cx:pt idx="29035">0.27033333333333337</cx:pt>
          <cx:pt idx="29036">0.21366666666666667</cx:pt>
          <cx:pt idx="29037">0.27233333333333332</cx:pt>
          <cx:pt idx="29038">0.085000000000000006</cx:pt>
          <cx:pt idx="29039">0.095666666666666664</cx:pt>
          <cx:pt idx="29040">5.0645999999999995</cx:pt>
          <cx:pt idx="29041">0</cx:pt>
          <cx:pt idx="29042">0.60939999999999994</cx:pt>
          <cx:pt idx="29043">2.6801999999999997</cx:pt>
          <cx:pt idx="29044">0.67620000000000002</cx:pt>
          <cx:pt idx="29045">1.0289999999999999</cx:pt>
          <cx:pt idx="29046">0.038399999999999997</cx:pt>
          <cx:pt idx="29047">0.031399999999999997</cx:pt>
          <cx:pt idx="29048">1.5647500000000001</cx:pt>
          <cx:pt idx="29049">0.21375</cx:pt>
          <cx:pt idx="29050">0.47300000000000003</cx:pt>
          <cx:pt idx="29051">0.037999999999999999</cx:pt>
          <cx:pt idx="29052">0.45300000000000001</cx:pt>
          <cx:pt idx="29053">0.1255</cx:pt>
          <cx:pt idx="29054">0.17025000000000001</cx:pt>
          <cx:pt idx="29055">0.091249999999999998</cx:pt>
          <cx:pt idx="29056">2.0489999999999999</cx:pt>
          <cx:pt idx="29057">0.23900000000000002</cx:pt>
          <cx:pt idx="29058">0.3805</cx:pt>
          <cx:pt idx="29059">0.33474999999999999</cx:pt>
          <cx:pt idx="29060">0.33424999999999999</cx:pt>
          <cx:pt idx="29061">0.51075000000000004</cx:pt>
          <cx:pt idx="29062">0.22575000000000001</cx:pt>
          <cx:pt idx="29063">0.024</cx:pt>
          <cx:pt idx="29064">4.4073333333333329</cx:pt>
          <cx:pt idx="29065">0.3116666666666667</cx:pt>
          <cx:pt idx="29066">0.83766666666666656</cx:pt>
          <cx:pt idx="29067">2.2920000000000003</cx:pt>
          <cx:pt idx="29068">0.30399999999999999</cx:pt>
          <cx:pt idx="29069">0.30099999999999999</cx:pt>
          <cx:pt idx="29070">0.18766666666666665</cx:pt>
          <cx:pt idx="29071">0.17333333333333334</cx:pt>
          <cx:pt idx="29072">2.5230000000000001</cx:pt>
          <cx:pt idx="29073">0.21199999999999999</cx:pt>
          <cx:pt idx="29074">0.33274999999999999</cx:pt>
          <cx:pt idx="29075">1.03325</cx:pt>
          <cx:pt idx="29076">0.45200000000000001</cx:pt>
          <cx:pt idx="29077">0.26150000000000001</cx:pt>
          <cx:pt idx="29078">0.18575</cx:pt>
          <cx:pt idx="29079">0.045749999999999999</cx:pt>
          <cx:pt idx="29080">3.9637500000000001</cx:pt>
          <cx:pt idx="29081">0.248</cx:pt>
          <cx:pt idx="29082">0.45950000000000002</cx:pt>
          <cx:pt idx="29083">0.42475000000000002</cx:pt>
          <cx:pt idx="29084">0.24875</cx:pt>
          <cx:pt idx="29085">2.4769999999999999</cx:pt>
          <cx:pt idx="29086">0.082000000000000003</cx:pt>
          <cx:pt idx="29087">0.02375</cx:pt>
          <cx:pt idx="29088">2.375666666666667</cx:pt>
          <cx:pt idx="29089">0.16216666666666665</cx:pt>
          <cx:pt idx="29090">0.61516666666666664</cx:pt>
          <cx:pt idx="29091">0.11416666666666668</cx:pt>
          <cx:pt idx="29092">0.020333333333333332</cx:pt>
          <cx:pt idx="29093">1.2145000000000001</cx:pt>
          <cx:pt idx="29094">0.105</cx:pt>
          <cx:pt idx="29095">0.14433333333333334</cx:pt>
          <cx:pt idx="29096">2.5256666666666669</cx:pt>
          <cx:pt idx="29097">0.27166666666666667</cx:pt>
          <cx:pt idx="29098">0.93033333333333335</cx:pt>
          <cx:pt idx="29099">0.020333333333333332</cx:pt>
          <cx:pt idx="29100">0.61033333333333339</cx:pt>
          <cx:pt idx="29101">0.61699999999999999</cx:pt>
          <cx:pt idx="29102">0.012333333333333335</cx:pt>
          <cx:pt idx="29103">0.063666666666666663</cx:pt>
          <cx:pt idx="29104">3.7566666666666673</cx:pt>
          <cx:pt idx="29105">0.15933333333333335</cx:pt>
          <cx:pt idx="29106">0.78016666666666656</cx:pt>
          <cx:pt idx="29107">0.37866666666666671</cx:pt>
          <cx:pt idx="29108">0.252</cx:pt>
          <cx:pt idx="29109">1.8551666666666669</cx:pt>
          <cx:pt idx="29110">0.25033333333333335</cx:pt>
          <cx:pt idx="29111">0.081000000000000003</cx:pt>
          <cx:pt idx="29112">2.3450000000000002</cx:pt>
          <cx:pt idx="29113">0.34633333333333333</cx:pt>
          <cx:pt idx="29114">0.11366666666666667</cx:pt>
          <cx:pt idx="29115">0.025000000000000001</cx:pt>
          <cx:pt idx="29116">0.86066666666666669</cx:pt>
          <cx:pt idx="29117">0.68966666666666676</cx:pt>
          <cx:pt idx="29118">0.29733333333333334</cx:pt>
          <cx:pt idx="29119">0.012333333333333335</cx:pt>
          <cx:pt idx="29120">1.5222500000000001</cx:pt>
          <cx:pt idx="29121">0.17624999999999999</cx:pt>
          <cx:pt idx="29122">0.34450000000000003</cx:pt>
          <cx:pt idx="29123">0</cx:pt>
          <cx:pt idx="29124">0.044999999999999998</cx:pt>
          <cx:pt idx="29125">0.69125000000000003</cx:pt>
          <cx:pt idx="29126">0.2165</cx:pt>
          <cx:pt idx="29127">0.048750000000000002</cx:pt>
          <cx:pt idx="29128">2.3694999999999999</cx:pt>
          <cx:pt idx="29129">0.14266666666666666</cx:pt>
          <cx:pt idx="29130">0.25466666666666671</cx:pt>
          <cx:pt idx="29131">0.43149999999999999</cx:pt>
          <cx:pt idx="29132">0.71183333333333343</cx:pt>
          <cx:pt idx="29133">0.42816666666666664</cx:pt>
          <cx:pt idx="29134">0.19650000000000001</cx:pt>
          <cx:pt idx="29135">0.20416666666666666</cx:pt>
          <cx:pt idx="29136">2.7504</cx:pt>
          <cx:pt idx="29137">0</cx:pt>
          <cx:pt idx="29138">0.7198</cx:pt>
          <cx:pt idx="29139">0.033000000000000002</cx:pt>
          <cx:pt idx="29140">0.83960000000000001</cx:pt>
          <cx:pt idx="29141">1.0715999999999999</cx:pt>
          <cx:pt idx="29142">0.047200000000000006</cx:pt>
          <cx:pt idx="29143">0.039200000000000006</cx:pt>
          <cx:pt idx="29144">1.6915</cx:pt>
          <cx:pt idx="29145">0.19750000000000001</cx:pt>
          <cx:pt idx="29146">0.49375000000000002</cx:pt>
          <cx:pt idx="29147">0.0275</cx:pt>
          <cx:pt idx="29148">0.44325000000000003</cx:pt>
          <cx:pt idx="29149">0.21725</cx:pt>
          <cx:pt idx="29150">0.20375000000000001</cx:pt>
          <cx:pt idx="29151">0.1085</cx:pt>
          <cx:pt idx="29152">2.3035000000000001</cx:pt>
          <cx:pt idx="29153">0.25225000000000003</cx:pt>
          <cx:pt idx="29154">0.41575000000000001</cx:pt>
          <cx:pt idx="29155">0.45800000000000002</cx:pt>
          <cx:pt idx="29156">0.39800000000000002</cx:pt>
          <cx:pt idx="29157">0.54549999999999998</cx:pt>
          <cx:pt idx="29158">0.20525000000000002</cx:pt>
          <cx:pt idx="29159">0.028750000000000001</cx:pt>
          <cx:pt idx="29160">4.1276666666666673</cx:pt>
          <cx:pt idx="29161">0.19600000000000001</cx:pt>
          <cx:pt idx="29162">0.52300000000000002</cx:pt>
          <cx:pt idx="29163">2.4533333333333336</cx:pt>
          <cx:pt idx="29164">0.32466666666666671</cx:pt>
          <cx:pt idx="29165">0.30766666666666664</cx:pt>
          <cx:pt idx="29166">0.21966666666666665</cx:pt>
          <cx:pt idx="29167">0.10333333333333333</cx:pt>
          <cx:pt idx="29168">2.3545000000000003</cx:pt>
          <cx:pt idx="29169">0.19750000000000001</cx:pt>
          <cx:pt idx="29170">0.29075000000000001</cx:pt>
          <cx:pt idx="29171">0.91225000000000001</cx:pt>
          <cx:pt idx="29172">0.2465</cx:pt>
          <cx:pt idx="29173">0.51050000000000006</cx:pt>
          <cx:pt idx="29174">0.15975</cx:pt>
          <cx:pt idx="29175">0.037249999999999998</cx:pt>
          <cx:pt idx="29176">2.524</cx:pt>
          <cx:pt idx="29177">0.17874999999999999</cx:pt>
          <cx:pt idx="29178">0.36399999999999999</cx:pt>
          <cx:pt idx="29179">0.25774999999999998</cx:pt>
          <cx:pt idx="29180">0.19500000000000001</cx:pt>
          <cx:pt idx="29181">1.425</cx:pt>
          <cx:pt idx="29182">0.073999999999999996</cx:pt>
          <cx:pt idx="29183">0.029500000000000002</cx:pt>
          <cx:pt idx="29184">2.1755</cx:pt>
          <cx:pt idx="29185">0.19983333333333334</cx:pt>
          <cx:pt idx="29186">0.6143333333333334</cx:pt>
          <cx:pt idx="29187">0.15083333333333335</cx:pt>
          <cx:pt idx="29188">0.12483333333333334</cx:pt>
          <cx:pt idx="29189">0.91183333333333327</cx:pt>
          <cx:pt idx="29190">0.095833333333333326</cx:pt>
          <cx:pt idx="29191">0.078</cx:pt>
          <cx:pt idx="29192">1.4079999999999999</cx:pt>
          <cx:pt idx="29193">0.27033333333333331</cx:pt>
          <cx:pt idx="29194">0.11366666666666667</cx:pt>
          <cx:pt idx="29195">0</cx:pt>
          <cx:pt idx="29196">0.28566666666666668</cx:pt>
          <cx:pt idx="29197">0.67033333333333323</cx:pt>
          <cx:pt idx="29198">0.027666666666666669</cx:pt>
          <cx:pt idx="29199">0.040333333333333339</cx:pt>
          <cx:pt idx="29200">3.6728333333333327</cx:pt>
          <cx:pt idx="29201">0.14949999999999999</cx:pt>
          <cx:pt idx="29202">0.49983333333333341</cx:pt>
          <cx:pt idx="29203">0.34316666666666668</cx:pt>
          <cx:pt idx="29204">0.34483333333333333</cx:pt>
          <cx:pt idx="29205">2.073</cx:pt>
          <cx:pt idx="29206">0.18216666666666667</cx:pt>
          <cx:pt idx="29207">0.080333333333333326</cx:pt>
          <cx:pt idx="29208">2.6030000000000002</cx:pt>
          <cx:pt idx="29209">0.38766666666666671</cx:pt>
          <cx:pt idx="29210">0.33700000000000002</cx:pt>
          <cx:pt idx="29211">0.152</cx:pt>
          <cx:pt idx="29212">0.66366666666666663</cx:pt>
          <cx:pt idx="29213">0.7636666666666666</cx:pt>
          <cx:pt idx="29214">0.24933333333333335</cx:pt>
          <cx:pt idx="29215">0.049666666666666665</cx:pt>
          <cx:pt idx="29216">1.4782500000000001</cx:pt>
          <cx:pt idx="29217">0.17325000000000002</cx:pt>
          <cx:pt idx="29218">0.28625</cx:pt>
          <cx:pt idx="29219">0</cx:pt>
          <cx:pt idx="29220">0.16175</cx:pt>
          <cx:pt idx="29221">0.69750000000000001</cx:pt>
          <cx:pt idx="29222">0.13500000000000001</cx:pt>
          <cx:pt idx="29223">0.024500000000000001</cx:pt>
          <cx:pt idx="29224">2.4926666666666666</cx:pt>
          <cx:pt idx="29225">0.159</cx:pt>
          <cx:pt idx="29226">0.3765</cx:pt>
          <cx:pt idx="29227">0.57999999999999996</cx:pt>
          <cx:pt idx="29228">0.64966666666666661</cx:pt>
          <cx:pt idx="29229">0.48566666666666675</cx:pt>
          <cx:pt idx="29230">0.12683333333333333</cx:pt>
          <cx:pt idx="29231">0.115</cx:pt>
          <cx:pt idx="29232">1.9348333333333336</cx:pt>
          <cx:pt idx="29233">0</cx:pt>
          <cx:pt idx="29234">0.33816666666666667</cx:pt>
          <cx:pt idx="29235">0</cx:pt>
          <cx:pt idx="29236">0.54400000000000004</cx:pt>
          <cx:pt idx="29237">0.93183333333333329</cx:pt>
          <cx:pt idx="29238">0.075833333333333336</cx:pt>
          <cx:pt idx="29239">0.044999999999999998</cx:pt>
          <cx:pt idx="29240">1.76075</cx:pt>
          <cx:pt idx="29241">0.15325</cx:pt>
          <cx:pt idx="29242">0.65425</cx:pt>
          <cx:pt idx="29243">0.014250000000000001</cx:pt>
          <cx:pt idx="29244">0.4395</cx:pt>
          <cx:pt idx="29245">0.27750000000000002</cx:pt>
          <cx:pt idx="29246">0.17824999999999999</cx:pt>
          <cx:pt idx="29247">0.043750000000000004</cx:pt>
          <cx:pt idx="29248">1.5609999999999999</cx:pt>
          <cx:pt idx="29249">0.22025</cx:pt>
          <cx:pt idx="29250">0.17075000000000001</cx:pt>
          <cx:pt idx="29251">0.23075000000000001</cx:pt>
          <cx:pt idx="29252">0.45724999999999999</cx:pt>
          <cx:pt idx="29253">0.29049999999999998</cx:pt>
          <cx:pt idx="29254">0.13175000000000001</cx:pt>
          <cx:pt idx="29255">0.059750000000000004</cx:pt>
          <cx:pt idx="29256">3.3986666666666667</cx:pt>
          <cx:pt idx="29257">0.21366666666666667</cx:pt>
          <cx:pt idx="29258">0.50700000000000001</cx:pt>
          <cx:pt idx="29259">1.4543333333333335</cx:pt>
          <cx:pt idx="29260">0.55000000000000004</cx:pt>
          <cx:pt idx="29261">0.31666666666666665</cx:pt>
          <cx:pt idx="29262">0.13900000000000001</cx:pt>
          <cx:pt idx="29263">0.218</cx:pt>
          <cx:pt idx="29264">2.2462499999999999</cx:pt>
          <cx:pt idx="29265">0.27300000000000002</cx:pt>
          <cx:pt idx="29266">0.55800000000000005</cx:pt>
          <cx:pt idx="29267">0.63724999999999998</cx:pt>
          <cx:pt idx="29268">0.086250000000000007</cx:pt>
          <cx:pt idx="29269">0.46700000000000003</cx:pt>
          <cx:pt idx="29270">0.17949999999999999</cx:pt>
          <cx:pt idx="29271">0.045249999999999999</cx:pt>
          <cx:pt idx="29272">3.4397500000000001</cx:pt>
          <cx:pt idx="29273">0.23675000000000002</cx:pt>
          <cx:pt idx="29274">0.432</cx:pt>
          <cx:pt idx="29275">0.40375</cx:pt>
          <cx:pt idx="29276">0.1525</cx:pt>
          <cx:pt idx="29277">2.1317500000000003</cx:pt>
          <cx:pt idx="29278">0.067500000000000004</cx:pt>
          <cx:pt idx="29279">0.0155</cx:pt>
          <cx:pt idx="29280">2.0508333333333333</cx:pt>
          <cx:pt idx="29281">0.16616666666666666</cx:pt>
          <cx:pt idx="29282">0.41966666666666663</cx:pt>
          <cx:pt idx="29283">0.14549999999999999</cx:pt>
          <cx:pt idx="29284">0.16383333333333336</cx:pt>
          <cx:pt idx="29285">0.97666666666666668</cx:pt>
          <cx:pt idx="29286">0.1055</cx:pt>
          <cx:pt idx="29287">0.073499999999999996</cx:pt>
          <cx:pt idx="29288">2.6599999999999997</cx:pt>
          <cx:pt idx="29289">0.3753333333333333</cx:pt>
          <cx:pt idx="29290">0.67966666666666664</cx:pt>
          <cx:pt idx="29291">0.011333333333333334</cx:pt>
          <cx:pt idx="29292">0.59699999999999998</cx:pt>
          <cx:pt idx="29293">0.71633333333333338</cx:pt>
          <cx:pt idx="29294">0.078666666666666676</cx:pt>
          <cx:pt idx="29295">0.20166666666666666</cx:pt>
          <cx:pt idx="29296">3.6993333333333336</cx:pt>
          <cx:pt idx="29297">0.13833333333333334</cx:pt>
          <cx:pt idx="29298">0.27350000000000002</cx:pt>
          <cx:pt idx="29299">0.27166666666666667</cx:pt>
          <cx:pt idx="29300">0.35799999999999998</cx:pt>
          <cx:pt idx="29301">2.2923333333333336</cx:pt>
          <cx:pt idx="29302">0.28316666666666668</cx:pt>
          <cx:pt idx="29303">0.082333333333333328</cx:pt>
          <cx:pt idx="29304">3.8003333333333336</cx:pt>
          <cx:pt idx="29305">0.40733333333333333</cx:pt>
          <cx:pt idx="29306">1.4486666666666668</cx:pt>
          <cx:pt idx="29307">0.16466666666666666</cx:pt>
          <cx:pt idx="29308">0.73433333333333339</cx:pt>
          <cx:pt idx="29309">0.83066666666666666</cx:pt>
          <cx:pt idx="29310">0.13766666666666666</cx:pt>
          <cx:pt idx="29311">0.076999999999999999</cx:pt>
          <cx:pt idx="29312">1.4107499999999999</cx:pt>
          <cx:pt idx="29313">0.3165</cx:pt>
          <cx:pt idx="29314">0.16425000000000001</cx:pt>
          <cx:pt idx="29315">0</cx:pt>
          <cx:pt idx="29316">0.042250000000000003</cx:pt>
          <cx:pt idx="29317">0.68474999999999997</cx:pt>
          <cx:pt idx="29318">0.17999999999999999</cx:pt>
          <cx:pt idx="29319">0.023</cx:pt>
          <cx:pt idx="29320">2.632166666666667</cx:pt>
          <cx:pt idx="29321">0.156</cx:pt>
          <cx:pt idx="29322">0.78149999999999997</cx:pt>
          <cx:pt idx="29323">0.60299999999999998</cx:pt>
          <cx:pt idx="29324">0.47050000000000003</cx:pt>
          <cx:pt idx="29325">0.41600000000000004</cx:pt>
          <cx:pt idx="29326">0.099833333333333329</cx:pt>
          <cx:pt idx="29327">0.10533333333333333</cx:pt>
          <cx:pt idx="29328">2.5191666666666666</cx:pt>
          <cx:pt idx="29329">0</cx:pt>
          <cx:pt idx="29330">0.84799999999999998</cx:pt>
          <cx:pt idx="29331">0.15049999999999999</cx:pt>
          <cx:pt idx="29332">0.59283333333333343</cx:pt>
          <cx:pt idx="29333">0.85666666666666658</cx:pt>
          <cx:pt idx="29334">0.047833333333333339</cx:pt>
          <cx:pt idx="29335">0.023333333333333331</cx:pt>
          <cx:pt idx="29336">1.5263333333333333</cx:pt>
          <cx:pt idx="29337">0.21166666666666667</cx:pt>
          <cx:pt idx="29338">0.35366666666666663</cx:pt>
          <cx:pt idx="29339">0.037999999999999999</cx:pt>
          <cx:pt idx="29340">0.41699999999999998</cx:pt>
          <cx:pt idx="29341">0.31266666666666665</cx:pt>
          <cx:pt idx="29342">0.13766666666666666</cx:pt>
          <cx:pt idx="29343">0.05566666666666667</cx:pt>
          <cx:pt idx="29344">1.7078975000000001</cx:pt>
          <cx:pt idx="29345">0.265685</cx:pt>
          <cx:pt idx="29346">0.25942999999999999</cx:pt>
          <cx:pt idx="29347">0.236875</cx:pt>
          <cx:pt idx="29348">0.28820000000000001</cx:pt>
          <cx:pt idx="29349">0.43129999999999996</cx:pt>
          <cx:pt idx="29350">0.1991375</cx:pt>
          <cx:pt idx="29351">0.027269999999999999</cx:pt>
          <cx:pt idx="29352">3.4206666666666665</cx:pt>
          <cx:pt idx="29353">0.22166666666666665</cx:pt>
          <cx:pt idx="29354">0.30499999999999999</cx:pt>
          <cx:pt idx="29355">2.0346666666666668</cx:pt>
          <cx:pt idx="29356">0.063666666666666663</cx:pt>
          <cx:pt idx="29357">0.436</cx:pt>
          <cx:pt idx="29358">0.14200000000000002</cx:pt>
          <cx:pt idx="29359">0.21766666666666667</cx:pt>
          <cx:pt idx="29360">2.3530000000000002</cx:pt>
          <cx:pt idx="29361">0.28849999999999998</cx:pt>
          <cx:pt idx="29362">0.40675</cx:pt>
          <cx:pt idx="29363">0.66425000000000001</cx:pt>
          <cx:pt idx="29364">0.32224999999999998</cx:pt>
          <cx:pt idx="29365">0.45550000000000002</cx:pt>
          <cx:pt idx="29366">0.16675000000000001</cx:pt>
          <cx:pt idx="29367">0.049000000000000002</cx:pt>
          <cx:pt idx="29368">2.3805000000000001</cx:pt>
          <cx:pt idx="29369">0.22775000000000001</cx:pt>
          <cx:pt idx="29370">0.42625000000000002</cx:pt>
          <cx:pt idx="29371">0.46750000000000003</cx:pt>
          <cx:pt idx="29372">0.18275</cx:pt>
          <cx:pt idx="29373">1.046</cx:pt>
          <cx:pt idx="29374">0.01925</cx:pt>
          <cx:pt idx="29375">0.010999999999999999</cx:pt>
          <cx:pt idx="29376">2.0979999999999999</cx:pt>
          <cx:pt idx="29377">0.18533333333333335</cx:pt>
          <cx:pt idx="29378">0.36216666666666664</cx:pt>
          <cx:pt idx="29379">0.13933333333333334</cx:pt>
          <cx:pt idx="29380">0.19750000000000001</cx:pt>
          <cx:pt idx="29381">1.0573333333333335</cx:pt>
          <cx:pt idx="29382">0.111</cx:pt>
          <cx:pt idx="29383">0.04533333333333333</cx:pt>
          <cx:pt idx="29384">2.2520000000000002</cx:pt>
          <cx:pt idx="29385">0.316</cx:pt>
          <cx:pt idx="29386">0.53233333333333344</cx:pt>
          <cx:pt idx="29387">0.02866666666666667</cx:pt>
          <cx:pt idx="29388">0.39633333333333332</cx:pt>
          <cx:pt idx="29389">0.64433333333333331</cx:pt>
          <cx:pt idx="29390">0.17300000000000001</cx:pt>
          <cx:pt idx="29391">0.16133333333333336</cx:pt>
          <cx:pt idx="29392">3.4041666666666668</cx:pt>
          <cx:pt idx="29393">0.11650000000000001</cx:pt>
          <cx:pt idx="29394">0.19216666666666668</cx:pt>
          <cx:pt idx="29395">0.29266666666666663</cx:pt>
          <cx:pt idx="29396">0.30449999999999999</cx:pt>
          <cx:pt idx="29397">2.149</cx:pt>
          <cx:pt idx="29398">0.27750000000000002</cx:pt>
          <cx:pt idx="29399">0.071833333333333332</cx:pt>
          <cx:pt idx="29400">2.7889999999999997</cx:pt>
          <cx:pt idx="29401">0.36533333333333334</cx:pt>
          <cx:pt idx="29402">0.4386666666666667</cx:pt>
          <cx:pt idx="29403">0.00066666666666666664</cx:pt>
          <cx:pt idx="29404">0.84966666666666668</cx:pt>
          <cx:pt idx="29405">0.77766666666666673</cx:pt>
          <cx:pt idx="29406">0.28966666666666668</cx:pt>
          <cx:pt idx="29407">0.067333333333333328</cx:pt>
          <cx:pt idx="29408">1.6799999999999999</cx:pt>
          <cx:pt idx="29409">0.27575</cx:pt>
          <cx:pt idx="29410">0.15049999999999999</cx:pt>
          <cx:pt idx="29411">0</cx:pt>
          <cx:pt idx="29412">0.058250000000000003</cx:pt>
          <cx:pt idx="29413">0.92649999999999999</cx:pt>
          <cx:pt idx="29414">0.23725000000000002</cx:pt>
          <cx:pt idx="29415">0.03175</cx:pt>
          <cx:pt idx="29416">2.6366666666666667</cx:pt>
          <cx:pt idx="29417">0.17216666666666666</cx:pt>
          <cx:pt idx="29418">0.56000000000000005</cx:pt>
          <cx:pt idx="29419">0.7373333333333334</cx:pt>
          <cx:pt idx="29420">0.5595</cx:pt>
          <cx:pt idx="29421">0.41100000000000003</cx:pt>
          <cx:pt idx="29422">0.0935</cx:pt>
          <cx:pt idx="29423">0.10316666666666667</cx:pt>
          <cx:pt idx="29424">2.9490000000000007</cx:pt>
          <cx:pt idx="29425">0</cx:pt>
          <cx:pt idx="29426">0.95679999999999998</cx:pt>
          <cx:pt idx="29427">0.067400000000000002</cx:pt>
          <cx:pt idx="29428">0.83960000000000001</cx:pt>
          <cx:pt idx="29429">0.91979999999999995</cx:pt>
          <cx:pt idx="29430">0.107</cx:pt>
          <cx:pt idx="29431">0.058400000000000001</cx:pt>
          <cx:pt idx="29432">1.7536666666666669</cx:pt>
          <cx:pt idx="29433">0.24099999999999999</cx:pt>
          <cx:pt idx="29434">0.52666666666666673</cx:pt>
          <cx:pt idx="29435">0.017333333333333333</cx:pt>
          <cx:pt idx="29436">0.41066666666666668</cx:pt>
          <cx:pt idx="29437">0.28266666666666662</cx:pt>
          <cx:pt idx="29438">0.17500000000000002</cx:pt>
          <cx:pt idx="29439">0.10033333333333333</cx:pt>
          <cx:pt idx="29440">1.9359999999999999</cx:pt>
          <cx:pt idx="29441">0.27825</cx:pt>
          <cx:pt idx="29442">0.087250000000000008</cx:pt>
          <cx:pt idx="29443">0.52949999999999997</cx:pt>
          <cx:pt idx="29444">0.40650000000000003</cx:pt>
          <cx:pt idx="29445">0.42199999999999999</cx:pt>
          <cx:pt idx="29446">0.18024999999999999</cx:pt>
          <cx:pt idx="29447">0.032250000000000001</cx:pt>
          <cx:pt idx="29448">4.959666666666668</cx:pt>
          <cx:pt idx="29449">0.30499999999999999</cx:pt>
          <cx:pt idx="29450">1.8993333333333335</cx:pt>
          <cx:pt idx="29451">1.5840000000000001</cx:pt>
          <cx:pt idx="29452">0.5043333333333333</cx:pt>
          <cx:pt idx="29453">0.31266666666666665</cx:pt>
          <cx:pt idx="29454">0.18066666666666667</cx:pt>
          <cx:pt idx="29455">0.17366666666666666</cx:pt>
          <cx:pt idx="29456">2.5882499999999999</cx:pt>
          <cx:pt idx="29457">0.26074999999999998</cx:pt>
          <cx:pt idx="29458">0.78375000000000006</cx:pt>
          <cx:pt idx="29459">0.53875000000000006</cx:pt>
          <cx:pt idx="29460">0.33550000000000002</cx:pt>
          <cx:pt idx="29461">0.54125000000000001</cx:pt>
          <cx:pt idx="29462">0.10775</cx:pt>
          <cx:pt idx="29463">0.020500000000000001</cx:pt>
          <cx:pt idx="29464">2.6545000000000001</cx:pt>
          <cx:pt idx="29465">0.17999999999999999</cx:pt>
          <cx:pt idx="29466">0.13100000000000001</cx:pt>
          <cx:pt idx="29467">0.43075000000000002</cx:pt>
          <cx:pt idx="29468">0.19925000000000001</cx:pt>
          <cx:pt idx="29469">1.5130000000000001</cx:pt>
          <cx:pt idx="29470">0.10025000000000001</cx:pt>
          <cx:pt idx="29471">0.10025000000000001</cx:pt>
          <cx:pt idx="29472">2.689166666666666</cx:pt>
          <cx:pt idx="29473">0.18366666666666667</cx:pt>
          <cx:pt idx="29474">0.66316666666666679</cx:pt>
          <cx:pt idx="29475">0.12666666666666668</cx:pt>
          <cx:pt idx="29476">0.40566666666666668</cx:pt>
          <cx:pt idx="29477">1.125</cx:pt>
          <cx:pt idx="29478">0.10616666666666667</cx:pt>
          <cx:pt idx="29479">0.078833333333333325</cx:pt>
          <cx:pt idx="29480">1.6843333333333332</cx:pt>
          <cx:pt idx="29481">0.24566666666666667</cx:pt>
          <cx:pt idx="29482">0.034666666666666665</cx:pt>
          <cx:pt idx="29483">0</cx:pt>
          <cx:pt idx="29484">0.53466666666666662</cx:pt>
          <cx:pt idx="29485">0.57066666666666666</cx:pt>
          <cx:pt idx="29486">0.19</cx:pt>
          <cx:pt idx="29487">0.10866666666666668</cx:pt>
          <cx:pt idx="29488">3.9745000000000004</cx:pt>
          <cx:pt idx="29489">0.14933333333333335</cx:pt>
          <cx:pt idx="29490">0.52300000000000002</cx:pt>
          <cx:pt idx="29491">0.3091666666666667</cx:pt>
          <cx:pt idx="29492">0.42283333333333334</cx:pt>
          <cx:pt idx="29493">2.2686666666666664</cx:pt>
          <cx:pt idx="29494">0.23433333333333334</cx:pt>
          <cx:pt idx="29495">0.067166666666666652</cx:pt>
          <cx:pt idx="29496">2.4203333333333337</cx:pt>
          <cx:pt idx="29497">0.32333333333333331</cx:pt>
          <cx:pt idx="29498">0.14733333333333334</cx:pt>
          <cx:pt idx="29499">0</cx:pt>
          <cx:pt idx="29500">0.85299999999999998</cx:pt>
          <cx:pt idx="29501">0.77466666666666661</cx:pt>
          <cx:pt idx="29502">0.16633333333333333</cx:pt>
          <cx:pt idx="29503">0.15566666666666665</cx:pt>
          <cx:pt idx="29504">1.411</cx:pt>
          <cx:pt idx="29505">0.27300000000000002</cx:pt>
          <cx:pt idx="29506">0.58199999999999996</cx:pt>
          <cx:pt idx="29507">0</cx:pt>
          <cx:pt idx="29508">0.11875000000000001</cx:pt>
          <cx:pt idx="29509">0.27975</cx:pt>
          <cx:pt idx="29510">0.13625000000000001</cx:pt>
          <cx:pt idx="29511">0.021250000000000002</cx:pt>
          <cx:pt idx="29512">2.0371666666666668</cx:pt>
          <cx:pt idx="29513">0.14983333333333335</cx:pt>
          <cx:pt idx="29514">0.27616666666666662</cx:pt>
          <cx:pt idx="29515">0.71799999999999997</cx:pt>
          <cx:pt idx="29516">0.30399999999999999</cx:pt>
          <cx:pt idx="29517">0.41766666666666669</cx:pt>
          <cx:pt idx="29518">0.10516666666666667</cx:pt>
          <cx:pt idx="29519">0.066333333333333327</cx:pt>
          <cx:pt idx="29520">1.8658000000000001</cx:pt>
          <cx:pt idx="29521">0</cx:pt>
          <cx:pt idx="29522">0.20960000000000001</cx:pt>
          <cx:pt idx="29523">0.056399999999999999</cx:pt>
          <cx:pt idx="29524">0.4214</cx:pt>
          <cx:pt idx="29525">1.0575999999999999</cx:pt>
          <cx:pt idx="29526">0.084400000000000003</cx:pt>
          <cx:pt idx="29527">0.036400000000000002</cx:pt>
          <cx:pt idx="29528">1.7346666666666668</cx:pt>
          <cx:pt idx="29529">0.21733333333333335</cx:pt>
          <cx:pt idx="29530">0.22500000000000001</cx:pt>
          <cx:pt idx="29531">0.017000000000000001</cx:pt>
          <cx:pt idx="29532">0.6326666666666666</cx:pt>
          <cx:pt idx="29533">0.4373333333333333</cx:pt>
          <cx:pt idx="29534">0.16166666666666665</cx:pt>
          <cx:pt idx="29535">0.043666666666666666</cx:pt>
          <cx:pt idx="29536">2.1857500000000001</cx:pt>
          <cx:pt idx="29537">0.27800000000000002</cx:pt>
          <cx:pt idx="29538">0.47325</cx:pt>
          <cx:pt idx="29539">0.64349999999999996</cx:pt>
          <cx:pt idx="29540">0.28750000000000003</cx:pt>
          <cx:pt idx="29541">0.27900000000000003</cx:pt>
          <cx:pt idx="29542">0.20425000000000001</cx:pt>
          <cx:pt idx="29543">0.020250000000000001</cx:pt>
          <cx:pt idx="29544">4.3900000000000006</cx:pt>
          <cx:pt idx="29545">0.27533333333333332</cx:pt>
          <cx:pt idx="29546">0.75666666666666671</cx:pt>
          <cx:pt idx="29547">2.116333333333333</cx:pt>
          <cx:pt idx="29548">0.45966666666666667</cx:pt>
          <cx:pt idx="29549">0.316</cx:pt>
          <cx:pt idx="29550">0.23666666666666666</cx:pt>
          <cx:pt idx="29551">0.22933333333333336</cx:pt>
          <cx:pt idx="29552">2.8580000000000001</cx:pt>
          <cx:pt idx="29553">0.30475000000000002</cx:pt>
          <cx:pt idx="29554">0.94874999999999998</cx:pt>
          <cx:pt idx="29555">0.70274999999999999</cx:pt>
          <cx:pt idx="29556">0.435</cx:pt>
          <cx:pt idx="29557">0.28150000000000003</cx:pt>
          <cx:pt idx="29558">0.16700000000000001</cx:pt>
          <cx:pt idx="29559">0.018249999999999999</cx:pt>
          <cx:pt idx="29560">2.6052499999999998</cx:pt>
          <cx:pt idx="29561">0.25075000000000003</cx:pt>
          <cx:pt idx="29562">0.18149999999999999</cx:pt>
          <cx:pt idx="29563">0.59799999999999998</cx:pt>
          <cx:pt idx="29564">0.17225000000000001</cx:pt>
          <cx:pt idx="29565">1.2657499999999999</cx:pt>
          <cx:pt idx="29566">0.097250000000000003</cx:pt>
          <cx:pt idx="29567">0.039750000000000001</cx:pt>
          <cx:pt idx="29568">2.5096666666666665</cx:pt>
          <cx:pt idx="29569">0.16216666666666665</cx:pt>
          <cx:pt idx="29570">0.7370000000000001</cx:pt>
          <cx:pt idx="29571">0.097500000000000003</cx:pt>
          <cx:pt idx="29572">0.31900000000000001</cx:pt>
          <cx:pt idx="29573">1.0231666666666666</cx:pt>
          <cx:pt idx="29574">0.070500000000000007</cx:pt>
          <cx:pt idx="29575">0.10033333333333333</cx:pt>
          <cx:pt idx="29576">2.1423333333333332</cx:pt>
          <cx:pt idx="29577">0.28366666666666668</cx:pt>
          <cx:pt idx="29578">0.10866666666666666</cx:pt>
          <cx:pt idx="29579">0.0073333333333333332</cx:pt>
          <cx:pt idx="29580">0.60799999999999998</cx:pt>
          <cx:pt idx="29581">0.70066666666666666</cx:pt>
          <cx:pt idx="29582">0.18766666666666665</cx:pt>
          <cx:pt idx="29583">0.24633333333333335</cx:pt>
          <cx:pt idx="29584">3.0920000000000001</cx:pt>
          <cx:pt idx="29585">0.12833333333333335</cx:pt>
          <cx:pt idx="29586">0.29233333333333333</cx:pt>
          <cx:pt idx="29587">0.39283333333333331</cx:pt>
          <cx:pt idx="29588">0.13183333333333336</cx:pt>
          <cx:pt idx="29589">1.7993333333333332</cx:pt>
          <cx:pt idx="29590">0.19033333333333335</cx:pt>
          <cx:pt idx="29591">0.157</cx:pt>
          <cx:pt idx="29592">1.8153333333333332</cx:pt>
          <cx:pt idx="29593">0.27766666666666667</cx:pt>
          <cx:pt idx="29594">0.14366666666666666</cx:pt>
          <cx:pt idx="29595">0.001</cx:pt>
          <cx:pt idx="29596">0.86166666666666669</cx:pt>
          <cx:pt idx="29597">0.379</cx:pt>
          <cx:pt idx="29598">0.12533333333333332</cx:pt>
          <cx:pt idx="29599">0.027</cx:pt>
          <cx:pt idx="29600">0.66475000000000006</cx:pt>
          <cx:pt idx="29601">0.25924999999999998</cx:pt>
          <cx:pt idx="29602">0.13650000000000001</cx:pt>
          <cx:pt idx="29603">0</cx:pt>
          <cx:pt idx="29604">0.052249999999999998</cx:pt>
          <cx:pt idx="29605">0.15075</cx:pt>
          <cx:pt idx="29606">0.04725</cx:pt>
          <cx:pt idx="29607">0.018749999999999999</cx:pt>
          <cx:pt idx="29608">0.85683333333333322</cx:pt>
          <cx:pt idx="29609">0.11133333333333333</cx:pt>
          <cx:pt idx="29610">0.16983333333333331</cx:pt>
          <cx:pt idx="29611">0.1851666666666667</cx:pt>
          <cx:pt idx="29612">0.073999999999999996</cx:pt>
          <cx:pt idx="29613">0.28333333333333338</cx:pt>
          <cx:pt idx="29614">0.026666666666666668</cx:pt>
          <cx:pt idx="29615">0.0065000000000000006</cx:pt>
          <cx:pt idx="29616">2.5742000000000003</cx:pt>
          <cx:pt idx="29617">0</cx:pt>
          <cx:pt idx="29618">0.86480000000000001</cx:pt>
          <cx:pt idx="29619">0.00040000000000000002</cx:pt>
          <cx:pt idx="29620">0.52520000000000011</cx:pt>
          <cx:pt idx="29621">1.0518000000000001</cx:pt>
          <cx:pt idx="29622">0.069000000000000006</cx:pt>
          <cx:pt idx="29623">0.063</cx:pt>
          <cx:pt idx="29624">1.7015</cx:pt>
          <cx:pt idx="29625">0.1925</cx:pt>
          <cx:pt idx="29626">0.44950000000000001</cx:pt>
          <cx:pt idx="29627">0.02</cx:pt>
          <cx:pt idx="29628">0.34325</cx:pt>
          <cx:pt idx="29629">0.34550000000000003</cx:pt>
          <cx:pt idx="29630">0.19400000000000001</cx:pt>
          <cx:pt idx="29631">0.15675</cx:pt>
          <cx:pt idx="29632">2.1045000000000003</cx:pt>
          <cx:pt idx="29633">0.2215</cx:pt>
          <cx:pt idx="29634">0.41050000000000003</cx:pt>
          <cx:pt idx="29635">0.39324999999999999</cx:pt>
          <cx:pt idx="29636">0.27424999999999999</cx:pt>
          <cx:pt idx="29637">0.57300000000000006</cx:pt>
          <cx:pt idx="29638">0.19975000000000001</cx:pt>
          <cx:pt idx="29639">0.032250000000000001</cx:pt>
          <cx:pt idx="29640">3.625</cx:pt>
          <cx:pt idx="29641">0.23566666666666666</cx:pt>
          <cx:pt idx="29642">1.0103333333333333</cx:pt>
          <cx:pt idx="29643">1.4483333333333335</cx:pt>
          <cx:pt idx="29644">0.217</cx:pt>
          <cx:pt idx="29645">0.3023333333333334</cx:pt>
          <cx:pt idx="29646">0.16466666666666666</cx:pt>
          <cx:pt idx="29647">0.24666666666666667</cx:pt>
          <cx:pt idx="29648">2.3561750000000008</cx:pt>
          <cx:pt idx="29649">0.24717250000000002</cx:pt>
          <cx:pt idx="29650">0.38877</cx:pt>
          <cx:pt idx="29651">0.77532500000000004</cx:pt>
          <cx:pt idx="29652">0.25492750000000003</cx:pt>
          <cx:pt idx="29653">0.51410749999999994</cx:pt>
          <cx:pt idx="29654">0.15711000000000003</cx:pt>
          <cx:pt idx="29655">0.018762500000000001</cx:pt>
          <cx:pt idx="29656">2.7832500000000002</cx:pt>
          <cx:pt idx="29657">0.29199999999999998</cx:pt>
          <cx:pt idx="29658">0.043250000000000004</cx:pt>
          <cx:pt idx="29659">0.78175000000000006</cx:pt>
          <cx:pt idx="29660">0.20999999999999999</cx:pt>
          <cx:pt idx="29661">1.349</cx:pt>
          <cx:pt idx="29662">0.072249999999999995</cx:pt>
          <cx:pt idx="29663">0.035000000000000003</cx:pt>
          <cx:pt idx="29664">1.5003333333333333</cx:pt>
          <cx:pt idx="29665">0.13900000000000001</cx:pt>
          <cx:pt idx="29666">0.1781666666666667</cx:pt>
          <cx:pt idx="29667">0.09866666666666668</cx:pt>
          <cx:pt idx="29668">0.20183333333333334</cx:pt>
          <cx:pt idx="29669">0.81966666666666677</cx:pt>
          <cx:pt idx="29670">0.037833333333333337</cx:pt>
          <cx:pt idx="29671">0.025166666666666667</cx:pt>
          <cx:pt idx="29672">3.5950000000000006</cx:pt>
          <cx:pt idx="29673">0.3203333333333333</cx:pt>
          <cx:pt idx="29674">1.363</cx:pt>
          <cx:pt idx="29675">0</cx:pt>
          <cx:pt idx="29676">0.59266666666666667</cx:pt>
          <cx:pt idx="29677">0.76400000000000001</cx:pt>
          <cx:pt idx="29678">0.20866666666666667</cx:pt>
          <cx:pt idx="29679">0.34633333333333333</cx:pt>
          <cx:pt idx="29680">3.8711666666666664</cx:pt>
          <cx:pt idx="29681">0.12466666666666668</cx:pt>
          <cx:pt idx="29682">0.88800000000000001</cx:pt>
          <cx:pt idx="29683">0.37</cx:pt>
          <cx:pt idx="29684">0.13483333333333333</cx:pt>
          <cx:pt idx="29685">2.089</cx:pt>
          <cx:pt idx="29686">0.221</cx:pt>
          <cx:pt idx="29687">0.043666666666666666</cx:pt>
          <cx:pt idx="29688">1.851</cx:pt>
          <cx:pt idx="29689">0.28100000000000003</cx:pt>
          <cx:pt idx="29690">0.062</cx:pt>
          <cx:pt idx="29691">0.001</cx:pt>
          <cx:pt idx="29692">0.8786666666666666</cx:pt>
          <cx:pt idx="29693">0.36066666666666669</cx:pt>
          <cx:pt idx="29694">0.24533333333333335</cx:pt>
          <cx:pt idx="29695">0.022333333333333334</cx:pt>
          <cx:pt idx="29696">1.6495</cx:pt>
          <cx:pt idx="29697">0.22850000000000001</cx:pt>
          <cx:pt idx="29698">0.2535</cx:pt>
          <cx:pt idx="29699">0.23275000000000001</cx:pt>
          <cx:pt idx="29700">0.16525000000000001</cx:pt>
          <cx:pt idx="29701">0.63124999999999998</cx:pt>
          <cx:pt idx="29702">0.115</cx:pt>
          <cx:pt idx="29703">0.02325</cx:pt>
          <cx:pt idx="29704">1.2615000000000001</cx:pt>
          <cx:pt idx="29705">0.11166666666666668</cx:pt>
          <cx:pt idx="29706">0.081666666666666665</cx:pt>
          <cx:pt idx="29707">0.22566666666666668</cx:pt>
          <cx:pt idx="29708">0.21766666666666667</cx:pt>
          <cx:pt idx="29709">0.35433333333333333</cx:pt>
          <cx:pt idx="29710">0.12716666666666668</cx:pt>
          <cx:pt idx="29711">0.14333333333333334</cx:pt>
          <cx:pt idx="29712">2.0240000000000005</cx:pt>
          <cx:pt idx="29713">0</cx:pt>
          <cx:pt idx="29714">0.66220000000000001</cx:pt>
          <cx:pt idx="29715">0.029000000000000001</cx:pt>
          <cx:pt idx="29716">0.39560000000000001</cx:pt>
          <cx:pt idx="29717">0.8518</cx:pt>
          <cx:pt idx="29718">0.056000000000000001</cx:pt>
          <cx:pt idx="29719">0.029399999999999999</cx:pt>
          <cx:pt idx="29720">1.3767499999999999</cx:pt>
          <cx:pt idx="29721">0.17724999999999999</cx:pt>
          <cx:pt idx="29722">0.46100000000000002</cx:pt>
          <cx:pt idx="29723">0.036749999999999998</cx:pt>
          <cx:pt idx="29724">0.17150000000000001</cx:pt>
          <cx:pt idx="29725">0.23250000000000001</cx:pt>
          <cx:pt idx="29726">0.098500000000000004</cx:pt>
          <cx:pt idx="29727">0.19925000000000001</cx:pt>
          <cx:pt idx="29728">1.93025</cx:pt>
          <cx:pt idx="29729">0.26924999999999999</cx:pt>
          <cx:pt idx="29730">0.49399999999999999</cx:pt>
          <cx:pt idx="29731">0.22675000000000001</cx:pt>
          <cx:pt idx="29732">0.2465</cx:pt>
          <cx:pt idx="29733">0.46425</cx:pt>
          <cx:pt idx="29734">0.17050000000000001</cx:pt>
          <cx:pt idx="29735">0.059000000000000004</cx:pt>
          <cx:pt idx="29736">5.8653333333333331</cx:pt>
          <cx:pt idx="29737">0.2573333333333333</cx:pt>
          <cx:pt idx="29738">2.2203333333333335</cx:pt>
          <cx:pt idx="29739">2.3933333333333335</cx:pt>
          <cx:pt idx="29740">0.17333333333333334</cx:pt>
          <cx:pt idx="29741">0.41666666666666669</cx:pt>
          <cx:pt idx="29742">0.24966666666666668</cx:pt>
          <cx:pt idx="29743">0.15466666666666665</cx:pt>
          <cx:pt idx="29744">3.6777500000000001</cx:pt>
          <cx:pt idx="29745">0.24625</cx:pt>
          <cx:pt idx="29746">1.2295</cx:pt>
          <cx:pt idx="29747">0.84375</cx:pt>
          <cx:pt idx="29748">0.51424999999999998</cx:pt>
          <cx:pt idx="29749">0.65149999999999997</cx:pt>
          <cx:pt idx="29750">0.17924999999999999</cx:pt>
          <cx:pt idx="29751">0.01325</cx:pt>
          <cx:pt idx="29752">2.972</cx:pt>
          <cx:pt idx="29753">0.19875000000000001</cx:pt>
          <cx:pt idx="29754">0.19875000000000001</cx:pt>
          <cx:pt idx="29755">0.33500000000000002</cx:pt>
          <cx:pt idx="29756">0.29749999999999999</cx:pt>
          <cx:pt idx="29757">1.8015000000000001</cx:pt>
          <cx:pt idx="29758">0.112</cx:pt>
          <cx:pt idx="29759">0.028500000000000001</cx:pt>
          <cx:pt idx="29760">2.1644999999999999</cx:pt>
          <cx:pt idx="29761">0.23500000000000001</cx:pt>
          <cx:pt idx="29762">0.35466666666666669</cx:pt>
          <cx:pt idx="29763">0.13083333333333336</cx:pt>
          <cx:pt idx="29764">0.24533333333333335</cx:pt>
          <cx:pt idx="29765">1.0024999999999999</cx:pt>
          <cx:pt idx="29766">0.15266666666666667</cx:pt>
          <cx:pt idx="29767">0.043500000000000004</cx:pt>
          <cx:pt idx="29768">1.8807500000000001</cx:pt>
          <cx:pt idx="29769">0.19825000000000001</cx:pt>
          <cx:pt idx="29770">0.42425000000000002</cx:pt>
          <cx:pt idx="29771">0.044499999999999998</cx:pt>
          <cx:pt idx="29772">0.39000000000000001</cx:pt>
          <cx:pt idx="29773">0.56850000000000001</cx:pt>
          <cx:pt idx="29774">0.17500000000000002</cx:pt>
          <cx:pt idx="29775">0.080250000000000002</cx:pt>
          <cx:pt idx="29776">3.3815</cx:pt>
          <cx:pt idx="29777">0.14416666666666667</cx:pt>
          <cx:pt idx="29778">0.42683333333333334</cx:pt>
          <cx:pt idx="29779">0.33533333333333332</cx:pt>
          <cx:pt idx="29780">0.3715</cx:pt>
          <cx:pt idx="29781">1.8921666666666666</cx:pt>
          <cx:pt idx="29782">0.15866666666666665</cx:pt>
          <cx:pt idx="29783">0.052833333333333336</cx:pt>
          <cx:pt idx="29784">1.8340000000000001</cx:pt>
          <cx:pt idx="29785">0.26800000000000002</cx:pt>
          <cx:pt idx="29786">0.09133333333333335</cx:pt>
          <cx:pt idx="29787">0.00033333333333333332</cx:pt>
          <cx:pt idx="29788">0.872</cx:pt>
          <cx:pt idx="29789">0.29533333333333334</cx:pt>
          <cx:pt idx="29790">0.28100000000000003</cx:pt>
          <cx:pt idx="29791">0.026000000000000002</cx:pt>
          <cx:pt idx="29792">1.41425</cx:pt>
          <cx:pt idx="29793">0.21274999999999999</cx:pt>
          <cx:pt idx="29794">0.34775</cx:pt>
          <cx:pt idx="29795">0.00025000000000000001</cx:pt>
          <cx:pt idx="29796">0.017500000000000002</cx:pt>
          <cx:pt idx="29797">0.62624999999999997</cx:pt>
          <cx:pt idx="29798">0.14874999999999999</cx:pt>
          <cx:pt idx="29799">0.060999999999999999</cx:pt>
          <cx:pt idx="29800">2.7866666666666666</cx:pt>
          <cx:pt idx="29801">0.14916666666666667</cx:pt>
          <cx:pt idx="29802">0.64516666666666667</cx:pt>
          <cx:pt idx="29803">0.58266666666666667</cx:pt>
          <cx:pt idx="29804">0.57000000000000006</cx:pt>
          <cx:pt idx="29805">0.37866666666666671</cx:pt>
          <cx:pt idx="29806">0.22616666666666665</cx:pt>
          <cx:pt idx="29807">0.23483333333333334</cx:pt>
          <cx:pt idx="29808">1.9729999999999999</cx:pt>
          <cx:pt idx="29809">0</cx:pt>
          <cx:pt idx="29810">0.40060000000000001</cx:pt>
          <cx:pt idx="29811">0.058400000000000001</cx:pt>
          <cx:pt idx="29812">0.435</cx:pt>
          <cx:pt idx="29813">0.95539999999999992</cx:pt>
          <cx:pt idx="29814">0.091999999999999998</cx:pt>
          <cx:pt idx="29815">0.031600000000000003</cx:pt>
          <cx:pt idx="29816">1.2889999999999999</cx:pt>
          <cx:pt idx="29817">0.17949999999999999</cx:pt>
          <cx:pt idx="29818">0.26300000000000001</cx:pt>
          <cx:pt idx="29819">0.033250000000000002</cx:pt>
          <cx:pt idx="29820">0.19625000000000001</cx:pt>
          <cx:pt idx="29821">0.22950000000000001</cx:pt>
          <cx:pt idx="29822">0.21825</cx:pt>
          <cx:pt idx="29823">0.16925000000000001</cx:pt>
          <cx:pt idx="29824">2.0270000000000001</cx:pt>
          <cx:pt idx="29825">0.28925000000000001</cx:pt>
          <cx:pt idx="29826">0.44350000000000001</cx:pt>
          <cx:pt idx="29827">0.23525000000000001</cx:pt>
          <cx:pt idx="29828">0.38800000000000001</cx:pt>
          <cx:pt idx="29829">0.45124999999999998</cx:pt>
          <cx:pt idx="29830">0.19175</cx:pt>
          <cx:pt idx="29831">0.028000000000000001</cx:pt>
          <cx:pt idx="29832">4.3816666666666659</cx:pt>
          <cx:pt idx="29833">0.23400000000000001</cx:pt>
          <cx:pt idx="29834">1.3686666666666665</cx:pt>
          <cx:pt idx="29835">2.2349999999999999</cx:pt>
          <cx:pt idx="29836">0.0053333333333333332</cx:pt>
          <cx:pt idx="29837">0.26300000000000001</cx:pt>
          <cx:pt idx="29838">0.099666666666666667</cx:pt>
          <cx:pt idx="29839">0.17599999999999999</cx:pt>
          <cx:pt idx="29840">2.57125</cx:pt>
          <cx:pt idx="29841">0.22575000000000001</cx:pt>
          <cx:pt idx="29842">0.32750000000000001</cx:pt>
          <cx:pt idx="29843">0.77725</cx:pt>
          <cx:pt idx="29844">0.42275000000000001</cx:pt>
          <cx:pt idx="29845">0.60775000000000001</cx:pt>
          <cx:pt idx="29846">0.18575</cx:pt>
          <cx:pt idx="29847">0.024500000000000001</cx:pt>
          <cx:pt idx="29848">1.25725</cx:pt>
          <cx:pt idx="29849">0.29749999999999999</cx:pt>
          <cx:pt idx="29850">0.14424999999999999</cx:pt>
          <cx:pt idx="29851">0.022249999999999999</cx:pt>
          <cx:pt idx="29852">0.065250000000000002</cx:pt>
          <cx:pt idx="29853">0.60325000000000006</cx:pt>
          <cx:pt idx="29854">0.066000000000000003</cx:pt>
          <cx:pt idx="29855">0.058750000000000004</cx:pt>
          <cx:pt idx="29856">2.0861999999999998</cx:pt>
          <cx:pt idx="29857">0.26600000000000001</cx:pt>
          <cx:pt idx="29858">0.33359999999999995</cx:pt>
          <cx:pt idx="29859">0.20700000000000002</cx:pt>
          <cx:pt idx="29860">0.1172</cx:pt>
          <cx:pt idx="29861">1.0066000000000002</cx:pt>
          <cx:pt idx="29862">0.10979999999999999</cx:pt>
          <cx:pt idx="29863">0.045999999999999999</cx:pt>
          <cx:pt idx="29864">0.99650000000000005</cx:pt>
          <cx:pt idx="29865">0.2155</cx:pt>
          <cx:pt idx="29866">0.30175000000000002</cx:pt>
          <cx:pt idx="29867">0.080250000000000002</cx:pt>
          <cx:pt idx="29868">0.025750000000000002</cx:pt>
          <cx:pt idx="29869">0.1075</cx:pt>
          <cx:pt idx="29870">0.17550000000000002</cx:pt>
          <cx:pt idx="29871">0.090249999999999997</cx:pt>
          <cx:pt idx="29872">1.0823333333333334</cx:pt>
          <cx:pt idx="29873">0.2205</cx:pt>
          <cx:pt idx="29874">0.20750000000000002</cx:pt>
          <cx:pt idx="29875">0</cx:pt>
          <cx:pt idx="29876">0.1115</cx:pt>
          <cx:pt idx="29877">0.46049999999999996</cx:pt>
          <cx:pt idx="29878">0.061333333333333337</cx:pt>
          <cx:pt idx="29879">0.021000000000000001</cx:pt>
          <cx:pt idx="29880">1.5466666666666669</cx:pt>
          <cx:pt idx="29881">0.4346666666666667</cx:pt>
          <cx:pt idx="29882">0.3113333333333333</cx:pt>
          <cx:pt idx="29883">0.27866666666666667</cx:pt>
          <cx:pt idx="29884">0.23366666666666666</cx:pt>
          <cx:pt idx="29885">0.082333333333333328</cx:pt>
          <cx:pt idx="29886">0.089666666666666672</cx:pt>
          <cx:pt idx="29887">0.11633333333333333</cx:pt>
          <cx:pt idx="29888">1.5622500000000001</cx:pt>
          <cx:pt idx="29889">0.192</cx:pt>
          <cx:pt idx="29890">0.03075</cx:pt>
          <cx:pt idx="29891">0.084500000000000006</cx:pt>
          <cx:pt idx="29892">0.034250000000000003</cx:pt>
          <cx:pt idx="29893">1.10175</cx:pt>
          <cx:pt idx="29894">0.027</cx:pt>
          <cx:pt idx="29895">0.091999999999999998</cx:pt>
          <cx:pt idx="29896">1.8706666666666667</cx:pt>
          <cx:pt idx="29897">0.23283333333333334</cx:pt>
          <cx:pt idx="29898">0.67566666666666675</cx:pt>
          <cx:pt idx="29899">0.3086666666666667</cx:pt>
          <cx:pt idx="29900">0.41583333333333333</cx:pt>
          <cx:pt idx="29901">0.077166666666666661</cx:pt>
          <cx:pt idx="29902">0.11416666666666668</cx:pt>
          <cx:pt idx="29903">0.046333333333333337</cx:pt>
          <cx:pt idx="29904">2.8676666666666666</cx:pt>
          <cx:pt idx="29905">0</cx:pt>
          <cx:pt idx="29906">0.69966666666666666</cx:pt>
          <cx:pt idx="29907">0.44266666666666665</cx:pt>
          <cx:pt idx="29908">0.83783333333333343</cx:pt>
          <cx:pt idx="29909">0.63700000000000001</cx:pt>
          <cx:pt idx="29910">0.11116666666666668</cx:pt>
          <cx:pt idx="29911">0.13933333333333334</cx:pt>
          <cx:pt idx="29912">1.69425</cx:pt>
          <cx:pt idx="29913">0.29675000000000001</cx:pt>
          <cx:pt idx="29914">0.374</cx:pt>
          <cx:pt idx="29915">0.22</cx:pt>
          <cx:pt idx="29916">0.089499999999999996</cx:pt>
          <cx:pt idx="29917">0.43049999999999999</cx:pt>
          <cx:pt idx="29918">0.13625000000000001</cx:pt>
          <cx:pt idx="29919">0.14724999999999999</cx:pt>
          <cx:pt idx="29920">1.1512500000000001</cx:pt>
          <cx:pt idx="29921">0.23750000000000002</cx:pt>
          <cx:pt idx="29922">0.11825000000000001</cx:pt>
          <cx:pt idx="29923">0.078750000000000001</cx:pt>
          <cx:pt idx="29924">0.46124999999999999</cx:pt>
          <cx:pt idx="29925">0.13300000000000001</cx:pt>
          <cx:pt idx="29926">0.097250000000000003</cx:pt>
          <cx:pt idx="29927">0.025250000000000002</cx:pt>
          <cx:pt idx="29928">2.6970000000000005</cx:pt>
          <cx:pt idx="29929">0.5126666666666666</cx:pt>
          <cx:pt idx="29930">0.95966666666666678</cx:pt>
          <cx:pt idx="29931">0.20666666666666667</cx:pt>
          <cx:pt idx="29932">0.27233333333333332</cx:pt>
          <cx:pt idx="29933">0.30233333333333334</cx:pt>
          <cx:pt idx="29934">0.32300000000000001</cx:pt>
          <cx:pt idx="29935">0.12033333333333333</cx:pt>
          <cx:pt idx="29936">1.9020000000000001</cx:pt>
          <cx:pt idx="29937">0.61166666666666669</cx:pt>
          <cx:pt idx="29938">0.58733333333333337</cx:pt>
          <cx:pt idx="29939">0.11</cx:pt>
          <cx:pt idx="29940">0.44</cx:pt>
          <cx:pt idx="29941">0.083666666666666653</cx:pt>
          <cx:pt idx="29942">0.047333333333333338</cx:pt>
          <cx:pt idx="29943">0.021999999999999999</cx:pt>
          <cx:pt idx="29944">3.3647499999999999</cx:pt>
          <cx:pt idx="29945">0.38724999999999998</cx:pt>
          <cx:pt idx="29946">0.11975000000000001</cx:pt>
          <cx:pt idx="29947">0.060749999999999998</cx:pt>
          <cx:pt idx="29948">0.14824999999999999</cx:pt>
          <cx:pt idx="29949">2.4725000000000001</cx:pt>
          <cx:pt idx="29950">0.067750000000000005</cx:pt>
          <cx:pt idx="29951">0.1085</cx:pt>
          <cx:pt idx="29952">2.1126</cx:pt>
          <cx:pt idx="29953">0.28060000000000002</cx:pt>
          <cx:pt idx="29954">0.25960000000000005</cx:pt>
          <cx:pt idx="29955">0.1394</cx:pt>
          <cx:pt idx="29956">0.055799999999999995</cx:pt>
          <cx:pt idx="29957">1.2302</cx:pt>
          <cx:pt idx="29958">0.10979999999999999</cx:pt>
          <cx:pt idx="29959">0.037200000000000004</cx:pt>
          <cx:pt idx="29960">0.82325000000000004</cx:pt>
          <cx:pt idx="29961">0.28225</cx:pt>
          <cx:pt idx="29962">0.33474999999999999</cx:pt>
          <cx:pt idx="29963">0.028500000000000001</cx:pt>
          <cx:pt idx="29964">0.052249999999999998</cx:pt>
          <cx:pt idx="29965">0.025500000000000002</cx:pt>
          <cx:pt idx="29966">0.062</cx:pt>
          <cx:pt idx="29967">0.037999999999999999</cx:pt>
          <cx:pt idx="29968">2.0671666666666666</cx:pt>
          <cx:pt idx="29969">0.18966666666666665</cx:pt>
          <cx:pt idx="29970">0.34616666666666668</cx:pt>
          <cx:pt idx="29971">0.036833333333333336</cx:pt>
          <cx:pt idx="29972">0.19766666666666666</cx:pt>
          <cx:pt idx="29973">1.121</cx:pt>
          <cx:pt idx="29974">0.11600000000000001</cx:pt>
          <cx:pt idx="29975">0.059833333333333336</cx:pt>
          <cx:pt idx="29976">2.0499999999999998</cx:pt>
          <cx:pt idx="29977">0.41699999999999998</cx:pt>
          <cx:pt idx="29978">0.65866666666666673</cx:pt>
          <cx:pt idx="29979">0.085666666666666669</cx:pt>
          <cx:pt idx="29980">0.19</cx:pt>
          <cx:pt idx="29981">0.48799999999999999</cx:pt>
          <cx:pt idx="29982">0.094</cx:pt>
          <cx:pt idx="29983">0.11666666666666667</cx:pt>
          <cx:pt idx="29984">2.7177500000000001</cx:pt>
          <cx:pt idx="29985">0.23475000000000001</cx:pt>
          <cx:pt idx="29986">0.15925</cx:pt>
          <cx:pt idx="29987">0.0785</cx:pt>
          <cx:pt idx="29988">0.03925</cx:pt>
          <cx:pt idx="29989">2.0375000000000001</cx:pt>
          <cx:pt idx="29990">0.098000000000000004</cx:pt>
          <cx:pt idx="29991">0.070500000000000007</cx:pt>
          <cx:pt idx="29992">1.5613333333333335</cx:pt>
          <cx:pt idx="29993">0.20000000000000001</cx:pt>
          <cx:pt idx="29994">0.47783333333333333</cx:pt>
          <cx:pt idx="29995">0.24133333333333332</cx:pt>
          <cx:pt idx="29996">0.29549999999999998</cx:pt>
          <cx:pt idx="29997">0.28250000000000003</cx:pt>
          <cx:pt idx="29998">0.036499999999999998</cx:pt>
          <cx:pt idx="29999">0.027666666666666669</cx:pt>
          <cx:pt idx="30000">2.2751666666666659</cx:pt>
          <cx:pt idx="30001">0</cx:pt>
          <cx:pt idx="30002">0.83100000000000007</cx:pt>
          <cx:pt idx="30003">0.53733333333333322</cx:pt>
          <cx:pt idx="30004">0.43099999999999999</cx:pt>
          <cx:pt idx="30005">0.39700000000000002</cx:pt>
          <cx:pt idx="30006">0.052166666666666667</cx:pt>
          <cx:pt idx="30007">0.026666666666666668</cx:pt>
          <cx:pt idx="30008">1.2475000000000001</cx:pt>
          <cx:pt idx="30009">0.24625</cx:pt>
          <cx:pt idx="30010">0.066000000000000003</cx:pt>
          <cx:pt idx="30011">0.35949999999999999</cx:pt>
          <cx:pt idx="30012">0.16750000000000001</cx:pt>
          <cx:pt idx="30013">0.29575000000000001</cx:pt>
          <cx:pt idx="30014">0.068250000000000005</cx:pt>
          <cx:pt idx="30015">0.044249999999999998</cx:pt>
          <cx:pt idx="30016">1.3049999999999999</cx:pt>
          <cx:pt idx="30017">0.26750000000000002</cx:pt>
          <cx:pt idx="30018">0.51324999999999998</cx:pt>
          <cx:pt idx="30019">0.016500000000000001</cx:pt>
          <cx:pt idx="30020">0.09325</cx:pt>
          <cx:pt idx="30021">0.16525000000000001</cx:pt>
          <cx:pt idx="30022">0.20525000000000002</cx:pt>
          <cx:pt idx="30023">0.043999999999999997</cx:pt>
          <cx:pt idx="30024">2.4433333333333334</cx:pt>
          <cx:pt idx="30025">0.5083333333333333</cx:pt>
          <cx:pt idx="30026">0.54500000000000004</cx:pt>
          <cx:pt idx="30027">0.20333333333333334</cx:pt>
          <cx:pt idx="30028">0.29699999999999999</cx:pt>
          <cx:pt idx="30029">0.36799999999999999</cx:pt>
          <cx:pt idx="30030">0.29233333333333333</cx:pt>
          <cx:pt idx="30031">0.22933333333333336</cx:pt>
          <cx:pt idx="30032">1.2693333333333332</cx:pt>
          <cx:pt idx="30033">0.40100000000000002</cx:pt>
          <cx:pt idx="30034">0.35366666666666668</cx:pt>
          <cx:pt idx="30035">0.11733333333333333</cx:pt>
          <cx:pt idx="30036">0.22266666666666665</cx:pt>
          <cx:pt idx="30037">0.099000000000000005</cx:pt>
          <cx:pt idx="30038">0.050333333333333334</cx:pt>
          <cx:pt idx="30039">0.025333333333333333</cx:pt>
          <cx:pt idx="30040">2.80525</cx:pt>
          <cx:pt idx="30041">0.33524999999999999</cx:pt>
          <cx:pt idx="30042">0.47250000000000003</cx:pt>
          <cx:pt idx="30043">0.026000000000000002</cx:pt>
          <cx:pt idx="30044">0.11900000000000001</cx:pt>
          <cx:pt idx="30045">1.78125</cx:pt>
          <cx:pt idx="30046">0.014999999999999999</cx:pt>
          <cx:pt idx="30047">0.056250000000000001</cx:pt>
          <cx:pt idx="30048">2.2056</cx:pt>
          <cx:pt idx="30049">0.33780000000000004</cx:pt>
          <cx:pt idx="30050">0.14999999999999999</cx:pt>
          <cx:pt idx="30051">0.089400000000000007</cx:pt>
          <cx:pt idx="30052">0.088599999999999998</cx:pt>
          <cx:pt idx="30053">1.4119999999999997</cx:pt>
          <cx:pt idx="30054">0.087400000000000005</cx:pt>
          <cx:pt idx="30055">0.040399999999999998</cx:pt>
          <cx:pt idx="30056">0.64149999999999996</cx:pt>
          <cx:pt idx="30057">0.20050000000000001</cx:pt>
          <cx:pt idx="30058">0.045999999999999999</cx:pt>
          <cx:pt idx="30059">0.002</cx:pt>
          <cx:pt idx="30060">0.070000000000000007</cx:pt>
          <cx:pt idx="30061">0.19825000000000001</cx:pt>
          <cx:pt idx="30062">0.10025000000000001</cx:pt>
          <cx:pt idx="30063">0.024500000000000001</cx:pt>
          <cx:pt idx="30064">1.9116666666666668</cx:pt>
          <cx:pt idx="30065">0.20533333333333334</cx:pt>
          <cx:pt idx="30066">0.3823333333333333</cx:pt>
          <cx:pt idx="30067">0.029833333333333333</cx:pt>
          <cx:pt idx="30068">0.089833333333333334</cx:pt>
          <cx:pt idx="30069">1.0543333333333336</cx:pt>
          <cx:pt idx="30070">0.093166666666666675</cx:pt>
          <cx:pt idx="30071">0.05683333333333334</cx:pt>
          <cx:pt idx="30072">2.3239999999999994</cx:pt>
          <cx:pt idx="30073">0.28566666666666668</cx:pt>
          <cx:pt idx="30074">0.96266666666666667</cx:pt>
          <cx:pt idx="30075">0</cx:pt>
          <cx:pt idx="30076">0.245</cx:pt>
          <cx:pt idx="30077">0.52600000000000002</cx:pt>
          <cx:pt idx="30078">0.16566666666666666</cx:pt>
          <cx:pt idx="30079">0.13900000000000001</cx:pt>
          <cx:pt idx="30080">2.9012500000000001</cx:pt>
          <cx:pt idx="30081">0.16125</cx:pt>
          <cx:pt idx="30082">0.29149999999999998</cx:pt>
          <cx:pt idx="30083">0.11075</cx:pt>
          <cx:pt idx="30084">0.074749999999999997</cx:pt>
          <cx:pt idx="30085">2.1632500000000001</cx:pt>
          <cx:pt idx="30086">0.067500000000000004</cx:pt>
          <cx:pt idx="30087">0.032250000000000001</cx:pt>
          <cx:pt idx="30088">1.6996666666666667</cx:pt>
          <cx:pt idx="30089">0.21716666666666667</cx:pt>
          <cx:pt idx="30090">0.42733333333333334</cx:pt>
          <cx:pt idx="30091">0.32850000000000001</cx:pt>
          <cx:pt idx="30092">0.3136666666666667</cx:pt>
          <cx:pt idx="30093">0.29866666666666664</cx:pt>
          <cx:pt idx="30094">0.0625</cx:pt>
          <cx:pt idx="30095">0.051833333333333335</cx:pt>
          <cx:pt idx="30096">2.1643333333333334</cx:pt>
          <cx:pt idx="30097">0</cx:pt>
          <cx:pt idx="30098">0.51333333333333342</cx:pt>
          <cx:pt idx="30099">0.35616666666666663</cx:pt>
          <cx:pt idx="30100">0.49149999999999999</cx:pt>
          <cx:pt idx="30101">0.69533333333333336</cx:pt>
          <cx:pt idx="30102">0.059333333333333335</cx:pt>
          <cx:pt idx="30103">0.048666666666666664</cx:pt>
          <cx:pt idx="30104">2.8700000000000001</cx:pt>
          <cx:pt idx="30105">0.54000000000000004</cx:pt>
          <cx:pt idx="30106">0.17899999999999999</cx:pt>
          <cx:pt idx="30107">0.54300000000000004</cx:pt>
          <cx:pt idx="30108">0.254</cx:pt>
          <cx:pt idx="30109">0.94350000000000001</cx:pt>
          <cx:pt idx="30110">0.29649999999999999</cx:pt>
          <cx:pt idx="30111">0.114</cx:pt>
          <cx:pt idx="30112">1.4735</cx:pt>
          <cx:pt idx="30113">0.31525000000000003</cx:pt>
          <cx:pt idx="30114">0.46375</cx:pt>
          <cx:pt idx="30115">0.00975</cx:pt>
          <cx:pt idx="30116">0.12825</cx:pt>
          <cx:pt idx="30117">0.22675000000000001</cx:pt>
          <cx:pt idx="30118">0.25575000000000003</cx:pt>
          <cx:pt idx="30119">0.073999999999999996</cx:pt>
          <cx:pt idx="30120">2.3016666666666672</cx:pt>
          <cx:pt idx="30121">0.54966666666666664</cx:pt>
          <cx:pt idx="30122">0.36099999999999999</cx:pt>
          <cx:pt idx="30123">0.18033333333333335</cx:pt>
          <cx:pt idx="30124">0.52366666666666661</cx:pt>
          <cx:pt idx="30125">0.20966666666666667</cx:pt>
          <cx:pt idx="30126">0.36033333333333334</cx:pt>
          <cx:pt idx="30127">0.11700000000000001</cx:pt>
          <cx:pt idx="30128">1.3923333333333334</cx:pt>
          <cx:pt idx="30129">0.37133333333333335</cx:pt>
          <cx:pt idx="30130">0.40466666666666667</cx:pt>
          <cx:pt idx="30131">0.10466666666666667</cx:pt>
          <cx:pt idx="30132">0.21666666666666667</cx:pt>
          <cx:pt idx="30133">0.24133333333333332</cx:pt>
          <cx:pt idx="30134">0.036666666666666667</cx:pt>
          <cx:pt idx="30135">0.017000000000000001</cx:pt>
          <cx:pt idx="30136">2.9735</cx:pt>
          <cx:pt idx="30137">0.224</cx:pt>
          <cx:pt idx="30138">0.25525000000000003</cx:pt>
          <cx:pt idx="30139">0.025250000000000002</cx:pt>
          <cx:pt idx="30140">0.070500000000000007</cx:pt>
          <cx:pt idx="30141">2.3185000000000002</cx:pt>
          <cx:pt idx="30142">0.023</cx:pt>
          <cx:pt idx="30143">0.057000000000000002</cx:pt>
          <cx:pt idx="30144">2.7674000000000003</cx:pt>
          <cx:pt idx="30145">0.28639999999999999</cx:pt>
          <cx:pt idx="30146">1.069</cx:pt>
          <cx:pt idx="30147">0.14880000000000002</cx:pt>
          <cx:pt idx="30148">0.1042</cx:pt>
          <cx:pt idx="30149">1.0526</cx:pt>
          <cx:pt idx="30150">0.064400000000000013</cx:pt>
          <cx:pt idx="30151">0.042000000000000003</cx:pt>
          <cx:pt idx="30152">1.248666666666667</cx:pt>
          <cx:pt idx="30153">0.27433333333333332</cx:pt>
          <cx:pt idx="30154">0.4303333333333334</cx:pt>
          <cx:pt idx="30155">0.083000000000000004</cx:pt>
          <cx:pt idx="30156">0.079666666666666677</cx:pt>
          <cx:pt idx="30157">0.20100000000000001</cx:pt>
          <cx:pt idx="30158">0.10966666666666668</cx:pt>
          <cx:pt idx="30159">0.070666666666666669</cx:pt>
          <cx:pt idx="30160">1.8185000000000002</cx:pt>
          <cx:pt idx="30161">0.17416666666666666</cx:pt>
          <cx:pt idx="30162">0.47050000000000003</cx:pt>
          <cx:pt idx="30163">0.026000000000000002</cx:pt>
          <cx:pt idx="30164">0.049500000000000002</cx:pt>
          <cx:pt idx="30165">0.93066666666666664</cx:pt>
          <cx:pt idx="30166">0.081000000000000003</cx:pt>
          <cx:pt idx="30167">0.08666666666666667</cx:pt>
          <cx:pt idx="30168">2.571333333333333</cx:pt>
          <cx:pt idx="30169">0.35233333333333333</cx:pt>
          <cx:pt idx="30170">0.84533333333333338</cx:pt>
          <cx:pt idx="30171">0.022333333333333334</cx:pt>
          <cx:pt idx="30172">0.247</cx:pt>
          <cx:pt idx="30173">0.90133333333333343</cx:pt>
          <cx:pt idx="30174">0.11700000000000001</cx:pt>
          <cx:pt idx="30175">0.086000000000000007</cx:pt>
          <cx:pt idx="30176">2.8547500000000001</cx:pt>
          <cx:pt idx="30177">0.15275</cx:pt>
          <cx:pt idx="30178">0.36449999999999999</cx:pt>
          <cx:pt idx="30179">0.087000000000000008</cx:pt>
          <cx:pt idx="30180">0.029250000000000002</cx:pt>
          <cx:pt idx="30181">2.1535000000000002</cx:pt>
          <cx:pt idx="30182">0.0385</cx:pt>
          <cx:pt idx="30183">0.029250000000000002</cx:pt>
          <cx:pt idx="30184">1.7055</cx:pt>
          <cx:pt idx="30185">0.184</cx:pt>
          <cx:pt idx="30186">0.33933333333333338</cx:pt>
          <cx:pt idx="30187">0.432</cx:pt>
          <cx:pt idx="30188">0.3686666666666667</cx:pt>
          <cx:pt idx="30189">0.31150000000000005</cx:pt>
          <cx:pt idx="30190">0.044333333333333336</cx:pt>
          <cx:pt idx="30191">0.025666666666666667</cx:pt>
          <cx:pt idx="30192">2.0238333333333332</cx:pt>
          <cx:pt idx="30193">0</cx:pt>
          <cx:pt idx="30194">0.61250000000000004</cx:pt>
          <cx:pt idx="30195">0.41783333333333339</cx:pt>
          <cx:pt idx="30196">0.36883333333333335</cx:pt>
          <cx:pt idx="30197">0.52149999999999996</cx:pt>
          <cx:pt idx="30198">0.060333333333333336</cx:pt>
          <cx:pt idx="30199">0.042833333333333334</cx:pt>
          <cx:pt idx="30200">2.6475</cx:pt>
          <cx:pt idx="30201">0.56400000000000006</cx:pt>
          <cx:pt idx="30202">0.55349999999999999</cx:pt>
          <cx:pt idx="30203">0.39700000000000002</cx:pt>
          <cx:pt idx="30204">0.22950000000000001</cx:pt>
          <cx:pt idx="30205">0.57200000000000006</cx:pt>
          <cx:pt idx="30206">0.18099999999999999</cx:pt>
          <cx:pt idx="30207">0.15049999999999999</cx:pt>
          <cx:pt idx="30208">1.1570175</cx:pt>
          <cx:pt idx="30209">0.29020249999999997</cx:pt>
          <cx:pt idx="30210">0.38026500000000002</cx:pt>
          <cx:pt idx="30211">0.01197</cx:pt>
          <cx:pt idx="30212">0.1315925</cx:pt>
          <cx:pt idx="30213">0.095064999999999997</cx:pt>
          <cx:pt idx="30214">0.2206525</cx:pt>
          <cx:pt idx="30215">0.027269999999999999</cx:pt>
          <cx:pt idx="30216">1.8896666666666668</cx:pt>
          <cx:pt idx="30217">0.40700000000000003</cx:pt>
          <cx:pt idx="30218">0.37300000000000005</cx:pt>
          <cx:pt idx="30219">0.188</cx:pt>
          <cx:pt idx="30220">0.39233333333333331</cx:pt>
          <cx:pt idx="30221">0.20400000000000001</cx:pt>
          <cx:pt idx="30222">0.23666666666666666</cx:pt>
          <cx:pt idx="30223">0.088666666666666671</cx:pt>
          <cx:pt idx="30224">1.2993333333333335</cx:pt>
          <cx:pt idx="30225">0.38500000000000001</cx:pt>
          <cx:pt idx="30226">0.37999999999999995</cx:pt>
          <cx:pt idx="30227">0.087000000000000008</cx:pt>
          <cx:pt idx="30228">0.14499999999999999</cx:pt>
          <cx:pt idx="30229">0.20166666666666669</cx:pt>
          <cx:pt idx="30230">0.084666666666666668</cx:pt>
          <cx:pt idx="30231">0.016</cx:pt>
          <cx:pt idx="30232">2.5647500000000001</cx:pt>
          <cx:pt idx="30233">0.18825</cx:pt>
          <cx:pt idx="30234">0.16825000000000001</cx:pt>
          <cx:pt idx="30235">0.081250000000000003</cx:pt>
          <cx:pt idx="30236">0.10725</cx:pt>
          <cx:pt idx="30237">1.9199999999999999</cx:pt>
          <cx:pt idx="30238">0.040750000000000001</cx:pt>
          <cx:pt idx="30239">0.059000000000000004</cx:pt>
          <cx:pt idx="30240">2.6788000000000007</cx:pt>
          <cx:pt idx="30241">0.33439999999999998</cx:pt>
          <cx:pt idx="30242">0.35120000000000001</cx:pt>
          <cx:pt idx="30243">0.17880000000000001</cx:pt>
          <cx:pt idx="30244">0.18480000000000002</cx:pt>
          <cx:pt idx="30245">1.5198</cx:pt>
          <cx:pt idx="30246">0.062399999999999997</cx:pt>
          <cx:pt idx="30247">0.047399999999999998</cx:pt>
          <cx:pt idx="30248">0.97666666666666679</cx:pt>
          <cx:pt idx="30249">0.22533333333333336</cx:pt>
          <cx:pt idx="30250">0.11033333333333334</cx:pt>
          <cx:pt idx="30251">0.080000000000000002</cx:pt>
          <cx:pt idx="30252">0.161</cx:pt>
          <cx:pt idx="30253">0.20066666666666666</cx:pt>
          <cx:pt idx="30254">0.161</cx:pt>
          <cx:pt idx="30255">0.038333333333333337</cx:pt>
          <cx:pt idx="30256">2.1226666666666669</cx:pt>
          <cx:pt idx="30257">0.16166666666666665</cx:pt>
          <cx:pt idx="30258">0.52633333333333332</cx:pt>
          <cx:pt idx="30259">0.043833333333333335</cx:pt>
          <cx:pt idx="30260">0.18683333333333335</cx:pt>
          <cx:pt idx="30261">1.0425</cx:pt>
          <cx:pt idx="30262">0.093166666666666675</cx:pt>
          <cx:pt idx="30263">0.068333333333333329</cx:pt>
          <cx:pt idx="30264">2.2876666666666665</cx:pt>
          <cx:pt idx="30265">0.26900000000000002</cx:pt>
          <cx:pt idx="30266">0.53533333333333322</cx:pt>
          <cx:pt idx="30267">0.026666666666666668</cx:pt>
          <cx:pt idx="30268">0.24866666666666667</cx:pt>
          <cx:pt idx="30269">0.87466666666666659</cx:pt>
          <cx:pt idx="30270">0.223</cx:pt>
          <cx:pt idx="30271">0.11033333333333332</cx:pt>
          <cx:pt idx="30272">3.0125000000000002</cx:pt>
          <cx:pt idx="30273">0.14524999999999999</cx:pt>
          <cx:pt idx="30274">0.35699999999999998</cx:pt>
          <cx:pt idx="30275">0.096250000000000002</cx:pt>
          <cx:pt idx="30276">0.042000000000000003</cx:pt>
          <cx:pt idx="30277">2.1989999999999998</cx:pt>
          <cx:pt idx="30278">0.11525000000000001</cx:pt>
          <cx:pt idx="30279">0.057750000000000003</cx:pt>
          <cx:pt idx="30280">1.732</cx:pt>
          <cx:pt idx="30281">0.185</cx:pt>
          <cx:pt idx="30282">0.56600000000000017</cx:pt>
          <cx:pt idx="30283">0.32616666666666672</cx:pt>
          <cx:pt idx="30284">0.38166666666666671</cx:pt>
          <cx:pt idx="30285">0.16166666666666668</cx:pt>
          <cx:pt idx="30286">0.055333333333333339</cx:pt>
          <cx:pt idx="30287">0.056166666666666663</cx:pt>
          <cx:pt idx="30288">1.8423333333333336</cx:pt>
          <cx:pt idx="30289">0</cx:pt>
          <cx:pt idx="30290">0.34633333333333338</cx:pt>
          <cx:pt idx="30291">0.43700000000000006</cx:pt>
          <cx:pt idx="30292">0.45666666666666672</cx:pt>
          <cx:pt idx="30293">0.43133333333333335</cx:pt>
          <cx:pt idx="30294">0.096500000000000002</cx:pt>
          <cx:pt idx="30295">0.074499999999999997</cx:pt>
          <cx:pt idx="30296">2.5305</cx:pt>
          <cx:pt idx="30297">0.41250000000000003</cx:pt>
          <cx:pt idx="30298">0.34150000000000003</cx:pt>
          <cx:pt idx="30299">0.51649999999999996</cx:pt>
          <cx:pt idx="30300">0.375</cx:pt>
          <cx:pt idx="30301">0.62650000000000006</cx:pt>
          <cx:pt idx="30302">0.19950000000000001</cx:pt>
          <cx:pt idx="30303">0.059000000000000004</cx:pt>
          <cx:pt idx="30304">1.6475</cx:pt>
          <cx:pt idx="30305">0.22500000000000001</cx:pt>
          <cx:pt idx="30306">0.64849999999999997</cx:pt>
          <cx:pt idx="30307">0.01025</cx:pt>
          <cx:pt idx="30308">0.186</cx:pt>
          <cx:pt idx="30309">0.23350000000000001</cx:pt>
          <cx:pt idx="30310">0.23175000000000001</cx:pt>
          <cx:pt idx="30311">0.1125</cx:pt>
          <cx:pt idx="30312">2.2090000000000001</cx:pt>
          <cx:pt idx="30313">0.34200000000000003</cx:pt>
          <cx:pt idx="30314">0.30599999999999999</cx:pt>
          <cx:pt idx="30315">0.19266666666666665</cx:pt>
          <cx:pt idx="30316">0.55500000000000005</cx:pt>
          <cx:pt idx="30317">0.28166666666666662</cx:pt>
          <cx:pt idx="30318">0.32433333333333331</cx:pt>
          <cx:pt idx="30319">0.20733333333333334</cx:pt>
          <cx:pt idx="30320">1.595</cx:pt>
          <cx:pt idx="30321">0.3183333333333333</cx:pt>
          <cx:pt idx="30322">0.58666666666666678</cx:pt>
          <cx:pt idx="30323">0.107</cx:pt>
          <cx:pt idx="30324">0.29233333333333333</cx:pt>
          <cx:pt idx="30325">0.18766666666666668</cx:pt>
          <cx:pt idx="30326">0.066333333333333327</cx:pt>
          <cx:pt idx="30327">0.036666666666666667</cx:pt>
          <cx:pt idx="30328">3.2535000000000003</cx:pt>
          <cx:pt idx="30329">0.25125000000000003</cx:pt>
          <cx:pt idx="30330">0.39300000000000002</cx:pt>
          <cx:pt idx="30331">0.0077499999999999999</cx:pt>
          <cx:pt idx="30332">0.082250000000000004</cx:pt>
          <cx:pt idx="30333">2.452</cx:pt>
          <cx:pt idx="30334">0.037749999999999999</cx:pt>
          <cx:pt idx="30335">0.029500000000000002</cx:pt>
          <cx:pt idx="30336">1.7606666666666668</cx:pt>
          <cx:pt idx="30337">0.21416666666666667</cx:pt>
          <cx:pt idx="30338">0.19550000000000001</cx:pt>
          <cx:pt idx="30339">0.088333333333333333</cx:pt>
          <cx:pt idx="30340">0.090999999999999998</cx:pt>
          <cx:pt idx="30341">1.0646666666666669</cx:pt>
          <cx:pt idx="30342">0.058833333333333335</cx:pt>
          <cx:pt idx="30343">0.048166666666666663</cx:pt>
          <cx:pt idx="30344">0.69433333333333325</cx:pt>
          <cx:pt idx="30345">0.28166666666666668</cx:pt>
          <cx:pt idx="30346">0.21599999999999997</cx:pt>
          <cx:pt idx="30347">0</cx:pt>
          <cx:pt idx="30348">0.021666666666666667</cx:pt>
          <cx:pt idx="30349">0.051333333333333335</cx:pt>
          <cx:pt idx="30350">0.079333333333333325</cx:pt>
          <cx:pt idx="30351">0.044333333333333336</cx:pt>
          <cx:pt idx="30352">1.4385000000000001</cx:pt>
          <cx:pt idx="30353">0.12416666666666668</cx:pt>
          <cx:pt idx="30354">0.13966666666666666</cx:pt>
          <cx:pt idx="30355">0.045499999999999999</cx:pt>
          <cx:pt idx="30356">0.078</cx:pt>
          <cx:pt idx="30357">0.93350000000000011</cx:pt>
          <cx:pt idx="30358">0.063833333333333339</cx:pt>
          <cx:pt idx="30359">0.053833333333333337</cx:pt>
          <cx:pt idx="30360">2.2080000000000006</cx:pt>
          <cx:pt idx="30361">0.22700000000000001</cx:pt>
          <cx:pt idx="30362">0.56533333333333335</cx:pt>
          <cx:pt idx="30363">0.314</cx:pt>
          <cx:pt idx="30364">0.25900000000000001</cx:pt>
          <cx:pt idx="30365">0.64499999999999991</cx:pt>
          <cx:pt idx="30366">0.14033333333333334</cx:pt>
          <cx:pt idx="30367">0.05733333333333334</cx:pt>
          <cx:pt idx="30368">2.2124999999999999</cx:pt>
          <cx:pt idx="30369">0.20700000000000002</cx:pt>
          <cx:pt idx="30370">0.040000000000000001</cx:pt>
          <cx:pt idx="30371">0.089249999999999996</cx:pt>
          <cx:pt idx="30372">0.12875</cx:pt>
          <cx:pt idx="30373">1.6347499999999999</cx:pt>
          <cx:pt idx="30374">0.049250000000000002</cx:pt>
          <cx:pt idx="30375">0.063500000000000001</cx:pt>
          <cx:pt idx="30376">1.5731666666666668</cx:pt>
          <cx:pt idx="30377">0.18266666666666667</cx:pt>
          <cx:pt idx="30378">0.40666666666666662</cx:pt>
          <cx:pt idx="30379">0.376</cx:pt>
          <cx:pt idx="30380">0.28849999999999998</cx:pt>
          <cx:pt idx="30381">0.17350000000000004</cx:pt>
          <cx:pt idx="30382">0.063666666666666663</cx:pt>
          <cx:pt idx="30383">0.08216666666666668</cx:pt>
          <cx:pt idx="30384">1.6616666666666666</cx:pt>
          <cx:pt idx="30385">0</cx:pt>
          <cx:pt idx="30386">0.38850000000000001</cx:pt>
          <cx:pt idx="30387">0.28999999999999998</cx:pt>
          <cx:pt idx="30388">0.48949999999999999</cx:pt>
          <cx:pt idx="30389">0.30116666666666664</cx:pt>
          <cx:pt idx="30390">0.10833333333333334</cx:pt>
          <cx:pt idx="30391">0.084166666666666667</cx:pt>
          <cx:pt idx="30392">3.8385000000000002</cx:pt>
          <cx:pt idx="30393">0.51349999999999996</cx:pt>
          <cx:pt idx="30394">1.1555</cx:pt>
          <cx:pt idx="30395">0.86450000000000005</cx:pt>
          <cx:pt idx="30396">0.38300000000000001</cx:pt>
          <cx:pt idx="30397">0.68300000000000005</cx:pt>
          <cx:pt idx="30398">0.111</cx:pt>
          <cx:pt idx="30399">0.128</cx:pt>
          <cx:pt idx="30400">1.2224999999999999</cx:pt>
          <cx:pt idx="30401">0.30675000000000002</cx:pt>
          <cx:pt idx="30402">0.33650000000000002</cx:pt>
          <cx:pt idx="30403">0.018000000000000002</cx:pt>
          <cx:pt idx="30404">0.152</cx:pt>
          <cx:pt idx="30405">0.16125</cx:pt>
          <cx:pt idx="30406">0.21725</cx:pt>
          <cx:pt idx="30407">0.03075</cx:pt>
          <cx:pt idx="30408">2.1230000000000002</cx:pt>
          <cx:pt idx="30409">0.40966666666666668</cx:pt>
          <cx:pt idx="30410">0.24166666666666667</cx:pt>
          <cx:pt idx="30411">0.21366666666666667</cx:pt>
          <cx:pt idx="30412">0.43633333333333335</cx:pt>
          <cx:pt idx="30413">0.26666666666666661</cx:pt>
          <cx:pt idx="30414">0.34433333333333332</cx:pt>
          <cx:pt idx="30415">0.21066666666666667</cx:pt>
          <cx:pt idx="30416">1.0073333333333334</cx:pt>
          <cx:pt idx="30417">0.44</cx:pt>
          <cx:pt idx="30418">0.27533333333333337</cx:pt>
          <cx:pt idx="30419">0.097000000000000003</cx:pt>
          <cx:pt idx="30420">0.050000000000000003</cx:pt>
          <cx:pt idx="30421">0.087000000000000008</cx:pt>
          <cx:pt idx="30422">0.026666666666666668</cx:pt>
          <cx:pt idx="30423">0.031333333333333331</cx:pt>
          <cx:pt idx="30424">3.1012500000000003</cx:pt>
          <cx:pt idx="30425">0.28050000000000003</cx:pt>
          <cx:pt idx="30426">0.34200000000000003</cx:pt>
          <cx:pt idx="30427">0.026749999999999999</cx:pt>
          <cx:pt idx="30428">0.23875000000000002</cx:pt>
          <cx:pt idx="30429">2.0785</cx:pt>
          <cx:pt idx="30430">0.059000000000000004</cx:pt>
          <cx:pt idx="30431">0.075749999999999998</cx:pt>
          <cx:pt idx="30432">2.1078333333333332</cx:pt>
          <cx:pt idx="30433">0.19750000000000001</cx:pt>
          <cx:pt idx="30434">0.44916666666666677</cx:pt>
          <cx:pt idx="30435">0.23666666666666666</cx:pt>
          <cx:pt idx="30436">0.12733333333333333</cx:pt>
          <cx:pt idx="30437">1.0143333333333333</cx:pt>
          <cx:pt idx="30438">0.026499999999999999</cx:pt>
          <cx:pt idx="30439">0.056333333333333339</cx:pt>
          <cx:pt idx="30440">0.93633333333333346</cx:pt>
          <cx:pt idx="30441">0.30066666666666669</cx:pt>
          <cx:pt idx="30442">0.28899999999999998</cx:pt>
          <cx:pt idx="30443">0.0076666666666666671</cx:pt>
          <cx:pt idx="30444">0.098333333333333328</cx:pt>
          <cx:pt idx="30445">0.043333333333333328</cx:pt>
          <cx:pt idx="30446">0.107</cx:pt>
          <cx:pt idx="30447">0.090333333333333335</cx:pt>
          <cx:pt idx="30448">1.4016666666666668</cx:pt>
          <cx:pt idx="30449">0.13333333333333336</cx:pt>
          <cx:pt idx="30450">0.20533333333333337</cx:pt>
          <cx:pt idx="30451">0.073666666666666672</cx:pt>
          <cx:pt idx="30452">0.067166666666666666</cx:pt>
          <cx:pt idx="30453">0.78650000000000009</cx:pt>
          <cx:pt idx="30454">0.074333333333333335</cx:pt>
          <cx:pt idx="30455">0.061333333333333337</cx:pt>
          <cx:pt idx="30456">2.2380000000000004</cx:pt>
          <cx:pt idx="30457">0.26766666666666666</cx:pt>
          <cx:pt idx="30458">0.58466666666666667</cx:pt>
          <cx:pt idx="30459">0.12533333333333332</cx:pt>
          <cx:pt idx="30460">0.24966666666666668</cx:pt>
          <cx:pt idx="30461">0.77166666666666672</cx:pt>
          <cx:pt idx="30462">0.19433333333333336</cx:pt>
          <cx:pt idx="30463">0.044666666666666667</cx:pt>
          <cx:pt idx="30464">2.1844999999999999</cx:pt>
          <cx:pt idx="30465">0.20225000000000001</cx:pt>
          <cx:pt idx="30466">0.36549999999999999</cx:pt>
          <cx:pt idx="30467">0.076499999999999999</cx:pt>
          <cx:pt idx="30468">0.07775</cx:pt>
          <cx:pt idx="30469">1.3275000000000001</cx:pt>
          <cx:pt idx="30470">0.068500000000000005</cx:pt>
          <cx:pt idx="30471">0.066500000000000004</cx:pt>
          <cx:pt idx="30472">2.0241666666666664</cx:pt>
          <cx:pt idx="30473">0.21916666666666665</cx:pt>
          <cx:pt idx="30474">0.6954999999999999</cx:pt>
          <cx:pt idx="30475">0.42833333333333334</cx:pt>
          <cx:pt idx="30476">0.50650000000000006</cx:pt>
          <cx:pt idx="30477">0.10583333333333332</cx:pt>
          <cx:pt idx="30478">0.041666666666666664</cx:pt>
          <cx:pt idx="30479">0.027166666666666669</cx:pt>
          <cx:pt idx="30480">0.85983333333333334</cx:pt>
          <cx:pt idx="30481">0</cx:pt>
          <cx:pt idx="30482">0.25483333333333336</cx:pt>
          <cx:pt idx="30483">0.19800000000000001</cx:pt>
          <cx:pt idx="30484">0.13916666666666666</cx:pt>
          <cx:pt idx="30485">0.20366666666666666</cx:pt>
          <cx:pt idx="30486">0.04883333333333334</cx:pt>
          <cx:pt idx="30487">0.015333333333333334</cx:pt>
          <cx:pt idx="30488">2.4039999999999995</cx:pt>
          <cx:pt idx="30489">0.39400000000000002</cx:pt>
          <cx:pt idx="30490">0.38300000000000001</cx:pt>
          <cx:pt idx="30491">0.40866666666666668</cx:pt>
          <cx:pt idx="30492">0.27400000000000002</cx:pt>
          <cx:pt idx="30493">0.54866666666666664</cx:pt>
          <cx:pt idx="30494">0.13766666666666666</cx:pt>
          <cx:pt idx="30495">0.25800000000000001</cx:pt>
          <cx:pt idx="30496">2.2887499999999998</cx:pt>
          <cx:pt idx="30497">0.38600000000000001</cx:pt>
          <cx:pt idx="30498">0.45224999999999999</cx:pt>
          <cx:pt idx="30499">0.72550000000000003</cx:pt>
          <cx:pt idx="30500">0.28000000000000003</cx:pt>
          <cx:pt idx="30501">0.21875</cx:pt>
          <cx:pt idx="30502">0.17899999999999999</cx:pt>
          <cx:pt idx="30503">0.04725</cx:pt>
          <cx:pt idx="30504">1.9496666666666667</cx:pt>
          <cx:pt idx="30505">0.4386666666666667</cx:pt>
          <cx:pt idx="30506">0.52733333333333343</cx:pt>
          <cx:pt idx="30507">0.18433333333333332</cx:pt>
          <cx:pt idx="30508">0.29966666666666669</cx:pt>
          <cx:pt idx="30509">0.193</cx:pt>
          <cx:pt idx="30510">0.23666666666666666</cx:pt>
          <cx:pt idx="30511">0.070000000000000007</cx:pt>
          <cx:pt idx="30512">2.4553699999999994</cx:pt>
          <cx:pt idx="30513">0.53437000000000001</cx:pt>
          <cx:pt idx="30514">1.2978999999999998</cx:pt>
          <cx:pt idx="30515">0.17712333333333333</cx:pt>
          <cx:pt idx="30516">0.22048666666666669</cx:pt>
          <cx:pt idx="30517">0.09506666666666666</cx:pt>
          <cx:pt idx="30518">0.090730000000000005</cx:pt>
          <cx:pt idx="30519">0.039693333333333337</cx:pt>
          <cx:pt idx="30520">3.7597499999999999</cx:pt>
          <cx:pt idx="30521">0.26024999999999998</cx:pt>
          <cx:pt idx="30522">0.020500000000000001</cx:pt>
          <cx:pt idx="30523">0.26174999999999998</cx:pt>
          <cx:pt idx="30524">0.091999999999999998</cx:pt>
          <cx:pt idx="30525">3.0807500000000001</cx:pt>
          <cx:pt idx="30526">0.0275</cx:pt>
          <cx:pt idx="30527">0.017000000000000001</cx:pt>
          <cx:pt idx="30528">2.5028333333333337</cx:pt>
          <cx:pt idx="30529">0.21716666666666667</cx:pt>
          <cx:pt idx="30530">0.22666666666666668</cx:pt>
          <cx:pt idx="30531">0.071333333333333332</cx:pt>
          <cx:pt idx="30532">0.13966666666666666</cx:pt>
          <cx:pt idx="30533">1.6851666666666665</cx:pt>
          <cx:pt idx="30534">0.11866666666666667</cx:pt>
          <cx:pt idx="30535">0.044166666666666667</cx:pt>
          <cx:pt idx="30536">1.6256666666666668</cx:pt>
          <cx:pt idx="30537">0.317</cx:pt>
          <cx:pt idx="30538">0.76999999999999991</cx:pt>
          <cx:pt idx="30539">0.10133333333333333</cx:pt>
          <cx:pt idx="30540">0.090666666666666673</cx:pt>
          <cx:pt idx="30541">0.069666666666666655</cx:pt>
          <cx:pt idx="30542">0.16433333333333336</cx:pt>
          <cx:pt idx="30543">0.11266666666666668</cx:pt>
          <cx:pt idx="30544">2.5954999999999999</cx:pt>
          <cx:pt idx="30545">0.19350000000000001</cx:pt>
          <cx:pt idx="30546">0.71199999999999997</cx:pt>
          <cx:pt idx="30547">0.020833333333333332</cx:pt>
          <cx:pt idx="30548">0.112</cx:pt>
          <cx:pt idx="30549">1.2951666666666668</cx:pt>
          <cx:pt idx="30550">0.19283333333333336</cx:pt>
          <cx:pt idx="30551">0.069166666666666668</cx:pt>
          <cx:pt idx="30552">2.9006666666666665</cx:pt>
          <cx:pt idx="30553">0.24266666666666667</cx:pt>
          <cx:pt idx="30554">0.70533333333333326</cx:pt>
          <cx:pt idx="30555">0.106</cx:pt>
          <cx:pt idx="30556">0.55066666666666664</cx:pt>
          <cx:pt idx="30557">0.91833333333333345</cx:pt>
          <cx:pt idx="30558">0.27600000000000002</cx:pt>
          <cx:pt idx="30559">0.10166666666666667</cx:pt>
          <cx:pt idx="30560">2.3500000000000001</cx:pt>
          <cx:pt idx="30561">0.23050000000000001</cx:pt>
          <cx:pt idx="30562">0</cx:pt>
          <cx:pt idx="30563">0.098000000000000004</cx:pt>
          <cx:pt idx="30564">0.14824999999999999</cx:pt>
          <cx:pt idx="30565">1.71</cx:pt>
          <cx:pt idx="30566">0.123</cx:pt>
          <cx:pt idx="30567">0.040250000000000001</cx:pt>
          <cx:pt idx="30568">2.3631666666666669</cx:pt>
          <cx:pt idx="30569">0.21616666666666667</cx:pt>
          <cx:pt idx="30570">1.0076666666666667</cx:pt>
          <cx:pt idx="30571">0.41466666666666668</cx:pt>
          <cx:pt idx="30572">0.36033333333333334</cx:pt>
          <cx:pt idx="30573">0.252</cx:pt>
          <cx:pt idx="30574">0.061166666666666668</cx:pt>
          <cx:pt idx="30575">0.051166666666666666</cx:pt>
          <cx:pt idx="30576">1.6643333333333332</cx:pt>
          <cx:pt idx="30577">0</cx:pt>
          <cx:pt idx="30578">0.75583333333333325</cx:pt>
          <cx:pt idx="30579">0.22483333333333333</cx:pt>
          <cx:pt idx="30580">0.28316666666666668</cx:pt>
          <cx:pt idx="30581">0.23016666666666669</cx:pt>
          <cx:pt idx="30582">0.12133333333333333</cx:pt>
          <cx:pt idx="30583">0.049000000000000002</cx:pt>
          <cx:pt idx="30584">2.0670000000000002</cx:pt>
          <cx:pt idx="30585">0.35233333333333333</cx:pt>
          <cx:pt idx="30586">0.15833333333333335</cx:pt>
          <cx:pt idx="30587">0.66266666666666663</cx:pt>
          <cx:pt idx="30588">0.40266666666666667</cx:pt>
          <cx:pt idx="30589">0.29533333333333334</cx:pt>
          <cx:pt idx="30590">0.067333333333333328</cx:pt>
          <cx:pt idx="30591">0.12833333333333335</cx:pt>
          <cx:pt idx="30592">2.0365000000000002</cx:pt>
          <cx:pt idx="30593">0.29925000000000002</cx:pt>
          <cx:pt idx="30594">0.86850000000000005</cx:pt>
          <cx:pt idx="30595">0.013000000000000001</cx:pt>
          <cx:pt idx="30596">0.11700000000000001</cx:pt>
          <cx:pt idx="30597">0.35425000000000001</cx:pt>
          <cx:pt idx="30598">0.30399999999999999</cx:pt>
          <cx:pt idx="30599">0.080500000000000002</cx:pt>
          <cx:pt idx="30600">2.9243333333333332</cx:pt>
          <cx:pt idx="30601">0.441</cx:pt>
          <cx:pt idx="30602">1.0116666666666667</cx:pt>
          <cx:pt idx="30603">0.14366666666666669</cx:pt>
          <cx:pt idx="30604">0.45833333333333331</cx:pt>
          <cx:pt idx="30605">0.37166666666666665</cx:pt>
          <cx:pt idx="30606">0.3746666666666667</cx:pt>
          <cx:pt idx="30607">0.12333333333333334</cx:pt>
          <cx:pt idx="30608">1.3840000000000001</cx:pt>
          <cx:pt idx="30609">0.32000000000000001</cx:pt>
          <cx:pt idx="30610">0.3716666666666667</cx:pt>
          <cx:pt idx="30611">0.18433333333333335</cx:pt>
          <cx:pt idx="30612">0.28733333333333333</cx:pt>
          <cx:pt idx="30613">0.11566666666666665</cx:pt>
          <cx:pt idx="30614">0.092999999999999999</cx:pt>
          <cx:pt idx="30615">0.012</cx:pt>
          <cx:pt idx="30616">2.3654999999999999</cx:pt>
          <cx:pt idx="30617">0.26624999999999999</cx:pt>
          <cx:pt idx="30618">0.028500000000000001</cx:pt>
          <cx:pt idx="30619">0.098000000000000004</cx:pt>
          <cx:pt idx="30620">0.13550000000000001</cx:pt>
          <cx:pt idx="30621">1.7737499999999999</cx:pt>
          <cx:pt idx="30622">0.028000000000000001</cx:pt>
          <cx:pt idx="30623">0.035500000000000004</cx:pt>
          <cx:pt idx="30624">2.2711666666666672</cx:pt>
          <cx:pt idx="30625">0.27950000000000003</cx:pt>
          <cx:pt idx="30626">0.31566666666666671</cx:pt>
          <cx:pt idx="30627">0.19433333333333336</cx:pt>
          <cx:pt idx="30628">0.16266666666666665</cx:pt>
          <cx:pt idx="30629">1.2131666666666665</cx:pt>
          <cx:pt idx="30630">0.058000000000000003</cx:pt>
          <cx:pt idx="30631">0.047833333333333339</cx:pt>
          <cx:pt idx="30632">1.1056666666666668</cx:pt>
          <cx:pt idx="30633">0.37766666666666671</cx:pt>
          <cx:pt idx="30634">0.16033333333333336</cx:pt>
          <cx:pt idx="30635">0.018333333333333333</cx:pt>
          <cx:pt idx="30636">0.21066666666666667</cx:pt>
          <cx:pt idx="30637">0.11800000000000002</cx:pt>
          <cx:pt idx="30638">0.12933333333333336</cx:pt>
          <cx:pt idx="30639">0.091333333333333336</cx:pt>
          <cx:pt idx="30640">2.1251666666666664</cx:pt>
          <cx:pt idx="30641">0.22566666666666665</cx:pt>
          <cx:pt idx="30642">0.39266666666666672</cx:pt>
          <cx:pt idx="30643">0.026333333333333334</cx:pt>
          <cx:pt idx="30644">0.024333333333333332</cx:pt>
          <cx:pt idx="30645">1.236</cx:pt>
          <cx:pt idx="30646">0.17183333333333334</cx:pt>
          <cx:pt idx="30647">0.048333333333333339</cx:pt>
          <cx:pt idx="30648">2.9829999999999997</cx:pt>
          <cx:pt idx="30649">0.38400000000000001</cx:pt>
          <cx:pt idx="30650">0.73399999999999999</cx:pt>
          <cx:pt idx="30651">0.18766666666666668</cx:pt>
          <cx:pt idx="30652">0.40666666666666668</cx:pt>
          <cx:pt idx="30653">0.93266666666666664</cx:pt>
          <cx:pt idx="30654">0.15133333333333335</cx:pt>
          <cx:pt idx="30655">0.18666666666666665</cx:pt>
          <cx:pt idx="30656">3.512</cx:pt>
          <cx:pt idx="30657">0.23325000000000001</cx:pt>
          <cx:pt idx="30658">0.437</cx:pt>
          <cx:pt idx="30659">0.090749999999999997</cx:pt>
          <cx:pt idx="30660">0.095250000000000001</cx:pt>
          <cx:pt idx="30661">2.5097499999999999</cx:pt>
          <cx:pt idx="30662">0.09375</cx:pt>
          <cx:pt idx="30663">0.052249999999999998</cx:pt>
          <cx:pt idx="30664">2.1944999999999997</cx:pt>
          <cx:pt idx="30665">0.2485</cx:pt>
          <cx:pt idx="30666">0.73883333333333334</cx:pt>
          <cx:pt idx="30667">0.37933333333333336</cx:pt>
          <cx:pt idx="30668">0.4453333333333333</cx:pt>
          <cx:pt idx="30669">0.2535</cx:pt>
          <cx:pt idx="30670">0.074666666666666673</cx:pt>
          <cx:pt idx="30671">0.054333333333333338</cx:pt>
          <cx:pt idx="30672">2.4873333333333334</cx:pt>
          <cx:pt idx="30673">0</cx:pt>
          <cx:pt idx="30674">1.1016666666666666</cx:pt>
          <cx:pt idx="30675">0.38599999999999995</cx:pt>
          <cx:pt idx="30676">0.48849999999999999</cx:pt>
          <cx:pt idx="30677">0.39100000000000001</cx:pt>
          <cx:pt idx="30678">0.078666666666666676</cx:pt>
          <cx:pt idx="30679">0.041500000000000002</cx:pt>
          <cx:pt idx="30680">1.4435</cx:pt>
          <cx:pt idx="30681">0.29049999999999998</cx:pt>
          <cx:pt idx="30682">0.30875000000000002</cx:pt>
          <cx:pt idx="30683">0.15125</cx:pt>
          <cx:pt idx="30684">0.2195</cx:pt>
          <cx:pt idx="30685">0.25700000000000001</cx:pt>
          <cx:pt idx="30686">0.124</cx:pt>
          <cx:pt idx="30687">0.092499999999999999</cx:pt>
          <cx:pt idx="30688">1.7070000000000001</cx:pt>
          <cx:pt idx="30689">0.28525</cx:pt>
          <cx:pt idx="30690">0.72625000000000006</cx:pt>
          <cx:pt idx="30691">0.0275</cx:pt>
          <cx:pt idx="30692">0.13225000000000001</cx:pt>
          <cx:pt idx="30693">0.27775</cx:pt>
          <cx:pt idx="30694">0.23650000000000002</cx:pt>
          <cx:pt idx="30695">0.021500000000000002</cx:pt>
          <cx:pt idx="30696">2.1193333333333331</cx:pt>
          <cx:pt idx="30697">0.44500000000000001</cx:pt>
          <cx:pt idx="30698">0.42666666666666669</cx:pt>
          <cx:pt idx="30699">0.14799999999999999</cx:pt>
          <cx:pt idx="30700">0.36899999999999999</cx:pt>
          <cx:pt idx="30701">0.32166666666666671</cx:pt>
          <cx:pt idx="30702">0.311</cx:pt>
          <cx:pt idx="30703">0.098000000000000004</cx:pt>
          <cx:pt idx="30704">1.4326666666666668</cx:pt>
          <cx:pt idx="30705">0.50600000000000001</cx:pt>
          <cx:pt idx="30706">0.20633333333333334</cx:pt>
          <cx:pt idx="30707">0.11700000000000001</cx:pt>
          <cx:pt idx="30708">0.21466666666666667</cx:pt>
          <cx:pt idx="30709">0.215</cx:pt>
          <cx:pt idx="30710">0.125</cx:pt>
          <cx:pt idx="30711">0.048666666666666664</cx:pt>
          <cx:pt idx="30712">2.5587499999999999</cx:pt>
          <cx:pt idx="30713">0.25650000000000001</cx:pt>
          <cx:pt idx="30714">0.10200000000000001</cx:pt>
          <cx:pt idx="30715">0.0385</cx:pt>
          <cx:pt idx="30716">0.14375000000000002</cx:pt>
          <cx:pt idx="30717">1.9745000000000001</cx:pt>
          <cx:pt idx="30718">0.017500000000000002</cx:pt>
          <cx:pt idx="30719">0.026000000000000002</cx:pt>
          <cx:pt idx="30720">2.820333333333334</cx:pt>
          <cx:pt idx="30721">0.23350000000000001</cx:pt>
          <cx:pt idx="30722">0.89849999999999985</cx:pt>
          <cx:pt idx="30723">0.11650000000000001</cx:pt>
          <cx:pt idx="30724">0.11633333333333333</cx:pt>
          <cx:pt idx="30725">1.3491666666666666</cx:pt>
          <cx:pt idx="30726">0.060333333333333336</cx:pt>
          <cx:pt idx="30727">0.045999999999999999</cx:pt>
          <cx:pt idx="30728">1.7316666666666665</cx:pt>
          <cx:pt idx="30729">0.40866666666666668</cx:pt>
          <cx:pt idx="30730">0.59233333333333327</cx:pt>
          <cx:pt idx="30731">0.022666666666666668</cx:pt>
          <cx:pt idx="30732">0.27933333333333332</cx:pt>
          <cx:pt idx="30733">0.20533333333333331</cx:pt>
          <cx:pt idx="30734">0.17633333333333334</cx:pt>
          <cx:pt idx="30735">0.047</cx:pt>
          <cx:pt idx="30736">2.5606666666666671</cx:pt>
          <cx:pt idx="30737">0.22500000000000001</cx:pt>
          <cx:pt idx="30738">0.60266666666666668</cx:pt>
          <cx:pt idx="30739">0.011333333333333334</cx:pt>
          <cx:pt idx="30740">0.18816666666666665</cx:pt>
          <cx:pt idx="30741">1.2869999999999999</cx:pt>
          <cx:pt idx="30742">0.20033333333333334</cx:pt>
          <cx:pt idx="30743">0.046166666666666668</cx:pt>
          <cx:pt idx="30744">2.8343333333333338</cx:pt>
          <cx:pt idx="30745">0.29866666666666669</cx:pt>
          <cx:pt idx="30746">0.64200000000000002</cx:pt>
          <cx:pt idx="30747">0.062333333333333338</cx:pt>
          <cx:pt idx="30748">0.69333333333333336</cx:pt>
          <cx:pt idx="30749">0.80666666666666664</cx:pt>
          <cx:pt idx="30750">0.22833333333333336</cx:pt>
          <cx:pt idx="30751">0.10300000000000001</cx:pt>
          <cx:pt idx="30752">2.8879999999999999</cx:pt>
          <cx:pt idx="30753">0.22475000000000001</cx:pt>
          <cx:pt idx="30754">0.099500000000000005</cx:pt>
          <cx:pt idx="30755">0.088499999999999995</cx:pt>
          <cx:pt idx="30756">0.044499999999999998</cx:pt>
          <cx:pt idx="30757">2.2952500000000002</cx:pt>
          <cx:pt idx="30758">0.10275000000000001</cx:pt>
          <cx:pt idx="30759">0.032750000000000001</cx:pt>
          <cx:pt idx="30760">2.2469999999999999</cx:pt>
          <cx:pt idx="30761">0.28633333333333333</cx:pt>
          <cx:pt idx="30762">0.53283333333333327</cx:pt>
          <cx:pt idx="30763">0.46800000000000003</cx:pt>
          <cx:pt idx="30764">0.61766666666666659</cx:pt>
          <cx:pt idx="30765">0.23033333333333333</cx:pt>
          <cx:pt idx="30766">0.073499999999999996</cx:pt>
          <cx:pt idx="30767">0.038333333333333337</cx:pt>
          <cx:pt idx="30768">2.2296666666666667</cx:pt>
          <cx:pt idx="30769">0</cx:pt>
          <cx:pt idx="30770">0.66766666666666674</cx:pt>
          <cx:pt idx="30771">0.43499999999999994</cx:pt>
          <cx:pt idx="30772">0.49199999999999999</cx:pt>
          <cx:pt idx="30773">0.54699999999999993</cx:pt>
          <cx:pt idx="30774">0.048333333333333339</cx:pt>
          <cx:pt idx="30775">0.039666666666666663</cx:pt>
          <cx:pt idx="30776">1.7717600000000002</cx:pt>
          <cx:pt idx="30777">0.24817250000000002</cx:pt>
          <cx:pt idx="30778">0.50785250000000004</cx:pt>
          <cx:pt idx="30779">0.081584999999999991</cx:pt>
          <cx:pt idx="30780">0.48533749999999998</cx:pt>
          <cx:pt idx="30781">0.34523999999999999</cx:pt>
          <cx:pt idx="30782">0.05604</cx:pt>
          <cx:pt idx="30783">0.047532499999999998</cx:pt>
          <cx:pt idx="30784">1.78725</cx:pt>
          <cx:pt idx="30785">0.30225000000000002</cx:pt>
          <cx:pt idx="30786">0.5</cx:pt>
          <cx:pt idx="30787">0.0275</cx:pt>
          <cx:pt idx="30788">0.20874999999999999</cx:pt>
          <cx:pt idx="30789">0.39874999999999999</cx:pt>
          <cx:pt idx="30790">0.33324999999999999</cx:pt>
          <cx:pt idx="30791">0.016750000000000001</cx:pt>
          <cx:pt idx="30792">2.4936666666666665</cx:pt>
          <cx:pt idx="30793">0.44700000000000001</cx:pt>
          <cx:pt idx="30794">0.45733333333333337</cx:pt>
          <cx:pt idx="30795">0.156</cx:pt>
          <cx:pt idx="30796">0.53500000000000003</cx:pt>
          <cx:pt idx="30797">0.39400000000000002</cx:pt>
          <cx:pt idx="30798">0.3173333333333333</cx:pt>
          <cx:pt idx="30799">0.187</cx:pt>
          <cx:pt idx="30800">2.1523333333333334</cx:pt>
          <cx:pt idx="30801">0.53200000000000003</cx:pt>
          <cx:pt idx="30802">0.67666666666666664</cx:pt>
          <cx:pt idx="30803">0.074333333333333335</cx:pt>
          <cx:pt idx="30804">0.48899999999999999</cx:pt>
          <cx:pt idx="30805">0.24933333333333332</cx:pt>
          <cx:pt idx="30806">0.10033333333333333</cx:pt>
          <cx:pt idx="30807">0.030666666666666668</cx:pt>
          <cx:pt idx="30808">3.145</cx:pt>
          <cx:pt idx="30809">0.23850000000000002</cx:pt>
          <cx:pt idx="30810">0.25275000000000003</cx:pt>
          <cx:pt idx="30811">0.00175</cx:pt>
          <cx:pt idx="30812">0.033000000000000002</cx:pt>
          <cx:pt idx="30813">2.5230000000000001</cx:pt>
          <cx:pt idx="30814">0.037249999999999998</cx:pt>
          <cx:pt idx="30815">0.058750000000000004</cx:pt>
          <cx:pt idx="30816">2.3355000000000001</cx:pt>
          <cx:pt idx="30817">0.17666666666666667</cx:pt>
          <cx:pt idx="30818">0.41850000000000004</cx:pt>
          <cx:pt idx="30819">0.087500000000000008</cx:pt>
          <cx:pt idx="30820">0.1305</cx:pt>
          <cx:pt idx="30821">1.4146666666666667</cx:pt>
          <cx:pt idx="30822">0.068500000000000005</cx:pt>
          <cx:pt idx="30823">0.039166666666666662</cx:pt>
          <cx:pt idx="30824">1.4379999999999999</cx:pt>
          <cx:pt idx="30825">0.33500000000000002</cx:pt>
          <cx:pt idx="30826">0.32900000000000001</cx:pt>
          <cx:pt idx="30827">0.052666666666666667</cx:pt>
          <cx:pt idx="30828">0.17999999999999999</cx:pt>
          <cx:pt idx="30829">0.31833333333333336</cx:pt>
          <cx:pt idx="30830">0.12866666666666665</cx:pt>
          <cx:pt idx="30831">0.094333333333333325</cx:pt>
          <cx:pt idx="30832">2.1108333333333333</cx:pt>
          <cx:pt idx="30833">0.16466666666666666</cx:pt>
          <cx:pt idx="30834">0.21216666666666664</cx:pt>
          <cx:pt idx="30835">0.039833333333333339</cx:pt>
          <cx:pt idx="30836">0.42666666666666669</cx:pt>
          <cx:pt idx="30837">1.0615000000000001</cx:pt>
          <cx:pt idx="30838">0.13616666666666666</cx:pt>
          <cx:pt idx="30839">0.069833333333333331</cx:pt>
          <cx:pt idx="30840">2.3713333333333337</cx:pt>
          <cx:pt idx="30841">0.34633333333333333</cx:pt>
          <cx:pt idx="30842">0.43633333333333341</cx:pt>
          <cx:pt idx="30843">0.16833333333333333</cx:pt>
          <cx:pt idx="30844">0.32233333333333331</cx:pt>
          <cx:pt idx="30845">0.7659999999999999</cx:pt>
          <cx:pt idx="30846">0.27700000000000002</cx:pt>
          <cx:pt idx="30847">0.055</cx:pt>
          <cx:pt idx="30848">3.516</cx:pt>
          <cx:pt idx="30849">0.20849999999999999</cx:pt>
          <cx:pt idx="30850">0.28025</cx:pt>
          <cx:pt idx="30851">0.106</cx:pt>
          <cx:pt idx="30852">0.091499999999999998</cx:pt>
          <cx:pt idx="30853">2.6475</cx:pt>
          <cx:pt idx="30854">0.10275000000000001</cx:pt>
          <cx:pt idx="30855">0.079500000000000001</cx:pt>
          <cx:pt idx="30856">2.0594200000000003</cx:pt>
          <cx:pt idx="30857">0.19396833333333333</cx:pt>
          <cx:pt idx="30858">0.61459333333333332</cx:pt>
          <cx:pt idx="30859">0.37775166666666665</cx:pt>
          <cx:pt idx="30860">0.49834666666666666</cx:pt>
          <cx:pt idx="30861">0.29086833333333334</cx:pt>
          <cx:pt idx="30862">0.033356666666666659</cx:pt>
          <cx:pt idx="30863">0.050534999999999997</cx:pt>
          <cx:pt idx="30864">1.9969999999999999</cx:pt>
          <cx:pt idx="30865">0</cx:pt>
          <cx:pt idx="30866">0.56266666666666676</cx:pt>
          <cx:pt idx="30867">0.40766666666666662</cx:pt>
          <cx:pt idx="30868">0.58599999999999997</cx:pt>
          <cx:pt idx="30869">0.37333333333333329</cx:pt>
          <cx:pt idx="30870">0.041833333333333333</cx:pt>
          <cx:pt idx="30871">0.025500000000000002</cx:pt>
          <cx:pt idx="30872">2.00875</cx:pt>
          <cx:pt idx="30873">0.20475000000000002</cx:pt>
          <cx:pt idx="30874">0.15024999999999999</cx:pt>
          <cx:pt idx="30875">0.11975000000000001</cx:pt>
          <cx:pt idx="30876">0.70799999999999996</cx:pt>
          <cx:pt idx="30877">0.49149999999999999</cx:pt>
          <cx:pt idx="30878">0.1595</cx:pt>
          <cx:pt idx="30879">0.17500000000000002</cx:pt>
          <cx:pt idx="30880">1.2842500000000001</cx:pt>
          <cx:pt idx="30881">0.22500000000000001</cx:pt>
          <cx:pt idx="30882">0.35225000000000001</cx:pt>
          <cx:pt idx="30883">0.033000000000000002</cx:pt>
          <cx:pt idx="30884">0.19825000000000001</cx:pt>
          <cx:pt idx="30885">0.23750000000000002</cx:pt>
          <cx:pt idx="30886">0.21875</cx:pt>
          <cx:pt idx="30887">0.0195</cx:pt>
          <cx:pt idx="30888">2.1270000000000002</cx:pt>
          <cx:pt idx="30889">0.4326666666666667</cx:pt>
          <cx:pt idx="30890">0.43099999999999999</cx:pt>
          <cx:pt idx="30891">0.19866666666666666</cx:pt>
          <cx:pt idx="30892">0.38066666666666671</cx:pt>
          <cx:pt idx="30893">0.29299999999999998</cx:pt>
          <cx:pt idx="30894">0.29999999999999999</cx:pt>
          <cx:pt idx="30895">0.090999999999999998</cx:pt>
          <cx:pt idx="30896">1.4873333333333334</cx:pt>
          <cx:pt idx="30897">0.4453333333333333</cx:pt>
          <cx:pt idx="30898">0.44933333333333331</cx:pt>
          <cx:pt idx="30899">0.075333333333333335</cx:pt>
          <cx:pt idx="30900">0.16800000000000001</cx:pt>
          <cx:pt idx="30901">0.24933333333333335</cx:pt>
          <cx:pt idx="30902">0.06666666666666668</cx:pt>
          <cx:pt idx="30903">0.03333333333333334</cx:pt>
          <cx:pt idx="30904">2.137</cx:pt>
          <cx:pt idx="30905">0.18225</cx:pt>
          <cx:pt idx="30906">0.112</cx:pt>
          <cx:pt idx="30907">0.012</cx:pt>
          <cx:pt idx="30908">0.091499999999999998</cx:pt>
          <cx:pt idx="30909">1.6572500000000001</cx:pt>
          <cx:pt idx="30910">0.052249999999999998</cx:pt>
          <cx:pt idx="30911">0.029750000000000002</cx:pt>
          <cx:pt idx="30912">2.3276666666666666</cx:pt>
          <cx:pt idx="30913">0.21283333333333335</cx:pt>
          <cx:pt idx="30914">0.12016666666666666</cx:pt>
          <cx:pt idx="30915">0.23500000000000001</cx:pt>
          <cx:pt idx="30916">0.10716666666666667</cx:pt>
          <cx:pt idx="30917">1.5616666666666668</cx:pt>
          <cx:pt idx="30918">0.029666666666666668</cx:pt>
          <cx:pt idx="30919">0.061166666666666668</cx:pt>
          <cx:pt idx="30920">0.90266666666666662</cx:pt>
          <cx:pt idx="30921">0.27700000000000002</cx:pt>
          <cx:pt idx="30922">0.060333333333333336</cx:pt>
          <cx:pt idx="30923">0.11366666666666668</cx:pt>
          <cx:pt idx="30924">0.16700000000000001</cx:pt>
          <cx:pt idx="30925">0.081333333333333327</cx:pt>
          <cx:pt idx="30926">0.11366666666666668</cx:pt>
          <cx:pt idx="30927">0.089666666666666672</cx:pt>
          <cx:pt idx="30928">2.024</cx:pt>
          <cx:pt idx="30929">0.19633333333333336</cx:pt>
          <cx:pt idx="30930">0.26800000000000002</cx:pt>
          <cx:pt idx="30931">0.029166666666666667</cx:pt>
          <cx:pt idx="30932">0.3761666666666667</cx:pt>
          <cx:pt idx="30933">0.96483333333333343</cx:pt>
          <cx:pt idx="30934">0.11183333333333333</cx:pt>
          <cx:pt idx="30935">0.077666666666666676</cx:pt>
          <cx:pt idx="30936">2.426333333333333</cx:pt>
          <cx:pt idx="30937">0.27333333333333332</cx:pt>
          <cx:pt idx="30938">0.57833333333333337</cx:pt>
          <cx:pt idx="30939">0.10300000000000001</cx:pt>
          <cx:pt idx="30940">0.24733333333333335</cx:pt>
          <cx:pt idx="30941">0.83999999999999997</cx:pt>
          <cx:pt idx="30942">0.28000000000000003</cx:pt>
          <cx:pt idx="30943">0.10433333333333333</cx:pt>
          <cx:pt idx="30944">3.4477500000000001</cx:pt>
          <cx:pt idx="30945">0.23375000000000001</cx:pt>
          <cx:pt idx="30946">0.50924999999999998</cx:pt>
          <cx:pt idx="30947">0.11875000000000001</cx:pt>
          <cx:pt idx="30948">0.045749999999999999</cx:pt>
          <cx:pt idx="30949">2.3042500000000001</cx:pt>
          <cx:pt idx="30950">0.14474999999999999</cx:pt>
          <cx:pt idx="30951">0.091249999999999998</cx:pt>
          <cx:pt idx="30952">1.8991666666666669</cx:pt>
          <cx:pt idx="30953">0.20999999999999999</cx:pt>
          <cx:pt idx="30954">0.46116666666666661</cx:pt>
          <cx:pt idx="30955">0.40733333333333338</cx:pt>
          <cx:pt idx="30956">0.50850000000000006</cx:pt>
          <cx:pt idx="30957">0.22500000000000001</cx:pt>
          <cx:pt idx="30958">0.044166666666666667</cx:pt>
          <cx:pt idx="30959">0.043000000000000003</cx:pt>
          <cx:pt idx="30960">1.6255000000000002</cx:pt>
          <cx:pt idx="30961">0</cx:pt>
          <cx:pt idx="30962">0.41749999999999998</cx:pt>
          <cx:pt idx="30963">0.28783333333333333</cx:pt>
          <cx:pt idx="30964">0.50116666666666665</cx:pt>
          <cx:pt idx="30965">0.29133333333333333</cx:pt>
          <cx:pt idx="30966">0.048666666666666664</cx:pt>
          <cx:pt idx="30967">0.079000000000000001</cx:pt>
          <cx:pt idx="30968">1.15225</cx:pt>
          <cx:pt idx="30969">0.20750000000000002</cx:pt>
          <cx:pt idx="30970">0.20325000000000001</cx:pt>
          <cx:pt idx="30971">0.19700000000000001</cx:pt>
          <cx:pt idx="30972">0.14499999999999999</cx:pt>
          <cx:pt idx="30973">0.27124999999999999</cx:pt>
          <cx:pt idx="30974">0.081750000000000003</cx:pt>
          <cx:pt idx="30975">0.0465</cx:pt>
          <cx:pt idx="30976">1.7112499999999999</cx:pt>
          <cx:pt idx="30977">0.3075</cx:pt>
          <cx:pt idx="30978">0.72475000000000001</cx:pt>
          <cx:pt idx="30979">0.028750000000000001</cx:pt>
          <cx:pt idx="30980">0.192</cx:pt>
          <cx:pt idx="30981">0.20475000000000002</cx:pt>
          <cx:pt idx="30982">0.23150000000000001</cx:pt>
          <cx:pt idx="30983">0.021999999999999999</cx:pt>
          <cx:pt idx="30984">3.1466666666666665</cx:pt>
          <cx:pt idx="30985">0.43433333333333335</cx:pt>
          <cx:pt idx="30986">0.92866666666666675</cx:pt>
          <cx:pt idx="30987">0.24833333333333332</cx:pt>
          <cx:pt idx="30988">0.72833333333333339</cx:pt>
          <cx:pt idx="30989">0.31333333333333335</cx:pt>
          <cx:pt idx="30990">0.34000000000000002</cx:pt>
          <cx:pt idx="30991">0.15366666666666667</cx:pt>
          <cx:pt idx="30992">1.5473333333333332</cx:pt>
          <cx:pt idx="30993">0.41533333333333333</cx:pt>
          <cx:pt idx="30994">0.51233333333333342</cx:pt>
          <cx:pt idx="30995">0.074333333333333335</cx:pt>
          <cx:pt idx="30996">0.096000000000000002</cx:pt>
          <cx:pt idx="30997">0.30166666666666669</cx:pt>
          <cx:pt idx="30998">0.067000000000000004</cx:pt>
          <cx:pt idx="30999">0.080666666666666664</cx:pt>
          <cx:pt idx="31000">2.7725</cx:pt>
          <cx:pt idx="31001">0.27575</cx:pt>
          <cx:pt idx="31002">0.311</cx:pt>
          <cx:pt idx="31003">0.044749999999999998</cx:pt>
          <cx:pt idx="31004">0.043999999999999997</cx:pt>
          <cx:pt idx="31005">1.95275</cx:pt>
          <cx:pt idx="31006">0.070500000000000007</cx:pt>
          <cx:pt idx="31007">0.073749999999999996</cx:pt>
          <cx:pt idx="31008">2.6311666666666671</cx:pt>
          <cx:pt idx="31009">0.20733333333333334</cx:pt>
          <cx:pt idx="31010">0.55800000000000005</cx:pt>
          <cx:pt idx="31011">0.096833333333333327</cx:pt>
          <cx:pt idx="31012">0.17500000000000002</cx:pt>
          <cx:pt idx="31013">1.5305</cx:pt>
          <cx:pt idx="31014">0.033500000000000002</cx:pt>
          <cx:pt idx="31015">0.029999999999999999</cx:pt>
          <cx:pt idx="31016">1.1196666666666668</cx:pt>
          <cx:pt idx="31017">0.26033333333333331</cx:pt>
          <cx:pt idx="31018">0.3833333333333333</cx:pt>
          <cx:pt idx="31019">0.10066666666666667</cx:pt>
          <cx:pt idx="31020">0.21666666666666667</cx:pt>
          <cx:pt idx="31021">0.014333333333333332</cx:pt>
          <cx:pt idx="31022">0.10433333333333333</cx:pt>
          <cx:pt idx="31023">0.040000000000000001</cx:pt>
          <cx:pt idx="31024">1.8443333333333334</cx:pt>
          <cx:pt idx="31025">0.14250000000000002</cx:pt>
          <cx:pt idx="31026">0.26300000000000001</cx:pt>
          <cx:pt idx="31027">0.056666666666666664</cx:pt>
          <cx:pt idx="31028">0.38200000000000001</cx:pt>
          <cx:pt idx="31029">0.87250000000000005</cx:pt>
          <cx:pt idx="31030">0.065500000000000003</cx:pt>
          <cx:pt idx="31031">0.062166666666666669</cx:pt>
          <cx:pt idx="31032">2.0343333333333331</cx:pt>
          <cx:pt idx="31033">0.24233333333333335</cx:pt>
          <cx:pt idx="31034">0.61699999999999999</cx:pt>
          <cx:pt idx="31035">0.049000000000000002</cx:pt>
          <cx:pt idx="31036">0.012</cx:pt>
          <cx:pt idx="31037">0.88466666666666671</cx:pt>
          <cx:pt idx="31038">0.13166666666666665</cx:pt>
          <cx:pt idx="31039">0.097666666666666679</cx:pt>
          <cx:pt idx="31040">1.97275</cx:pt>
          <cx:pt idx="31041">0.15275</cx:pt>
          <cx:pt idx="31042">0.043000000000000003</cx:pt>
          <cx:pt idx="31043">0.079500000000000001</cx:pt>
          <cx:pt idx="31044">0.091499999999999998</cx:pt>
          <cx:pt idx="31045">1.5265</cx:pt>
          <cx:pt idx="31046">0.060249999999999998</cx:pt>
          <cx:pt idx="31047">0.01925</cx:pt>
          <cx:pt idx="31048">1.577</cx:pt>
          <cx:pt idx="31049">0.32633333333333331</cx:pt>
          <cx:pt idx="31050">0.052000000000000005</cx:pt>
          <cx:pt idx="31051">0.37183333333333335</cx:pt>
          <cx:pt idx="31052">0.39750000000000002</cx:pt>
          <cx:pt idx="31053">0.29366666666666663</cx:pt>
          <cx:pt idx="31054">0.069500000000000006</cx:pt>
          <cx:pt idx="31055">0.066166666666666679</cx:pt>
          <cx:pt idx="31056">1.8286666666666662</cx:pt>
          <cx:pt idx="31057">0</cx:pt>
          <cx:pt idx="31058">0.52716666666666667</cx:pt>
          <cx:pt idx="31059">0.24983333333333335</cx:pt>
          <cx:pt idx="31060">0.63716666666666666</cx:pt>
          <cx:pt idx="31061">0.30733333333333335</cx:pt>
          <cx:pt idx="31062">0.079500000000000001</cx:pt>
          <cx:pt idx="31063">0.027666666666666669</cx:pt>
          <cx:pt idx="31064">1.5195000000000001</cx:pt>
          <cx:pt idx="31065">0.26574999999999999</cx:pt>
          <cx:pt idx="31066">0.48849999999999999</cx:pt>
          <cx:pt idx="31067">0.19625000000000001</cx:pt>
          <cx:pt idx="31068">0.17550000000000002</cx:pt>
          <cx:pt idx="31069">0.23750000000000002</cx:pt>
          <cx:pt idx="31070">0.042000000000000003</cx:pt>
          <cx:pt idx="31071">0.114</cx:pt>
          <cx:pt idx="31072">1.8460000000000001</cx:pt>
          <cx:pt idx="31073">0.33724999999999999</cx:pt>
          <cx:pt idx="31074">0.92375000000000007</cx:pt>
          <cx:pt idx="31075">0.028750000000000001</cx:pt>
          <cx:pt idx="31076">0.18425</cx:pt>
          <cx:pt idx="31077">0.16725000000000001</cx:pt>
          <cx:pt idx="31078">0.18174999999999999</cx:pt>
          <cx:pt idx="31079">0.023</cx:pt>
          <cx:pt idx="31080">3.6933333333333329</cx:pt>
          <cx:pt idx="31081">0.44933333333333331</cx:pt>
          <cx:pt idx="31082">1.3636666666666668</cx:pt>
          <cx:pt idx="31083">0.1866666666666667</cx:pt>
          <cx:pt idx="31084">0.60866666666666669</cx:pt>
          <cx:pt idx="31085">0.51700000000000002</cx:pt>
          <cx:pt idx="31086">0.36633333333333334</cx:pt>
          <cx:pt idx="31087">0.20166666666666666</cx:pt>
          <cx:pt idx="31088">1.2843333333333333</cx:pt>
          <cx:pt idx="31089">0.61033333333333339</cx:pt>
          <cx:pt idx="31090">0.18533333333333332</cx:pt>
          <cx:pt idx="31091">0.13600000000000001</cx:pt>
          <cx:pt idx="31092">0.12366666666666667</cx:pt>
          <cx:pt idx="31093">0.17133333333333334</cx:pt>
          <cx:pt idx="31094">0.027333333333333331</cx:pt>
          <cx:pt idx="31095">0.030333333333333334</cx:pt>
          <cx:pt idx="31096">2.1632500000000001</cx:pt>
          <cx:pt idx="31097">0.2235</cx:pt>
          <cx:pt idx="31098">0.0155</cx:pt>
          <cx:pt idx="31099">0.00175</cx:pt>
          <cx:pt idx="31100">0.14000000000000001</cx:pt>
          <cx:pt idx="31101">1.649</cx:pt>
          <cx:pt idx="31102">0.032000000000000001</cx:pt>
          <cx:pt idx="31103">0.10150000000000001</cx:pt>
          <cx:pt idx="31104">2.2006666666666672</cx:pt>
          <cx:pt idx="31105">0.1605</cx:pt>
          <cx:pt idx="31106">0.27083333333333331</cx:pt>
          <cx:pt idx="31107">0.13933333333333334</cx:pt>
          <cx:pt idx="31108">0.085166666666666668</cx:pt>
          <cx:pt idx="31109">1.4821666666666669</cx:pt>
          <cx:pt idx="31110">0.029000000000000001</cx:pt>
          <cx:pt idx="31111">0.033666666666666664</cx:pt>
          <cx:pt idx="31112">1.3496666666666666</cx:pt>
          <cx:pt idx="31113">0.29166666666666669</cx:pt>
          <cx:pt idx="31114">0.60799999999999987</cx:pt>
          <cx:pt idx="31115">0.040333333333333332</cx:pt>
          <cx:pt idx="31116">0.19600000000000001</cx:pt>
          <cx:pt idx="31117">0.029000000000000001</cx:pt>
          <cx:pt idx="31118">0.077333333333333323</cx:pt>
          <cx:pt idx="31119">0.10733333333333334</cx:pt>
          <cx:pt idx="31120">1.7423333333333335</cx:pt>
          <cx:pt idx="31121">0.18333333333333335</cx:pt>
          <cx:pt idx="31122">0.19400000000000001</cx:pt>
          <cx:pt idx="31123">0.055500000000000001</cx:pt>
          <cx:pt idx="31124">0.15216666666666667</cx:pt>
          <cx:pt idx="31125">0.9268333333333334</cx:pt>
          <cx:pt idx="31126">0.16650000000000001</cx:pt>
          <cx:pt idx="31127">0.064000000000000001</cx:pt>
          <cx:pt idx="31128">2.402333333333333</cx:pt>
          <cx:pt idx="31129">0.34200000000000003</cx:pt>
          <cx:pt idx="31130">0.93800000000000006</cx:pt>
          <cx:pt idx="31131">0.22666666666666666</cx:pt>
          <cx:pt idx="31132">0.11766666666666667</cx:pt>
          <cx:pt idx="31133">0.67233333333333334</cx:pt>
          <cx:pt idx="31134">0.051000000000000004</cx:pt>
          <cx:pt idx="31135">0.054666666666666662</cx:pt>
          <cx:pt idx="31136">2.2170000000000001</cx:pt>
          <cx:pt idx="31137">0.154</cx:pt>
          <cx:pt idx="31138">0</cx:pt>
          <cx:pt idx="31139">0.079750000000000001</cx:pt>
          <cx:pt idx="31140">0.063</cx:pt>
          <cx:pt idx="31141">1.8400000000000001</cx:pt>
          <cx:pt idx="31142">0.071250000000000008</cx:pt>
          <cx:pt idx="31143">0.0090000000000000011</cx:pt>
          <cx:pt idx="31144">2.4430000000000001</cx:pt>
          <cx:pt idx="31145">0.22666666666666666</cx:pt>
          <cx:pt idx="31146">0.5076666666666666</cx:pt>
          <cx:pt idx="31147">0.62250000000000005</cx:pt>
          <cx:pt idx="31148">0.49349999999999999</cx:pt>
          <cx:pt idx="31149">0.41016666666666668</cx:pt>
          <cx:pt idx="31150">0.039666666666666663</cx:pt>
          <cx:pt idx="31151">0.14283333333333334</cx:pt>
          <cx:pt idx="31152">2.2251666666666665</cx:pt>
          <cx:pt idx="31153">0</cx:pt>
          <cx:pt idx="31154">0.32366666666666671</cx:pt>
          <cx:pt idx="31155">0.46466666666666667</cx:pt>
          <cx:pt idx="31156">0.85699999999999998</cx:pt>
          <cx:pt idx="31157">0.37083333333333335</cx:pt>
          <cx:pt idx="31158">0.1265</cx:pt>
          <cx:pt idx="31159">0.082500000000000004</cx:pt>
          <cx:pt idx="31160">1.7045000000000001</cx:pt>
          <cx:pt idx="31161">0.19375000000000001</cx:pt>
          <cx:pt idx="31162">0.25900000000000001</cx:pt>
          <cx:pt idx="31163">0.26124999999999998</cx:pt>
          <cx:pt idx="31164">0.23625000000000002</cx:pt>
          <cx:pt idx="31165">0.60625000000000007</cx:pt>
          <cx:pt idx="31166">0.092749999999999999</cx:pt>
          <cx:pt idx="31167">0.05525</cx:pt>
          <cx:pt idx="31168">1.7397500000000001</cx:pt>
          <cx:pt idx="31169">0.28700000000000003</cx:pt>
          <cx:pt idx="31170">0.75024999999999997</cx:pt>
          <cx:pt idx="31171">0.014</cx:pt>
          <cx:pt idx="31172">0.17949999999999999</cx:pt>
          <cx:pt idx="31173">0.20999999999999999</cx:pt>
          <cx:pt idx="31174">0.24975</cx:pt>
          <cx:pt idx="31175">0.049250000000000002</cx:pt>
          <cx:pt idx="31176">2.7473333333333327</cx:pt>
          <cx:pt idx="31177">0.46100000000000002</cx:pt>
          <cx:pt idx="31178">0.72466666666666679</cx:pt>
          <cx:pt idx="31179">0.183</cx:pt>
          <cx:pt idx="31180">0.40066666666666667</cx:pt>
          <cx:pt idx="31181">0.44966666666666666</cx:pt>
          <cx:pt idx="31182">0.29766666666666669</cx:pt>
          <cx:pt idx="31183">0.23066666666666666</cx:pt>
          <cx:pt idx="31184">1.6586666666666667</cx:pt>
          <cx:pt idx="31185">0.72733333333333339</cx:pt>
          <cx:pt idx="31186">0.311</cx:pt>
          <cx:pt idx="31187">0.20466666666666666</cx:pt>
          <cx:pt idx="31188">0.17466666666666666</cx:pt>
          <cx:pt idx="31189">0.1856666666666667</cx:pt>
          <cx:pt idx="31190">0.039333333333333338</cx:pt>
          <cx:pt idx="31191">0.016</cx:pt>
          <cx:pt idx="31192">2.7189999999999999</cx:pt>
          <cx:pt idx="31193">0.23125000000000001</cx:pt>
          <cx:pt idx="31194">0.1925</cx:pt>
          <cx:pt idx="31195">0.00175</cx:pt>
          <cx:pt idx="31196">0.032750000000000001</cx:pt>
          <cx:pt idx="31197">2.2127500000000002</cx:pt>
          <cx:pt idx="31198">0.028000000000000001</cx:pt>
          <cx:pt idx="31199">0.02</cx:pt>
          <cx:pt idx="31200">2.5599999999999996</cx:pt>
          <cx:pt idx="31201">0.20150000000000001</cx:pt>
          <cx:pt idx="31202">0.53133333333333344</cx:pt>
          <cx:pt idx="31203">0.22450000000000001</cx:pt>
          <cx:pt idx="31204">0.25900000000000001</cx:pt>
          <cx:pt idx="31205">1.2046666666666668</cx:pt>
          <cx:pt idx="31206">0.069666666666666668</cx:pt>
          <cx:pt idx="31207">0.06933333333333333</cx:pt>
          <cx:pt idx="31208">1.7923333333333333</cx:pt>
          <cx:pt idx="31209">0.247</cx:pt>
          <cx:pt idx="31210">0.97866666666666668</cx:pt>
          <cx:pt idx="31211">0.080666666666666678</cx:pt>
          <cx:pt idx="31212">0.151</cx:pt>
          <cx:pt idx="31213">0.090333333333333335</cx:pt>
          <cx:pt idx="31214">0.20866666666666667</cx:pt>
          <cx:pt idx="31215">0.036000000000000004</cx:pt>
          <cx:pt idx="31216">1.5760000000000001</cx:pt>
          <cx:pt idx="31217">0.19983333333333334</cx:pt>
          <cx:pt idx="31218">0.11933333333333335</cx:pt>
          <cx:pt idx="31219">0.068166666666666667</cx:pt>
          <cx:pt idx="31220">0.12433333333333334</cx:pt>
          <cx:pt idx="31221">0.87116666666666664</cx:pt>
          <cx:pt idx="31222">0.11816666666666667</cx:pt>
          <cx:pt idx="31223">0.074999999999999997</cx:pt>
          <cx:pt idx="31224">2.174666666666667</cx:pt>
          <cx:pt idx="31225">0.26733333333333331</cx:pt>
          <cx:pt idx="31226">0.34300000000000003</cx:pt>
          <cx:pt idx="31227">0.22800000000000001</cx:pt>
          <cx:pt idx="31228">0.26733333333333331</cx:pt>
          <cx:pt idx="31229">0.871</cx:pt>
          <cx:pt idx="31230">0.045333333333333337</cx:pt>
          <cx:pt idx="31231">0.15266666666666667</cx:pt>
          <cx:pt idx="31232">2.8207499999999999</cx:pt>
          <cx:pt idx="31233">0.22700000000000001</cx:pt>
          <cx:pt idx="31234">0.043500000000000004</cx:pt>
          <cx:pt idx="31235">0.097000000000000003</cx:pt>
          <cx:pt idx="31236">0.057000000000000002</cx:pt>
          <cx:pt idx="31237">2.2145000000000001</cx:pt>
          <cx:pt idx="31238">0.14899999999999999</cx:pt>
          <cx:pt idx="31239">0.032750000000000001</cx:pt>
          <cx:pt idx="31240">2.5536666666666661</cx:pt>
          <cx:pt idx="31241">0.21983333333333335</cx:pt>
          <cx:pt idx="31242">0.78183333333333338</cx:pt>
          <cx:pt idx="31243">0.53300000000000003</cx:pt>
          <cx:pt idx="31244">0.33516666666666667</cx:pt>
          <cx:pt idx="31245">0.41533333333333339</cx:pt>
          <cx:pt idx="31246">0.073999999999999996</cx:pt>
          <cx:pt idx="31247">0.19450000000000001</cx:pt>
          <cx:pt idx="31248">2.4195000000000002</cx:pt>
          <cx:pt idx="31249">0</cx:pt>
          <cx:pt idx="31250">0.86783333333333323</cx:pt>
          <cx:pt idx="31251">0.38216666666666665</cx:pt>
          <cx:pt idx="31252">0.68683333333333341</cx:pt>
          <cx:pt idx="31253">0.29416666666666663</cx:pt>
          <cx:pt idx="31254">0.11316666666666668</cx:pt>
          <cx:pt idx="31255">0.075333333333333335</cx:pt>
          <cx:pt idx="31256">1.6152500000000001</cx:pt>
          <cx:pt idx="31257">0.24124999999999999</cx:pt>
          <cx:pt idx="31258">0.16650000000000001</cx:pt>
          <cx:pt idx="31259">0.251</cx:pt>
          <cx:pt idx="31260">0.26674999999999999</cx:pt>
          <cx:pt idx="31261">0.50150000000000006</cx:pt>
          <cx:pt idx="31262">0.094</cx:pt>
          <cx:pt idx="31263">0.09425</cx:pt>
          <cx:pt idx="31264">1.3986499999999999</cx:pt>
          <cx:pt idx="31265">0.23941750000000001</cx:pt>
          <cx:pt idx="31266">0.36700500000000003</cx:pt>
          <cx:pt idx="31267">0.019442499999999998</cx:pt>
          <cx:pt idx="31268">0.2339125</cx:pt>
          <cx:pt idx="31269">0.21489749999999999</cx:pt>
          <cx:pt idx="31270">0.23266249999999999</cx:pt>
          <cx:pt idx="31271">0.091312500000000005</cx:pt>
          <cx:pt idx="31272">2.4770000000000003</cx:pt>
          <cx:pt idx="31273">0.35100000000000003</cx:pt>
          <cx:pt idx="31274">0.57066666666666666</cx:pt>
          <cx:pt idx="31275">0.17866666666666667</cx:pt>
          <cx:pt idx="31276">0.43966666666666671</cx:pt>
          <cx:pt idx="31277">0.44266666666666665</cx:pt>
          <cx:pt idx="31278">0.35833333333333334</cx:pt>
          <cx:pt idx="31279">0.13600000000000001</cx:pt>
          <cx:pt idx="31280">1.2153333333333334</cx:pt>
          <cx:pt idx="31281">0.33433333333333332</cx:pt>
          <cx:pt idx="31282">0.35133333333333333</cx:pt>
          <cx:pt idx="31283">0.16</cx:pt>
          <cx:pt idx="31284">0.112</cx:pt>
          <cx:pt idx="31285">0.14300000000000002</cx:pt>
          <cx:pt idx="31286">0.068666666666666668</cx:pt>
          <cx:pt idx="31287">0.045999999999999999</cx:pt>
          <cx:pt idx="31288">3.0587499999999999</cx:pt>
          <cx:pt idx="31289">0.26550000000000001</cx:pt>
          <cx:pt idx="31290">0.18149999999999999</cx:pt>
          <cx:pt idx="31291">0.029250000000000002</cx:pt>
          <cx:pt idx="31292">0.073749999999999996</cx:pt>
          <cx:pt idx="31293">2.37425</cx:pt>
          <cx:pt idx="31294">0.0935</cx:pt>
          <cx:pt idx="31295">0.041000000000000002</cx:pt>
          <cx:pt idx="31296">2.4811666666666667</cx:pt>
          <cx:pt idx="31297">0.216</cx:pt>
          <cx:pt idx="31298">0.46216666666666667</cx:pt>
          <cx:pt idx="31299">0.108</cx:pt>
          <cx:pt idx="31300">0.19400000000000001</cx:pt>
          <cx:pt idx="31301">1.3698333333333335</cx:pt>
          <cx:pt idx="31302">0.090666666666666673</cx:pt>
          <cx:pt idx="31303">0.040500000000000001</cx:pt>
          <cx:pt idx="31304">1.2536666666666667</cx:pt>
          <cx:pt idx="31305">0.35933333333333334</cx:pt>
          <cx:pt idx="31306">0.49066666666666675</cx:pt>
          <cx:pt idx="31307">0.051000000000000004</cx:pt>
          <cx:pt idx="31308">0.077666666666666676</cx:pt>
          <cx:pt idx="31309">0.12466666666666668</cx:pt>
          <cx:pt idx="31310">0.107</cx:pt>
          <cx:pt idx="31311">0.043333333333333335</cx:pt>
          <cx:pt idx="31312">2.4001666666666668</cx:pt>
          <cx:pt idx="31313">0.18633333333333335</cx:pt>
          <cx:pt idx="31314">0.65516666666666679</cx:pt>
          <cx:pt idx="31315">0.013333333333333334</cx:pt>
          <cx:pt idx="31316">0.12316666666666667</cx:pt>
          <cx:pt idx="31317">1.1878333333333335</cx:pt>
          <cx:pt idx="31318">0.18266666666666667</cx:pt>
          <cx:pt idx="31319">0.051666666666666666</cx:pt>
          <cx:pt idx="31320">2.8080000000000003</cx:pt>
          <cx:pt idx="31321">0.33500000000000002</cx:pt>
          <cx:pt idx="31322">0.82100000000000006</cx:pt>
          <cx:pt idx="31323">0.10400000000000001</cx:pt>
          <cx:pt idx="31324">0.28333333333333333</cx:pt>
          <cx:pt idx="31325">0.96099999999999997</cx:pt>
          <cx:pt idx="31326">0.111</cx:pt>
          <cx:pt idx="31327">0.19266666666666665</cx:pt>
          <cx:pt idx="31328">3.2970000000000002</cx:pt>
          <cx:pt idx="31329">0.19750000000000001</cx:pt>
          <cx:pt idx="31330">0.13550000000000001</cx:pt>
          <cx:pt idx="31331">0.079750000000000001</cx:pt>
          <cx:pt idx="31332">0.088499999999999995</cx:pt>
          <cx:pt idx="31333">2.5992500000000001</cx:pt>
          <cx:pt idx="31334">0.13350000000000001</cx:pt>
          <cx:pt idx="31335">0.063</cx:pt>
          <cx:pt idx="31336">1.995166666666667</cx:pt>
          <cx:pt idx="31337">0.21366666666666667</cx:pt>
          <cx:pt idx="31338">0.54216666666666669</cx:pt>
          <cx:pt idx="31339">0.44950000000000001</cx:pt>
          <cx:pt idx="31340">0.38900000000000001</cx:pt>
          <cx:pt idx="31341">0.3155</cx:pt>
          <cx:pt idx="31342">0.043166666666666666</cx:pt>
          <cx:pt idx="31343">0.042166666666666665</cx:pt>
          <cx:pt idx="31344">1.7191666666666665</cx:pt>
          <cx:pt idx="31345">0</cx:pt>
          <cx:pt idx="31346">0.59666666666666668</cx:pt>
          <cx:pt idx="31347">0.34400000000000003</cx:pt>
          <cx:pt idx="31348">0.44783333333333331</cx:pt>
          <cx:pt idx="31349">0.21949999999999997</cx:pt>
          <cx:pt idx="31350">0.075499999999999998</cx:pt>
          <cx:pt idx="31351">0.035666666666666666</cx:pt>
          <cx:pt idx="31352">1.8009999999999999</cx:pt>
          <cx:pt idx="31353">0.24174999999999999</cx:pt>
          <cx:pt idx="31354">0.11800000000000001</cx:pt>
          <cx:pt idx="31355">0.080750000000000002</cx:pt>
          <cx:pt idx="31356">0.67949999999999999</cx:pt>
          <cx:pt idx="31357">0.39300000000000002</cx:pt>
          <cx:pt idx="31358">0.13</cx:pt>
          <cx:pt idx="31359">0.158</cx:pt>
          <cx:pt idx="31360">1.67075</cx:pt>
          <cx:pt idx="31361">0.2145</cx:pt>
          <cx:pt idx="31362">0.65075000000000005</cx:pt>
          <cx:pt idx="31363">0.0072500000000000004</cx:pt>
          <cx:pt idx="31364">0.14000000000000001</cx:pt>
          <cx:pt idx="31365">0.44275000000000003</cx:pt>
          <cx:pt idx="31366">0.18174999999999999</cx:pt>
          <cx:pt idx="31367">0.033750000000000002</cx:pt>
          <cx:pt idx="31368">2.7063333333333337</cx:pt>
          <cx:pt idx="31369">0.4306666666666667</cx:pt>
          <cx:pt idx="31370">0.73866666666666669</cx:pt>
          <cx:pt idx="31371">0.16033333333333333</cx:pt>
          <cx:pt idx="31372">0.40366666666666667</cx:pt>
          <cx:pt idx="31373">0.52066666666666672</cx:pt>
          <cx:pt idx="31374">0.34266666666666667</cx:pt>
          <cx:pt idx="31375">0.10966666666666668</cx:pt>
          <cx:pt idx="31376">1.7393333333333334</cx:pt>
          <cx:pt idx="31377">0.42599999999999999</cx:pt>
          <cx:pt idx="31378">0.69666666666666666</cx:pt>
          <cx:pt idx="31379">0.081000000000000003</cx:pt>
          <cx:pt idx="31380">0.22466666666666665</cx:pt>
          <cx:pt idx="31381">0.22033333333333335</cx:pt>
          <cx:pt idx="31382">0.072333333333333333</cx:pt>
          <cx:pt idx="31383">0.018333333333333333</cx:pt>
          <cx:pt idx="31384">2.2702499999999999</cx:pt>
          <cx:pt idx="31385">0.2225</cx:pt>
          <cx:pt idx="31386">0</cx:pt>
          <cx:pt idx="31387">0.052749999999999998</cx:pt>
          <cx:pt idx="31388">0.1045</cx:pt>
          <cx:pt idx="31389">1.7887500000000001</cx:pt>
          <cx:pt idx="31390">0.056250000000000001</cx:pt>
          <cx:pt idx="31391">0.045499999999999999</cx:pt>
          <cx:pt idx="31392">2.3030000000000004</cx:pt>
          <cx:pt idx="31393">0.23466666666666666</cx:pt>
          <cx:pt idx="31394">0.46233333333333337</cx:pt>
          <cx:pt idx="31395">0.11066666666666668</cx:pt>
          <cx:pt idx="31396">0.12616666666666668</cx:pt>
          <cx:pt idx="31397">1.2478333333333333</cx:pt>
          <cx:pt idx="31398">0.070666666666666669</cx:pt>
          <cx:pt idx="31399">0.050666666666666665</cx:pt>
          <cx:pt idx="31400">1.1023333333333336</cx:pt>
          <cx:pt idx="31401">0.27500000000000002</cx:pt>
          <cx:pt idx="31402">0.44966666666666671</cx:pt>
          <cx:pt idx="31403">0.063333333333333339</cx:pt>
          <cx:pt idx="31404">0.13833333333333334</cx:pt>
          <cx:pt idx="31405">0.040333333333333332</cx:pt>
          <cx:pt idx="31406">0.080000000000000002</cx:pt>
          <cx:pt idx="31407">0.055666666666666663</cx:pt>
          <cx:pt idx="31408">2.3523333333333332</cx:pt>
          <cx:pt idx="31409">0.17999999999999999</cx:pt>
          <cx:pt idx="31410">0.5681666666666666</cx:pt>
          <cx:pt idx="31411">0</cx:pt>
          <cx:pt idx="31412">0.12383333333333334</cx:pt>
          <cx:pt idx="31413">1.2464999999999999</cx:pt>
          <cx:pt idx="31414">0.16933333333333334</cx:pt>
          <cx:pt idx="31415">0.064500000000000002</cx:pt>
          <cx:pt idx="31416">2.8090000000000002</cx:pt>
          <cx:pt idx="31417">0.34766666666666668</cx:pt>
          <cx:pt idx="31418">0.53566666666666674</cx:pt>
          <cx:pt idx="31419">0.033666666666666671</cx:pt>
          <cx:pt idx="31420">0.41066666666666668</cx:pt>
          <cx:pt idx="31421">1.262</cx:pt>
          <cx:pt idx="31422">0.114</cx:pt>
          <cx:pt idx="31423">0.10533333333333333</cx:pt>
          <cx:pt idx="31424">3.2882500000000001</cx:pt>
          <cx:pt idx="31425">0.214</cx:pt>
          <cx:pt idx="31426">0.41699999999999998</cx:pt>
          <cx:pt idx="31427">0.087000000000000008</cx:pt>
          <cx:pt idx="31428">0.045749999999999999</cx:pt>
          <cx:pt idx="31429">2.3627500000000001</cx:pt>
          <cx:pt idx="31430">0.1275</cx:pt>
          <cx:pt idx="31431">0.034250000000000003</cx:pt>
          <cx:pt idx="31432">2.1148333333333333</cx:pt>
          <cx:pt idx="31433">0.26283333333333331</cx:pt>
          <cx:pt idx="31434">0.60683333333333322</cx:pt>
          <cx:pt idx="31435">0.45100000000000001</cx:pt>
          <cx:pt idx="31436">0.42133333333333334</cx:pt>
          <cx:pt idx="31437">0.27183333333333337</cx:pt>
          <cx:pt idx="31438">0.078666666666666676</cx:pt>
          <cx:pt idx="31439">0.022333333333333334</cx:pt>
          <cx:pt idx="31440">2.0706666666666664</cx:pt>
          <cx:pt idx="31441">0</cx:pt>
          <cx:pt idx="31442">0.61083333333333334</cx:pt>
          <cx:pt idx="31443">0.37416666666666665</cx:pt>
          <cx:pt idx="31444">0.49199999999999999</cx:pt>
          <cx:pt idx="31445">0.45066666666666666</cx:pt>
          <cx:pt idx="31446">0.11566666666666667</cx:pt>
          <cx:pt idx="31447">0.027333333333333331</cx:pt>
          <cx:pt idx="31448">1.5647500000000001</cx:pt>
          <cx:pt idx="31449">0.24424999999999999</cx:pt>
          <cx:pt idx="31450">0.19400000000000001</cx:pt>
          <cx:pt idx="31451">0.15825</cx:pt>
          <cx:pt idx="31452">0.23525000000000001</cx:pt>
          <cx:pt idx="31453">0.3695</cx:pt>
          <cx:pt idx="31454">0.16775000000000001</cx:pt>
          <cx:pt idx="31455">0.19575000000000001</cx:pt>
          <cx:pt idx="31456">1.8347500000000001</cx:pt>
          <cx:pt idx="31457">0.33975</cx:pt>
          <cx:pt idx="31458">0.65800000000000003</cx:pt>
          <cx:pt idx="31459">0.030499999999999999</cx:pt>
          <cx:pt idx="31460">0.14150000000000001</cx:pt>
          <cx:pt idx="31461">0.40350000000000003</cx:pt>
          <cx:pt idx="31462">0.22075</cx:pt>
          <cx:pt idx="31463">0.040750000000000001</cx:pt>
          <cx:pt idx="31464">2.3786666666666667</cx:pt>
          <cx:pt idx="31465">0.4393333333333333</cx:pt>
          <cx:pt idx="31466">0.33100000000000002</cx:pt>
          <cx:pt idx="31467">0.1856666666666667</cx:pt>
          <cx:pt idx="31468">0.61399999999999999</cx:pt>
          <cx:pt idx="31469">0.27733333333333338</cx:pt>
          <cx:pt idx="31470">0.3113333333333333</cx:pt>
          <cx:pt idx="31471">0.22</cx:pt>
          <cx:pt idx="31472">1.3759600000000003</cx:pt>
          <cx:pt idx="31473">0.58607333333333345</cx:pt>
          <cx:pt idx="31474">0.24784</cx:pt>
          <cx:pt idx="31475">0.11775000000000001</cx:pt>
          <cx:pt idx="31476">0.26751999999999998</cx:pt>
          <cx:pt idx="31477">0.10940999999999999</cx:pt>
          <cx:pt idx="31478">0.024683333333333335</cx:pt>
          <cx:pt idx="31479">0.022683333333333333</cx:pt>
          <cx:pt idx="31480">3.0097499999999999</cx:pt>
          <cx:pt idx="31481">0.28350000000000003</cx:pt>
          <cx:pt idx="31482">0.072999999999999995</cx:pt>
          <cx:pt idx="31483">0.059000000000000004</cx:pt>
          <cx:pt idx="31484">0.096500000000000002</cx:pt>
          <cx:pt idx="31485">2.4369999999999998</cx:pt>
          <cx:pt idx="31486">0.022749999999999999</cx:pt>
          <cx:pt idx="31487">0.037999999999999999</cx:pt>
          <cx:pt idx="31488">2.4698333333333333</cx:pt>
          <cx:pt idx="31489">0.25416666666666665</cx:pt>
          <cx:pt idx="31490">0.2538333333333333</cx:pt>
          <cx:pt idx="31491">0.053666666666666668</cx:pt>
          <cx:pt idx="31492">0.19516666666666665</cx:pt>
          <cx:pt idx="31493">1.5801666666666667</cx:pt>
          <cx:pt idx="31494">0.099666666666666667</cx:pt>
          <cx:pt idx="31495">0.033166666666666664</cx:pt>
          <cx:pt idx="31496">0.81433333333333346</cx:pt>
          <cx:pt idx="31497">0.29266666666666669</cx:pt>
          <cx:pt idx="31498">0.076666666666666675</cx:pt>
          <cx:pt idx="31499">0.039333333333333338</cx:pt>
          <cx:pt idx="31500">0.08433333333333333</cx:pt>
          <cx:pt idx="31501">0.17233333333333334</cx:pt>
          <cx:pt idx="31502">0.089666666666666672</cx:pt>
          <cx:pt idx="31503">0.059333333333333335</cx:pt>
          <cx:pt idx="31504">1.5646666666666669</cx:pt>
          <cx:pt idx="31505">0.16600000000000001</cx:pt>
          <cx:pt idx="31506">0.15966666666666668</cx:pt>
          <cx:pt idx="31507">0.0025000000000000001</cx:pt>
          <cx:pt idx="31508">0.13933333333333334</cx:pt>
          <cx:pt idx="31509">0.90916666666666679</cx:pt>
          <cx:pt idx="31510">0.14350000000000002</cx:pt>
          <cx:pt idx="31511">0.044499999999999998</cx:pt>
          <cx:pt idx="31512">2.4630000000000001</cx:pt>
          <cx:pt idx="31513">0.35033333333333333</cx:pt>
          <cx:pt idx="31514">0.37333333333333329</cx:pt>
          <cx:pt idx="31515">0.017000000000000001</cx:pt>
          <cx:pt idx="31516">0.26933333333333331</cx:pt>
          <cx:pt idx="31517">1.2046666666666666</cx:pt>
          <cx:pt idx="31518">0.12566666666666668</cx:pt>
          <cx:pt idx="31519">0.12266666666666667</cx:pt>
          <cx:pt idx="31520">3.4187500000000002</cx:pt>
          <cx:pt idx="31521">0.22625000000000001</cx:pt>
          <cx:pt idx="31522">0.040750000000000001</cx:pt>
          <cx:pt idx="31523">0.094500000000000001</cx:pt>
          <cx:pt idx="31524">0.079500000000000001</cx:pt>
          <cx:pt idx="31525">2.7894999999999999</cx:pt>
          <cx:pt idx="31526">0.14150000000000001</cx:pt>
          <cx:pt idx="31527">0.04675</cx:pt>
          <cx:pt idx="31528">1.6693333333333333</cx:pt>
          <cx:pt idx="31529">0.21133333333333335</cx:pt>
          <cx:pt idx="31530">0.37983333333333325</cx:pt>
          <cx:pt idx="31531">0.4428333333333333</cx:pt>
          <cx:pt idx="31532">0.18666666666666665</cx:pt>
          <cx:pt idx="31533">0.38116666666666665</cx:pt>
          <cx:pt idx="31534">0.035333333333333335</cx:pt>
          <cx:pt idx="31535">0.032166666666666663</cx:pt>
          <cx:pt idx="31536">2.1270000000000002</cx:pt>
          <cx:pt idx="31537">0</cx:pt>
          <cx:pt idx="31538">0.5086666666666666</cx:pt>
          <cx:pt idx="31539">0.50816666666666666</cx:pt>
          <cx:pt idx="31540">0.48333333333333334</cx:pt>
          <cx:pt idx="31541">0.52016666666666678</cx:pt>
          <cx:pt idx="31542">0.077166666666666675</cx:pt>
          <cx:pt idx="31543">0.029500000000000002</cx:pt>
          <cx:pt idx="31544">1.77</cx:pt>
          <cx:pt idx="31545">0.36899999999999999</cx:pt>
          <cx:pt idx="31546">0.38275000000000003</cx:pt>
          <cx:pt idx="31547">0.17350000000000002</cx:pt>
          <cx:pt idx="31548">0.28300000000000003</cx:pt>
          <cx:pt idx="31549">0.36225000000000002</cx:pt>
          <cx:pt idx="31550">0.10425</cx:pt>
          <cx:pt idx="31551">0.095250000000000001</cx:pt>
          <cx:pt idx="31552">1.7855000000000001</cx:pt>
          <cx:pt idx="31553">0.3745</cx:pt>
          <cx:pt idx="31554">0.58950000000000002</cx:pt>
          <cx:pt idx="31555">0.049000000000000002</cx:pt>
          <cx:pt idx="31556">0.21249999999999999</cx:pt>
          <cx:pt idx="31557">0.23050000000000001</cx:pt>
          <cx:pt idx="31558">0.25325000000000003</cx:pt>
          <cx:pt idx="31559">0.076249999999999998</cx:pt>
          <cx:pt idx="31560">2.5283333333333333</cx:pt>
          <cx:pt idx="31561">0.46166666666666667</cx:pt>
          <cx:pt idx="31562">0.6166666666666667</cx:pt>
          <cx:pt idx="31563">0.17066666666666669</cx:pt>
          <cx:pt idx="31564">0.39466666666666672</cx:pt>
          <cx:pt idx="31565">0.41933333333333339</cx:pt>
          <cx:pt idx="31566">0.308</cx:pt>
          <cx:pt idx="31567">0.15733333333333335</cx:pt>
          <cx:pt idx="31568">1.3143333333333331</cx:pt>
          <cx:pt idx="31569">0.51866666666666661</cx:pt>
          <cx:pt idx="31570">0.23399999999999999</cx:pt>
          <cx:pt idx="31571">0.088333333333333333</cx:pt>
          <cx:pt idx="31572">0.23233333333333334</cx:pt>
          <cx:pt idx="31573">0.153</cx:pt>
          <cx:pt idx="31574">0.068333333333333329</cx:pt>
          <cx:pt idx="31575">0.019666666666666669</cx:pt>
          <cx:pt idx="31576">1.9497500000000001</cx:pt>
          <cx:pt idx="31577">0.24399999999999999</cx:pt>
          <cx:pt idx="31578">0.085000000000000006</cx:pt>
          <cx:pt idx="31579">0.0022500000000000003</cx:pt>
          <cx:pt idx="31580">0.057000000000000002</cx:pt>
          <cx:pt idx="31581">1.52</cx:pt>
          <cx:pt idx="31582">0.012</cx:pt>
          <cx:pt idx="31583">0.029500000000000002</cx:pt>
          <cx:pt idx="31584">2.7153333333333332</cx:pt>
          <cx:pt idx="31585">0.24166666666666667</cx:pt>
          <cx:pt idx="31586">0.45716666666666667</cx:pt>
          <cx:pt idx="31587">0.29849999999999999</cx:pt>
          <cx:pt idx="31588">0.10833333333333334</cx:pt>
          <cx:pt idx="31589">1.5115000000000001</cx:pt>
          <cx:pt idx="31590">0.057000000000000002</cx:pt>
          <cx:pt idx="31591">0.041166666666666664</cx:pt>
          <cx:pt idx="31592">1.768</cx:pt>
          <cx:pt idx="31593">0.3716666666666667</cx:pt>
          <cx:pt idx="31594">0.60433333333333339</cx:pt>
          <cx:pt idx="31595">0.14400000000000002</cx:pt>
          <cx:pt idx="31596">0.19500000000000001</cx:pt>
          <cx:pt idx="31597">0.23599999999999999</cx:pt>
          <cx:pt idx="31598">0.153</cx:pt>
          <cx:pt idx="31599">0.064000000000000001</cx:pt>
          <cx:pt idx="31600">1.7944999999999998</cx:pt>
          <cx:pt idx="31601">0.20966666666666667</cx:pt>
          <cx:pt idx="31602">0.21483333333333332</cx:pt>
          <cx:pt idx="31603">0.062166666666666669</cx:pt>
          <cx:pt idx="31604">0.157</cx:pt>
          <cx:pt idx="31605">0.98699999999999999</cx:pt>
          <cx:pt idx="31606">0.081833333333333327</cx:pt>
          <cx:pt idx="31607">0.082000000000000003</cx:pt>
          <cx:pt idx="31608">2.1523333333333334</cx:pt>
          <cx:pt idx="31609">0.32166666666666671</cx:pt>
          <cx:pt idx="31610">0.51966666666666672</cx:pt>
          <cx:pt idx="31611">0.245</cx:pt>
          <cx:pt idx="31612">0.076333333333333336</cx:pt>
          <cx:pt idx="31613">0.81033333333333335</cx:pt>
          <cx:pt idx="31614">0.11</cx:pt>
          <cx:pt idx="31615">0.06933333333333333</cx:pt>
          <cx:pt idx="31616">3.4217500000000003</cx:pt>
          <cx:pt idx="31617">0.28000000000000003</cx:pt>
          <cx:pt idx="31618">0.063750000000000001</cx:pt>
          <cx:pt idx="31619">0.12125</cx:pt>
          <cx:pt idx="31620">0.037749999999999999</cx:pt>
          <cx:pt idx="31621">2.8125</cx:pt>
          <cx:pt idx="31622">0.061249999999999999</cx:pt>
          <cx:pt idx="31623">0.045249999999999999</cx:pt>
          <cx:pt idx="31624">1.8503333333333336</cx:pt>
          <cx:pt idx="31625">0.24299999999999999</cx:pt>
          <cx:pt idx="31626">0.35016666666666663</cx:pt>
          <cx:pt idx="31627">0.45116666666666672</cx:pt>
          <cx:pt idx="31628">0.25416666666666665</cx:pt>
          <cx:pt idx="31629">0.48466666666666669</cx:pt>
          <cx:pt idx="31630">0.036666666666666667</cx:pt>
          <cx:pt idx="31631">0.030499999999999999</cx:pt>
          <cx:pt idx="31632">2.6663333333333337</cx:pt>
          <cx:pt idx="31633">0</cx:pt>
          <cx:pt idx="31634">0.50533333333333341</cx:pt>
          <cx:pt idx="31635">0.59666666666666679</cx:pt>
          <cx:pt idx="31636">0.4946666666666667</cx:pt>
          <cx:pt idx="31637">0.78966666666666663</cx:pt>
          <cx:pt idx="31638">0.14666666666666667</cx:pt>
          <cx:pt idx="31639">0.13333333333333336</cx:pt>
          <cx:pt idx="31640">1.08125</cx:pt>
          <cx:pt idx="31641">0.249</cx:pt>
          <cx:pt idx="31642">0.069000000000000006</cx:pt>
          <cx:pt idx="31643">0.17425000000000002</cx:pt>
          <cx:pt idx="31644">0.16800000000000001</cx:pt>
          <cx:pt idx="31645">0.29799999999999999</cx:pt>
          <cx:pt idx="31646">0.069000000000000006</cx:pt>
          <cx:pt idx="31647">0.053999999999999999</cx:pt>
          <cx:pt idx="31648">2.6555</cx:pt>
          <cx:pt idx="31649">0.38950000000000001</cx:pt>
          <cx:pt idx="31650">1.3285</cx:pt>
          <cx:pt idx="31651">0.051250000000000004</cx:pt>
          <cx:pt idx="31652">0.23900000000000002</cx:pt>
          <cx:pt idx="31653">0.309</cx:pt>
          <cx:pt idx="31654">0.31</cx:pt>
          <cx:pt idx="31655">0.028250000000000001</cx:pt>
          <cx:pt idx="31656">2.5173333333333336</cx:pt>
          <cx:pt idx="31657">0.47866666666666668</cx:pt>
          <cx:pt idx="31658">0.26066666666666666</cx:pt>
          <cx:pt idx="31659">0.20066666666666669</cx:pt>
          <cx:pt idx="31660">0.63933333333333342</cx:pt>
          <cx:pt idx="31661">0.45833333333333337</cx:pt>
          <cx:pt idx="31662">0.27233333333333332</cx:pt>
          <cx:pt idx="31663">0.20733333333333334</cx:pt>
          <cx:pt idx="31664">1.704</cx:pt>
          <cx:pt idx="31665">0.57200000000000006</cx:pt>
          <cx:pt idx="31666">0.49166666666666664</cx:pt>
          <cx:pt idx="31667">0.20466666666666666</cx:pt>
          <cx:pt idx="31668">0.19266666666666665</cx:pt>
          <cx:pt idx="31669">0.15833333333333335</cx:pt>
          <cx:pt idx="31670">0.057666666666666665</cx:pt>
          <cx:pt idx="31671">0.027</cx:pt>
          <cx:pt idx="31672">2.4757500000000001</cx:pt>
          <cx:pt idx="31673">0.23775000000000002</cx:pt>
          <cx:pt idx="31674">0.84250000000000003</cx:pt>
          <cx:pt idx="31675">0.0025000000000000001</cx:pt>
          <cx:pt idx="31676">0.121</cx:pt>
          <cx:pt idx="31677">1.2150000000000001</cx:pt>
          <cx:pt idx="31678">0.0315</cx:pt>
          <cx:pt idx="31679">0.025500000000000002</cx:pt>
          <cx:pt idx="31680">3.1020000000000003</cx:pt>
          <cx:pt idx="31681">0.31</cx:pt>
          <cx:pt idx="31682">0.67583333333333329</cx:pt>
          <cx:pt idx="31683">0.21533333333333335</cx:pt>
          <cx:pt idx="31684">0.17300000000000001</cx:pt>
          <cx:pt idx="31685">1.6213333333333333</cx:pt>
          <cx:pt idx="31686">0.04883333333333334</cx:pt>
          <cx:pt idx="31687">0.057666666666666672</cx:pt>
          <cx:pt idx="31688">1.4643333333333333</cx:pt>
          <cx:pt idx="31689">0.33500000000000002</cx:pt>
          <cx:pt idx="31690">0.51666666666666661</cx:pt>
          <cx:pt idx="31691">0.089333333333333334</cx:pt>
          <cx:pt idx="31692">0.11266666666666668</cx:pt>
          <cx:pt idx="31693">0.28200000000000003</cx:pt>
          <cx:pt idx="31694">0.075666666666666674</cx:pt>
          <cx:pt idx="31695">0.052999999999999999</cx:pt>
          <cx:pt idx="31696">2.1516666666666664</cx:pt>
          <cx:pt idx="31697">0.21149999999999999</cx:pt>
          <cx:pt idx="31698">0.105</cx:pt>
          <cx:pt idx="31699">0.06933333333333333</cx:pt>
          <cx:pt idx="31700">0.34416666666666668</cx:pt>
          <cx:pt idx="31701">1.1831666666666665</cx:pt>
          <cx:pt idx="31702">0.15716666666666665</cx:pt>
          <cx:pt idx="31703">0.081333333333333327</cx:pt>
          <cx:pt idx="31704">2.2349999999999999</cx:pt>
          <cx:pt idx="31705">0.40933333333333333</cx:pt>
          <cx:pt idx="31706">0.44866666666666671</cx:pt>
          <cx:pt idx="31707">0.00033333333333333332</cx:pt>
          <cx:pt idx="31708">0.27466666666666667</cx:pt>
          <cx:pt idx="31709">0.84533333333333338</cx:pt>
          <cx:pt idx="31710">0.114</cx:pt>
          <cx:pt idx="31711">0.14266666666666666</cx:pt>
          <cx:pt idx="31712">3.50475</cx:pt>
          <cx:pt idx="31713">0.32950000000000002</cx:pt>
          <cx:pt idx="31714">0.036000000000000004</cx:pt>
          <cx:pt idx="31715">0.1305</cx:pt>
          <cx:pt idx="31716">0.18174999999999999</cx:pt>
          <cx:pt idx="31717">2.7487500000000002</cx:pt>
          <cx:pt idx="31718">0.035500000000000004</cx:pt>
          <cx:pt idx="31719">0.042750000000000003</cx:pt>
          <cx:pt idx="31720">2.4701666666666666</cx:pt>
          <cx:pt idx="31721">0.26600000000000001</cx:pt>
          <cx:pt idx="31722">0.54050000000000009</cx:pt>
          <cx:pt idx="31723">0.53583333333333338</cx:pt>
          <cx:pt idx="31724">0.36149999999999999</cx:pt>
          <cx:pt idx="31725">0.6276666666666666</cx:pt>
          <cx:pt idx="31726">0.081333333333333327</cx:pt>
          <cx:pt idx="31727">0.05733333333333334</cx:pt>
          <cx:pt idx="31728">2.7894999999999994</cx:pt>
          <cx:pt idx="31729">0</cx:pt>
          <cx:pt idx="31730">0.86383333333333323</cx:pt>
          <cx:pt idx="31731">0.68583333333333329</cx:pt>
          <cx:pt idx="31732">0.47600000000000003</cx:pt>
          <cx:pt idx="31733">0.66600000000000004</cx:pt>
          <cx:pt idx="31734">0.049666666666666665</cx:pt>
          <cx:pt idx="31735">0.048166666666666663</cx:pt>
          <cx:pt idx="31736">1.5835000000000001</cx:pt>
          <cx:pt idx="31737">0.32124999999999998</cx:pt>
          <cx:pt idx="31738">0.11425</cx:pt>
          <cx:pt idx="31739">0.11925000000000001</cx:pt>
          <cx:pt idx="31740">0.20200000000000001</cx:pt>
          <cx:pt idx="31741">0.58499999999999996</cx:pt>
          <cx:pt idx="31742">0.10025000000000001</cx:pt>
          <cx:pt idx="31743">0.14150000000000001</cx:pt>
          <cx:pt idx="31744">2.9532500000000002</cx:pt>
          <cx:pt idx="31745">0.40575</cx:pt>
          <cx:pt idx="31746">1.605</cx:pt>
          <cx:pt idx="31747">0.049250000000000002</cx:pt>
          <cx:pt idx="31748">0.29175000000000001</cx:pt>
          <cx:pt idx="31749">0.32374999999999998</cx:pt>
          <cx:pt idx="31750">0.26100000000000001</cx:pt>
          <cx:pt idx="31751">0.016750000000000001</cx:pt>
          <cx:pt idx="31752">3.3266666666666667</cx:pt>
          <cx:pt idx="31753">0.55166666666666664</cx:pt>
          <cx:pt idx="31754">0.91966666666666663</cx:pt>
          <cx:pt idx="31755">0.29999999999999999</cx:pt>
          <cx:pt idx="31756">0.46666666666666667</cx:pt>
          <cx:pt idx="31757">0.58033333333333337</cx:pt>
          <cx:pt idx="31758">0.28733333333333333</cx:pt>
          <cx:pt idx="31759">0.221</cx:pt>
          <cx:pt idx="31760">1.9373333333333334</cx:pt>
          <cx:pt idx="31761">0.53500000000000003</cx:pt>
          <cx:pt idx="31762">0.77733333333333332</cx:pt>
          <cx:pt idx="31763">0.18533333333333335</cx:pt>
          <cx:pt idx="31764">0.20600000000000002</cx:pt>
          <cx:pt idx="31765">0.17566666666666667</cx:pt>
          <cx:pt idx="31766">0.034333333333333334</cx:pt>
          <cx:pt idx="31767">0.023666666666666669</cx:pt>
          <cx:pt idx="31768">2.6280000000000001</cx:pt>
          <cx:pt idx="31769">0.35150000000000003</cx:pt>
          <cx:pt idx="31770">0.184</cx:pt>
          <cx:pt idx="31771">0.035250000000000004</cx:pt>
          <cx:pt idx="31772">0.084250000000000005</cx:pt>
          <cx:pt idx="31773">1.92425</cx:pt>
          <cx:pt idx="31774">0.0040000000000000001</cx:pt>
          <cx:pt idx="31775">0.044749999999999998</cx:pt>
          <cx:pt idx="31776">2.4355000000000007</cx:pt>
          <cx:pt idx="31777">0.30183333333333334</cx:pt>
          <cx:pt idx="31778">0.073333333333333334</cx:pt>
          <cx:pt idx="31779">0.35116666666666668</cx:pt>
          <cx:pt idx="31780">0.12766666666666668</cx:pt>
          <cx:pt idx="31781">1.5043333333333333</cx:pt>
          <cx:pt idx="31782">0.020333333333333332</cx:pt>
          <cx:pt idx="31783">0.05683333333333334</cx:pt>
          <cx:pt idx="31784">1.1576666666666668</cx:pt>
          <cx:pt idx="31785">0.35899999999999999</cx:pt>
          <cx:pt idx="31786">0.088666666666666671</cx:pt>
          <cx:pt idx="31787">0.13033333333333336</cx:pt>
          <cx:pt idx="31788">0.12066666666666667</cx:pt>
          <cx:pt idx="31789">0.28633333333333333</cx:pt>
          <cx:pt idx="31790">0.14033333333333334</cx:pt>
          <cx:pt idx="31791">0.032333333333333339</cx:pt>
          <cx:pt idx="31792">2.4558333333333335</cx:pt>
          <cx:pt idx="31793">0.2165</cx:pt>
          <cx:pt idx="31794">0.437</cx:pt>
          <cx:pt idx="31795">0.067666666666666667</cx:pt>
          <cx:pt idx="31796">0.09816666666666668</cx:pt>
          <cx:pt idx="31797">1.4655</cx:pt>
          <cx:pt idx="31798">0.072333333333333333</cx:pt>
          <cx:pt idx="31799">0.09866666666666668</cx:pt>
          <cx:pt idx="31800">3.1273333333333335</cx:pt>
          <cx:pt idx="31801">0.27800000000000002</cx:pt>
          <cx:pt idx="31802">0.37066666666666664</cx:pt>
          <cx:pt idx="31803">0.04133333333333334</cx:pt>
          <cx:pt idx="31804">0.18433333333333335</cx:pt>
          <cx:pt idx="31805">2.1083333333333334</cx:pt>
          <cx:pt idx="31806">0.076999999999999999</cx:pt>
          <cx:pt idx="31807">0.067666666666666667</cx:pt>
          <cx:pt idx="31808">4.5200000000000005</cx:pt>
          <cx:pt idx="31809">0.3765</cx:pt>
          <cx:pt idx="31810">0.5675</cx:pt>
          <cx:pt idx="31811">0.22625000000000001</cx:pt>
          <cx:pt idx="31812">0.1275</cx:pt>
          <cx:pt idx="31813">3.0122499999999999</cx:pt>
          <cx:pt idx="31814">0.087000000000000008</cx:pt>
          <cx:pt idx="31815">0.123</cx:pt>
          <cx:pt idx="31816">2.51857</cx:pt>
          <cx:pt idx="31817">0.22098666666666669</cx:pt>
          <cx:pt idx="31818">0.51619000000000004</cx:pt>
          <cx:pt idx="31819">0.57872500000000004</cx:pt>
          <cx:pt idx="31820">0.53153499999999998</cx:pt>
          <cx:pt idx="31821">0.53904166666666664</cx:pt>
          <cx:pt idx="31822">0.031855000000000001</cx:pt>
          <cx:pt idx="31823">0.10023666666666667</cx:pt>
          <cx:pt idx="31824">2.7364999999999999</cx:pt>
          <cx:pt idx="31825">0</cx:pt>
          <cx:pt idx="31826">0.87183333333333335</cx:pt>
          <cx:pt idx="31827">0.54066666666666674</cx:pt>
          <cx:pt idx="31828">0.27616666666666667</cx:pt>
          <cx:pt idx="31829">0.87816666666666676</cx:pt>
          <cx:pt idx="31830">0.098333333333333328</cx:pt>
          <cx:pt idx="31831">0.071333333333333332</cx:pt>
          <cx:pt idx="31832">1.475805</cx:pt>
          <cx:pt idx="31833">0.26693500000000003</cx:pt>
          <cx:pt idx="31834">0.080307500000000004</cx:pt>
          <cx:pt idx="31835">0.10410250000000001</cx:pt>
          <cx:pt idx="31836">0.121585</cx:pt>
          <cx:pt idx="31837">0.62042999999999993</cx:pt>
          <cx:pt idx="31838">0.16736500000000001</cx:pt>
          <cx:pt idx="31839">0.11508</cx:pt>
          <cx:pt idx="31840">2.7022500000000003</cx:pt>
          <cx:pt idx="31841">0.41125</cx:pt>
          <cx:pt idx="31842">1.1659999999999999</cx:pt>
          <cx:pt idx="31843">0.050500000000000003</cx:pt>
          <cx:pt idx="31844">0.19925000000000001</cx:pt>
          <cx:pt idx="31845">0.58799999999999997</cx:pt>
          <cx:pt idx="31846">0.26050000000000001</cx:pt>
          <cx:pt idx="31847">0.026749999999999999</cx:pt>
          <cx:pt idx="31848">3.0156666666666667</cx:pt>
          <cx:pt idx="31849">0.52100000000000002</cx:pt>
          <cx:pt idx="31850">0.86499999999999999</cx:pt>
          <cx:pt idx="31851">0.17433333333333331</cx:pt>
          <cx:pt idx="31852">0.45566666666666672</cx:pt>
          <cx:pt idx="31853">0.53566666666666662</cx:pt>
          <cx:pt idx="31854">0.27900000000000003</cx:pt>
          <cx:pt idx="31855">0.185</cx:pt>
          <cx:pt idx="31856">1.0603333333333333</cx:pt>
          <cx:pt idx="31857">0.47700000000000004</cx:pt>
          <cx:pt idx="31858">0.13500000000000001</cx:pt>
          <cx:pt idx="31859">0.21299999999999999</cx:pt>
          <cx:pt idx="31860">0.082333333333333328</cx:pt>
          <cx:pt idx="31861">0.079666666666666677</cx:pt>
          <cx:pt idx="31862">0.014333333333333335</cx:pt>
          <cx:pt idx="31863">0.059000000000000004</cx:pt>
          <cx:pt idx="31864">3.13775</cx:pt>
          <cx:pt idx="31865">0.31175000000000003</cx:pt>
          <cx:pt idx="31866">0.25874999999999998</cx:pt>
          <cx:pt idx="31867">0.0022500000000000003</cx:pt>
          <cx:pt idx="31868">0.11975000000000001</cx:pt>
          <cx:pt idx="31869">2.294</cx:pt>
          <cx:pt idx="31870">0.03075</cx:pt>
          <cx:pt idx="31871">0.1205</cx:pt>
          <cx:pt idx="31872">3.7725000000000004</cx:pt>
          <cx:pt idx="31873">0.35533333333333333</cx:pt>
          <cx:pt idx="31874">0.58333333333333326</cx:pt>
          <cx:pt idx="31875">0.36333333333333334</cx:pt>
          <cx:pt idx="31876">0.246</cx:pt>
          <cx:pt idx="31877">2.077833333333333</cx:pt>
          <cx:pt idx="31878">0.11566666666666667</cx:pt>
          <cx:pt idx="31879">0.031</cx:pt>
          <cx:pt idx="31880">1.7506666666666668</cx:pt>
          <cx:pt idx="31881">0.38666666666666671</cx:pt>
          <cx:pt idx="31882">0.66133333333333344</cx:pt>
          <cx:pt idx="31883">0.088333333333333333</cx:pt>
          <cx:pt idx="31884">0.159</cx:pt>
          <cx:pt idx="31885">0.29733333333333334</cx:pt>
          <cx:pt idx="31886">0.099666666666666667</cx:pt>
          <cx:pt idx="31887">0.058333333333333334</cx:pt>
          <cx:pt idx="31888">2.4235000000000002</cx:pt>
          <cx:pt idx="31889">0.27100000000000002</cx:pt>
          <cx:pt idx="31890">0.28083333333333338</cx:pt>
          <cx:pt idx="31891">0.072499999999999995</cx:pt>
          <cx:pt idx="31892">0.044833333333333336</cx:pt>
          <cx:pt idx="31893">1.5533333333333332</cx:pt>
          <cx:pt idx="31894">0.16083333333333336</cx:pt>
          <cx:pt idx="31895">0.040166666666666663</cx:pt>
          <cx:pt idx="31896">3.8176666666666663</cx:pt>
          <cx:pt idx="31897">0.41799999999999998</cx:pt>
          <cx:pt idx="31898">1.1306666666666665</cx:pt>
          <cx:pt idx="31899">0.26500000000000001</cx:pt>
          <cx:pt idx="31900">0.14733333333333334</cx:pt>
          <cx:pt idx="31901">1.641</cx:pt>
          <cx:pt idx="31902">0.13966666666666666</cx:pt>
          <cx:pt idx="31903">0.075999999999999998</cx:pt>
          <cx:pt idx="31904">3.3519999999999999</cx:pt>
          <cx:pt idx="31905">0.27424999999999999</cx:pt>
          <cx:pt idx="31906">0.10200000000000001</cx:pt>
          <cx:pt idx="31907">0.16600000000000001</cx:pt>
          <cx:pt idx="31908">0.020750000000000001</cx:pt>
          <cx:pt idx="31909">2.6850000000000001</cx:pt>
          <cx:pt idx="31910">0.035750000000000004</cx:pt>
          <cx:pt idx="31911">0.068250000000000005</cx:pt>
          <cx:pt idx="31912">3.1378333333333335</cx:pt>
          <cx:pt idx="31913">0.28883333333333333</cx:pt>
          <cx:pt idx="31914">0.8155</cx:pt>
          <cx:pt idx="31915">0.8128333333333333</cx:pt>
          <cx:pt idx="31916">0.50700000000000001</cx:pt>
          <cx:pt idx="31917">0.58299999999999996</cx:pt>
          <cx:pt idx="31918">0.065166666666666678</cx:pt>
          <cx:pt idx="31919">0.065500000000000003</cx:pt>
          <cx:pt idx="31920">2.7821666666666669</cx:pt>
          <cx:pt idx="31921">0</cx:pt>
          <cx:pt idx="31922">0.76316666666666677</cx:pt>
          <cx:pt idx="31923">0.62666666666666671</cx:pt>
          <cx:pt idx="31924">0.28666666666666668</cx:pt>
          <cx:pt idx="31925">0.86416666666666675</cx:pt>
          <cx:pt idx="31926">0.10483333333333333</cx:pt>
          <cx:pt idx="31927">0.13666666666666666</cx:pt>
          <cx:pt idx="31928">1.76125</cx:pt>
          <cx:pt idx="31929">0.32250000000000001</cx:pt>
          <cx:pt idx="31930">0.22925000000000001</cx:pt>
          <cx:pt idx="31931">0.11925000000000001</cx:pt>
          <cx:pt idx="31932">0.24199999999999999</cx:pt>
          <cx:pt idx="31933">0.66449999999999998</cx:pt>
          <cx:pt idx="31934">0.11575000000000001</cx:pt>
          <cx:pt idx="31935">0.068000000000000005</cx:pt>
          <cx:pt idx="31936">2.3907500000000002</cx:pt>
          <cx:pt idx="31937">0.35925000000000001</cx:pt>
          <cx:pt idx="31938">0.81225000000000003</cx:pt>
          <cx:pt idx="31939">0.053249999999999999</cx:pt>
          <cx:pt idx="31940">0.16875000000000001</cx:pt>
          <cx:pt idx="31941">0.68925000000000003</cx:pt>
          <cx:pt idx="31942">0.27625</cx:pt>
          <cx:pt idx="31943">0.03175</cx:pt>
          <cx:pt idx="31944">3.1270000000000002</cx:pt>
          <cx:pt idx="31945">0.63900000000000001</cx:pt>
          <cx:pt idx="31946">0.70233333333333325</cx:pt>
          <cx:pt idx="31947">0.27900000000000003</cx:pt>
          <cx:pt idx="31948">0.48366666666666669</cx:pt>
          <cx:pt idx="31949">0.59633333333333327</cx:pt>
          <cx:pt idx="31950">0.32300000000000001</cx:pt>
          <cx:pt idx="31951">0.10366666666666666</cx:pt>
          <cx:pt idx="31952">1.7603333333333333</cx:pt>
          <cx:pt idx="31953">0.47666666666666668</cx:pt>
          <cx:pt idx="31954">0.56866666666666665</cx:pt>
          <cx:pt idx="31955">0.16900000000000001</cx:pt>
          <cx:pt idx="31956">0.19233333333333336</cx:pt>
          <cx:pt idx="31957">0.27200000000000002</cx:pt>
          <cx:pt idx="31958">0.066333333333333327</cx:pt>
          <cx:pt idx="31959">0.015333333333333334</cx:pt>
          <cx:pt idx="31960">3.1755</cx:pt>
          <cx:pt idx="31961">0.32950000000000002</cx:pt>
          <cx:pt idx="31962">0.374</cx:pt>
          <cx:pt idx="31963">0.0025000000000000001</cx:pt>
          <cx:pt idx="31964">0.021000000000000001</cx:pt>
          <cx:pt idx="31965">2.3262499999999999</cx:pt>
          <cx:pt idx="31966">0.036749999999999998</cx:pt>
          <cx:pt idx="31967">0.085500000000000007</cx:pt>
          <cx:pt idx="31968">3.2898333333333327</cx:pt>
          <cx:pt idx="31969">0.39083333333333331</cx:pt>
          <cx:pt idx="31970">0.30366666666666664</cx:pt>
          <cx:pt idx="31971">0.30333333333333334</cx:pt>
          <cx:pt idx="31972">0.1235</cx:pt>
          <cx:pt idx="31973">2.0216666666666669</cx:pt>
          <cx:pt idx="31974">0.11116666666666668</cx:pt>
          <cx:pt idx="31975">0.035666666666666666</cx:pt>
          <cx:pt idx="31976">1.759333333333333</cx:pt>
          <cx:pt idx="31977">0.42699999999999999</cx:pt>
          <cx:pt idx="31978">0.59733333333333338</cx:pt>
          <cx:pt idx="31979">0.045666666666666668</cx:pt>
          <cx:pt idx="31980">0.12033333333333333</cx:pt>
          <cx:pt idx="31981">0.37600000000000006</cx:pt>
          <cx:pt idx="31982">0.125</cx:pt>
          <cx:pt idx="31983">0.068000000000000005</cx:pt>
          <cx:pt idx="31984">2.4430000000000005</cx:pt>
          <cx:pt idx="31985">0.23416666666666666</cx:pt>
          <cx:pt idx="31986">0.23583333333333337</cx:pt>
          <cx:pt idx="31987">0.052166666666666667</cx:pt>
          <cx:pt idx="31988">0.033500000000000002</cx:pt>
          <cx:pt idx="31989">1.7199999999999998</cx:pt>
          <cx:pt idx="31990">0.12016666666666667</cx:pt>
          <cx:pt idx="31991">0.047166666666666662</cx:pt>
          <cx:pt idx="31992">3.7696666666666672</cx:pt>
          <cx:pt idx="31993">0.32666666666666672</cx:pt>
          <cx:pt idx="31994">0.5106666666666666</cx:pt>
          <cx:pt idx="31995">0.071000000000000008</cx:pt>
          <cx:pt idx="31996">0.14033333333333334</cx:pt>
          <cx:pt idx="31997">2.4336666666666664</cx:pt>
          <cx:pt idx="31998">0.20133333333333334</cx:pt>
          <cx:pt idx="31999">0.086000000000000007</cx:pt>
          <cx:pt idx="32000">3.64175</cx:pt>
          <cx:pt idx="32001">0.31525000000000003</cx:pt>
          <cx:pt idx="32002">0.074749999999999997</cx:pt>
          <cx:pt idx="32003">0.11025</cx:pt>
          <cx:pt idx="32004">0.026249999999999999</cx:pt>
          <cx:pt idx="32005">3.0287500000000001</cx:pt>
          <cx:pt idx="32006">0.037749999999999999</cx:pt>
          <cx:pt idx="32007">0.048750000000000002</cx:pt>
          <cx:pt idx="32008">2.8551666666666664</cx:pt>
          <cx:pt idx="32009">0.3148333333333333</cx:pt>
          <cx:pt idx="32010">0.71683333333333343</cx:pt>
          <cx:pt idx="32011">0.65750000000000008</cx:pt>
          <cx:pt idx="32012">0.38350000000000001</cx:pt>
          <cx:pt idx="32013">0.67516666666666669</cx:pt>
          <cx:pt idx="32014">0.08266666666666668</cx:pt>
          <cx:pt idx="32015">0.02466666666666667</cx:pt>
          <cx:pt idx="32016">2.5226666666666664</cx:pt>
          <cx:pt idx="32017">0</cx:pt>
          <cx:pt idx="32018">0.75683333333333325</cx:pt>
          <cx:pt idx="32019">0.3745</cx:pt>
          <cx:pt idx="32020">0.30883333333333329</cx:pt>
          <cx:pt idx="32021">0.96033333333333337</cx:pt>
          <cx:pt idx="32022">0.074499999999999997</cx:pt>
          <cx:pt idx="32023">0.047666666666666663</cx:pt>
          <cx:pt idx="32024">1.3565</cx:pt>
          <cx:pt idx="32025">0.27124999999999999</cx:pt>
          <cx:pt idx="32026">0.13750000000000001</cx:pt>
          <cx:pt idx="32027">0.10525</cx:pt>
          <cx:pt idx="32028">0.16750000000000001</cx:pt>
          <cx:pt idx="32029">0.45024999999999998</cx:pt>
          <cx:pt idx="32030">0.12725</cx:pt>
          <cx:pt idx="32031">0.097500000000000003</cx:pt>
          <cx:pt idx="32032">2.0182500000000001</cx:pt>
          <cx:pt idx="32033">0.39150000000000001</cx:pt>
          <cx:pt idx="32034">0.5595</cx:pt>
          <cx:pt idx="32035">0.04675</cx:pt>
          <cx:pt idx="32036">0.11625000000000001</cx:pt>
          <cx:pt idx="32037">0.55625000000000002</cx:pt>
          <cx:pt idx="32038">0.30575000000000002</cx:pt>
          <cx:pt idx="32039">0.042250000000000003</cx:pt>
          <cx:pt idx="32040">3.0313333333333325</cx:pt>
          <cx:pt idx="32041">0.54900000000000004</cx:pt>
          <cx:pt idx="32042">0.80066666666666664</cx:pt>
          <cx:pt idx="32043">0.186</cx:pt>
          <cx:pt idx="32044">0.37666666666666671</cx:pt>
          <cx:pt idx="32045">0.67866666666666675</cx:pt>
          <cx:pt idx="32046">0.30066666666666669</cx:pt>
          <cx:pt idx="32047">0.13966666666666666</cx:pt>
          <cx:pt idx="32048">1.3186666666666669</cx:pt>
          <cx:pt idx="32049">0.44900000000000001</cx:pt>
          <cx:pt idx="32050">0.28266666666666668</cx:pt>
          <cx:pt idx="32051">0.13733333333333334</cx:pt>
          <cx:pt idx="32052">0.13</cx:pt>
          <cx:pt idx="32053">0.25700000000000001</cx:pt>
          <cx:pt idx="32054">0.043333333333333335</cx:pt>
          <cx:pt idx="32055">0.019333333333333331</cx:pt>
          <cx:pt idx="32056">2.8082500000000001</cx:pt>
          <cx:pt idx="32057">0.31975000000000003</cx:pt>
          <cx:pt idx="32058">0.33300000000000002</cx:pt>
          <cx:pt idx="32059">0.0025000000000000001</cx:pt>
          <cx:pt idx="32060">0.0385</cx:pt>
          <cx:pt idx="32061">2.0732500000000003</cx:pt>
          <cx:pt idx="32062">0.021250000000000002</cx:pt>
          <cx:pt idx="32063">0.02</cx:pt>
          <cx:pt idx="32064">3.2998333333333338</cx:pt>
          <cx:pt idx="32065">0.34366666666666668</cx:pt>
          <cx:pt idx="32066">0.49049999999999999</cx:pt>
          <cx:pt idx="32067">0.16900000000000001</cx:pt>
          <cx:pt idx="32068">0.16433333333333336</cx:pt>
          <cx:pt idx="32069">1.9999999999999998</cx:pt>
          <cx:pt idx="32070">0.085666666666666669</cx:pt>
          <cx:pt idx="32071">0.046666666666666676</cx:pt>
          <cx:pt idx="32072">1.6896666666666671</cx:pt>
          <cx:pt idx="32073">0.34366666666666668</cx:pt>
          <cx:pt idx="32074">0.4333333333333334</cx:pt>
          <cx:pt idx="32075">0.049000000000000002</cx:pt>
          <cx:pt idx="32076">0.20600000000000002</cx:pt>
          <cx:pt idx="32077">0.4913333333333334</cx:pt>
          <cx:pt idx="32078">0.11066666666666668</cx:pt>
          <cx:pt idx="32079">0.055666666666666663</cx:pt>
          <cx:pt idx="32080">2.395833333333333</cx:pt>
          <cx:pt idx="32081">0.2525</cx:pt>
          <cx:pt idx="32082">0.20433333333333331</cx:pt>
          <cx:pt idx="32083">0.047166666666666662</cx:pt>
          <cx:pt idx="32084">0.057833333333333334</cx:pt>
          <cx:pt idx="32085">1.6225000000000003</cx:pt>
          <cx:pt idx="32086">0.11483333333333333</cx:pt>
          <cx:pt idx="32087">0.096666666666666679</cx:pt>
          <cx:pt idx="32088">5.2283333333333344</cx:pt>
          <cx:pt idx="32089">0.46700000000000003</cx:pt>
          <cx:pt idx="32090">0.91766666666666663</cx:pt>
          <cx:pt idx="32091">0.15766666666666665</cx:pt>
          <cx:pt idx="32092">0.08533333333333333</cx:pt>
          <cx:pt idx="32093">3.2643333333333335</cx:pt>
          <cx:pt idx="32094">0.23666666666666666</cx:pt>
          <cx:pt idx="32095">0.099666666666666667</cx:pt>
          <cx:pt idx="32096">3.3085</cx:pt>
          <cx:pt idx="32097">0.31925000000000003</cx:pt>
          <cx:pt idx="32098">0.27050000000000002</cx:pt>
          <cx:pt idx="32099">0.11825000000000001</cx:pt>
          <cx:pt idx="32100">0.0465</cx:pt>
          <cx:pt idx="32101">2.4297499999999999</cx:pt>
          <cx:pt idx="32102">0.044249999999999998</cx:pt>
          <cx:pt idx="32103">0.080000000000000002</cx:pt>
          <cx:pt idx="32104">2.7123333333333335</cx:pt>
          <cx:pt idx="32105">0.33966666666666667</cx:pt>
          <cx:pt idx="32106">0.40866666666666668</cx:pt>
          <cx:pt idx="32107">0.67549999999999999</cx:pt>
          <cx:pt idx="32108">0.48149999999999998</cx:pt>
          <cx:pt idx="32109">0.66300000000000003</cx:pt>
          <cx:pt idx="32110">0.076666666666666675</cx:pt>
          <cx:pt idx="32111">0.067333333333333328</cx:pt>
          <cx:pt idx="32112">2.6231666666666666</cx:pt>
          <cx:pt idx="32113">0</cx:pt>
          <cx:pt idx="32114">0.53066666666666662</cx:pt>
          <cx:pt idx="32115">0.48599999999999999</cx:pt>
          <cx:pt idx="32116">0.41350000000000003</cx:pt>
          <cx:pt idx="32117">1.0673333333333332</cx:pt>
          <cx:pt idx="32118">0.073333333333333334</cx:pt>
          <cx:pt idx="32119">0.052333333333333336</cx:pt>
          <cx:pt idx="32120">1.6160000000000001</cx:pt>
          <cx:pt idx="32121">0.26100000000000001</cx:pt>
          <cx:pt idx="32122">0.24975</cx:pt>
          <cx:pt idx="32123">0.12</cx:pt>
          <cx:pt idx="32124">0.24675</cx:pt>
          <cx:pt idx="32125">0.53100000000000003</cx:pt>
          <cx:pt idx="32126">0.1065</cx:pt>
          <cx:pt idx="32127">0.10100000000000001</cx:pt>
          <cx:pt idx="32128">2.2050000000000001</cx:pt>
          <cx:pt idx="32129">0.34975000000000001</cx:pt>
          <cx:pt idx="32130">0.81725000000000003</cx:pt>
          <cx:pt idx="32131">0.076249999999999998</cx:pt>
          <cx:pt idx="32132">0.14225000000000002</cx:pt>
          <cx:pt idx="32133">0.49875000000000003</cx:pt>
          <cx:pt idx="32134">0.28275</cx:pt>
          <cx:pt idx="32135">0.037999999999999999</cx:pt>
          <cx:pt idx="32136">3.000666666666667</cx:pt>
          <cx:pt idx="32137">0.60399999999999998</cx:pt>
          <cx:pt idx="32138">0.23400000000000001</cx:pt>
          <cx:pt idx="32139">0.26433333333333336</cx:pt>
          <cx:pt idx="32140">0.71299999999999997</cx:pt>
          <cx:pt idx="32141">0.59433333333333327</cx:pt>
          <cx:pt idx="32142">0.3183333333333333</cx:pt>
          <cx:pt idx="32143">0.27266666666666667</cx:pt>
          <cx:pt idx="32144">2.3746666666666667</cx:pt>
          <cx:pt idx="32145">0.54466666666666663</cx:pt>
          <cx:pt idx="32146">1.1373333333333333</cx:pt>
          <cx:pt idx="32147">0.158</cx:pt>
          <cx:pt idx="32148">0.17999999999999999</cx:pt>
          <cx:pt idx="32149">0.29033333333333333</cx:pt>
          <cx:pt idx="32150">0.042666666666666665</cx:pt>
          <cx:pt idx="32151">0.021666666666666667</cx:pt>
          <cx:pt idx="32152">2.3327499999999999</cx:pt>
          <cx:pt idx="32153">0.28525</cx:pt>
          <cx:pt idx="32154">0.059750000000000004</cx:pt>
          <cx:pt idx="32155">0.0025000000000000001</cx:pt>
          <cx:pt idx="32156">0.18525</cx:pt>
          <cx:pt idx="32157">1.754</cx:pt>
          <cx:pt idx="32158">0.01975</cx:pt>
          <cx:pt idx="32159">0.026249999999999999</cx:pt>
          <cx:pt idx="32160">3.2478333333333329</cx:pt>
          <cx:pt idx="32161">0.27150000000000002</cx:pt>
          <cx:pt idx="32162">0.52233333333333332</cx:pt>
          <cx:pt idx="32163">0.23283333333333334</cx:pt>
          <cx:pt idx="32164">0.184</cx:pt>
          <cx:pt idx="32165">1.8221666666666667</cx:pt>
          <cx:pt idx="32166">0.17316666666666666</cx:pt>
          <cx:pt idx="32167">0.041833333333333327</cx:pt>
          <cx:pt idx="32168">1.8226666666666669</cx:pt>
          <cx:pt idx="32169">0.42899999999999999</cx:pt>
          <cx:pt idx="32170">0.68500000000000005</cx:pt>
          <cx:pt idx="32171">0.050000000000000003</cx:pt>
          <cx:pt idx="32172">0.12333333333333334</cx:pt>
          <cx:pt idx="32173">0.33566666666666667</cx:pt>
          <cx:pt idx="32174">0.10200000000000001</cx:pt>
          <cx:pt idx="32175">0.097666666666666679</cx:pt>
          <cx:pt idx="32176">2.706</cx:pt>
          <cx:pt idx="32177">0.18583333333333335</cx:pt>
          <cx:pt idx="32178">0.60399999999999987</cx:pt>
          <cx:pt idx="32179">0.051666666666666666</cx:pt>
          <cx:pt idx="32180">0.070833333333333331</cx:pt>
          <cx:pt idx="32181">1.5855000000000001</cx:pt>
          <cx:pt idx="32182">0.16350000000000001</cx:pt>
          <cx:pt idx="32183">0.044666666666666667</cx:pt>
          <cx:pt idx="32184">4.5216666666666665</cx:pt>
          <cx:pt idx="32185">0.34833333333333333</cx:pt>
          <cx:pt idx="32186">1.0649999999999999</cx:pt>
          <cx:pt idx="32187">0.10066666666666667</cx:pt>
          <cx:pt idx="32188">0.18733333333333335</cx:pt>
          <cx:pt idx="32189">2.4449999999999998</cx:pt>
          <cx:pt idx="32190">0.19533333333333336</cx:pt>
          <cx:pt idx="32191">0.17999999999999999</cx:pt>
          <cx:pt idx="32192">3.82925</cx:pt>
          <cx:pt idx="32193">0.33800000000000002</cx:pt>
          <cx:pt idx="32194">0.20350000000000001</cx:pt>
          <cx:pt idx="32195">0.092499999999999999</cx:pt>
          <cx:pt idx="32196">0.086500000000000007</cx:pt>
          <cx:pt idx="32197">2.9235000000000002</cx:pt>
          <cx:pt idx="32198">0.126</cx:pt>
          <cx:pt idx="32199">0.059250000000000004</cx:pt>
          <cx:pt idx="32200">2.5996666666666663</cx:pt>
          <cx:pt idx="32201">0.28216666666666668</cx:pt>
          <cx:pt idx="32202">0.36983333333333335</cx:pt>
          <cx:pt idx="32203">0.78266666666666662</cx:pt>
          <cx:pt idx="32204">0.32650000000000001</cx:pt>
          <cx:pt idx="32205">0.70233333333333325</cx:pt>
          <cx:pt idx="32206">0.1055</cx:pt>
          <cx:pt idx="32207">0.030666666666666668</cx:pt>
          <cx:pt idx="32208">2.125</cx:pt>
          <cx:pt idx="32209">0</cx:pt>
          <cx:pt idx="32210">0.44616666666666671</cx:pt>
          <cx:pt idx="32211">0.36049999999999999</cx:pt>
          <cx:pt idx="32212">0.32716666666666672</cx:pt>
          <cx:pt idx="32213">0.94183333333333352</cx:pt>
          <cx:pt idx="32214">0.028000000000000001</cx:pt>
          <cx:pt idx="32215">0.021333333333333333</cx:pt>
          <cx:pt idx="32216">2.2043333333333335</cx:pt>
          <cx:pt idx="32217">0.56166666666666665</cx:pt>
          <cx:pt idx="32218">0.15733333333333335</cx:pt>
          <cx:pt idx="32219">0.17033333333333334</cx:pt>
          <cx:pt idx="32220">0.28333333333333333</cx:pt>
          <cx:pt idx="32221">0.76733333333333342</cx:pt>
          <cx:pt idx="32222">0.17366666666666666</cx:pt>
          <cx:pt idx="32223">0.090666666666666673</cx:pt>
          <cx:pt idx="32224">2.3350475000000004</cx:pt>
          <cx:pt idx="32225">0.39702499999999996</cx:pt>
          <cx:pt idx="32226">0.97467749999999997</cx:pt>
          <cx:pt idx="32227">0.046462499999999997</cx:pt>
          <cx:pt idx="32228">0.22490499999999999</cx:pt>
          <cx:pt idx="32229">0.41753750000000001</cx:pt>
          <cx:pt idx="32230">0.25892999999999999</cx:pt>
          <cx:pt idx="32231">0.015509999999999999</cx:pt>
          <cx:pt idx="32232">2.6350000000000002</cx:pt>
          <cx:pt idx="32233">0.59699999999999998</cx:pt>
          <cx:pt idx="32234">0.29233333333333339</cx:pt>
          <cx:pt idx="32235">0.27666666666666667</cx:pt>
          <cx:pt idx="32236">0.41066666666666668</cx:pt>
          <cx:pt idx="32237">0.59633333333333327</cx:pt>
          <cx:pt idx="32238">0.2563333333333333</cx:pt>
          <cx:pt idx="32239">0.20566666666666666</cx:pt>
          <cx:pt idx="32240">0.87650000000000006</cx:pt>
          <cx:pt idx="32241">0.29699999999999999</cx:pt>
          <cx:pt idx="32242">0.0935</cx:pt>
          <cx:pt idx="32243">0.089999999999999997</cx:pt>
          <cx:pt idx="32244">0.1075</cx:pt>
          <cx:pt idx="32245">0.20325000000000001</cx:pt>
          <cx:pt idx="32246">0.072749999999999995</cx:pt>
          <cx:pt idx="32247">0.012500000000000001</cx:pt>
          <cx:pt idx="32248">2.2044999999999999</cx:pt>
          <cx:pt idx="32249">0.26524999999999999</cx:pt>
          <cx:pt idx="32250">0.0135</cx:pt>
          <cx:pt idx="32251">0.065000000000000002</cx:pt>
          <cx:pt idx="32252">0.17000000000000001</cx:pt>
          <cx:pt idx="32253">1.58525</cx:pt>
          <cx:pt idx="32254">0.063750000000000001</cx:pt>
          <cx:pt idx="32255">0.041750000000000002</cx:pt>
          <cx:pt idx="32256">3.0636666666666672</cx:pt>
          <cx:pt idx="32257">0.27200000000000002</cx:pt>
          <cx:pt idx="32258">0.4356666666666667</cx:pt>
          <cx:pt idx="32259">0.21716666666666667</cx:pt>
          <cx:pt idx="32260">0.24883333333333335</cx:pt>
          <cx:pt idx="32261">1.7373333333333336</cx:pt>
          <cx:pt idx="32262">0.082833333333333328</cx:pt>
          <cx:pt idx="32263">0.069833333333333331</cx:pt>
          <cx:pt idx="32264">2.1779999999999999</cx:pt>
          <cx:pt idx="32265">0.4296666666666667</cx:pt>
          <cx:pt idx="32266">0.62166666666666659</cx:pt>
          <cx:pt idx="32267">0.251</cx:pt>
          <cx:pt idx="32268">0.2563333333333333</cx:pt>
          <cx:pt idx="32269">0.35166666666666663</cx:pt>
          <cx:pt idx="32270">0.19700000000000001</cx:pt>
          <cx:pt idx="32271">0.070666666666666669</cx:pt>
          <cx:pt idx="32272">2.3383333333333334</cx:pt>
          <cx:pt idx="32273">0.17766666666666667</cx:pt>
          <cx:pt idx="32274">0.41766666666666663</cx:pt>
          <cx:pt idx="32275">0.054166666666666669</cx:pt>
          <cx:pt idx="32276">0.083833333333333329</cx:pt>
          <cx:pt idx="32277">1.3920000000000001</cx:pt>
          <cx:pt idx="32278">0.12616666666666668</cx:pt>
          <cx:pt idx="32279">0.086833333333333332</cx:pt>
          <cx:pt idx="32280">3.6713333333333336</cx:pt>
          <cx:pt idx="32281">0.36633333333333334</cx:pt>
          <cx:pt idx="32282">0.42799999999999999</cx:pt>
          <cx:pt idx="32283">0.10133333333333333</cx:pt>
          <cx:pt idx="32284">0.35366666666666668</cx:pt>
          <cx:pt idx="32285">2.1633333333333331</cx:pt>
          <cx:pt idx="32286">0.14333333333333334</cx:pt>
          <cx:pt idx="32287">0.11533333333333333</cx:pt>
          <cx:pt idx="32288">4.2155000000000005</cx:pt>
          <cx:pt idx="32289">0.29599999999999999</cx:pt>
          <cx:pt idx="32290">0.31425000000000003</cx:pt>
          <cx:pt idx="32291">0.097250000000000003</cx:pt>
          <cx:pt idx="32292">0.0315</cx:pt>
          <cx:pt idx="32293">3.3149999999999999</cx:pt>
          <cx:pt idx="32294">0.10325000000000001</cx:pt>
          <cx:pt idx="32295">0.058250000000000003</cx:pt>
          <cx:pt idx="32296">1.8970000000000002</cx:pt>
          <cx:pt idx="32297">0.19733333333333336</cx:pt>
          <cx:pt idx="32298">0.10366666666666667</cx:pt>
          <cx:pt idx="32299">0.58883333333333343</cx:pt>
          <cx:pt idx="32300">0.38700000000000001</cx:pt>
          <cx:pt idx="32301">0.4965</cx:pt>
          <cx:pt idx="32302">0.0385</cx:pt>
          <cx:pt idx="32303">0.085166666666666654</cx:pt>
          <cx:pt idx="32304">2.8278333333333339</cx:pt>
          <cx:pt idx="32305">0</cx:pt>
          <cx:pt idx="32306">0.71099999999999997</cx:pt>
          <cx:pt idx="32307">0.3095</cx:pt>
          <cx:pt idx="32308">0.62183333333333335</cx:pt>
          <cx:pt idx="32309">1.0226666666666668</cx:pt>
          <cx:pt idx="32310">0.12483333333333334</cx:pt>
          <cx:pt idx="32311">0.037999999999999999</cx:pt>
          <cx:pt idx="32312">1.9049999999999998</cx:pt>
          <cx:pt idx="32313">0.27233333333333332</cx:pt>
          <cx:pt idx="32314">0.22333333333333336</cx:pt>
          <cx:pt idx="32315">0.35833333333333334</cx:pt>
          <cx:pt idx="32316">0.16800000000000001</cx:pt>
          <cx:pt idx="32317">0.70866666666666667</cx:pt>
          <cx:pt idx="32318">0.058000000000000003</cx:pt>
          <cx:pt idx="32319">0.11633333333333333</cx:pt>
          <cx:pt idx="32320">2.3330000000000002</cx:pt>
          <cx:pt idx="32321">0.34975000000000001</cx:pt>
          <cx:pt idx="32322">0.60775000000000001</cx:pt>
          <cx:pt idx="32323">0.127</cx:pt>
          <cx:pt idx="32324">0.10075000000000001</cx:pt>
          <cx:pt idx="32325">0.76575000000000004</cx:pt>
          <cx:pt idx="32326">0.32024999999999998</cx:pt>
          <cx:pt idx="32327">0.061749999999999999</cx:pt>
          <cx:pt idx="32328">3.2416666666666676</cx:pt>
          <cx:pt idx="32329">0.55133333333333334</cx:pt>
          <cx:pt idx="32330">0.83433333333333337</cx:pt>
          <cx:pt idx="32331">0.20500000000000002</cx:pt>
          <cx:pt idx="32332">0.65733333333333344</cx:pt>
          <cx:pt idx="32333">0.59333333333333327</cx:pt>
          <cx:pt idx="32334">0.3213333333333333</cx:pt>
          <cx:pt idx="32335">0.079000000000000001</cx:pt>
          <cx:pt idx="32336">0.75975000000000004</cx:pt>
          <cx:pt idx="32337">0.33150000000000002</cx:pt>
          <cx:pt idx="32338">0.12375</cx:pt>
          <cx:pt idx="32339">0.056250000000000001</cx:pt>
          <cx:pt idx="32340">0.1075</cx:pt>
          <cx:pt idx="32341">0.11275</cx:pt>
          <cx:pt idx="32342">0.012500000000000001</cx:pt>
          <cx:pt idx="32343">0.0155</cx:pt>
          <cx:pt idx="32344">3.3002500000000001</cx:pt>
          <cx:pt idx="32345">0.2545</cx:pt>
          <cx:pt idx="32346">0.26424999999999998</cx:pt>
          <cx:pt idx="32347">0.0025000000000000001</cx:pt>
          <cx:pt idx="32348">0.26750000000000002</cx:pt>
          <cx:pt idx="32349">2.4372500000000001</cx:pt>
          <cx:pt idx="32350">0.0465</cx:pt>
          <cx:pt idx="32351">0.02775</cx:pt>
          <cx:pt idx="32352">2.9064999999999994</cx:pt>
          <cx:pt idx="32353">0.29083333333333333</cx:pt>
          <cx:pt idx="32354">0.68233333333333324</cx:pt>
          <cx:pt idx="32355">0.14666666666666667</cx:pt>
          <cx:pt idx="32356">0.12383333333333334</cx:pt>
          <cx:pt idx="32357">1.5311666666666668</cx:pt>
          <cx:pt idx="32358">0.099166666666666667</cx:pt>
          <cx:pt idx="32359">0.032500000000000001</cx:pt>
          <cx:pt idx="32360">1.4910000000000001</cx:pt>
          <cx:pt idx="32361">0.20849999999999999</cx:pt>
          <cx:pt idx="32362">0.78749999999999998</cx:pt>
          <cx:pt idx="32363">0.066250000000000003</cx:pt>
          <cx:pt idx="32364">0.044749999999999998</cx:pt>
          <cx:pt idx="32365">0.20750000000000002</cx:pt>
          <cx:pt idx="32366">0.11775000000000001</cx:pt>
          <cx:pt idx="32367">0.058750000000000004</cx:pt>
          <cx:pt idx="32368">1.833</cx:pt>
          <cx:pt idx="32369">0.15233333333333335</cx:pt>
          <cx:pt idx="32370">0.10316666666666667</cx:pt>
          <cx:pt idx="32371">0.025666666666666667</cx:pt>
          <cx:pt idx="32372">0.061499999999999999</cx:pt>
          <cx:pt idx="32373">1.3213333333333335</cx:pt>
          <cx:pt idx="32374">0.1075</cx:pt>
          <cx:pt idx="32375">0.061499999999999999</cx:pt>
          <cx:pt idx="32376">3.3860000000000001</cx:pt>
          <cx:pt idx="32377">0.3086666666666667</cx:pt>
          <cx:pt idx="32378">0.83366666666666667</cx:pt>
          <cx:pt idx="32379">0.35433333333333333</cx:pt>
          <cx:pt idx="32380">0.067000000000000004</cx:pt>
          <cx:pt idx="32381">1.4593333333333334</cx:pt>
          <cx:pt idx="32382">0.28400000000000003</cx:pt>
          <cx:pt idx="32383">0.079000000000000001</cx:pt>
          <cx:pt idx="32384">2.6147499999999999</cx:pt>
          <cx:pt idx="32385">0.223</cx:pt>
          <cx:pt idx="32386">0.16875000000000001</cx:pt>
          <cx:pt idx="32387">0.082500000000000004</cx:pt>
          <cx:pt idx="32388">0.13975000000000001</cx:pt>
          <cx:pt idx="32389">1.907</cx:pt>
          <cx:pt idx="32390">0.059999999999999998</cx:pt>
          <cx:pt idx="32391">0.033750000000000002</cx:pt>
          <cx:pt idx="32392">2.1784999999999997</cx:pt>
          <cx:pt idx="32393">0.19816666666666666</cx:pt>
          <cx:pt idx="32394">0.3101666666666667</cx:pt>
          <cx:pt idx="32395">0.57066666666666677</cx:pt>
          <cx:pt idx="32396">0.48749999999999999</cx:pt>
          <cx:pt idx="32397">0.46150000000000002</cx:pt>
          <cx:pt idx="32398">0.076333333333333336</cx:pt>
          <cx:pt idx="32399">0.074166666666666672</cx:pt>
          <cx:pt idx="32400">2.2403333333333335</cx:pt>
          <cx:pt idx="32401">0</cx:pt>
          <cx:pt idx="32402">0.53449999999999998</cx:pt>
          <cx:pt idx="32403">0.32333333333333331</cx:pt>
          <cx:pt idx="32404">0.35766666666666669</cx:pt>
          <cx:pt idx="32405">0.94783333333333342</cx:pt>
          <cx:pt idx="32406">0.041833333333333333</cx:pt>
          <cx:pt idx="32407">0.035166666666666666</cx:pt>
          <cx:pt idx="32408">2.2946666666666671</cx:pt>
          <cx:pt idx="32409">0.3036666666666667</cx:pt>
          <cx:pt idx="32410">0.47600000000000003</cx:pt>
          <cx:pt idx="32411">0.21066666666666667</cx:pt>
          <cx:pt idx="32412">0.18533333333333335</cx:pt>
          <cx:pt idx="32413">0.86333333333333329</cx:pt>
          <cx:pt idx="32414">0.18033333333333335</cx:pt>
          <cx:pt idx="32415">0.075333333333333335</cx:pt>
          <cx:pt idx="32416">2.16825</cx:pt>
          <cx:pt idx="32417">0.29675000000000001</cx:pt>
          <cx:pt idx="32418">0.76975000000000005</cx:pt>
          <cx:pt idx="32419">0.097750000000000004</cx:pt>
          <cx:pt idx="32420">0.32450000000000001</cx:pt>
          <cx:pt idx="32421">0.36475000000000002</cx:pt>
          <cx:pt idx="32422">0.29775000000000001</cx:pt>
          <cx:pt idx="32423">0.017000000000000001</cx:pt>
          <cx:pt idx="32424">2.516</cx:pt>
          <cx:pt idx="32425">0.42366666666666669</cx:pt>
          <cx:pt idx="32426">0.35766666666666669</cx:pt>
          <cx:pt idx="32427">0.23300000000000001</cx:pt>
          <cx:pt idx="32428">0.66400000000000003</cx:pt>
          <cx:pt idx="32429">0.40299999999999997</cx:pt>
          <cx:pt idx="32430">0.29466666666666669</cx:pt>
          <cx:pt idx="32431">0.14000000000000001</cx:pt>
          <cx:pt idx="32432">0.80274999999999996</cx:pt>
          <cx:pt idx="32433">0.28775000000000001</cx:pt>
          <cx:pt idx="32434">0.058250000000000003</cx:pt>
          <cx:pt idx="32435">0.077499999999999999</cx:pt>
          <cx:pt idx="32436">0.14899999999999999</cx:pt>
          <cx:pt idx="32437">0.16</cx:pt>
          <cx:pt idx="32438">0.043750000000000004</cx:pt>
          <cx:pt idx="32439">0.026499999999999999</cx:pt>
          <cx:pt idx="32440">3.80925</cx:pt>
          <cx:pt idx="32441">0.40350000000000003</cx:pt>
          <cx:pt idx="32442">0.1295</cx:pt>
          <cx:pt idx="32443">0.10150000000000001</cx:pt>
          <cx:pt idx="32444">0.26224999999999998</cx:pt>
          <cx:pt idx="32445">2.79</cx:pt>
          <cx:pt idx="32446">0.04675</cx:pt>
          <cx:pt idx="32447">0.075749999999999998</cx:pt>
          <cx:pt idx="32448">2.754833333333333</cx:pt>
          <cx:pt idx="32449">0.29433333333333334</cx:pt>
          <cx:pt idx="32450">0.31033333333333329</cx:pt>
          <cx:pt idx="32451">0.30333333333333334</cx:pt>
          <cx:pt idx="32452">0.14733333333333334</cx:pt>
          <cx:pt idx="32453">1.6081666666666667</cx:pt>
          <cx:pt idx="32454">0.046666666666666662</cx:pt>
          <cx:pt idx="32455">0.044666666666666667</cx:pt>
          <cx:pt idx="32456">1.6567499999999999</cx:pt>
          <cx:pt idx="32457">0.27450000000000002</cx:pt>
          <cx:pt idx="32458">0.64249999999999996</cx:pt>
          <cx:pt idx="32459">0.053999999999999999</cx:pt>
          <cx:pt idx="32460">0.19425000000000001</cx:pt>
          <cx:pt idx="32461">0.32774999999999999</cx:pt>
          <cx:pt idx="32462">0.125</cx:pt>
          <cx:pt idx="32463">0.03875</cx:pt>
          <cx:pt idx="32464">2.5248333333333335</cx:pt>
          <cx:pt idx="32465">0.18216666666666667</cx:pt>
          <cx:pt idx="32466">0.26083333333333336</cx:pt>
          <cx:pt idx="32467">0.0395</cx:pt>
          <cx:pt idx="32468">0.26433333333333331</cx:pt>
          <cx:pt idx="32469">1.4328333333333332</cx:pt>
          <cx:pt idx="32470">0.17350000000000002</cx:pt>
          <cx:pt idx="32471">0.17166666666666666</cx:pt>
          <cx:pt idx="32472">3.7906666666666675</cx:pt>
          <cx:pt idx="32473">0.4433333333333333</cx:pt>
          <cx:pt idx="32474">1.4096666666666666</cx:pt>
          <cx:pt idx="32475">0.29899999999999999</cx:pt>
          <cx:pt idx="32476">0.20633333333333334</cx:pt>
          <cx:pt idx="32477">1.2576666666666667</cx:pt>
          <cx:pt idx="32478">0.10733333333333334</cx:pt>
          <cx:pt idx="32479">0.067333333333333328</cx:pt>
          <cx:pt idx="32480">2.1875</cx:pt>
          <cx:pt idx="32481">0.2485</cx:pt>
          <cx:pt idx="32482">0.038249999999999999</cx:pt>
          <cx:pt idx="32483">0.084500000000000006</cx:pt>
          <cx:pt idx="32484">0.066000000000000003</cx:pt>
          <cx:pt idx="32485">1.6625000000000001</cx:pt>
          <cx:pt idx="32486">0.04675</cx:pt>
          <cx:pt idx="32487">0.041000000000000002</cx:pt>
          <cx:pt idx="32488">2.1125000000000007</cx:pt>
          <cx:pt idx="32489">0.2225</cx:pt>
          <cx:pt idx="32490">0.72999999999999998</cx:pt>
          <cx:pt idx="32491">0.17616666666666669</cx:pt>
          <cx:pt idx="32492">0.31816666666666671</cx:pt>
          <cx:pt idx="32493">0.59116666666666673</cx:pt>
          <cx:pt idx="32494">0.041833333333333333</cx:pt>
          <cx:pt idx="32495">0.032666666666666663</cx:pt>
          <cx:pt idx="32496">1.9130150000000004</cx:pt>
          <cx:pt idx="32497">0</cx:pt>
          <cx:pt idx="32498">0.29070166666666664</cx:pt>
          <cx:pt idx="32499">0.34826166666666664</cx:pt>
          <cx:pt idx="32500">0.13542666666666664</cx:pt>
          <cx:pt idx="32501">1.0645733333333334</cx:pt>
          <cx:pt idx="32502">0.055038333333333335</cx:pt>
          <cx:pt idx="32503">0.019013333333333333</cx:pt>
          <cx:pt idx="32504">2.4783333333333331</cx:pt>
          <cx:pt idx="32505">0.46966666666666668</cx:pt>
          <cx:pt idx="32506">0.36433333333333334</cx:pt>
          <cx:pt idx="32507">0.19400000000000001</cx:pt>
          <cx:pt idx="32508">0.315</cx:pt>
          <cx:pt idx="32509">0.81300000000000006</cx:pt>
          <cx:pt idx="32510">0.20500000000000002</cx:pt>
          <cx:pt idx="32511">0.11733333333333333</cx:pt>
          <cx:pt idx="32512">1.9157500000000001</cx:pt>
          <cx:pt idx="32513">0.33474999999999999</cx:pt>
          <cx:pt idx="32514">0.36549999999999999</cx:pt>
          <cx:pt idx="32515">0.098500000000000004</cx:pt>
          <cx:pt idx="32516">0.27400000000000002</cx:pt>
          <cx:pt idx="32517">0.56525000000000003</cx:pt>
          <cx:pt idx="32518">0.25575000000000003</cx:pt>
          <cx:pt idx="32519">0.021999999999999999</cx:pt>
          <cx:pt idx="32520">3.3166666666666664</cx:pt>
          <cx:pt idx="32521">0.56433333333333335</cx:pt>
          <cx:pt idx="32522">0.88233333333333352</cx:pt>
          <cx:pt idx="32523">0.33866666666666667</cx:pt>
          <cx:pt idx="32524">0.49533333333333335</cx:pt>
          <cx:pt idx="32525">0.69266666666666676</cx:pt>
          <cx:pt idx="32526">0.27866666666666667</cx:pt>
          <cx:pt idx="32527">0.064666666666666678</cx:pt>
          <cx:pt idx="32528">1.4746899999999998</cx:pt>
          <cx:pt idx="32529">0.47132666666666667</cx:pt>
          <cx:pt idx="32530">0.19346666666666668</cx:pt>
          <cx:pt idx="32531">0.10841000000000001</cx:pt>
          <cx:pt idx="32532">0.18712999999999999</cx:pt>
          <cx:pt idx="32533">0.34023666666666669</cx:pt>
          <cx:pt idx="32534">0.082056666666666653</cx:pt>
          <cx:pt idx="32535">0.09206333333333333</cx:pt>
          <cx:pt idx="32536">3.6190000000000002</cx:pt>
          <cx:pt idx="32537">0.52349999999999997</cx:pt>
          <cx:pt idx="32538">0.098000000000000004</cx:pt>
          <cx:pt idx="32539">0.044499999999999998</cx:pt>
          <cx:pt idx="32540">0.10625</cx:pt>
          <cx:pt idx="32541">2.78925</cx:pt>
          <cx:pt idx="32542">0.014999999999999999</cx:pt>
          <cx:pt idx="32543">0.042500000000000003</cx:pt>
          <cx:pt idx="32544">3.3931666666666676</cx:pt>
          <cx:pt idx="32545">0.40183333333333332</cx:pt>
          <cx:pt idx="32546">0.39650000000000002</cx:pt>
          <cx:pt idx="32547">0.43533333333333335</cx:pt>
          <cx:pt idx="32548">0.20116666666666666</cx:pt>
          <cx:pt idx="32549">1.8599999999999999</cx:pt>
          <cx:pt idx="32550">0.053833333333333337</cx:pt>
          <cx:pt idx="32551">0.044499999999999998</cx:pt>
          <cx:pt idx="32552">1.3900000000000001</cx:pt>
          <cx:pt idx="32553">0.36599999999999999</cx:pt>
          <cx:pt idx="32554">0.35525000000000001</cx:pt>
          <cx:pt idx="32555">0.041500000000000002</cx:pt>
          <cx:pt idx="32556">0.10975</cx:pt>
          <cx:pt idx="32557">0.36549999999999999</cx:pt>
          <cx:pt idx="32558">0.1055</cx:pt>
          <cx:pt idx="32559">0.0465</cx:pt>
          <cx:pt idx="32560">2.7228333333333334</cx:pt>
          <cx:pt idx="32561">0.27900000000000003</cx:pt>
          <cx:pt idx="32562">0.11550000000000001</cx:pt>
          <cx:pt idx="32563">0.075166666666666673</cx:pt>
          <cx:pt idx="32564">0.26850000000000002</cx:pt>
          <cx:pt idx="32565">1.7151666666666667</cx:pt>
          <cx:pt idx="32566">0.20916666666666667</cx:pt>
          <cx:pt idx="32567">0.060333333333333336</cx:pt>
          <cx:pt idx="32568">3.0906666666666665</cx:pt>
          <cx:pt idx="32569">0.4373333333333333</cx:pt>
          <cx:pt idx="32570">0.1866666666666667</cx:pt>
          <cx:pt idx="32571">0.193</cx:pt>
          <cx:pt idx="32572">0.26066666666666671</cx:pt>
          <cx:pt idx="32573">1.9113333333333333</cx:pt>
          <cx:pt idx="32574">0.078666666666666676</cx:pt>
          <cx:pt idx="32575">0.023</cx:pt>
          <cx:pt idx="32576">3.0474999999999999</cx:pt>
          <cx:pt idx="32577">0.43125000000000002</cx:pt>
          <cx:pt idx="32578">0.309</cx:pt>
          <cx:pt idx="32579">0.16525000000000001</cx:pt>
          <cx:pt idx="32580">0.047500000000000001</cx:pt>
          <cx:pt idx="32581">2.0045000000000002</cx:pt>
          <cx:pt idx="32582">0.029250000000000002</cx:pt>
          <cx:pt idx="32583">0.060749999999999998</cx:pt>
          <cx:pt idx="32584">2.2471666666666668</cx:pt>
          <cx:pt idx="32585">0.34433333333333332</cx:pt>
          <cx:pt idx="32586">0.56833333333333336</cx:pt>
          <cx:pt idx="32587">0.16916666666666666</cx:pt>
          <cx:pt idx="32588">0.35449999999999998</cx:pt>
          <cx:pt idx="32589">0.68216666666666681</cx:pt>
          <cx:pt idx="32590">0.066333333333333327</cx:pt>
          <cx:pt idx="32591">0.062333333333333338</cx:pt>
          <cx:pt idx="32592">2.7340000000000004</cx:pt>
          <cx:pt idx="32593">0</cx:pt>
          <cx:pt idx="32594">0.63316666666666677</cx:pt>
          <cx:pt idx="32595">0.39250000000000002</cx:pt>
          <cx:pt idx="32596">0.312</cx:pt>
          <cx:pt idx="32597">1.2523333333333333</cx:pt>
          <cx:pt idx="32598">0.095833333333333326</cx:pt>
          <cx:pt idx="32599">0.048166666666666663</cx:pt>
          <cx:pt idx="32600">2.3843333333333332</cx:pt>
          <cx:pt idx="32601">0.48099999999999998</cx:pt>
          <cx:pt idx="32602">0.222</cx:pt>
          <cx:pt idx="32603">0.28533333333333338</cx:pt>
          <cx:pt idx="32604">0.25433333333333336</cx:pt>
          <cx:pt idx="32605">0.80166666666666675</cx:pt>
          <cx:pt idx="32606">0.19266666666666665</cx:pt>
          <cx:pt idx="32607">0.14733333333333334</cx:pt>
          <cx:pt idx="32608">3.3645</cx:pt>
          <cx:pt idx="32609">0.48875000000000002</cx:pt>
          <cx:pt idx="32610">1.1072500000000001</cx:pt>
          <cx:pt idx="32611">0.13750000000000001</cx:pt>
          <cx:pt idx="32612">0.31625000000000003</cx:pt>
          <cx:pt idx="32613">0.95200000000000007</cx:pt>
          <cx:pt idx="32614">0.32974999999999999</cx:pt>
          <cx:pt idx="32615">0.033000000000000002</cx:pt>
          <cx:pt idx="32616">3.1123333333333334</cx:pt>
          <cx:pt idx="32617">0.70066666666666666</cx:pt>
          <cx:pt idx="32618">0.48000000000000009</cx:pt>
          <cx:pt idx="32619">0.28966666666666668</cx:pt>
          <cx:pt idx="32620">0.376</cx:pt>
          <cx:pt idx="32621">0.73099999999999998</cx:pt>
          <cx:pt idx="32622">0.36433333333333334</cx:pt>
          <cx:pt idx="32623">0.17066666666666666</cx:pt>
          <cx:pt idx="32624">1.8870000000000002</cx:pt>
          <cx:pt idx="32625">0.57000000000000006</cx:pt>
          <cx:pt idx="32626">0.37633333333333335</cx:pt>
          <cx:pt idx="32627">0.19266666666666665</cx:pt>
          <cx:pt idx="32628">0.27600000000000002</cx:pt>
          <cx:pt idx="32629">0.39900000000000002</cx:pt>
          <cx:pt idx="32630">0.050333333333333334</cx:pt>
          <cx:pt idx="32631">0.022666666666666668</cx:pt>
          <cx:pt idx="32632">3.4605000000000001</cx:pt>
          <cx:pt idx="32633">0.36625000000000002</cx:pt>
          <cx:pt idx="32634">0.0385</cx:pt>
          <cx:pt idx="32635">0.036000000000000004</cx:pt>
          <cx:pt idx="32636">0.05425</cx:pt>
          <cx:pt idx="32637">2.8140000000000001</cx:pt>
          <cx:pt idx="32638">0.0062500000000000003</cx:pt>
          <cx:pt idx="32639">0.14524999999999999</cx:pt>
          <cx:pt idx="32640">3.4551666666666665</cx:pt>
          <cx:pt idx="32641">0.36633333333333334</cx:pt>
          <cx:pt idx="32642">0.63983333333333337</cx:pt>
          <cx:pt idx="32643">0.25466666666666665</cx:pt>
          <cx:pt idx="32644">0.17616666666666667</cx:pt>
          <cx:pt idx="32645">1.8981666666666668</cx:pt>
          <cx:pt idx="32646">0.098000000000000004</cx:pt>
          <cx:pt idx="32647">0.021999999999999999</cx:pt>
          <cx:pt idx="32648">1.6147500000000001</cx:pt>
          <cx:pt idx="32649">0.41050000000000003</cx:pt>
          <cx:pt idx="32650">0.43225000000000002</cx:pt>
          <cx:pt idx="32651">0.036000000000000004</cx:pt>
          <cx:pt idx="32652">0.083000000000000004</cx:pt>
          <cx:pt idx="32653">0.50700000000000001</cx:pt>
          <cx:pt idx="32654">0.058000000000000003</cx:pt>
          <cx:pt idx="32655">0.087999999999999995</cx:pt>
          <cx:pt idx="32656">2.7429999999999999</cx:pt>
          <cx:pt idx="32657">0.32400000000000001</cx:pt>
          <cx:pt idx="32658">0.27283333333333332</cx:pt>
          <cx:pt idx="32659">0.014999999999999999</cx:pt>
          <cx:pt idx="32660">0.14499999999999999</cx:pt>
          <cx:pt idx="32661">1.7948333333333333</cx:pt>
          <cx:pt idx="32662">0.11850000000000001</cx:pt>
          <cx:pt idx="32663">0.072833333333333333</cx:pt>
          <cx:pt idx="32664">7.6456666666666653</cx:pt>
          <cx:pt idx="32665">0.57899999999999996</cx:pt>
          <cx:pt idx="32666">0.94766666666666666</cx:pt>
          <cx:pt idx="32667">0.63533333333333331</cx:pt>
          <cx:pt idx="32668">0.36333333333333334</cx:pt>
          <cx:pt idx="32669">4.9396666666666658</cx:pt>
          <cx:pt idx="32670">0.13533333333333333</cx:pt>
          <cx:pt idx="32671">0.045333333333333337</cx:pt>
          <cx:pt idx="32672">4.1669999999999998</cx:pt>
          <cx:pt idx="32673">0.38025000000000003</cx:pt>
          <cx:pt idx="32674">0.10525</cx:pt>
          <cx:pt idx="32675">0.1245</cx:pt>
          <cx:pt idx="32676">0.083500000000000005</cx:pt>
          <cx:pt idx="32677">3.327</cx:pt>
          <cx:pt idx="32678">0.10775</cx:pt>
          <cx:pt idx="32679">0.03875</cx:pt>
          <cx:pt idx="32680">2.5121666666666669</cx:pt>
          <cx:pt idx="32681">0.32516666666666671</cx:pt>
          <cx:pt idx="32682">0.76866666666666672</cx:pt>
          <cx:pt idx="32683">0.17783333333333334</cx:pt>
          <cx:pt idx="32684">0.41833333333333333</cx:pt>
          <cx:pt idx="32685">0.76200000000000001</cx:pt>
          <cx:pt idx="32686">0.038166666666666668</cx:pt>
          <cx:pt idx="32687">0.021999999999999999</cx:pt>
          <cx:pt idx="32688">2.927</cx:pt>
          <cx:pt idx="32689">0</cx:pt>
          <cx:pt idx="32690">0.63533333333333331</cx:pt>
          <cx:pt idx="32691">0.50550000000000006</cx:pt>
          <cx:pt idx="32692">0.3661666666666667</cx:pt>
          <cx:pt idx="32693">1.2898333333333334</cx:pt>
          <cx:pt idx="32694">0.070666666666666669</cx:pt>
          <cx:pt idx="32695">0.059500000000000004</cx:pt>
          <cx:pt idx="32696">1.63975</cx:pt>
          <cx:pt idx="32697">0.29975000000000002</cx:pt>
          <cx:pt idx="32698">0.090999999999999998</cx:pt>
          <cx:pt idx="32699">0.182</cx:pt>
          <cx:pt idx="32700">0.091749999999999998</cx:pt>
          <cx:pt idx="32701">0.77449999999999997</cx:pt>
          <cx:pt idx="32702">0.112</cx:pt>
          <cx:pt idx="32703">0.088749999999999996</cx:pt>
          <cx:pt idx="32704">2.6480000000000001</cx:pt>
          <cx:pt idx="32705">0.39724999999999999</cx:pt>
          <cx:pt idx="32706">0.57750000000000001</cx:pt>
          <cx:pt idx="32707">0.14275000000000002</cx:pt>
          <cx:pt idx="32708">0.26874999999999999</cx:pt>
          <cx:pt idx="32709">0.89875000000000005</cx:pt>
          <cx:pt idx="32710">0.3125</cx:pt>
          <cx:pt idx="32711">0.050500000000000003</cx:pt>
          <cx:pt idx="32712">3.4433333333333334</cx:pt>
          <cx:pt idx="32713">0.7426666666666667</cx:pt>
          <cx:pt idx="32714">1.0249999999999999</cx:pt>
          <cx:pt idx="32715">0.16400000000000001</cx:pt>
          <cx:pt idx="32716">0.42333333333333334</cx:pt>
          <cx:pt idx="32717">0.67500000000000004</cx:pt>
          <cx:pt idx="32718">0.26466666666666672</cx:pt>
          <cx:pt idx="32719">0.14866666666666667</cx:pt>
          <cx:pt idx="32720">1.6363333333333334</cx:pt>
          <cx:pt idx="32721">0.52133333333333343</cx:pt>
          <cx:pt idx="32722">0.503</cx:pt>
          <cx:pt idx="32723">0.082000000000000003</cx:pt>
          <cx:pt idx="32724">0.107</cx:pt>
          <cx:pt idx="32725">0.36933333333333335</cx:pt>
          <cx:pt idx="32726">0.025666666666666667</cx:pt>
          <cx:pt idx="32727">0.028000000000000001</cx:pt>
          <cx:pt idx="32728">2.6575000000000002</cx:pt>
          <cx:pt idx="32729">0.33300000000000002</cx:pt>
          <cx:pt idx="32730">0.15375</cx:pt>
          <cx:pt idx="32731">0.0022500000000000003</cx:pt>
          <cx:pt idx="32732">0.27675</cx:pt>
          <cx:pt idx="32733">1.82175</cx:pt>
          <cx:pt idx="32734">0.029750000000000002</cx:pt>
          <cx:pt idx="32735">0.040250000000000001</cx:pt>
          <cx:pt idx="32736">3.2693333333333334</cx:pt>
          <cx:pt idx="32737">0.3656666666666667</cx:pt>
          <cx:pt idx="32738">0.83083333333333342</cx:pt>
          <cx:pt idx="32739">0.089333333333333334</cx:pt>
          <cx:pt idx="32740">0.14433333333333334</cx:pt>
          <cx:pt idx="32741">1.7511666666666668</cx:pt>
          <cx:pt idx="32742">0.057666666666666665</cx:pt>
          <cx:pt idx="32743">0.030333333333333334</cx:pt>
          <cx:pt idx="32744">1.12625</cx:pt>
          <cx:pt idx="32745">0.30425000000000002</cx:pt>
          <cx:pt idx="32746">0.095500000000000002</cx:pt>
          <cx:pt idx="32747">0.058250000000000003</cx:pt>
          <cx:pt idx="32748">0.11975000000000001</cx:pt>
          <cx:pt idx="32749">0.42775000000000002</cx:pt>
          <cx:pt idx="32750">0.074749999999999997</cx:pt>
          <cx:pt idx="32751">0.045999999999999999</cx:pt>
          <cx:pt idx="32752">2.7038333333333329</cx:pt>
          <cx:pt idx="32753">0.26333333333333331</cx:pt>
          <cx:pt idx="32754">0.38300000000000001</cx:pt>
          <cx:pt idx="32755">0.035833333333333335</cx:pt>
          <cx:pt idx="32756">0.02416666666666667</cx:pt>
          <cx:pt idx="32757">1.7851666666666666</cx:pt>
          <cx:pt idx="32758">0.16450000000000001</cx:pt>
          <cx:pt idx="32759">0.047833333333333339</cx:pt>
          <cx:pt idx="32760">5.2220000000000004</cx:pt>
          <cx:pt idx="32761">0.49633333333333335</cx:pt>
          <cx:pt idx="32762">0.67200000000000004</cx:pt>
          <cx:pt idx="32763">0.40533333333333332</cx:pt>
          <cx:pt idx="32764">0.125</cx:pt>
          <cx:pt idx="32765">3.3103333333333333</cx:pt>
          <cx:pt idx="32766">0.14599999999999999</cx:pt>
          <cx:pt idx="32767">0.067000000000000004</cx:pt>
          <cx:pt idx="32768">4.0845000000000002</cx:pt>
          <cx:pt idx="32769">0.36125000000000002</cx:pt>
          <cx:pt idx="32770">0.055750000000000001</cx:pt>
          <cx:pt idx="32771">0.085750000000000007</cx:pt>
          <cx:pt idx="32772">0.047750000000000001</cx:pt>
          <cx:pt idx="32773">3.4237500000000001</cx:pt>
          <cx:pt idx="32774">0.078750000000000001</cx:pt>
          <cx:pt idx="32775">0.0315</cx:pt>
          <cx:pt idx="32776">2.0080500000000003</cx:pt>
          <cx:pt idx="32777">0.35624666666666666</cx:pt>
          <cx:pt idx="32778">0.4965116666666668</cx:pt>
          <cx:pt idx="32779">0.18345</cx:pt>
          <cx:pt idx="32780">0.20564333333333332</cx:pt>
          <cx:pt idx="32781">0.69314833333333337</cx:pt>
          <cx:pt idx="32782">0.017511666666666668</cx:pt>
          <cx:pt idx="32783">0.055538333333333335</cx:pt>
          <cx:pt idx="32784">2.8500000000000005</cx:pt>
          <cx:pt idx="32785">0</cx:pt>
          <cx:pt idx="32786">0.67600000000000005</cx:pt>
          <cx:pt idx="32787">0.43033333333333335</cx:pt>
          <cx:pt idx="32788">0.3168333333333333</cx:pt>
          <cx:pt idx="32789">1.365</cx:pt>
          <cx:pt idx="32790">0.020333333333333332</cx:pt>
          <cx:pt idx="32791">0.041500000000000002</cx:pt>
          <cx:pt idx="32792">2.3710166666666668</cx:pt>
          <cx:pt idx="32793">0.49467666666666671</cx:pt>
          <cx:pt idx="32794">0.32555999999999996</cx:pt>
          <cx:pt idx="32795">0.4283366666666667</cx:pt>
          <cx:pt idx="32796">0.10173666666666667</cx:pt>
          <cx:pt idx="32797">0.75718999999999992</cx:pt>
          <cx:pt idx="32798">0.17712333333333333</cx:pt>
          <cx:pt idx="32799">0.086393333333333336</cx:pt>
          <cx:pt idx="32800">2.8747500000000001</cx:pt>
          <cx:pt idx="32801">0.432</cx:pt>
          <cx:pt idx="32802">0.58550000000000002</cx:pt>
          <cx:pt idx="32803">0.12425</cx:pt>
          <cx:pt idx="32804">0.30275000000000002</cx:pt>
          <cx:pt idx="32805">1.0785</cx:pt>
          <cx:pt idx="32806">0.32450000000000001</cx:pt>
          <cx:pt idx="32807">0.02725</cx:pt>
          <cx:pt idx="32808">2.7163333333333335</cx:pt>
          <cx:pt idx="32809">0.65266666666666662</cx:pt>
          <cx:pt idx="32810">0.38366666666666666</cx:pt>
          <cx:pt idx="32811">0.19233333333333333</cx:pt>
          <cx:pt idx="32812">0.54866666666666664</cx:pt>
          <cx:pt idx="32813">0.54800000000000004</cx:pt>
          <cx:pt idx="32814">0.23200000000000001</cx:pt>
          <cx:pt idx="32815">0.159</cx:pt>
          <cx:pt idx="32816">1.6800000000000002</cx:pt>
          <cx:pt idx="32817">0.48266666666666669</cx:pt>
          <cx:pt idx="32818">0.46100000000000002</cx:pt>
          <cx:pt idx="32819">0.10566666666666667</cx:pt>
          <cx:pt idx="32820">0.18366666666666667</cx:pt>
          <cx:pt idx="32821">0.38933333333333331</cx:pt>
          <cx:pt idx="32822">0.036000000000000004</cx:pt>
          <cx:pt idx="32823">0.021666666666666667</cx:pt>
          <cx:pt idx="32824">2.7432500000000002</cx:pt>
          <cx:pt idx="32825">0.35349999999999998</cx:pt>
          <cx:pt idx="32826">0.071250000000000008</cx:pt>
          <cx:pt idx="32827">0.0025000000000000001</cx:pt>
          <cx:pt idx="32828">0.108</cx:pt>
          <cx:pt idx="32829">2.1647500000000002</cx:pt>
          <cx:pt idx="32830">0.018749999999999999</cx:pt>
          <cx:pt idx="32831">0.024500000000000001</cx:pt>
          <cx:pt idx="32832">3.5140000000000002</cx:pt>
          <cx:pt idx="32833">0.38116666666666671</cx:pt>
          <cx:pt idx="32834">0.45316666666666666</cx:pt>
          <cx:pt idx="32835">0.073333333333333334</cx:pt>
          <cx:pt idx="32836">0.161</cx:pt>
          <cx:pt idx="32837">2.3556666666666666</cx:pt>
          <cx:pt idx="32838">0.064666666666666678</cx:pt>
          <cx:pt idx="32839">0.025000000000000001</cx:pt>
          <cx:pt idx="32840">1.4677500000000001</cx:pt>
          <cx:pt idx="32841">0.31875000000000003</cx:pt>
          <cx:pt idx="32842">0.26724999999999999</cx:pt>
          <cx:pt idx="32843">0.043750000000000004</cx:pt>
          <cx:pt idx="32844">0.17774999999999999</cx:pt>
          <cx:pt idx="32845">0.51449999999999996</cx:pt>
          <cx:pt idx="32846">0.086250000000000007</cx:pt>
          <cx:pt idx="32847">0.059500000000000004</cx:pt>
          <cx:pt idx="32848">2.5699999999999998</cx:pt>
          <cx:pt idx="32849">0.27700000000000002</cx:pt>
          <cx:pt idx="32850">0.39383333333333337</cx:pt>
          <cx:pt idx="32851">0.051666666666666666</cx:pt>
          <cx:pt idx="32852">0.08216666666666668</cx:pt>
          <cx:pt idx="32853">1.5445</cx:pt>
          <cx:pt idx="32854">0.1525</cx:pt>
          <cx:pt idx="32855">0.068333333333333329</cx:pt>
          <cx:pt idx="32856">5.129999999999999</cx:pt>
          <cx:pt idx="32857">0.57500000000000007</cx:pt>
          <cx:pt idx="32858">0.502</cx:pt>
          <cx:pt idx="32859">0.41633333333333333</cx:pt>
          <cx:pt idx="32860">0.068000000000000005</cx:pt>
          <cx:pt idx="32861">3.3236666666666665</cx:pt>
          <cx:pt idx="32862">0.13633333333333333</cx:pt>
          <cx:pt idx="32863">0.10866666666666668</cx:pt>
          <cx:pt idx="32864">4.6602500000000004</cx:pt>
          <cx:pt idx="32865">0.32924999999999999</cx:pt>
          <cx:pt idx="32866">0.069750000000000006</cx:pt>
          <cx:pt idx="32867">0.091749999999999998</cx:pt>
          <cx:pt idx="32868">0.13750000000000001</cx:pt>
          <cx:pt idx="32869">3.8892500000000001</cx:pt>
          <cx:pt idx="32870">0.10400000000000001</cx:pt>
          <cx:pt idx="32871">0.03875</cx:pt>
          <cx:pt idx="32872">2.0060000000000002</cx:pt>
          <cx:pt idx="32873">0.3136666666666667</cx:pt>
          <cx:pt idx="32874">0.34300000000000003</cx:pt>
          <cx:pt idx="32875">0.17716666666666669</cx:pt>
          <cx:pt idx="32876">0.30066666666666669</cx:pt>
          <cx:pt idx="32877">0.76116666666666666</cx:pt>
          <cx:pt idx="32878">0.088833333333333334</cx:pt>
          <cx:pt idx="32879">0.021500000000000002</cx:pt>
          <cx:pt idx="32880">3.0183333333333335</cx:pt>
          <cx:pt idx="32881">0</cx:pt>
          <cx:pt idx="32882">0.82350000000000001</cx:pt>
          <cx:pt idx="32883">0.50450000000000006</cx:pt>
          <cx:pt idx="32884">0.39550000000000002</cx:pt>
          <cx:pt idx="32885">1.1793333333333333</cx:pt>
          <cx:pt idx="32886">0.090499999999999997</cx:pt>
          <cx:pt idx="32887">0.025000000000000001</cx:pt>
          <cx:pt idx="32888">2.6439999999999997</cx:pt>
          <cx:pt idx="32889">0.4356666666666667</cx:pt>
          <cx:pt idx="32890">0.64533333333333331</cx:pt>
          <cx:pt idx="32891">0.56833333333333336</cx:pt>
          <cx:pt idx="32892">0.072000000000000008</cx:pt>
          <cx:pt idx="32893">0.72899999999999998</cx:pt>
          <cx:pt idx="32894">0.08266666666666668</cx:pt>
          <cx:pt idx="32895">0.111</cx:pt>
          <cx:pt idx="32896">3.5372500000000002</cx:pt>
          <cx:pt idx="32897">0.42275000000000001</cx:pt>
          <cx:pt idx="32898">1.55175</cx:pt>
          <cx:pt idx="32899">0.13575000000000001</cx:pt>
          <cx:pt idx="32900">0.12</cx:pt>
          <cx:pt idx="32901">0.95200000000000007</cx:pt>
          <cx:pt idx="32902">0.30375000000000002</cx:pt>
          <cx:pt idx="32903">0.051250000000000004</cx:pt>
          <cx:pt idx="32904">3.2696666666666672</cx:pt>
          <cx:pt idx="32905">0.66866666666666663</cx:pt>
          <cx:pt idx="32906">0.74033333333333329</cx:pt>
          <cx:pt idx="32907">0.4356666666666667</cx:pt>
          <cx:pt idx="32908">0.33300000000000002</cx:pt>
          <cx:pt idx="32909">0.65300000000000002</cx:pt>
          <cx:pt idx="32910">0.24299999999999999</cx:pt>
          <cx:pt idx="32911">0.19600000000000001</cx:pt>
          <cx:pt idx="32912">1.3800000000000003</cx:pt>
          <cx:pt idx="32913">0.4996666666666667</cx:pt>
          <cx:pt idx="32914">0.25466666666666671</cx:pt>
          <cx:pt idx="32915">0.083333333333333329</cx:pt>
          <cx:pt idx="32916">0.10000000000000001</cx:pt>
          <cx:pt idx="32917">0.41666666666666669</cx:pt>
          <cx:pt idx="32918">0.011666666666666665</cx:pt>
          <cx:pt idx="32919">0.014</cx:pt>
          <cx:pt idx="32920">1.71025</cx:pt>
          <cx:pt idx="32921">0.19775000000000001</cx:pt>
          <cx:pt idx="32922">0.24374999999999999</cx:pt>
          <cx:pt idx="32923">0.0022500000000000003</cx:pt>
          <cx:pt idx="32924">0.19075</cx:pt>
          <cx:pt idx="32925">1.0317499999999999</cx:pt>
          <cx:pt idx="32926">0.017000000000000001</cx:pt>
          <cx:pt idx="32927">0.027</cx:pt>
          <cx:pt idx="32928">2.7721666666666671</cx:pt>
          <cx:pt idx="32929">0.19233333333333336</cx:pt>
          <cx:pt idx="32930">0.70050000000000012</cx:pt>
          <cx:pt idx="32931">0.12216666666666667</cx:pt>
          <cx:pt idx="32932">0.1125</cx:pt>
          <cx:pt idx="32933">1.5468333333333335</cx:pt>
          <cx:pt idx="32934">0.057000000000000002</cx:pt>
          <cx:pt idx="32935">0.04083333333333334</cx:pt>
          <cx:pt idx="32936">0.93174999999999997</cx:pt>
          <cx:pt idx="32937">0.1905</cx:pt>
          <cx:pt idx="32938">0.28600000000000003</cx:pt>
          <cx:pt idx="32939">0.0082500000000000004</cx:pt>
          <cx:pt idx="32940">0.061249999999999999</cx:pt>
          <cx:pt idx="32941">0.254</cx:pt>
          <cx:pt idx="32942">0.070750000000000007</cx:pt>
          <cx:pt idx="32943">0.060999999999999999</cx:pt>
          <cx:pt idx="32944">1.9446666666666668</cx:pt>
          <cx:pt idx="32945">0.15833333333333335</cx:pt>
          <cx:pt idx="32946">0.25266666666666671</cx:pt>
          <cx:pt idx="32947">0.044499999999999998</cx:pt>
          <cx:pt idx="32948">0.11950000000000001</cx:pt>
          <cx:pt idx="32949">1.1711666666666667</cx:pt>
          <cx:pt idx="32950">0.14433333333333334</cx:pt>
          <cx:pt idx="32951">0.054166666666666669</cx:pt>
          <cx:pt idx="32952">4.1320000000000006</cx:pt>
          <cx:pt idx="32953">0.36799999999999999</cx:pt>
          <cx:pt idx="32954">1.282</cx:pt>
          <cx:pt idx="32955">0.41833333333333333</cx:pt>
          <cx:pt idx="32956">0.40500000000000003</cx:pt>
          <cx:pt idx="32957">1.216</cx:pt>
          <cx:pt idx="32958">0.28666666666666668</cx:pt>
          <cx:pt idx="32959">0.156</cx:pt>
          <cx:pt idx="32960">2.8545000000000003</cx:pt>
          <cx:pt idx="32961">0.16775000000000001</cx:pt>
          <cx:pt idx="32962">0.090999999999999998</cx:pt>
          <cx:pt idx="32963">0.155</cx:pt>
          <cx:pt idx="32964">0.10725</cx:pt>
          <cx:pt idx="32965">2.2317499999999999</cx:pt>
          <cx:pt idx="32966">0.044749999999999998</cx:pt>
          <cx:pt idx="32967">0.057000000000000002</cx:pt>
          <cx:pt idx="32968">2.0869999999999997</cx:pt>
          <cx:pt idx="32969">0.34100000000000003</cx:pt>
          <cx:pt idx="32970">0.56283333333333341</cx:pt>
          <cx:pt idx="32971">0.15133333333333335</cx:pt>
          <cx:pt idx="32972">0.40183333333333332</cx:pt>
          <cx:pt idx="32973">0.50416666666666665</cx:pt>
          <cx:pt idx="32974">0.093166666666666675</cx:pt>
          <cx:pt idx="32975">0.032666666666666663</cx:pt>
          <cx:pt idx="32976">1.4359999999999999</cx:pt>
          <cx:pt idx="32977">0</cx:pt>
          <cx:pt idx="32978">0.2141666666666667</cx:pt>
          <cx:pt idx="32979">0.316</cx:pt>
          <cx:pt idx="32980">0.33116666666666672</cx:pt>
          <cx:pt idx="32981">0.56700000000000006</cx:pt>
          <cx:pt idx="32982">0.0040000000000000001</cx:pt>
          <cx:pt idx="32983">0.0036666666666666666</cx:pt>
          <cx:pt idx="32984">2.3703333333333334</cx:pt>
          <cx:pt idx="32985">0.23733333333333334</cx:pt>
          <cx:pt idx="32986">0.87933333333333341</cx:pt>
          <cx:pt idx="32987">0.47200000000000003</cx:pt>
          <cx:pt idx="32988">0.16900000000000001</cx:pt>
          <cx:pt idx="32989">0.45366666666666666</cx:pt>
          <cx:pt idx="32990">0.050000000000000003</cx:pt>
          <cx:pt idx="32991">0.109</cx:pt>
          <cx:pt idx="32992">2.3925000000000001</cx:pt>
          <cx:pt idx="32993">0.28650000000000003</cx:pt>
          <cx:pt idx="32994">0.91625000000000001</cx:pt>
          <cx:pt idx="32995">0.086000000000000007</cx:pt>
          <cx:pt idx="32996">0.15775</cx:pt>
          <cx:pt idx="32997">0.61950000000000005</cx:pt>
          <cx:pt idx="32998">0.29825000000000002</cx:pt>
          <cx:pt idx="32999">0.028250000000000001</cx:pt>
          <cx:pt idx="33000">2.6103333333333336</cx:pt>
          <cx:pt idx="33001">0.41533333333333333</cx:pt>
          <cx:pt idx="33002">0.54533333333333334</cx:pt>
          <cx:pt idx="33003">0.18366666666666667</cx:pt>
          <cx:pt idx="33004">0.61966666666666659</cx:pt>
          <cx:pt idx="33005">0.28233333333333333</cx:pt>
          <cx:pt idx="33006">0.28000000000000003</cx:pt>
          <cx:pt idx="33007">0.28400000000000003</cx:pt>
          <cx:pt idx="33008">1.5666666666666667</cx:pt>
          <cx:pt idx="33009">0.376</cx:pt>
          <cx:pt idx="33010">0.39200000000000002</cx:pt>
          <cx:pt idx="33011">0.13833333333333334</cx:pt>
          <cx:pt idx="33012">0.27800000000000002</cx:pt>
          <cx:pt idx="33013">0.33533333333333332</cx:pt>
          <cx:pt idx="33014">0.016333333333333332</cx:pt>
          <cx:pt idx="33015">0.030666666666666668</cx:pt>
          <cx:pt idx="33016">3.2906666666666671</cx:pt>
          <cx:pt idx="33017">0.32100000000000001</cx:pt>
          <cx:pt idx="33018">0.214</cx:pt>
          <cx:pt idx="33019">0.0026666666666666666</cx:pt>
          <cx:pt idx="33020">0.11733333333333333</cx:pt>
          <cx:pt idx="33021">2.488</cx:pt>
          <cx:pt idx="33022">0.043666666666666666</cx:pt>
          <cx:pt idx="33023">0.10400000000000001</cx:pt>
          <cx:pt idx="33024">2.9938333333333329</cx:pt>
          <cx:pt idx="33025">0.26350000000000001</cx:pt>
          <cx:pt idx="33026">0.81299999999999994</cx:pt>
          <cx:pt idx="33027">0.1895</cx:pt>
          <cx:pt idx="33028">0.23033333333333333</cx:pt>
          <cx:pt idx="33029">1.3926666666666667</cx:pt>
          <cx:pt idx="33030">0.058166666666666665</cx:pt>
          <cx:pt idx="33031">0.046666666666666662</cx:pt>
          <cx:pt idx="33032">1.538</cx:pt>
          <cx:pt idx="33033">0.20166666666666666</cx:pt>
          <cx:pt idx="33034">0.83166666666666678</cx:pt>
          <cx:pt idx="33035">0.081000000000000003</cx:pt>
          <cx:pt idx="33036">0.16366666666666665</cx:pt>
          <cx:pt idx="33037">0.123</cx:pt>
          <cx:pt idx="33038">0.096000000000000002</cx:pt>
          <cx:pt idx="33039">0.041000000000000002</cx:pt>
          <cx:pt idx="33040">1.8803333333333332</cx:pt>
          <cx:pt idx="33041">0.13583333333333333</cx:pt>
          <cx:pt idx="33042">0.29099999999999998</cx:pt>
          <cx:pt idx="33043">0.087333333333333332</cx:pt>
          <cx:pt idx="33044">0.12183333333333334</cx:pt>
          <cx:pt idx="33045">1.0513333333333335</cx:pt>
          <cx:pt idx="33046">0.10533333333333333</cx:pt>
          <cx:pt idx="33047">0.087666666666666671</cx:pt>
          <cx:pt idx="33048">2.7970000000000002</cx:pt>
          <cx:pt idx="33049">0.26933333333333331</cx:pt>
          <cx:pt idx="33050">0.49433333333333335</cx:pt>
          <cx:pt idx="33051">0.41133333333333338</cx:pt>
          <cx:pt idx="33052">0.069666666666666668</cx:pt>
          <cx:pt idx="33053">1.22</cx:pt>
          <cx:pt idx="33054">0.127</cx:pt>
          <cx:pt idx="33055">0.20533333333333334</cx:pt>
          <cx:pt idx="33056">2.8879999999999999</cx:pt>
          <cx:pt idx="33057">0.16225000000000001</cx:pt>
          <cx:pt idx="33058">0.113</cx:pt>
          <cx:pt idx="33059">0.048250000000000001</cx:pt>
          <cx:pt idx="33060">0.079750000000000001</cx:pt>
          <cx:pt idx="33061">2.3272500000000003</cx:pt>
          <cx:pt idx="33062">0.10925</cx:pt>
          <cx:pt idx="33063">0.048250000000000001</cx:pt>
          <cx:pt idx="33064">1.1461666666666666</cx:pt>
          <cx:pt idx="33065">0.17133333333333334</cx:pt>
          <cx:pt idx="33066">0.22216666666666668</cx:pt>
          <cx:pt idx="33067">0.053166666666666668</cx:pt>
          <cx:pt idx="33068">0.29549999999999998</cx:pt>
          <cx:pt idx="33069">0.33550000000000008</cx:pt>
          <cx:pt idx="33070">0.050333333333333334</cx:pt>
          <cx:pt idx="33071">0.018166666666666668</cx:pt>
          <cx:pt idx="33072">1.0723333333333334</cx:pt>
          <cx:pt idx="33073">0</cx:pt>
          <cx:pt idx="33074">0.189</cx:pt>
          <cx:pt idx="33075">0.24900000000000003</cx:pt>
          <cx:pt idx="33076">0.30083333333333334</cx:pt>
          <cx:pt idx="33077">0.33350000000000002</cx:pt>
          <cx:pt idx="33078">0</cx:pt>
          <cx:pt idx="33079">0</cx:pt>
          <cx:pt idx="33080">1.7543333333333333</cx:pt>
          <cx:pt idx="33081">0.221</cx:pt>
          <cx:pt idx="33082">0.60033333333333339</cx:pt>
          <cx:pt idx="33083">0.15166666666666667</cx:pt>
          <cx:pt idx="33084">0.067333333333333328</cx:pt>
          <cx:pt idx="33085">0.38700000000000001</cx:pt>
          <cx:pt idx="33086">0.13333333333333336</cx:pt>
          <cx:pt idx="33087">0.19366666666666665</cx:pt>
          <cx:pt idx="33088">2.7995000000000001</cx:pt>
          <cx:pt idx="33089">0.308</cx:pt>
          <cx:pt idx="33090">1.4635</cx:pt>
          <cx:pt idx="33091">0.078750000000000001</cx:pt>
          <cx:pt idx="33092">0.15925</cx:pt>
          <cx:pt idx="33093">0.45850000000000002</cx:pt>
          <cx:pt idx="33094">0.3095</cx:pt>
          <cx:pt idx="33095">0.021999999999999999</cx:pt>
          <cx:pt idx="33096">1.508</cx:pt>
          <cx:pt idx="33097">0.32100000000000001</cx:pt>
          <cx:pt idx="33098">0.05733333333333334</cx:pt>
          <cx:pt idx="33099">0.25766666666666671</cx:pt>
          <cx:pt idx="33100">0.4366666666666667</cx:pt>
          <cx:pt idx="33101">0.088999999999999996</cx:pt>
          <cx:pt idx="33102">0.23466666666666666</cx:pt>
          <cx:pt idx="33103">0.11166666666666668</cx:pt>
          <cx:pt idx="33104">1.4436666666666669</cx:pt>
          <cx:pt idx="33105">0.33700000000000002</cx:pt>
          <cx:pt idx="33106">0.61299999999999999</cx:pt>
          <cx:pt idx="33107">0.086000000000000007</cx:pt>
          <cx:pt idx="33108">0.19866666666666666</cx:pt>
          <cx:pt idx="33109">0.12166666666666667</cx:pt>
          <cx:pt idx="33110">0.072666666666666671</cx:pt>
          <cx:pt idx="33111">0.014666666666666666</cx:pt>
          <cx:pt idx="33112">1.8176666666666668</cx:pt>
          <cx:pt idx="33113">0.23166666666666666</cx:pt>
          <cx:pt idx="33114">0</cx:pt>
          <cx:pt idx="33115">0.0080000000000000002</cx:pt>
          <cx:pt idx="33116">0.15666666666666665</cx:pt>
          <cx:pt idx="33117">1.3686666666666667</cx:pt>
          <cx:pt idx="33118">0.022333333333333334</cx:pt>
          <cx:pt idx="33119">0.030333333333333334</cx:pt>
          <cx:pt idx="33120">2.245833333333334</cx:pt>
          <cx:pt idx="33121">0.23833333333333334</cx:pt>
          <cx:pt idx="33122">0.24249999999999999</cx:pt>
          <cx:pt idx="33123">0.10766666666666667</cx:pt>
          <cx:pt idx="33124">0.07116666666666667</cx:pt>
          <cx:pt idx="33125">1.4713333333333336</cx:pt>
          <cx:pt idx="33126">0.057166666666666664</cx:pt>
          <cx:pt idx="33127">0.057666666666666665</cx:pt>
          <cx:pt idx="33128">1.7816666666666665</cx:pt>
          <cx:pt idx="33129">0.34100000000000003</cx:pt>
          <cx:pt idx="33130">0.77766666666666662</cx:pt>
          <cx:pt idx="33131">0.11733333333333333</cx:pt>
          <cx:pt idx="33132">0.21299999999999999</cx:pt>
          <cx:pt idx="33133">0.13433333333333333</cx:pt>
          <cx:pt idx="33134">0.13633333333333333</cx:pt>
          <cx:pt idx="33135">0.062</cx:pt>
          <cx:pt idx="33136">1.8148333333333333</cx:pt>
          <cx:pt idx="33137">0.15583333333333335</cx:pt>
          <cx:pt idx="33138">0.17983333333333332</cx:pt>
          <cx:pt idx="33139">0.075999999999999998</cx:pt>
          <cx:pt idx="33140">0.1115</cx:pt>
          <cx:pt idx="33141">1.071</cx:pt>
          <cx:pt idx="33142">0.15316666666666667</cx:pt>
          <cx:pt idx="33143">0.067500000000000004</cx:pt>
          <cx:pt idx="33144">2.4140000000000006</cx:pt>
          <cx:pt idx="33145">0.30833333333333335</cx:pt>
          <cx:pt idx="33146">0.39100000000000007</cx:pt>
          <cx:pt idx="33147">0.4443333333333333</cx:pt>
          <cx:pt idx="33148">0.19533333333333336</cx:pt>
          <cx:pt idx="33149">0.76500000000000001</cx:pt>
          <cx:pt idx="33150">0.13600000000000001</cx:pt>
          <cx:pt idx="33151">0.17400000000000002</cx:pt>
          <cx:pt idx="33152">2.2417500000000001</cx:pt>
          <cx:pt idx="33153">0.17749999999999999</cx:pt>
          <cx:pt idx="33154">0.13</cx:pt>
          <cx:pt idx="33155">0</cx:pt>
          <cx:pt idx="33156">0.036499999999999998</cx:pt>
          <cx:pt idx="33157">1.7735000000000001</cx:pt>
          <cx:pt idx="33158">0.055750000000000001</cx:pt>
          <cx:pt idx="33159">0.068500000000000005</cx:pt>
          <cx:pt idx="33160">1.3730000000000002</cx:pt>
          <cx:pt idx="33161">0.20333333333333334</cx:pt>
          <cx:pt idx="33162">0.47450000000000003</cx:pt>
          <cx:pt idx="33163">0.053166666666666668</cx:pt>
          <cx:pt idx="33164">0.27800000000000002</cx:pt>
          <cx:pt idx="33165">0.25666666666666665</cx:pt>
          <cx:pt idx="33166">0.035000000000000003</cx:pt>
          <cx:pt idx="33167">0.072333333333333333</cx:pt>
          <cx:pt idx="33168">1.0486666666666666</cx:pt>
          <cx:pt idx="33169">0</cx:pt>
          <cx:pt idx="33170">0.16516666666666666</cx:pt>
          <cx:pt idx="33171">0.24583333333333332</cx:pt>
          <cx:pt idx="33172">0.30199999999999999</cx:pt>
          <cx:pt idx="33173">0.33566666666666667</cx:pt>
          <cx:pt idx="33174">0</cx:pt>
          <cx:pt idx="33175">0</cx:pt>
          <cx:pt idx="33176">1.6036666666666666</cx:pt>
          <cx:pt idx="33177">0.23500000000000001</cx:pt>
          <cx:pt idx="33178">0.17533333333333334</cx:pt>
          <cx:pt idx="33179">0.3086666666666667</cx:pt>
          <cx:pt idx="33180">0.222</cx:pt>
          <cx:pt idx="33181">0.48533333333333339</cx:pt>
          <cx:pt idx="33182">0.029333333333333333</cx:pt>
          <cx:pt idx="33183">0.14799999999999999</cx:pt>
          <cx:pt idx="33184">1.2335700000000001</cx:pt>
          <cx:pt idx="33185">0.17262</cx:pt>
          <cx:pt idx="33186">0.21339749999999999</cx:pt>
          <cx:pt idx="33187">0.061004999999999997</cx:pt>
          <cx:pt idx="33188">0.21590000000000001</cx:pt>
          <cx:pt idx="33189">0.29220249999999998</cx:pt>
          <cx:pt idx="33190">0.25042500000000001</cx:pt>
          <cx:pt idx="33191">0.02802</cx:pt>
          <cx:pt idx="33192">2.2193333333333332</cx:pt>
          <cx:pt idx="33193">0.35133333333333333</cx:pt>
          <cx:pt idx="33194">0.56766666666666665</cx:pt>
          <cx:pt idx="33195">0.20133333333333331</cx:pt>
          <cx:pt idx="33196">0.38366666666666671</cx:pt>
          <cx:pt idx="33197">0.31966666666666665</cx:pt>
          <cx:pt idx="33198">0.28766666666666668</cx:pt>
          <cx:pt idx="33199">0.108</cx:pt>
          <cx:pt idx="33200">0.70599999999999996</cx:pt>
          <cx:pt idx="33201">0.22233333333333336</cx:pt>
          <cx:pt idx="33202">0.0066666666666666671</cx:pt>
          <cx:pt idx="33203">0.15633333333333335</cx:pt>
          <cx:pt idx="33204">0.20466666666666666</cx:pt>
          <cx:pt idx="33205">0.076666666666666675</cx:pt>
          <cx:pt idx="33206">0.0036666666666666666</cx:pt>
          <cx:pt idx="33207">0.035666666666666666</cx:pt>
          <cx:pt idx="33208">4.1236666666666668</cx:pt>
          <cx:pt idx="33209">0.33133333333333331</cx:pt>
          <cx:pt idx="33210">0.33633333333333337</cx:pt>
          <cx:pt idx="33211">0.039666666666666663</cx:pt>
          <cx:pt idx="33212">0.45900000000000002</cx:pt>
          <cx:pt idx="33213">2.8856666666666668</cx:pt>
          <cx:pt idx="33214">0.050000000000000003</cx:pt>
          <cx:pt idx="33215">0.021666666666666667</cx:pt>
          <cx:pt idx="33216">2.9533333333333336</cx:pt>
          <cx:pt idx="33217">0.21716666666666667</cx:pt>
          <cx:pt idx="33218">0.58783333333333343</cx:pt>
          <cx:pt idx="33219">0.18766666666666665</cx:pt>
          <cx:pt idx="33220">0.15883333333333335</cx:pt>
          <cx:pt idx="33221">1.6431666666666669</cx:pt>
          <cx:pt idx="33222">0.092166666666666675</cx:pt>
          <cx:pt idx="33223">0.066500000000000004</cx:pt>
          <cx:pt idx="33224">1.2820000000000003</cx:pt>
          <cx:pt idx="33225">0.32366666666666671</cx:pt>
          <cx:pt idx="33226">0.46033333333333326</cx:pt>
          <cx:pt idx="33227">0.056333333333333339</cx:pt>
          <cx:pt idx="33228">0.053666666666666668</cx:pt>
          <cx:pt idx="33229">0.13666666666666666</cx:pt>
          <cx:pt idx="33230">0.17066666666666666</cx:pt>
          <cx:pt idx="33231">0.080666666666666678</cx:pt>
          <cx:pt idx="33232">2.1326666666666667</cx:pt>
          <cx:pt idx="33233">0.16550000000000001</cx:pt>
          <cx:pt idx="33234">0.3113333333333333</cx:pt>
          <cx:pt idx="33235">0.066333333333333327</cx:pt>
          <cx:pt idx="33236">0.16733333333333333</cx:pt>
          <cx:pt idx="33237">1.1001666666666667</cx:pt>
          <cx:pt idx="33238">0.26266666666666671</cx:pt>
          <cx:pt idx="33239">0.059333333333333335</cx:pt>
          <cx:pt idx="33240">2.3046666666666664</cx:pt>
          <cx:pt idx="33241">0.26900000000000002</cx:pt>
          <cx:pt idx="33242">0.38966666666666666</cx:pt>
          <cx:pt idx="33243">0.2563333333333333</cx:pt>
          <cx:pt idx="33244">0.43633333333333335</cx:pt>
          <cx:pt idx="33245">0.59399999999999997</cx:pt>
          <cx:pt idx="33246">0.033666666666666664</cx:pt>
          <cx:pt idx="33247">0.32566666666666672</cx:pt>
          <cx:pt idx="33248">3.35825</cx:pt>
          <cx:pt idx="33249">0.14075000000000001</cx:pt>
          <cx:pt idx="33250">0.56425000000000003</cx:pt>
          <cx:pt idx="33251">0.010750000000000001</cx:pt>
          <cx:pt idx="33252">0.059250000000000004</cx:pt>
          <cx:pt idx="33253">2.4455</cx:pt>
          <cx:pt idx="33254">0.098750000000000004</cx:pt>
          <cx:pt idx="33255">0.039</cx:pt>
          <cx:pt idx="33256">1.7013333333333331</cx:pt>
          <cx:pt idx="33257">0.224</cx:pt>
          <cx:pt idx="33258">0.8178333333333333</cx:pt>
          <cx:pt idx="33259">0.057000000000000002</cx:pt>
          <cx:pt idx="33260">0.20583333333333334</cx:pt>
          <cx:pt idx="33261">0.25733333333333336</cx:pt>
          <cx:pt idx="33262">0.019833333333333331</cx:pt>
          <cx:pt idx="33263">0.11950000000000001</cx:pt>
          <cx:pt idx="33264">1.9165000000000001</cx:pt>
          <cx:pt idx="33265">0</cx:pt>
          <cx:pt idx="33266">0.94016666666666682</cx:pt>
          <cx:pt idx="33267">0.17566666666666669</cx:pt>
          <cx:pt idx="33268">0.42233333333333334</cx:pt>
          <cx:pt idx="33269">0.22833333333333336</cx:pt>
          <cx:pt idx="33270">0.099333333333333329</cx:pt>
          <cx:pt idx="33271">0.050666666666666665</cx:pt>
          <cx:pt idx="33272">1.6465000000000001</cx:pt>
          <cx:pt idx="33273">0.20500000000000002</cx:pt>
          <cx:pt idx="33274">0.31850000000000001</cx:pt>
          <cx:pt idx="33275">0.14949999999999999</cx:pt>
          <cx:pt idx="33276">0.31825000000000003</cx:pt>
          <cx:pt idx="33277">0.44325000000000003</cx:pt>
          <cx:pt idx="33278">0.13500000000000001</cx:pt>
          <cx:pt idx="33279">0.076999999999999999</cx:pt>
          <cx:pt idx="33280">1.665</cx:pt>
          <cx:pt idx="33281">0.28375</cx:pt>
          <cx:pt idx="33282">0.49225000000000002</cx:pt>
          <cx:pt idx="33283">0.047750000000000001</cx:pt>
          <cx:pt idx="33284">0.22025</cx:pt>
          <cx:pt idx="33285">0.19125</cx:pt>
          <cx:pt idx="33286">0.36799999999999999</cx:pt>
          <cx:pt idx="33287">0.061749999999999999</cx:pt>
          <cx:pt idx="33288">2.9093333333333335</cx:pt>
          <cx:pt idx="33289">0.45566666666666672</cx:pt>
          <cx:pt idx="33290">0.59699999999999998</cx:pt>
          <cx:pt idx="33291">0.21266666666666667</cx:pt>
          <cx:pt idx="33292">0.67400000000000004</cx:pt>
          <cx:pt idx="33293">0.41633333333333333</cx:pt>
          <cx:pt idx="33294">0.35733333333333334</cx:pt>
          <cx:pt idx="33295">0.19633333333333336</cx:pt>
          <cx:pt idx="33296">1.1333333333333333</cx:pt>
          <cx:pt idx="33297">0.28733333333333333</cx:pt>
          <cx:pt idx="33298">0.20833333333333334</cx:pt>
          <cx:pt idx="33299">0.079000000000000001</cx:pt>
          <cx:pt idx="33300">0.35533333333333333</cx:pt>
          <cx:pt idx="33301">0.111</cx:pt>
          <cx:pt idx="33302">0.082000000000000003</cx:pt>
          <cx:pt idx="33303">0.010333333333333335</cx:pt>
          <cx:pt idx="33304">3.8673333333333337</cx:pt>
          <cx:pt idx="33305">0.35266666666666668</cx:pt>
          <cx:pt idx="33306">0.55000000000000004</cx:pt>
          <cx:pt idx="33307">0.0030000000000000001</cx:pt>
          <cx:pt idx="33308">0.090999999999999998</cx:pt>
          <cx:pt idx="33309">2.722666666666667</cx:pt>
          <cx:pt idx="33310">0.10433333333333333</cx:pt>
          <cx:pt idx="33311">0.043666666666666666</cx:pt>
          <cx:pt idx="33312">2.6769999999999996</cx:pt>
          <cx:pt idx="33313">0.23616666666666666</cx:pt>
          <cx:pt idx="33314">0.55666666666666675</cx:pt>
          <cx:pt idx="33315">0.16700000000000001</cx:pt>
          <cx:pt idx="33316">0.055666666666666663</cx:pt>
          <cx:pt idx="33317">1.5310000000000004</cx:pt>
          <cx:pt idx="33318">0.065000000000000002</cx:pt>
          <cx:pt idx="33319">0.065500000000000003</cx:pt>
          <cx:pt idx="33320">1.3233333333333335</cx:pt>
          <cx:pt idx="33321">0.25433333333333336</cx:pt>
          <cx:pt idx="33322">0.44200000000000006</cx:pt>
          <cx:pt idx="33323">0.061333333333333337</cx:pt>
          <cx:pt idx="33324">0.17266666666666666</cx:pt>
          <cx:pt idx="33325">0.109</cx:pt>
          <cx:pt idx="33326">0.23066666666666666</cx:pt>
          <cx:pt idx="33327">0.053333333333333337</cx:pt>
          <cx:pt idx="33328">1.9370000000000003</cx:pt>
          <cx:pt idx="33329">0.15016666666666667</cx:pt>
          <cx:pt idx="33330">0.3111666666666667</cx:pt>
          <cx:pt idx="33331">0.01</cx:pt>
          <cx:pt idx="33332">0.088499999999999995</cx:pt>
          <cx:pt idx="33333">1.1214999999999999</cx:pt>
          <cx:pt idx="33334">0.20500000000000002</cx:pt>
          <cx:pt idx="33335">0.050666666666666665</cx:pt>
          <cx:pt idx="33336">2.5163333333333338</cx:pt>
          <cx:pt idx="33337">0.29966666666666669</cx:pt>
          <cx:pt idx="33338">0.52066666666666661</cx:pt>
          <cx:pt idx="33339">0.34000000000000002</cx:pt>
          <cx:pt idx="33340">0.079666666666666677</cx:pt>
          <cx:pt idx="33341">1.0076666666666667</cx:pt>
          <cx:pt idx="33342">0.13733333333333334</cx:pt>
          <cx:pt idx="33343">0.13133333333333336</cx:pt>
          <cx:pt idx="33344">3.62975</cx:pt>
          <cx:pt idx="33345">0.17250000000000001</cx:pt>
          <cx:pt idx="33346">0.074499999999999997</cx:pt>
          <cx:pt idx="33347">0.0080000000000000002</cx:pt>
          <cx:pt idx="33348">0.12625</cx:pt>
          <cx:pt idx="33349">3.097</cx:pt>
          <cx:pt idx="33350">0.11875000000000001</cx:pt>
          <cx:pt idx="33351">0.032750000000000001</cx:pt>
          <cx:pt idx="33352">2.2846666666666668</cx:pt>
          <cx:pt idx="33353">0.247</cx:pt>
          <cx:pt idx="33354">1.1383333333333332</cx:pt>
          <cx:pt idx="33355">0.055333333333333332</cx:pt>
          <cx:pt idx="33356">0.38216666666666671</cx:pt>
          <cx:pt idx="33357">0.35999999999999999</cx:pt>
          <cx:pt idx="33358">0.075499999999999998</cx:pt>
          <cx:pt idx="33359">0.026333333333333334</cx:pt>
          <cx:pt idx="33360">1.5051666666666665</cx:pt>
          <cx:pt idx="33361">0</cx:pt>
          <cx:pt idx="33362">0.65683333333333338</cx:pt>
          <cx:pt idx="33363">0.17366666666666666</cx:pt>
          <cx:pt idx="33364">0.33216666666666667</cx:pt>
          <cx:pt idx="33365">0.17083333333333334</cx:pt>
          <cx:pt idx="33366">0.072333333333333333</cx:pt>
          <cx:pt idx="33367">0.099333333333333329</cx:pt>
          <cx:pt idx="33368">2.0227499999999998</cx:pt>
          <cx:pt idx="33369">0.253</cx:pt>
          <cx:pt idx="33370">0.76000000000000001</cx:pt>
          <cx:pt idx="33371">0.13225000000000001</cx:pt>
          <cx:pt idx="33372">0.32000000000000001</cx:pt>
          <cx:pt idx="33373">0.25924999999999998</cx:pt>
          <cx:pt idx="33374">0.14674999999999999</cx:pt>
          <cx:pt idx="33375">0.1515</cx:pt>
          <cx:pt idx="33376">1.9252500000000001</cx:pt>
          <cx:pt idx="33377">0.249</cx:pt>
          <cx:pt idx="33378">0.78475000000000006</cx:pt>
          <cx:pt idx="33379">0.032500000000000001</cx:pt>
          <cx:pt idx="33380">0.23450000000000001</cx:pt>
          <cx:pt idx="33381">0.19275</cx:pt>
          <cx:pt idx="33382">0.36225000000000002</cx:pt>
          <cx:pt idx="33383">0.069500000000000006</cx:pt>
          <cx:pt idx="33384">2.3976666666666664</cx:pt>
          <cx:pt idx="33385">0.44900000000000001</cx:pt>
          <cx:pt idx="33386">0.44066666666666671</cx:pt>
          <cx:pt idx="33387">0.27200000000000002</cx:pt>
          <cx:pt idx="33388">0.60799999999999998</cx:pt>
          <cx:pt idx="33389">0.26333333333333331</cx:pt>
          <cx:pt idx="33390">0.26666666666666672</cx:pt>
          <cx:pt idx="33391">0.098000000000000004</cx:pt>
          <cx:pt idx="33392">1.1043333333333336</cx:pt>
          <cx:pt idx="33393">0.27700000000000002</cx:pt>
          <cx:pt idx="33394">0.31</cx:pt>
          <cx:pt idx="33395">0.099000000000000005</cx:pt>
          <cx:pt idx="33396">0.19666666666666666</cx:pt>
          <cx:pt idx="33397">0.18966666666666668</cx:pt>
          <cx:pt idx="33398">0.016</cx:pt>
          <cx:pt idx="33399">0.016</cx:pt>
          <cx:pt idx="33400">3.3900000000000006</cx:pt>
          <cx:pt idx="33401">0.33966666666666667</cx:pt>
          <cx:pt idx="33402">0.46033333333333332</cx:pt>
          <cx:pt idx="33403">0.046333333333333337</cx:pt>
          <cx:pt idx="33404">0.14533333333333334</cx:pt>
          <cx:pt idx="33405">2.339</cx:pt>
          <cx:pt idx="33406">0.034000000000000002</cx:pt>
          <cx:pt idx="33407">0.025333333333333333</cx:pt>
          <cx:pt idx="33408">2.8646666666666665</cx:pt>
          <cx:pt idx="33409">0.29583333333333334</cx:pt>
          <cx:pt idx="33410">0.67266666666666663</cx:pt>
          <cx:pt idx="33411">0.091166666666666674</cx:pt>
          <cx:pt idx="33412">0.12666666666666668</cx:pt>
          <cx:pt idx="33413">1.5583333333333333</cx:pt>
          <cx:pt idx="33414">0.06666666666666668</cx:pt>
          <cx:pt idx="33415">0.053333333333333337</cx:pt>
          <cx:pt idx="33416">1.3220000000000001</cx:pt>
          <cx:pt idx="33417">0.25425000000000003</cx:pt>
          <cx:pt idx="33418">0.69450000000000001</cx:pt>
          <cx:pt idx="33419">0.019</cx:pt>
          <cx:pt idx="33420">0.081500000000000003</cx:pt>
          <cx:pt idx="33421">0.10325000000000001</cx:pt>
          <cx:pt idx="33422">0.095250000000000001</cx:pt>
          <cx:pt idx="33423">0.074249999999999997</cx:pt>
          <cx:pt idx="33424">2.0726666666666662</cx:pt>
          <cx:pt idx="33425">0.19183333333333336</cx:pt>
          <cx:pt idx="33426">0.43833333333333341</cx:pt>
          <cx:pt idx="33427">0.026666666666666668</cx:pt>
          <cx:pt idx="33428">0.069833333333333331</cx:pt>
          <cx:pt idx="33429">1.1191666666666666</cx:pt>
          <cx:pt idx="33430">0.19283333333333336</cx:pt>
          <cx:pt idx="33431">0.034000000000000002</cx:pt>
          <cx:pt idx="33432">3.0153333333333334</cx:pt>
          <cx:pt idx="33433">0.36399999999999999</cx:pt>
          <cx:pt idx="33434">0.96733333333333338</cx:pt>
          <cx:pt idx="33435">0.21233333333333335</cx:pt>
          <cx:pt idx="33436">0.22900000000000001</cx:pt>
          <cx:pt idx="33437">0.91466666666666663</cx:pt>
          <cx:pt idx="33438">0.26300000000000001</cx:pt>
          <cx:pt idx="33439">0.065000000000000002</cx:pt>
          <cx:pt idx="33440">3.4445000000000001</cx:pt>
          <cx:pt idx="33441">0.17999999999999999</cx:pt>
          <cx:pt idx="33442">0.19500000000000001</cx:pt>
          <cx:pt idx="33443">0.02375</cx:pt>
          <cx:pt idx="33444">0.049250000000000002</cx:pt>
          <cx:pt idx="33445">2.7912500000000002</cx:pt>
          <cx:pt idx="33446">0.14899999999999999</cx:pt>
          <cx:pt idx="33447">0.056250000000000001</cx:pt>
          <cx:pt idx="33448">2.0168333333333339</cx:pt>
          <cx:pt idx="33449">0.27750000000000002</cx:pt>
          <cx:pt idx="33450">0.73233333333333328</cx:pt>
          <cx:pt idx="33451">0.07116666666666667</cx:pt>
          <cx:pt idx="33452">0.45733333333333331</cx:pt>
          <cx:pt idx="33453">0.38866666666666672</cx:pt>
          <cx:pt idx="33454">0.066166666666666679</cx:pt>
          <cx:pt idx="33455">0.023666666666666669</cx:pt>
          <cx:pt idx="33456">1.7791666666666668</cx:pt>
          <cx:pt idx="33457">0</cx:pt>
          <cx:pt idx="33458">0.61150000000000004</cx:pt>
          <cx:pt idx="33459">0.25549999999999995</cx:pt>
          <cx:pt idx="33460">0.48799999999999999</cx:pt>
          <cx:pt idx="33461">0.31083333333333329</cx:pt>
          <cx:pt idx="33462">0.097833333333333328</cx:pt>
          <cx:pt idx="33463">0.0155</cx:pt>
          <cx:pt idx="33464">1.6597500000000001</cx:pt>
          <cx:pt idx="33465">0.16175</cx:pt>
          <cx:pt idx="33466">0.47375</cx:pt>
          <cx:pt idx="33467">0.16500000000000001</cx:pt>
          <cx:pt idx="33468">0.28200000000000003</cx:pt>
          <cx:pt idx="33469">0.32600000000000001</cx:pt>
          <cx:pt idx="33470">0.13825000000000001</cx:pt>
          <cx:pt idx="33471">0.113</cx:pt>
          <cx:pt idx="33472">1.8285</cx:pt>
          <cx:pt idx="33473">0.26200000000000001</cx:pt>
          <cx:pt idx="33474">0.84050000000000002</cx:pt>
          <cx:pt idx="33475">0.052249999999999998</cx:pt>
          <cx:pt idx="33476">0.20625000000000002</cx:pt>
          <cx:pt idx="33477">0.17575000000000002</cx:pt>
          <cx:pt idx="33478">0.26500000000000001</cx:pt>
          <cx:pt idx="33479">0.026749999999999999</cx:pt>
          <cx:pt idx="33480">3.0866666666666664</cx:pt>
          <cx:pt idx="33481">0.45700000000000002</cx:pt>
          <cx:pt idx="33482">1.0153333333333334</cx:pt>
          <cx:pt idx="33483">0.2573333333333333</cx:pt>
          <cx:pt idx="33484">0.67266666666666663</cx:pt>
          <cx:pt idx="33485">0.14066666666666666</cx:pt>
          <cx:pt idx="33486">0.26733333333333331</cx:pt>
          <cx:pt idx="33487">0.27633333333333332</cx:pt>
          <cx:pt idx="33488">1.6481450000000002</cx:pt>
          <cx:pt idx="33489">0.63694000000000006</cx:pt>
          <cx:pt idx="33490">0.036025000000000001</cx:pt>
          <cx:pt idx="33491">0.19913999999999998</cx:pt>
          <cx:pt idx="33492">0.43130000000000002</cx:pt>
          <cx:pt idx="33493">0.264685</cx:pt>
          <cx:pt idx="33494">0.021015000000000002</cx:pt>
          <cx:pt idx="33495">0.059040000000000002</cx:pt>
          <cx:pt idx="33496">3.653</cx:pt>
          <cx:pt idx="33497">0.33766666666666667</cx:pt>
          <cx:pt idx="33498">0.12133333333333333</cx:pt>
          <cx:pt idx="33499">0.0026666666666666666</cx:pt>
          <cx:pt idx="33500">0.26233333333333331</cx:pt>
          <cx:pt idx="33501">2.8393333333333333</cx:pt>
          <cx:pt idx="33502">0.037333333333333336</cx:pt>
          <cx:pt idx="33503">0.052333333333333336</cx:pt>
          <cx:pt idx="33504">3.1303333333333332</cx:pt>
          <cx:pt idx="33505">0.28750000000000003</cx:pt>
          <cx:pt idx="33506">0.71649999999999991</cx:pt>
          <cx:pt idx="33507">0.17516666666666666</cx:pt>
          <cx:pt idx="33508">0.152</cx:pt>
          <cx:pt idx="33509">1.6603333333333332</cx:pt>
          <cx:pt idx="33510">0.10466666666666667</cx:pt>
          <cx:pt idx="33511">0.034166666666666665</cx:pt>
          <cx:pt idx="33512">1.1563333333333334</cx:pt>
          <cx:pt idx="33513">0.28433333333333333</cx:pt>
          <cx:pt idx="33514">0.53366666666666662</cx:pt>
          <cx:pt idx="33515">0.039</cx:pt>
          <cx:pt idx="33516">0.078666666666666676</cx:pt>
          <cx:pt idx="33517">0.057666666666666665</cx:pt>
          <cx:pt idx="33518">0.069666666666666668</cx:pt>
          <cx:pt idx="33519">0.093333333333333324</cx:pt>
          <cx:pt idx="33520">2.3928333333333329</cx:pt>
          <cx:pt idx="33521">0.21149999999999999</cx:pt>
          <cx:pt idx="33522">0.62566666666666659</cx:pt>
          <cx:pt idx="33523">0.044833333333333336</cx:pt>
          <cx:pt idx="33524">0.1555</cx:pt>
          <cx:pt idx="33525">1.1520000000000001</cx:pt>
          <cx:pt idx="33526">0.15633333333333335</cx:pt>
          <cx:pt idx="33527">0.047</cx:pt>
          <cx:pt idx="33528">2.9889999999999994</cx:pt>
          <cx:pt idx="33529">0.39500000000000002</cx:pt>
          <cx:pt idx="33530">0.54066666666666663</cx:pt>
          <cx:pt idx="33531">0.33066666666666672</cx:pt>
          <cx:pt idx="33532">0.14866666666666667</cx:pt>
          <cx:pt idx="33533">1.1426666666666665</cx:pt>
          <cx:pt idx="33534">0.32700000000000001</cx:pt>
          <cx:pt idx="33535">0.10433333333333333</cx:pt>
          <cx:pt idx="33536">3.7352500000000002</cx:pt>
          <cx:pt idx="33537">0.25375000000000003</cx:pt>
          <cx:pt idx="33538">0.32250000000000001</cx:pt>
          <cx:pt idx="33539">0.00050000000000000001</cx:pt>
          <cx:pt idx="33540">0.057500000000000002</cx:pt>
          <cx:pt idx="33541">2.8610000000000002</cx:pt>
          <cx:pt idx="33542">0.18475</cx:pt>
          <cx:pt idx="33543">0.05525</cx:pt>
          <cx:pt idx="33544">1.4794999999999998</cx:pt>
          <cx:pt idx="33545">0.28316666666666668</cx:pt>
          <cx:pt idx="33546">0.44983333333333331</cx:pt>
          <cx:pt idx="33547">0.05383333333333333</cx:pt>
          <cx:pt idx="33548">0.29549999999999998</cx:pt>
          <cx:pt idx="33549">0.35583333333333333</cx:pt>
          <cx:pt idx="33550">0.011833333333333335</cx:pt>
          <cx:pt idx="33551">0.029500000000000002</cx:pt>
          <cx:pt idx="33552">2.0044999999999997</cx:pt>
          <cx:pt idx="33553">0</cx:pt>
          <cx:pt idx="33554">0.56066666666666665</cx:pt>
          <cx:pt idx="33555">0.38733333333333336</cx:pt>
          <cx:pt idx="33556">0.58283333333333343</cx:pt>
          <cx:pt idx="33557">0.31766666666666671</cx:pt>
          <cx:pt idx="33558">0.10783333333333334</cx:pt>
          <cx:pt idx="33559">0.04816666666666667</cx:pt>
          <cx:pt idx="33560">1.2197500000000001</cx:pt>
          <cx:pt idx="33561">0.17400000000000002</cx:pt>
          <cx:pt idx="33562">0.10575</cx:pt>
          <cx:pt idx="33563">0.10825</cx:pt>
          <cx:pt idx="33564">0.19600000000000001</cx:pt>
          <cx:pt idx="33565">0.36675000000000002</cx:pt>
          <cx:pt idx="33566">0.13225000000000001</cx:pt>
          <cx:pt idx="33567">0.13675000000000001</cx:pt>
          <cx:pt idx="33568">1.5222500000000001</cx:pt>
          <cx:pt idx="33569">0.27875</cx:pt>
          <cx:pt idx="33570">0.49875000000000003</cx:pt>
          <cx:pt idx="33571">0.047750000000000001</cx:pt>
          <cx:pt idx="33572">0.22450000000000001</cx:pt>
          <cx:pt idx="33573">0.14075000000000001</cx:pt>
          <cx:pt idx="33574">0.30975000000000003</cx:pt>
          <cx:pt idx="33575">0.021999999999999999</cx:pt>
          <cx:pt idx="33576">2.7186666666666666</cx:pt>
          <cx:pt idx="33577">0.55600000000000005</cx:pt>
          <cx:pt idx="33578">0.76966666666666661</cx:pt>
          <cx:pt idx="33579">0.21133333333333335</cx:pt>
          <cx:pt idx="33580">0.46166666666666667</cx:pt>
          <cx:pt idx="33581">0.3066666666666667</cx:pt>
          <cx:pt idx="33582">0.28566666666666668</cx:pt>
          <cx:pt idx="33583">0.12766666666666668</cx:pt>
          <cx:pt idx="33584">1.7935000000000001</cx:pt>
          <cx:pt idx="33585">0.58750000000000002</cx:pt>
          <cx:pt idx="33586">0.13900000000000001</cx:pt>
          <cx:pt idx="33587">0.27550000000000002</cx:pt>
          <cx:pt idx="33588">0.21199999999999999</cx:pt>
          <cx:pt idx="33589">0.36599999999999999</cx:pt>
          <cx:pt idx="33590">0.13700000000000001</cx:pt>
          <cx:pt idx="33591">0.076499999999999999</cx:pt>
          <cx:pt idx="33592">3.0613333333333337</cx:pt>
          <cx:pt idx="33593">0.28000000000000003</cx:pt>
          <cx:pt idx="33594">0.25333333333333335</cx:pt>
          <cx:pt idx="33595">0.0030000000000000001</cx:pt>
          <cx:pt idx="33596">0.24933333333333335</cx:pt>
          <cx:pt idx="33597">2.0466666666666664</cx:pt>
          <cx:pt idx="33598">0.066333333333333327</cx:pt>
          <cx:pt idx="33599">0.16266666666666665</cx:pt>
          <cx:pt idx="33600">3.2181666666666664</cx:pt>
          <cx:pt idx="33601">0.20200000000000001</cx:pt>
          <cx:pt idx="33602">1.1873333333333336</cx:pt>
          <cx:pt idx="33603">0.17283333333333334</cx:pt>
          <cx:pt idx="33604">0.16883333333333334</cx:pt>
          <cx:pt idx="33605">1.3820000000000001</cx:pt>
          <cx:pt idx="33606">0.077499999999999999</cx:pt>
          <cx:pt idx="33607">0.027666666666666669</cx:pt>
          <cx:pt idx="33608">1.493333333333333</cx:pt>
          <cx:pt idx="33609">0.34433333333333332</cx:pt>
          <cx:pt idx="33610">0.70799999999999985</cx:pt>
          <cx:pt idx="33611">0.087999999999999995</cx:pt>
          <cx:pt idx="33612">0.08533333333333333</cx:pt>
          <cx:pt idx="33613">0.056333333333333332</cx:pt>
          <cx:pt idx="33614">0.098333333333333328</cx:pt>
          <cx:pt idx="33615">0.113</cx:pt>
          <cx:pt idx="33616">1.9685000000000004</cx:pt>
          <cx:pt idx="33617">0.19450000000000001</cx:pt>
          <cx:pt idx="33618">0.44783333333333336</cx:pt>
          <cx:pt idx="33619">0.097333333333333327</cx:pt>
          <cx:pt idx="33620">0.081000000000000003</cx:pt>
          <cx:pt idx="33621">0.91049999999999986</cx:pt>
          <cx:pt idx="33622">0.16933333333333334</cx:pt>
          <cx:pt idx="33623">0.068000000000000005</cx:pt>
          <cx:pt idx="33624">2.4470000000000001</cx:pt>
          <cx:pt idx="33625">0.26266666666666671</cx:pt>
          <cx:pt idx="33626">0.42166666666666663</cx:pt>
          <cx:pt idx="33627">0.44933333333333331</cx:pt>
          <cx:pt idx="33628">0.076666666666666675</cx:pt>
          <cx:pt idx="33629">0.94066666666666665</cx:pt>
          <cx:pt idx="33630">0.191</cx:pt>
          <cx:pt idx="33631">0.105</cx:pt>
          <cx:pt idx="33632">3.8587500000000001</cx:pt>
          <cx:pt idx="33633">0.20000000000000001</cx:pt>
          <cx:pt idx="33634">0.055</cx:pt>
          <cx:pt idx="33635">0.059250000000000004</cx:pt>
          <cx:pt idx="33636">0.067000000000000004</cx:pt>
          <cx:pt idx="33637">3.157</cx:pt>
          <cx:pt idx="33638">0.24575</cx:pt>
          <cx:pt idx="33639">0.074749999999999997</cx:pt>
          <cx:pt idx="33640">1.7815000000000003</cx:pt>
          <cx:pt idx="33641">0.3163333333333333</cx:pt>
          <cx:pt idx="33642">0.52166666666666672</cx:pt>
          <cx:pt idx="33643">0.041500000000000002</cx:pt>
          <cx:pt idx="33644">0.30116666666666669</cx:pt>
          <cx:pt idx="33645">0.55616666666666659</cx:pt>
          <cx:pt idx="33646">0.012500000000000001</cx:pt>
          <cx:pt idx="33647">0.032166666666666663</cx:pt>
          <cx:pt idx="33648">1.8393333333333333</cx:pt>
          <cx:pt idx="33649">0</cx:pt>
          <cx:pt idx="33650">0.434</cx:pt>
          <cx:pt idx="33651">0.28600000000000003</cx:pt>
          <cx:pt idx="33652">0.60666666666666669</cx:pt>
          <cx:pt idx="33653">0.29383333333333339</cx:pt>
          <cx:pt idx="33654">0.14649999999999999</cx:pt>
          <cx:pt idx="33655">0.072333333333333333</cx:pt>
          <cx:pt idx="33656">1.53325</cx:pt>
          <cx:pt idx="33657">0.18049999999999999</cx:pt>
          <cx:pt idx="33658">0.3695</cx:pt>
          <cx:pt idx="33659">0.247</cx:pt>
          <cx:pt idx="33660">0.17050000000000001</cx:pt>
          <cx:pt idx="33661">0.34500000000000003</cx:pt>
          <cx:pt idx="33662">0.13625000000000001</cx:pt>
          <cx:pt idx="33663">0.084500000000000006</cx:pt>
          <cx:pt idx="33664">1.8420000000000001</cx:pt>
          <cx:pt idx="33665">0.29675000000000001</cx:pt>
          <cx:pt idx="33666">0.51775000000000004</cx:pt>
          <cx:pt idx="33667">0.064000000000000001</cx:pt>
          <cx:pt idx="33668">0.13525000000000001</cx:pt>
          <cx:pt idx="33669">0.40275</cx:pt>
          <cx:pt idx="33670">0.35175000000000001</cx:pt>
          <cx:pt idx="33671">0.073749999999999996</cx:pt>
          <cx:pt idx="33672">1.9120000000000001</cx:pt>
          <cx:pt idx="33673">0.47766666666666668</cx:pt>
          <cx:pt idx="33674">0.14233333333333331</cx:pt>
          <cx:pt idx="33675">0.2513333333333333</cx:pt>
          <cx:pt idx="33676">0.46800000000000003</cx:pt>
          <cx:pt idx="33677">0.28366666666666662</cx:pt>
          <cx:pt idx="33678">0.19533333333333336</cx:pt>
          <cx:pt idx="33679">0.093666666666666676</cx:pt>
          <cx:pt idx="33680">3.2945000000000002</cx:pt>
          <cx:pt idx="33681">0.60750000000000004</cx:pt>
          <cx:pt idx="33682">1.5800000000000001</cx:pt>
          <cx:pt idx="33683">0.36149999999999999</cx:pt>
          <cx:pt idx="33684">0.192</cx:pt>
          <cx:pt idx="33685">0.43099999999999999</cx:pt>
          <cx:pt idx="33686">0.087000000000000008</cx:pt>
          <cx:pt idx="33687">0.035500000000000004</cx:pt>
          <cx:pt idx="33688">4.2616666666666658</cx:pt>
          <cx:pt idx="33689">0.2573333333333333</cx:pt>
          <cx:pt idx="33690">0.376</cx:pt>
          <cx:pt idx="33691">0.092333333333333351</cx:pt>
          <cx:pt idx="33692">0.080000000000000002</cx:pt>
          <cx:pt idx="33693">3.235666666666666</cx:pt>
          <cx:pt idx="33694">0.106</cx:pt>
          <cx:pt idx="33695">0.11433333333333333</cx:pt>
          <cx:pt idx="33696">2.5061666666666671</cx:pt>
          <cx:pt idx="33697">0.23383333333333334</cx:pt>
          <cx:pt idx="33698">0.3188333333333333</cx:pt>
          <cx:pt idx="33699">0.105</cx:pt>
          <cx:pt idx="33700">0.35016666666666668</cx:pt>
          <cx:pt idx="33701">1.3861666666666665</cx:pt>
          <cx:pt idx="33702">0.082500000000000004</cx:pt>
          <cx:pt idx="33703">0.029666666666666668</cx:pt>
          <cx:pt idx="33704">1.3180000000000001</cx:pt>
          <cx:pt idx="33705">0.39566666666666667</cx:pt>
          <cx:pt idx="33706">0.40833333333333338</cx:pt>
          <cx:pt idx="33707">0.039666666666666663</cx:pt>
          <cx:pt idx="33708">0.069000000000000006</cx:pt>
          <cx:pt idx="33709">0.19166666666666665</cx:pt>
          <cx:pt idx="33710">0.12966666666666665</cx:pt>
          <cx:pt idx="33711">0.084000000000000005</cx:pt>
          <cx:pt idx="33712">2.0238333333333336</cx:pt>
          <cx:pt idx="33713">0.14883333333333335</cx:pt>
          <cx:pt idx="33714">0.22166666666666668</cx:pt>
          <cx:pt idx="33715">0.026000000000000002</cx:pt>
          <cx:pt idx="33716">0.33350000000000002</cx:pt>
          <cx:pt idx="33717">1.0720000000000001</cx:pt>
          <cx:pt idx="33718">0.17216666666666666</cx:pt>
          <cx:pt idx="33719">0.049666666666666665</cx:pt>
          <cx:pt idx="33720">3.7353333333333332</cx:pt>
          <cx:pt idx="33721">0.33700000000000002</cx:pt>
          <cx:pt idx="33722">1.2456666666666667</cx:pt>
          <cx:pt idx="33723">0.18066666666666667</cx:pt>
          <cx:pt idx="33724">0.099666666666666667</cx:pt>
          <cx:pt idx="33725">1.5873333333333333</cx:pt>
          <cx:pt idx="33726">0.10833333333333334</cx:pt>
          <cx:pt idx="33727">0.17666666666666667</cx:pt>
          <cx:pt idx="33728">3.87025</cx:pt>
          <cx:pt idx="33729">0.20949999999999999</cx:pt>
          <cx:pt idx="33730">0.052749999999999998</cx:pt>
          <cx:pt idx="33731">0.032500000000000001</cx:pt>
          <cx:pt idx="33732">0.0022500000000000003</cx:pt>
          <cx:pt idx="33733">3.3570000000000002</cx:pt>
          <cx:pt idx="33734">0.15024999999999999</cx:pt>
          <cx:pt idx="33735">0.066000000000000003</cx:pt>
          <cx:pt idx="33736">1.7438333333333333</cx:pt>
          <cx:pt idx="33737">0.23400000000000001</cx:pt>
          <cx:pt idx="33738">0.52700000000000002</cx:pt>
          <cx:pt idx="33739">0.067333333333333342</cx:pt>
          <cx:pt idx="33740">0.47216666666666668</cx:pt>
          <cx:pt idx="33741">0.3653333333333334</cx:pt>
          <cx:pt idx="33742">0.046833333333333338</cx:pt>
          <cx:pt idx="33743">0.031166666666666669</cx:pt>
          <cx:pt idx="33744">1.7623333333333331</cx:pt>
          <cx:pt idx="33745">0</cx:pt>
          <cx:pt idx="33746">0.39450000000000002</cx:pt>
          <cx:pt idx="33747">0.28216666666666662</cx:pt>
          <cx:pt idx="33748">0.78949999999999998</cx:pt>
          <cx:pt idx="33749">0.19883333333333333</cx:pt>
          <cx:pt idx="33750">0.080166666666666678</cx:pt>
          <cx:pt idx="33751">0.017166666666666667</cx:pt>
          <cx:pt idx="33752">1.9705000000000001</cx:pt>
          <cx:pt idx="33753">0.21199999999999999</cx:pt>
          <cx:pt idx="33754">0.69400000000000006</cx:pt>
          <cx:pt idx="33755">0.13350000000000001</cx:pt>
          <cx:pt idx="33756">0.29825000000000002</cx:pt>
          <cx:pt idx="33757">0.40400000000000003</cx:pt>
          <cx:pt idx="33758">0.16325000000000001</cx:pt>
          <cx:pt idx="33759">0.065500000000000003</cx:pt>
          <cx:pt idx="33760">1.8555000000000001</cx:pt>
          <cx:pt idx="33761">0.254</cx:pt>
          <cx:pt idx="33762">0.40950000000000003</cx:pt>
          <cx:pt idx="33763">0.033000000000000002</cx:pt>
          <cx:pt idx="33764">0.59699999999999998</cx:pt>
          <cx:pt idx="33765">0.19075</cx:pt>
          <cx:pt idx="33766">0.33700000000000002</cx:pt>
          <cx:pt idx="33767">0.034250000000000003</cx:pt>
          <cx:pt idx="33768">2.4436666666666667</cx:pt>
          <cx:pt idx="33769">0.49933333333333335</cx:pt>
          <cx:pt idx="33770">0.53533333333333333</cx:pt>
          <cx:pt idx="33771">0.18099999999999999</cx:pt>
          <cx:pt idx="33772">0.55733333333333335</cx:pt>
          <cx:pt idx="33773">0.35199999999999998</cx:pt>
          <cx:pt idx="33774">0.24966666666666668</cx:pt>
          <cx:pt idx="33775">0.069000000000000006</cx:pt>
          <cx:pt idx="33776">1.5915000000000001</cx:pt>
          <cx:pt idx="33777">0.44650000000000001</cx:pt>
          <cx:pt idx="33778">0.29649999999999999</cx:pt>
          <cx:pt idx="33779">0.22550000000000001</cx:pt>
          <cx:pt idx="33780">0.32900000000000001</cx:pt>
          <cx:pt idx="33781">0.16950000000000001</cx:pt>
          <cx:pt idx="33782">0.105</cx:pt>
          <cx:pt idx="33783">0.0195</cx:pt>
          <cx:pt idx="33784">4.0589999999999993</cx:pt>
          <cx:pt idx="33785">0.29066666666666668</cx:pt>
          <cx:pt idx="33786">1.1663333333333334</cx:pt>
          <cx:pt idx="33787">0.052999999999999999</cx:pt>
          <cx:pt idx="33788">0.106</cx:pt>
          <cx:pt idx="33789">2.2546666666666666</cx:pt>
          <cx:pt idx="33790">0.068000000000000005</cx:pt>
          <cx:pt idx="33791">0.12033333333333333</cx:pt>
          <cx:pt idx="33792">2.499333333333333</cx:pt>
          <cx:pt idx="33793">0.23416666666666666</cx:pt>
          <cx:pt idx="33794">0.6376666666666666</cx:pt>
          <cx:pt idx="33795">0.12633333333333333</cx:pt>
          <cx:pt idx="33796">0.12866666666666665</cx:pt>
          <cx:pt idx="33797">1.2466666666666668</cx:pt>
          <cx:pt idx="33798">0.076166666666666674</cx:pt>
          <cx:pt idx="33799">0.049666666666666665</cx:pt>
          <cx:pt idx="33800">1.7766666666666671</cx:pt>
          <cx:pt idx="33801">0.32866666666666672</cx:pt>
          <cx:pt idx="33802">0.98233333333333328</cx:pt>
          <cx:pt idx="33803">0.053333333333333337</cx:pt>
          <cx:pt idx="33804">0.053666666666666668</cx:pt>
          <cx:pt idx="33805">0.13533333333333331</cx:pt>
          <cx:pt idx="33806">0.12566666666666668</cx:pt>
          <cx:pt idx="33807">0.097666666666666679</cx:pt>
          <cx:pt idx="33808">2.0993333333333331</cx:pt>
          <cx:pt idx="33809">0.14050000000000001</cx:pt>
          <cx:pt idx="33810">0.38066666666666671</cx:pt>
          <cx:pt idx="33811">0.057166666666666664</cx:pt>
          <cx:pt idx="33812">0.10133333333333333</cx:pt>
          <cx:pt idx="33813">1.1803333333333335</cx:pt>
          <cx:pt idx="33814">0.19133333333333336</cx:pt>
          <cx:pt idx="33815">0.048000000000000001</cx:pt>
          <cx:pt idx="33816">2.4453333333333336</cx:pt>
          <cx:pt idx="33817">0.25166666666666665</cx:pt>
          <cx:pt idx="33818">0.32566666666666672</cx:pt>
          <cx:pt idx="33819">0.0080000000000000002</cx:pt>
          <cx:pt idx="33820">0.098333333333333328</cx:pt>
          <cx:pt idx="33821">1.3856666666666668</cx:pt>
          <cx:pt idx="33822">0.29133333333333333</cx:pt>
          <cx:pt idx="33823">0.084666666666666668</cx:pt>
          <cx:pt idx="33824">3.7120000000000002</cx:pt>
          <cx:pt idx="33825">0.1585</cx:pt>
          <cx:pt idx="33826">0.36275000000000002</cx:pt>
          <cx:pt idx="33827">0.014250000000000001</cx:pt>
          <cx:pt idx="33828">0.060749999999999998</cx:pt>
          <cx:pt idx="33829">2.9377499999999999</cx:pt>
          <cx:pt idx="33830">0.088999999999999996</cx:pt>
          <cx:pt idx="33831">0.088999999999999996</cx:pt>
          <cx:pt idx="33832">1.6330000000000002</cx:pt>
          <cx:pt idx="33833">0.26150000000000001</cx:pt>
          <cx:pt idx="33834">0.51766666666666661</cx:pt>
          <cx:pt idx="33835">0.09816666666666668</cx:pt>
          <cx:pt idx="33836">0.45766666666666672</cx:pt>
          <cx:pt idx="33837">0.2195</cx:pt>
          <cx:pt idx="33838">0.040000000000000001</cx:pt>
          <cx:pt idx="33839">0.0385</cx:pt>
          <cx:pt idx="33840">0.69140000000000001</cx:pt>
          <cx:pt idx="33841">0</cx:pt>
          <cx:pt idx="33842">0.15620000000000001</cx:pt>
          <cx:pt idx="33843">0.20300000000000001</cx:pt>
          <cx:pt idx="33844">0.16080000000000003</cx:pt>
          <cx:pt idx="33845">0.16159999999999999</cx:pt>
          <cx:pt idx="33846">0.0055999999999999999</cx:pt>
          <cx:pt idx="33847">0.0042000000000000006</cx:pt>
          <cx:pt idx="33848">1.829333333333333</cx:pt>
          <cx:pt idx="33849">0.24299999999999999</cx:pt>
          <cx:pt idx="33850">0.25666666666666671</cx:pt>
          <cx:pt idx="33851">0.27166666666666667</cx:pt>
          <cx:pt idx="33852">0.35399999999999998</cx:pt>
          <cx:pt idx="33853">0.48966666666666664</cx:pt>
          <cx:pt idx="33854">0.14333333333333334</cx:pt>
          <cx:pt idx="33855">0.071000000000000008</cx:pt>
          <cx:pt idx="33856">1.80125</cx:pt>
          <cx:pt idx="33857">0.313</cx:pt>
          <cx:pt idx="33858">0.76200000000000001</cx:pt>
          <cx:pt idx="33859">0.035750000000000004</cx:pt>
          <cx:pt idx="33860">0.28025</cx:pt>
          <cx:pt idx="33861">0.14524999999999999</cx:pt>
          <cx:pt idx="33862">0.2445</cx:pt>
          <cx:pt idx="33863">0.020500000000000001</cx:pt>
          <cx:pt idx="33864">4.4530000000000003</cx:pt>
          <cx:pt idx="33865">1.167</cx:pt>
          <cx:pt idx="33866">0.82700000000000007</cx:pt>
          <cx:pt idx="33867">0.60699999999999998</cx:pt>
          <cx:pt idx="33868">0.76200000000000001</cx:pt>
          <cx:pt idx="33869">0.53100000000000003</cx:pt>
          <cx:pt idx="33870">0.42699999999999999</cx:pt>
          <cx:pt idx="33871">0.13200000000000001</cx:pt>
          <cx:pt idx="33872">0.91933333333333334</cx:pt>
          <cx:pt idx="33873">0.3086666666666667</cx:pt>
          <cx:pt idx="33874">0.014666666666666668</cx:pt>
          <cx:pt idx="33875">0.123</cx:pt>
          <cx:pt idx="33876">0.20666666666666667</cx:pt>
          <cx:pt idx="33877">0.16766666666666666</cx:pt>
          <cx:pt idx="33878">0.077333333333333323</cx:pt>
          <cx:pt idx="33879">0.021333333333333333</cx:pt>
          <cx:pt idx="33880">2.3536666666666664</cx:pt>
          <cx:pt idx="33881">0.23500000000000001</cx:pt>
          <cx:pt idx="33882">0.20600000000000004</cx:pt>
          <cx:pt idx="33883">0.0026666666666666666</cx:pt>
          <cx:pt idx="33884">0.0040000000000000001</cx:pt>
          <cx:pt idx="33885">1.7716666666666665</cx:pt>
          <cx:pt idx="33886">0.018000000000000002</cx:pt>
          <cx:pt idx="33887">0.11633333333333333</cx:pt>
          <cx:pt idx="33888">2.2306666666666666</cx:pt>
          <cx:pt idx="33889">0.20083333333333334</cx:pt>
          <cx:pt idx="33890">0.40233333333333338</cx:pt>
          <cx:pt idx="33891">0.14266666666666666</cx:pt>
          <cx:pt idx="33892">0.17616666666666667</cx:pt>
          <cx:pt idx="33893">1.214</cx:pt>
          <cx:pt idx="33894">0.066833333333333328</cx:pt>
          <cx:pt idx="33895">0.027833333333333331</cx:pt>
          <cx:pt idx="33896">1.0726666666666664</cx:pt>
          <cx:pt idx="33897">0.30299999999999999</cx:pt>
          <cx:pt idx="33898">0.23766666666666666</cx:pt>
          <cx:pt idx="33899">0.040000000000000001</cx:pt>
          <cx:pt idx="33900">0.17200000000000001</cx:pt>
          <cx:pt idx="33901">0.083666666666666667</cx:pt>
          <cx:pt idx="33902">0.16700000000000001</cx:pt>
          <cx:pt idx="33903">0.06933333333333333</cx:pt>
          <cx:pt idx="33904">1.9051666666666665</cx:pt>
          <cx:pt idx="33905">0.16283333333333336</cx:pt>
          <cx:pt idx="33906">0.13066666666666665</cx:pt>
          <cx:pt idx="33907">0.083833333333333329</cx:pt>
          <cx:pt idx="33908">0.13833333333333334</cx:pt>
          <cx:pt idx="33909">1.1086666666666667</cx:pt>
          <cx:pt idx="33910">0.20133333333333334</cx:pt>
          <cx:pt idx="33911">0.079500000000000001</cx:pt>
          <cx:pt idx="33912">2.9856666666666665</cx:pt>
          <cx:pt idx="33913">0.34066666666666667</cx:pt>
          <cx:pt idx="33914">0.75100000000000011</cx:pt>
          <cx:pt idx="33915">0.38233333333333336</cx:pt>
          <cx:pt idx="33916">0.022333333333333334</cx:pt>
          <cx:pt idx="33917">1.1060000000000001</cx:pt>
          <cx:pt idx="33918">0.3086666666666667</cx:pt>
          <cx:pt idx="33919">0.074666666666666673</cx:pt>
          <cx:pt idx="33920">3.7322500000000001</cx:pt>
          <cx:pt idx="33921">0.16250000000000001</cx:pt>
          <cx:pt idx="33922">0.20200000000000001</cx:pt>
          <cx:pt idx="33923">0.13875000000000001</cx:pt>
          <cx:pt idx="33924">0.10725</cx:pt>
          <cx:pt idx="33925">2.9775</cx:pt>
          <cx:pt idx="33926">0.10725</cx:pt>
          <cx:pt idx="33927">0.036999999999999998</cx:pt>
          <cx:pt idx="33928">1.6273333333333335</cx:pt>
          <cx:pt idx="33929">0.26166666666666671</cx:pt>
          <cx:pt idx="33930">0.44116666666666671</cx:pt>
          <cx:pt idx="33931">0.037499999999999999</cx:pt>
          <cx:pt idx="33932">0.39450000000000002</cx:pt>
          <cx:pt idx="33933">0.35599999999999998</cx:pt>
          <cx:pt idx="33934">0.070500000000000007</cx:pt>
          <cx:pt idx="33935">0.066000000000000003</cx:pt>
          <cx:pt idx="33936">0.4874</cx:pt>
          <cx:pt idx="33937">0</cx:pt>
          <cx:pt idx="33938">0.1356</cx:pt>
          <cx:pt idx="33939">0.21720000000000003</cx:pt>
          <cx:pt idx="33940">0.1346</cx:pt>
          <cx:pt idx="33941">0</cx:pt>
          <cx:pt idx="33942">0</cx:pt>
          <cx:pt idx="33943">0</cx:pt>
          <cx:pt idx="33944">1.9219999999999999</cx:pt>
          <cx:pt idx="33945">0.18366666666666667</cx:pt>
          <cx:pt idx="33946">0.28333333333333333</cx:pt>
          <cx:pt idx="33947">0.44400000000000001</cx:pt>
          <cx:pt idx="33948">0.39200000000000002</cx:pt>
          <cx:pt idx="33949">0.34966666666666668</cx:pt>
          <cx:pt idx="33950">0.15033333333333335</cx:pt>
          <cx:pt idx="33951">0.11900000000000001</cx:pt>
          <cx:pt idx="33952">1.3009999999999999</cx:pt>
          <cx:pt idx="33953">0.29349999999999998</cx:pt>
          <cx:pt idx="33954">0.38924999999999998</cx:pt>
          <cx:pt idx="33955">0.061499999999999999</cx:pt>
          <cx:pt idx="33956">0.19725000000000001</cx:pt>
          <cx:pt idx="33957">0.14874999999999999</cx:pt>
          <cx:pt idx="33958">0.19400000000000001</cx:pt>
          <cx:pt idx="33959">0.016750000000000001</cx:pt>
          <cx:pt idx="33960">5.3600000000000003</cx:pt>
          <cx:pt idx="33961">1.224</cx:pt>
          <cx:pt idx="33962">0.86199999999999999</cx:pt>
          <cx:pt idx="33963">0.70899999999999996</cx:pt>
          <cx:pt idx="33964">1.2989999999999999</cx:pt>
          <cx:pt idx="33965">0.58499999999999996</cx:pt>
          <cx:pt idx="33966">0.47600000000000003</cx:pt>
          <cx:pt idx="33967">0.20500000000000002</cx:pt>
          <cx:pt idx="33968">1.3712899999999999</cx:pt>
          <cx:pt idx="33969">0.36025000000000001</cx:pt>
          <cx:pt idx="33970">0.37759666666666669</cx:pt>
          <cx:pt idx="33971">0.10140333333333332</cx:pt>
          <cx:pt idx="33972">0.16645000000000001</cx:pt>
          <cx:pt idx="33973">0.24050333333333337</cx:pt>
          <cx:pt idx="33974">0.083056666666666654</cx:pt>
          <cx:pt idx="33975">0.042030000000000005</cx:pt>
          <cx:pt idx="33976">1.748</cx:pt>
          <cx:pt idx="33977">0.32266666666666671</cx:pt>
          <cx:pt idx="33978">0.81166666666666665</cx:pt>
          <cx:pt idx="33979">0.033000000000000002</cx:pt>
          <cx:pt idx="33980">0.056000000000000001</cx:pt>
          <cx:pt idx="33981">0.5063333333333333</cx:pt>
          <cx:pt idx="33982">0.0050000000000000001</cx:pt>
          <cx:pt idx="33983">0.013333333333333334</cx:pt>
          <cx:pt idx="33984">2.415</cx:pt>
          <cx:pt idx="33985">0.21483333333333335</cx:pt>
          <cx:pt idx="33986">0.28350000000000003</cx:pt>
          <cx:pt idx="33987">0.19700000000000001</cx:pt>
          <cx:pt idx="33988">0.16933333333333334</cx:pt>
          <cx:pt idx="33989">1.4223333333333332</cx:pt>
          <cx:pt idx="33990">0.087833333333333333</cx:pt>
          <cx:pt idx="33991">0.040166666666666663</cx:pt>
          <cx:pt idx="33992">1.3296666666666666</cx:pt>
          <cx:pt idx="33993">0.3036666666666667</cx:pt>
          <cx:pt idx="33994">0.44066666666666671</cx:pt>
          <cx:pt idx="33995">0.043000000000000003</cx:pt>
          <cx:pt idx="33996">0.15733333333333335</cx:pt>
          <cx:pt idx="33997">0.050333333333333334</cx:pt>
          <cx:pt idx="33998">0.17133333333333334</cx:pt>
          <cx:pt idx="33999">0.16333333333333336</cx:pt>
          <cx:pt idx="34000">1.8679999999999999</cx:pt>
          <cx:pt idx="34001">0.15633333333333335</cx:pt>
          <cx:pt idx="34002">0.14200000000000002</cx:pt>
          <cx:pt idx="34003">0.063</cx:pt>
          <cx:pt idx="34004">0.14933333333333335</cx:pt>
          <cx:pt idx="34005">1.1525000000000001</cx:pt>
          <cx:pt idx="34006">0.14483333333333334</cx:pt>
          <cx:pt idx="34007">0.059999999999999998</cx:pt>
          <cx:pt idx="34008">3.1780000000000004</cx:pt>
          <cx:pt idx="34009">0.41899999999999998</cx:pt>
          <cx:pt idx="34010">0.76466666666666661</cx:pt>
          <cx:pt idx="34011">0.42099999999999999</cx:pt>
          <cx:pt idx="34012">0.029000000000000001</cx:pt>
          <cx:pt idx="34013">1.353</cx:pt>
          <cx:pt idx="34014">0.10033333333333333</cx:pt>
          <cx:pt idx="34015">0.090999999999999998</cx:pt>
          <cx:pt idx="34016">3.3777500000000003</cx:pt>
          <cx:pt idx="34017">0.20025000000000001</cx:pt>
          <cx:pt idx="34018">0.098750000000000004</cx:pt>
          <cx:pt idx="34019">0.14699999999999999</cx:pt>
          <cx:pt idx="34020">0.10375000000000001</cx:pt>
          <cx:pt idx="34021">2.5045000000000002</cx:pt>
          <cx:pt idx="34022">0.25125000000000003</cx:pt>
          <cx:pt idx="34023">0.072249999999999995</cx:pt>
          <cx:pt idx="34024">1.2908333333333335</cx:pt>
          <cx:pt idx="34025">0.24533333333333335</cx:pt>
          <cx:pt idx="34026">0.17116666666666666</cx:pt>
          <cx:pt idx="34027">0.0015</cx:pt>
          <cx:pt idx="34028">0.33000000000000002</cx:pt>
          <cx:pt idx="34029">0.32583333333333336</cx:pt>
          <cx:pt idx="34030">0.095500000000000002</cx:pt>
          <cx:pt idx="34031">0.1215</cx:pt>
          <cx:pt idx="34032">0.56179999999999997</cx:pt>
          <cx:pt idx="34033">0</cx:pt>
          <cx:pt idx="34034">0.17000000000000001</cx:pt>
          <cx:pt idx="34035">0.24460000000000004</cx:pt>
          <cx:pt idx="34036">0.1452</cx:pt>
          <cx:pt idx="34037">0</cx:pt>
          <cx:pt idx="34038">0.002</cx:pt>
          <cx:pt idx="34039">0</cx:pt>
          <cx:pt idx="34040">2.2436666666666665</cx:pt>
          <cx:pt idx="34041">0.24466666666666667</cx:pt>
          <cx:pt idx="34042">0.39266666666666672</cx:pt>
          <cx:pt idx="34043">0.18766666666666665</cx:pt>
          <cx:pt idx="34044">0.57200000000000006</cx:pt>
          <cx:pt idx="34045">0.53233333333333344</cx:pt>
          <cx:pt idx="34046">0.16400000000000001</cx:pt>
          <cx:pt idx="34047">0.15033333333333335</cx:pt>
          <cx:pt idx="34048">1.98675</cx:pt>
          <cx:pt idx="34049">0.32274999999999998</cx:pt>
          <cx:pt idx="34050">0.88524999999999998</cx:pt>
          <cx:pt idx="34051">0.094750000000000001</cx:pt>
          <cx:pt idx="34052">0.34450000000000003</cx:pt>
          <cx:pt idx="34053">0.15825</cx:pt>
          <cx:pt idx="34054">0.11975000000000001</cx:pt>
          <cx:pt idx="34055">0.061499999999999999</cx:pt>
          <cx:pt idx="34056">7.0810000000000004</cx:pt>
          <cx:pt idx="34057">1.403</cx:pt>
          <cx:pt idx="34058">1.4710000000000001</cx:pt>
          <cx:pt idx="34059">1.0349999999999999</cx:pt>
          <cx:pt idx="34060">1.7430000000000001</cx:pt>
          <cx:pt idx="34061">0.69500000000000006</cx:pt>
          <cx:pt idx="34062">0.53400000000000003</cx:pt>
          <cx:pt idx="34063">0.20000000000000001</cx:pt>
          <cx:pt idx="34064">2.7145000000000001</cx:pt>
          <cx:pt idx="34065">0.47100000000000003</cx:pt>
          <cx:pt idx="34066">1.2905</cx:pt>
          <cx:pt idx="34067">0.249</cx:pt>
          <cx:pt idx="34068">0.25700000000000001</cx:pt>
          <cx:pt idx="34069">0.3155</cx:pt>
          <cx:pt idx="34070">0.11700000000000001</cx:pt>
          <cx:pt idx="34071">0.014500000000000001</cx:pt>
          <cx:pt idx="34072">1.5799999999999998</cx:pt>
          <cx:pt idx="34073">0.34700000000000003</cx:pt>
          <cx:pt idx="34074">0.056000000000000001</cx:pt>
          <cx:pt idx="34075">0.0030000000000000001</cx:pt>
          <cx:pt idx="34076">0.080333333333333326</cx:pt>
          <cx:pt idx="34077">1.0336666666666665</cx:pt>
          <cx:pt idx="34078">0.042666666666666665</cx:pt>
          <cx:pt idx="34079">0.017333333333333333</cx:pt>
          <cx:pt idx="34080">3.1301666666666672</cx:pt>
          <cx:pt idx="34081">0.29549999999999998</cx:pt>
          <cx:pt idx="34082">0.63950000000000007</cx:pt>
          <cx:pt idx="34083">0.24783333333333335</cx:pt>
          <cx:pt idx="34084">0.29883333333333334</cx:pt>
          <cx:pt idx="34085">1.4876666666666667</cx:pt>
          <cx:pt idx="34086">0.10333333333333333</cx:pt>
          <cx:pt idx="34087">0.057500000000000002</cx:pt>
          <cx:pt idx="34088">1.4403333333333335</cx:pt>
          <cx:pt idx="34089">0.31766666666666671</cx:pt>
          <cx:pt idx="34090">0.56033333333333324</cx:pt>
          <cx:pt idx="34091">0.084000000000000005</cx:pt>
          <cx:pt idx="34092">0.096666666666666679</cx:pt>
          <cx:pt idx="34093">0.035666666666666666</cx:pt>
          <cx:pt idx="34094">0.157</cx:pt>
          <cx:pt idx="34095">0.189</cx:pt>
          <cx:pt idx="34096">2.29</cx:pt>
          <cx:pt idx="34097">0.18916666666666665</cx:pt>
          <cx:pt idx="34098">0.17183333333333334</cx:pt>
          <cx:pt idx="34099">0.066833333333333328</cx:pt>
          <cx:pt idx="34100">0.18066666666666667</cx:pt>
          <cx:pt idx="34101">1.4248333333333334</cx:pt>
          <cx:pt idx="34102">0.20849999999999999</cx:pt>
          <cx:pt idx="34103">0.048166666666666663</cx:pt>
          <cx:pt idx="34104">3.3829999999999996</cx:pt>
          <cx:pt idx="34105">0.40566666666666668</cx:pt>
          <cx:pt idx="34106">1.1006666666666665</cx:pt>
          <cx:pt idx="34107">0.23666666666666666</cx:pt>
          <cx:pt idx="34108">0.10966666666666668</cx:pt>
          <cx:pt idx="34109">1.2600000000000002</cx:pt>
          <cx:pt idx="34110">0.17566666666666667</cx:pt>
          <cx:pt idx="34111">0.094666666666666677</cx:pt>
          <cx:pt idx="34112">3.6400000000000001</cx:pt>
          <cx:pt idx="34113">0.25</cx:pt>
          <cx:pt idx="34114">0.05425</cx:pt>
          <cx:pt idx="34115">0.13175000000000001</cx:pt>
          <cx:pt idx="34116">0.03925</cx:pt>
          <cx:pt idx="34117">2.9867500000000002</cx:pt>
          <cx:pt idx="34118">0.108</cx:pt>
          <cx:pt idx="34119">0.070000000000000007</cx:pt>
          <cx:pt idx="34120">1.966833333333333</cx:pt>
          <cx:pt idx="34121">0.28366666666666668</cx:pt>
          <cx:pt idx="34122">0.65900000000000003</cx:pt>
          <cx:pt idx="34123">0.0061666666666666675</cx:pt>
          <cx:pt idx="34124">0.45033333333333331</cx:pt>
          <cx:pt idx="34125">0.42349999999999999</cx:pt>
          <cx:pt idx="34126">0.044333333333333336</cx:pt>
          <cx:pt idx="34127">0.099833333333333329</cx:pt>
          <cx:pt idx="34128">2.1219999999999999</cx:pt>
          <cx:pt idx="34129">0</cx:pt>
          <cx:pt idx="34130">0.90316666666666667</cx:pt>
          <cx:pt idx="34131">0.3088333333333334</cx:pt>
          <cx:pt idx="34132">0.443</cx:pt>
          <cx:pt idx="34133">0.29749999999999999</cx:pt>
          <cx:pt idx="34134">0.12883333333333336</cx:pt>
          <cx:pt idx="34135">0.040666666666666663</cx:pt>
          <cx:pt idx="34136">1.9896666666666667</cx:pt>
          <cx:pt idx="34137">0.27300000000000002</cx:pt>
          <cx:pt idx="34138">0.24100000000000002</cx:pt>
          <cx:pt idx="34139">0.22466666666666668</cx:pt>
          <cx:pt idx="34140">0.20000000000000001</cx:pt>
          <cx:pt idx="34141">0.58199999999999996</cx:pt>
          <cx:pt idx="34142">0.27633333333333332</cx:pt>
          <cx:pt idx="34143">0.19266666666666665</cx:pt>
          <cx:pt idx="34144">1.9477500000000001</cx:pt>
          <cx:pt idx="34145">0.41749999999999998</cx:pt>
          <cx:pt idx="34146">0.55649999999999999</cx:pt>
          <cx:pt idx="34147">0.085250000000000006</cx:pt>
          <cx:pt idx="34148">0.21074999999999999</cx:pt>
          <cx:pt idx="34149">0.2555</cx:pt>
          <cx:pt idx="34150">0.34025</cx:pt>
          <cx:pt idx="34151">0.082000000000000003</cx:pt>
          <cx:pt idx="34152">2.3753333333333333</cx:pt>
          <cx:pt idx="34153">0.53466666666666662</cx:pt>
          <cx:pt idx="34154">0.33566666666666667</cx:pt>
          <cx:pt idx="34155">0.17300000000000001</cx:pt>
          <cx:pt idx="34156">0.57966666666666666</cx:pt>
          <cx:pt idx="34157">0.38533333333333331</cx:pt>
          <cx:pt idx="34158">0.24566666666666667</cx:pt>
          <cx:pt idx="34159">0.12133333333333333</cx:pt>
          <cx:pt idx="34160">2.633</cx:pt>
          <cx:pt idx="34161">0.67849999999999999</cx:pt>
          <cx:pt idx="34162">0.47900000000000004</cx:pt>
          <cx:pt idx="34163">0.35499999999999998</cx:pt>
          <cx:pt idx="34164">0.57950000000000002</cx:pt>
          <cx:pt idx="34165">0.29449999999999998</cx:pt>
          <cx:pt idx="34166">0.2235</cx:pt>
          <cx:pt idx="34167">0.023</cx:pt>
          <cx:pt idx="34168">3.1023333333333332</cx:pt>
          <cx:pt idx="34169">0.20366666666666666</cx:pt>
          <cx:pt idx="34170">0.40533333333333338</cx:pt>
          <cx:pt idx="34171">0.043666666666666666</cx:pt>
          <cx:pt idx="34172">0.049000000000000002</cx:pt>
          <cx:pt idx="34173">2.3386666666666667</cx:pt>
          <cx:pt idx="34174">0.045333333333333337</cx:pt>
          <cx:pt idx="34175">0.01666666666666667</cx:pt>
          <cx:pt idx="34176">2.8848333333333334</cx:pt>
          <cx:pt idx="34177">0.19</cx:pt>
          <cx:pt idx="34178">0.8630000000000001</cx:pt>
          <cx:pt idx="34179">0.14783333333333334</cx:pt>
          <cx:pt idx="34180">0.15133333333333335</cx:pt>
          <cx:pt idx="34181">1.4165000000000001</cx:pt>
          <cx:pt idx="34182">0.076999999999999999</cx:pt>
          <cx:pt idx="34183">0.039166666666666662</cx:pt>
          <cx:pt idx="34184">1.0680000000000001</cx:pt>
          <cx:pt idx="34185">0.30033333333333334</cx:pt>
          <cx:pt idx="34186">0.28400000000000009</cx:pt>
          <cx:pt idx="34187">0.036666666666666667</cx:pt>
          <cx:pt idx="34188">0.19066666666666665</cx:pt>
          <cx:pt idx="34189">0.054333333333333338</cx:pt>
          <cx:pt idx="34190">0.124</cx:pt>
          <cx:pt idx="34191">0.078</cx:pt>
          <cx:pt idx="34192">1.8188333333333333</cx:pt>
          <cx:pt idx="34193">0.12966666666666665</cx:pt>
          <cx:pt idx="34194">0.24833333333333338</cx:pt>
          <cx:pt idx="34195">0.024</cx:pt>
          <cx:pt idx="34196">0.1065</cx:pt>
          <cx:pt idx="34197">1.0941666666666667</cx:pt>
          <cx:pt idx="34198">0.16666666666666666</cx:pt>
          <cx:pt idx="34199">0.049500000000000002</cx:pt>
          <cx:pt idx="34200">2.4973333333333336</cx:pt>
          <cx:pt idx="34201">0.24133333333333334</cx:pt>
          <cx:pt idx="34202">0.43133333333333335</cx:pt>
          <cx:pt idx="34203">0.31666666666666671</cx:pt>
          <cx:pt idx="34204">0.13033333333333336</cx:pt>
          <cx:pt idx="34205">1.0726666666666667</cx:pt>
          <cx:pt idx="34206">0.12833333333333335</cx:pt>
          <cx:pt idx="34207">0.17666666666666667</cx:pt>
          <cx:pt idx="34208">3.9815</cx:pt>
          <cx:pt idx="34209">0.14974999999999999</cx:pt>
          <cx:pt idx="34210">0.10925</cx:pt>
          <cx:pt idx="34211">0.113</cx:pt>
          <cx:pt idx="34212">0.079250000000000001</cx:pt>
          <cx:pt idx="34213">3.2675000000000001</cx:pt>
          <cx:pt idx="34214">0.19900000000000001</cx:pt>
          <cx:pt idx="34215">0.063750000000000001</cx:pt>
          <cx:pt idx="34216">2.2080000000000002</cx:pt>
          <cx:pt idx="34217">0.24716666666666667</cx:pt>
          <cx:pt idx="34218">1.0171666666666668</cx:pt>
          <cx:pt idx="34219">0.012333333333333335</cx:pt>
          <cx:pt idx="34220">0.52983333333333338</cx:pt>
          <cx:pt idx="34221">0.33483333333333337</cx:pt>
          <cx:pt idx="34222">0.042833333333333334</cx:pt>
          <cx:pt idx="34223">0.023833333333333331</cx:pt>
          <cx:pt idx="34224">1.7629999999999999</cx:pt>
          <cx:pt idx="34225">0</cx:pt>
          <cx:pt idx="34226">0.49166666666666664</cx:pt>
          <cx:pt idx="34227">0.34666666666666662</cx:pt>
          <cx:pt idx="34228">0.50983333333333336</cx:pt>
          <cx:pt idx="34229">0.24049999999999999</cx:pt>
          <cx:pt idx="34230">0.12233333333333334</cx:pt>
          <cx:pt idx="34231">0.052000000000000005</cx:pt>
          <cx:pt idx="34232">1.6752500000000001</cx:pt>
          <cx:pt idx="34233">0.20924999999999999</cx:pt>
          <cx:pt idx="34234">0.40725</cx:pt>
          <cx:pt idx="34235">0.1225</cx:pt>
          <cx:pt idx="34236">0.26300000000000001</cx:pt>
          <cx:pt idx="34237">0.308</cx:pt>
          <cx:pt idx="34238">0.23825000000000002</cx:pt>
          <cx:pt idx="34239">0.127</cx:pt>
          <cx:pt idx="34240">1.5097499999999999</cx:pt>
          <cx:pt idx="34241">0.19025</cx:pt>
          <cx:pt idx="34242">0.37725000000000003</cx:pt>
          <cx:pt idx="34243">0.044499999999999998</cx:pt>
          <cx:pt idx="34244">0.26474999999999999</cx:pt>
          <cx:pt idx="34245">0.2195</cx:pt>
          <cx:pt idx="34246">0.36599999999999999</cx:pt>
          <cx:pt idx="34247">0.047500000000000001</cx:pt>
          <cx:pt idx="34248">2.3560000000000003</cx:pt>
          <cx:pt idx="34249">0.46066666666666667</cx:pt>
          <cx:pt idx="34250">0.3773333333333333</cx:pt>
          <cx:pt idx="34251">0.19566666666666668</cx:pt>
          <cx:pt idx="34252">0.58233333333333337</cx:pt>
          <cx:pt idx="34253">0.28133333333333332</cx:pt>
          <cx:pt idx="34254">0.28933333333333333</cx:pt>
          <cx:pt idx="34255">0.16933333333333334</cx:pt>
          <cx:pt idx="34256">2.5925000000000002</cx:pt>
          <cx:pt idx="34257">0.54300000000000004</cx:pt>
          <cx:pt idx="34258">0.76350000000000007</cx:pt>
          <cx:pt idx="34259">0.32050000000000001</cx:pt>
          <cx:pt idx="34260">0.48299999999999998</cx:pt>
          <cx:pt idx="34261">0.34150000000000003</cx:pt>
          <cx:pt idx="34262">0.1245</cx:pt>
          <cx:pt idx="34263">0.016500000000000001</cx:pt>
          <cx:pt idx="34264">2.472</cx:pt>
          <cx:pt idx="34265">0.23533333333333334</cx:pt>
          <cx:pt idx="34266">0.24099999999999999</cx:pt>
          <cx:pt idx="34267">0.060666666666666667</cx:pt>
          <cx:pt idx="34268">0.14200000000000002</cx:pt>
          <cx:pt idx="34269">1.6536666666666668</cx:pt>
          <cx:pt idx="34270">0.089999999999999997</cx:pt>
          <cx:pt idx="34271">0.04933333333333334</cx:pt>
          <cx:pt idx="34272">2.1644999999999999</cx:pt>
          <cx:pt idx="34273">0.15016666666666667</cx:pt>
          <cx:pt idx="34274">0.57216666666666671</cx:pt>
          <cx:pt idx="34275">0.14849999999999999</cx:pt>
          <cx:pt idx="34276">0.14233333333333334</cx:pt>
          <cx:pt idx="34277">1.0386666666666668</cx:pt>
          <cx:pt idx="34278">0.087833333333333333</cx:pt>
          <cx:pt idx="34279">0.024833333333333332</cx:pt>
          <cx:pt idx="34280">1.5616666666666668</cx:pt>
          <cx:pt idx="34281">0.33333333333333331</cx:pt>
          <cx:pt idx="34282">0.70833333333333326</cx:pt>
          <cx:pt idx="34283">0.03266666666666667</cx:pt>
          <cx:pt idx="34284">0.189</cx:pt>
          <cx:pt idx="34285">0.08433333333333333</cx:pt>
          <cx:pt idx="34286">0.12033333333333333</cx:pt>
          <cx:pt idx="34287">0.093666666666666676</cx:pt>
          <cx:pt idx="34288">2.1941666666666668</cx:pt>
          <cx:pt idx="34289">0.1515</cx:pt>
          <cx:pt idx="34290">0.60466666666666669</cx:pt>
          <cx:pt idx="34291">0.016500000000000001</cx:pt>
          <cx:pt idx="34292">0.10233333333333333</cx:pt>
          <cx:pt idx="34293">1.0555000000000001</cx:pt>
          <cx:pt idx="34294">0.22366666666666665</cx:pt>
          <cx:pt idx="34295">0.040000000000000001</cx:pt>
          <cx:pt idx="34296">1.829333333333333</cx:pt>
          <cx:pt idx="34297">0.23233333333333334</cx:pt>
          <cx:pt idx="34298">0.40433333333333338</cx:pt>
          <cx:pt idx="34299">0.126</cx:pt>
          <cx:pt idx="34300">0.12933333333333336</cx:pt>
          <cx:pt idx="34301">0.60966666666666669</cx:pt>
          <cx:pt idx="34302">0.19033333333333335</cx:pt>
          <cx:pt idx="34303">0.13733333333333334</cx:pt>
          <cx:pt idx="34304">3.879</cx:pt>
          <cx:pt idx="34305">0.16575000000000001</cx:pt>
          <cx:pt idx="34306">0.1885</cx:pt>
          <cx:pt idx="34307">0.11225</cx:pt>
          <cx:pt idx="34308">0.074249999999999997</cx:pt>
          <cx:pt idx="34309">3.1019999999999999</cx:pt>
          <cx:pt idx="34310">0.13625000000000001</cx:pt>
          <cx:pt idx="34311">0.10000000000000001</cx:pt>
          <cx:pt idx="34312">1.4963633333333333</cx:pt>
          <cx:pt idx="34313">0.25951333333333332</cx:pt>
          <cx:pt idx="34314">0.51819333333333328</cx:pt>
          <cx:pt idx="34315">0.049023333333333342</cx:pt>
          <cx:pt idx="34316">0.3290616666666667</cx:pt>
          <cx:pt idx="34317">0.21998833333333334</cx:pt>
          <cx:pt idx="34318">0.096566666666666662</cx:pt>
          <cx:pt idx="34319">0.024016666666666665</cx:pt>
          <cx:pt idx="34320">1.7033333333333334</cx:pt>
          <cx:pt idx="34321">0</cx:pt>
          <cx:pt idx="34322">0.40433333333333338</cx:pt>
          <cx:pt idx="34323">0.29649999999999999</cx:pt>
          <cx:pt idx="34324">0.64316666666666666</cx:pt>
          <cx:pt idx="34325">0.22183333333333335</cx:pt>
          <cx:pt idx="34326">0.089333333333333334</cx:pt>
          <cx:pt idx="34327">0.048166666666666663</cx:pt>
          <cx:pt idx="34328">1.6078975000000004</cx:pt>
          <cx:pt idx="34329">0.28019499999999997</cx:pt>
          <cx:pt idx="34330">0.38276500000000002</cx:pt>
          <cx:pt idx="34331">0.23319000000000001</cx:pt>
          <cx:pt idx="34332">0.18587999999999999</cx:pt>
          <cx:pt idx="34333">0.27294249999999998</cx:pt>
          <cx:pt idx="34334">0.15761000000000003</cx:pt>
          <cx:pt idx="34335">0.095314999999999997</cx:pt>
          <cx:pt idx="34336">2.0065</cx:pt>
          <cx:pt idx="34337">0.28050000000000003</cx:pt>
          <cx:pt idx="34338">0.65200000000000002</cx:pt>
          <cx:pt idx="34339">0.026000000000000002</cx:pt>
          <cx:pt idx="34340">0.32574999999999998</cx:pt>
          <cx:pt idx="34341">0.23000000000000001</cx:pt>
          <cx:pt idx="34342">0.34700000000000003</cx:pt>
          <cx:pt idx="34343">0.14524999999999999</cx:pt>
          <cx:pt idx="34344">2.5633333333333335</cx:pt>
          <cx:pt idx="34345">0.40600000000000003</cx:pt>
          <cx:pt idx="34346">0.86033333333333339</cx:pt>
          <cx:pt idx="34347">0.13100000000000001</cx:pt>
          <cx:pt idx="34348">0.45933333333333332</cx:pt>
          <cx:pt idx="34349">0.33833333333333332</cx:pt>
          <cx:pt idx="34350">0.27866666666666667</cx:pt>
          <cx:pt idx="34351">0.089666666666666672</cx:pt>
          <cx:pt idx="34352">1.2603333333333331</cx:pt>
          <cx:pt idx="34353">0.27400000000000002</cx:pt>
          <cx:pt idx="34354">0.31966666666666671</cx:pt>
          <cx:pt idx="34355">0.13900000000000001</cx:pt>
          <cx:pt idx="34356">0.22233333333333336</cx:pt>
          <cx:pt idx="34357">0.20333333333333331</cx:pt>
          <cx:pt idx="34358">0.086333333333333331</cx:pt>
          <cx:pt idx="34359">0.015666666666666666</cx:pt>
          <cx:pt idx="34360">3.3189999999999995</cx:pt>
          <cx:pt idx="34361">0.32466666666666671</cx:pt>
          <cx:pt idx="34362">0.47333333333333333</cx:pt>
          <cx:pt idx="34363">0.046333333333333337</cx:pt>
          <cx:pt idx="34364">0.15266666666666667</cx:pt>
          <cx:pt idx="34365">2.2516666666666665</cx:pt>
          <cx:pt idx="34366">0.025666666666666667</cx:pt>
          <cx:pt idx="34367">0.044666666666666667</cx:pt>
          <cx:pt idx="34368">2.4408333333333334</cx:pt>
          <cx:pt idx="34369">0.23900000000000002</cx:pt>
          <cx:pt idx="34370">0.53666666666666663</cx:pt>
          <cx:pt idx="34371">0.21466666666666667</cx:pt>
          <cx:pt idx="34372">0.14250000000000002</cx:pt>
          <cx:pt idx="34373">1.1936666666666669</cx:pt>
          <cx:pt idx="34374">0.046833333333333338</cx:pt>
          <cx:pt idx="34375">0.067500000000000004</cx:pt>
          <cx:pt idx="34376">1.5980000000000001</cx:pt>
          <cx:pt idx="34377">0.317</cx:pt>
          <cx:pt idx="34378">0.7446666666666667</cx:pt>
          <cx:pt idx="34379">0.036333333333333336</cx:pt>
          <cx:pt idx="34380">0.16500000000000001</cx:pt>
          <cx:pt idx="34381">0.068000000000000005</cx:pt>
          <cx:pt idx="34382">0.14033333333333334</cx:pt>
          <cx:pt idx="34383">0.12666666666666668</cx:pt>
          <cx:pt idx="34384">2.0825</cx:pt>
          <cx:pt idx="34385">0.18933333333333335</cx:pt>
          <cx:pt idx="34386">0.41216666666666663</cx:pt>
          <cx:pt idx="34387">0.035666666666666666</cx:pt>
          <cx:pt idx="34388">0.1235</cx:pt>
          <cx:pt idx="34389">1.0731666666666668</cx:pt>
          <cx:pt idx="34390">0.183</cx:pt>
          <cx:pt idx="34391">0.065666666666666679</cx:pt>
          <cx:pt idx="34392">3.649</cx:pt>
          <cx:pt idx="34393">0.35233333333333333</cx:pt>
          <cx:pt idx="34394">1.127</cx:pt>
          <cx:pt idx="34395">0.33933333333333332</cx:pt>
          <cx:pt idx="34396">0.073666666666666672</cx:pt>
          <cx:pt idx="34397">1.4086666666666667</cx:pt>
          <cx:pt idx="34398">0.18166666666666667</cx:pt>
          <cx:pt idx="34399">0.16633333333333333</cx:pt>
          <cx:pt idx="34400">3.2212499999999999</cx:pt>
          <cx:pt idx="34401">0.23100000000000001</cx:pt>
          <cx:pt idx="34402">0.065250000000000002</cx:pt>
          <cx:pt idx="34403">0.0015</cx:pt>
          <cx:pt idx="34404">0.10150000000000001</cx:pt>
          <cx:pt idx="34405">2.6237500000000002</cx:pt>
          <cx:pt idx="34406">0.15125</cx:pt>
          <cx:pt idx="34407">0.047</cx:pt>
          <cx:pt idx="34408">1.8098333333333334</cx:pt>
          <cx:pt idx="34409">0.26083333333333331</cx:pt>
          <cx:pt idx="34410">0.7034999999999999</cx:pt>
          <cx:pt idx="34411">0.042666666666666672</cx:pt>
          <cx:pt idx="34412">0.41366666666666668</cx:pt>
          <cx:pt idx="34413">0.30333333333333334</cx:pt>
          <cx:pt idx="34414">0.065833333333333327</cx:pt>
          <cx:pt idx="34415">0.02</cx:pt>
          <cx:pt idx="34416">1.8025000000000002</cx:pt>
          <cx:pt idx="34417">0</cx:pt>
          <cx:pt idx="34418">0.5511666666666668</cx:pt>
          <cx:pt idx="34419">0.32650000000000001</cx:pt>
          <cx:pt idx="34420">0.60983333333333334</cx:pt>
          <cx:pt idx="34421">0.16300000000000003</cx:pt>
          <cx:pt idx="34422">0.12583333333333332</cx:pt>
          <cx:pt idx="34423">0.026166666666666664</cx:pt>
          <cx:pt idx="34424">1.6145</cx:pt>
          <cx:pt idx="34425">0.2475</cx:pt>
          <cx:pt idx="34426">0.37275000000000003</cx:pt>
          <cx:pt idx="34427">0.17075000000000001</cx:pt>
          <cx:pt idx="34428">0.33050000000000002</cx:pt>
          <cx:pt idx="34429">0.22225</cx:pt>
          <cx:pt idx="34430">0.17599999999999999</cx:pt>
          <cx:pt idx="34431">0.094750000000000001</cx:pt>
          <cx:pt idx="34432">1.7297500000000001</cx:pt>
          <cx:pt idx="34433">0.30099999999999999</cx:pt>
          <cx:pt idx="34434">0.55125000000000002</cx:pt>
          <cx:pt idx="34435">0.0047499999999999999</cx:pt>
          <cx:pt idx="34436">0.18074999999999999</cx:pt>
          <cx:pt idx="34437">0.25</cx:pt>
          <cx:pt idx="34438">0.34750000000000003</cx:pt>
          <cx:pt idx="34439">0.094500000000000001</cx:pt>
          <cx:pt idx="34440">2.2503333333333337</cx:pt>
          <cx:pt idx="34441">0.45100000000000001</cx:pt>
          <cx:pt idx="34442">0.38100000000000001</cx:pt>
          <cx:pt idx="34443">0.13</cx:pt>
          <cx:pt idx="34444">0.42799999999999999</cx:pt>
          <cx:pt idx="34445">0.38633333333333331</cx:pt>
          <cx:pt idx="34446">0.34500000000000003</cx:pt>
          <cx:pt idx="34447">0.129</cx:pt>
          <cx:pt idx="34448">1.1416666666666668</cx:pt>
          <cx:pt idx="34449">0.34733333333333333</cx:pt>
          <cx:pt idx="34450">0.25200000000000006</cx:pt>
          <cx:pt idx="34451">0.15066666666666667</cx:pt>
          <cx:pt idx="34452">0.12666666666666668</cx:pt>
          <cx:pt idx="34453">0.18700000000000003</cx:pt>
          <cx:pt idx="34454">0.064000000000000001</cx:pt>
          <cx:pt idx="34455">0.014</cx:pt>
          <cx:pt idx="34456">2.1133333333333333</cx:pt>
          <cx:pt idx="34457">0.29533333333333334</cx:pt>
          <cx:pt idx="34458">0.22333333333333336</cx:pt>
          <cx:pt idx="34459">0.0030000000000000001</cx:pt>
          <cx:pt idx="34460">0.087999999999999995</cx:pt>
          <cx:pt idx="34461">1.4390000000000001</cx:pt>
          <cx:pt idx="34462">0.013666666666666666</cx:pt>
          <cx:pt idx="34463">0.051000000000000004</cx:pt>
          <cx:pt idx="34464">2.4708333333333341</cx:pt>
          <cx:pt idx="34465">0.21766666666666667</cx:pt>
          <cx:pt idx="34466">0.45833333333333337</cx:pt>
          <cx:pt idx="34467">0.19500000000000001</cx:pt>
          <cx:pt idx="34468">0.14400000000000002</cx:pt>
          <cx:pt idx="34469">1.2991666666666666</cx:pt>
          <cx:pt idx="34470">0.095500000000000002</cx:pt>
          <cx:pt idx="34471">0.061166666666666668</cx:pt>
          <cx:pt idx="34472">1.6556666666666666</cx:pt>
          <cx:pt idx="34473">0.41600000000000004</cx:pt>
          <cx:pt idx="34474">0.83266666666666667</cx:pt>
          <cx:pt idx="34475">0</cx:pt>
          <cx:pt idx="34476">0.034333333333333334</cx:pt>
          <cx:pt idx="34477">0.11066666666666668</cx:pt>
          <cx:pt idx="34478">0.079000000000000001</cx:pt>
          <cx:pt idx="34479">0.183</cx:pt>
          <cx:pt idx="34480">1.954</cx:pt>
          <cx:pt idx="34481">0.18766666666666665</cx:pt>
          <cx:pt idx="34482">0.26750000000000002</cx:pt>
          <cx:pt idx="34483">0.067166666666666666</cx:pt>
          <cx:pt idx="34484">0.08483333333333333</cx:pt>
          <cx:pt idx="34485">1.1228333333333336</cx:pt>
          <cx:pt idx="34486">0.15616666666666665</cx:pt>
          <cx:pt idx="34487">0.067833333333333329</cx:pt>
          <cx:pt idx="34488">2.902333333333333</cx:pt>
          <cx:pt idx="34489">0.28600000000000003</cx:pt>
          <cx:pt idx="34490">0.32999999999999996</cx:pt>
          <cx:pt idx="34491">0.42199999999999999</cx:pt>
          <cx:pt idx="34492">0</cx:pt>
          <cx:pt idx="34493">1.3713333333333333</cx:pt>
          <cx:pt idx="34494">0.21866666666666665</cx:pt>
          <cx:pt idx="34495">0.27433333333333337</cx:pt>
          <cx:pt idx="34496">4.51675</cx:pt>
          <cx:pt idx="34497">0.192</cx:pt>
          <cx:pt idx="34498">0.28825000000000001</cx:pt>
          <cx:pt idx="34499">0.00125</cx:pt>
          <cx:pt idx="34500">0.18049999999999999</cx:pt>
          <cx:pt idx="34501">3.6285000000000003</cx:pt>
          <cx:pt idx="34502">0.187</cx:pt>
          <cx:pt idx="34503">0.03925</cx:pt>
          <cx:pt idx="34504">1.3271666666666668</cx:pt>
          <cx:pt idx="34505">0.25016666666666665</cx:pt>
          <cx:pt idx="34506">0.25433333333333336</cx:pt>
          <cx:pt idx="34507">0.046166666666666675</cx:pt>
          <cx:pt idx="34508">0.3076666666666667</cx:pt>
          <cx:pt idx="34509">0.37833333333333335</cx:pt>
          <cx:pt idx="34510">0.049666666666666665</cx:pt>
          <cx:pt idx="34511">0.04083333333333334</cx:pt>
          <cx:pt idx="34512">1.8945000000000001</cx:pt>
          <cx:pt idx="34513">0</cx:pt>
          <cx:pt idx="34514">0.60633333333333339</cx:pt>
          <cx:pt idx="34515">0.26266666666666666</cx:pt>
          <cx:pt idx="34516">0.69600000000000006</cx:pt>
          <cx:pt idx="34517">0.24333333333333335</cx:pt>
          <cx:pt idx="34518">0.045666666666666668</cx:pt>
          <cx:pt idx="34519">0.040500000000000001</cx:pt>
          <cx:pt idx="34520">1.538</cx:pt>
          <cx:pt idx="34521">0.18124999999999999</cx:pt>
          <cx:pt idx="34522">0.13425000000000001</cx:pt>
          <cx:pt idx="34523">0.28425</cx:pt>
          <cx:pt idx="34524">0.42499999999999999</cx:pt>
          <cx:pt idx="34525">0.32674999999999998</cx:pt>
          <cx:pt idx="34526">0.10075000000000001</cx:pt>
          <cx:pt idx="34527">0.085750000000000007</cx:pt>
          <cx:pt idx="34528">2.036</cx:pt>
          <cx:pt idx="34529">0.33150000000000002</cx:pt>
          <cx:pt idx="34530">0.80574999999999997</cx:pt>
          <cx:pt idx="34531">0.00025000000000000001</cx:pt>
          <cx:pt idx="34532">0.23600000000000002</cx:pt>
          <cx:pt idx="34533">0.26974999999999999</cx:pt>
          <cx:pt idx="34534">0.32000000000000001</cx:pt>
          <cx:pt idx="34535">0.072749999999999995</cx:pt>
          <cx:pt idx="34536">2.2326666666666664</cx:pt>
          <cx:pt idx="34537">0.44066666666666671</cx:pt>
          <cx:pt idx="34538">0.27833333333333332</cx:pt>
          <cx:pt idx="34539">0.14499999999999999</cx:pt>
          <cx:pt idx="34540">0.61766666666666659</cx:pt>
          <cx:pt idx="34541">0.27566666666666667</cx:pt>
          <cx:pt idx="34542">0.32300000000000001</cx:pt>
          <cx:pt idx="34543">0.15233333333333335</cx:pt>
          <cx:pt idx="34544">1.4603333333333333</cx:pt>
          <cx:pt idx="34545">0.42499999999999999</cx:pt>
          <cx:pt idx="34546">0.56700000000000006</cx:pt>
          <cx:pt idx="34547">0.08666666666666667</cx:pt>
          <cx:pt idx="34548">0.090666666666666673</cx:pt>
          <cx:pt idx="34549">0.21466666666666667</cx:pt>
          <cx:pt idx="34550">0.063</cx:pt>
          <cx:pt idx="34551">0.013333333333333334</cx:pt>
          <cx:pt idx="34552">3.2090000000000001</cx:pt>
          <cx:pt idx="34553">0.222</cx:pt>
          <cx:pt idx="34554">0.3743333333333333</cx:pt>
          <cx:pt idx="34555">0.039</cx:pt>
          <cx:pt idx="34556">0.091333333333333336</cx:pt>
          <cx:pt idx="34557">2.3919999999999999</cx:pt>
          <cx:pt idx="34558">0.032333333333333339</cx:pt>
          <cx:pt idx="34559">0.058000000000000003</cx:pt>
          <cx:pt idx="34560">1.7486666666666664</cx:pt>
          <cx:pt idx="34561">0.187</cx:pt>
          <cx:pt idx="34562">0.036833333333333329</cx:pt>
          <cx:pt idx="34563">0.063166666666666663</cx:pt>
          <cx:pt idx="34564">0.077333333333333323</cx:pt>
          <cx:pt idx="34565">1.304</cx:pt>
          <cx:pt idx="34566">0.045833333333333337</cx:pt>
          <cx:pt idx="34567">0.034500000000000003</cx:pt>
          <cx:pt idx="34568">1.2943333333333336</cx:pt>
          <cx:pt idx="34569">0.33700000000000002</cx:pt>
          <cx:pt idx="34570">0.45200000000000007</cx:pt>
          <cx:pt idx="34571">0.081666666666666679</cx:pt>
          <cx:pt idx="34572">0.19666666666666666</cx:pt>
          <cx:pt idx="34573">0.039</cx:pt>
          <cx:pt idx="34574">0.11</cx:pt>
          <cx:pt idx="34575">0.078</cx:pt>
          <cx:pt idx="34576">1.7380000000000002</cx:pt>
          <cx:pt idx="34577">0.14549999999999999</cx:pt>
          <cx:pt idx="34578">0.052666666666666667</cx:pt>
          <cx:pt idx="34579">0.10016666666666667</cx:pt>
          <cx:pt idx="34580">0.098833333333333329</cx:pt>
          <cx:pt idx="34581">1.0669999999999999</cx:pt>
          <cx:pt idx="34582">0.19166666666666665</cx:pt>
          <cx:pt idx="34583">0.08216666666666668</cx:pt>
          <cx:pt idx="34584">2.96</cx:pt>
          <cx:pt idx="34585">0.32466666666666671</cx:pt>
          <cx:pt idx="34586">0.4383333333333333</cx:pt>
          <cx:pt idx="34587">0.28899999999999998</cx:pt>
          <cx:pt idx="34588">0.24633333333333335</cx:pt>
          <cx:pt idx="34589">1.2483333333333335</cx:pt>
          <cx:pt idx="34590">0.27333333333333332</cx:pt>
          <cx:pt idx="34591">0.14000000000000001</cx:pt>
          <cx:pt idx="34592">4.2645</cx:pt>
          <cx:pt idx="34593">0.187</cx:pt>
          <cx:pt idx="34594">0.309</cx:pt>
          <cx:pt idx="34595">0.17250000000000001</cx:pt>
          <cx:pt idx="34596">0.18174999999999999</cx:pt>
          <cx:pt idx="34597">3.1524999999999999</cx:pt>
          <cx:pt idx="34598">0.18099999999999999</cx:pt>
          <cx:pt idx="34599">0.080750000000000002</cx:pt>
          <cx:pt idx="34600">1.0661666666666667</cx:pt>
          <cx:pt idx="34601">0.22216666666666665</cx:pt>
          <cx:pt idx="34602">0.12516666666666665</cx:pt>
          <cx:pt idx="34603">0.0315</cx:pt>
          <cx:pt idx="34604">0.313</cx:pt>
          <cx:pt idx="34605">0.28050000000000003</cx:pt>
          <cx:pt idx="34606">0.023833333333333331</cx:pt>
          <cx:pt idx="34607">0.070000000000000007</cx:pt>
          <cx:pt idx="34608">1.3360000000000001</cx:pt>
          <cx:pt idx="34609">0</cx:pt>
          <cx:pt idx="34610">0.41799999999999998</cx:pt>
          <cx:pt idx="34611">0.28766666666666668</cx:pt>
          <cx:pt idx="34612">0.28966666666666668</cx:pt>
          <cx:pt idx="34613">0.25633333333333336</cx:pt>
          <cx:pt idx="34614">0.043166666666666666</cx:pt>
          <cx:pt idx="34615">0.041166666666666664</cx:pt>
          <cx:pt idx="34616">1.2035</cx:pt>
          <cx:pt idx="34617">0.126</cx:pt>
          <cx:pt idx="34618">0.17874999999999999</cx:pt>
          <cx:pt idx="34619">0.26100000000000001</cx:pt>
          <cx:pt idx="34620">0.17300000000000001</cx:pt>
          <cx:pt idx="34621">0.30199999999999999</cx:pt>
          <cx:pt idx="34622">0.061499999999999999</cx:pt>
          <cx:pt idx="34623">0.10125000000000001</cx:pt>
          <cx:pt idx="34624">2.4087499999999999</cx:pt>
          <cx:pt idx="34625">0.30425000000000002</cx:pt>
          <cx:pt idx="34626">1.2162500000000001</cx:pt>
          <cx:pt idx="34627">0.010500000000000001</cx:pt>
          <cx:pt idx="34628">0.20800000000000002</cx:pt>
          <cx:pt idx="34629">0.35249999999999998</cx:pt>
          <cx:pt idx="34630">0.26850000000000002</cx:pt>
          <cx:pt idx="34631">0.048750000000000002</cx:pt>
          <cx:pt idx="34632">1.7150000000000001</cx:pt>
          <cx:pt idx="34633">0.43099999999999999</cx:pt>
          <cx:pt idx="34634">0.32266666666666666</cx:pt>
          <cx:pt idx="34635">0.17366666666666666</cx:pt>
          <cx:pt idx="34636">0.27300000000000002</cx:pt>
          <cx:pt idx="34637">0.29833333333333334</cx:pt>
          <cx:pt idx="34638">0.14300000000000002</cx:pt>
          <cx:pt idx="34639">0.073333333333333334</cx:pt>
          <cx:pt idx="34640">1.3100000000000001</cx:pt>
          <cx:pt idx="34641">0.441</cx:pt>
          <cx:pt idx="34642">0.47633333333333339</cx:pt>
          <cx:pt idx="34643">0.10866666666666668</cx:pt>
          <cx:pt idx="34644">0.074999999999999997</cx:pt>
          <cx:pt idx="34645">0.15933333333333335</cx:pt>
          <cx:pt idx="34646">0.028000000000000001</cx:pt>
          <cx:pt idx="34647">0.021666666666666667</cx:pt>
          <cx:pt idx="34648">4.0019999999999998</cx:pt>
          <cx:pt idx="34649">0.32666666666666672</cx:pt>
          <cx:pt idx="34650">1.5113333333333332</cx:pt>
          <cx:pt idx="34651">0.067333333333333328</cx:pt>
          <cx:pt idx="34652">0.16866666666666666</cx:pt>
          <cx:pt idx="34653">1.6833333333333333</cx:pt>
          <cx:pt idx="34654">0.044666666666666667</cx:pt>
          <cx:pt idx="34655">0.20000000000000001</cx:pt>
          <cx:pt idx="34656">2.6955000000000005</cx:pt>
          <cx:pt idx="34657">0.20566666666666666</cx:pt>
          <cx:pt idx="34658">0.49683333333333335</cx:pt>
          <cx:pt idx="34659">0.15933333333333335</cx:pt>
          <cx:pt idx="34660">0.21383333333333335</cx:pt>
          <cx:pt idx="34661">1.5125</cx:pt>
          <cx:pt idx="34662">0.067333333333333328</cx:pt>
          <cx:pt idx="34663">0.040000000000000001</cx:pt>
          <cx:pt idx="34664">1.4213333333333336</cx:pt>
          <cx:pt idx="34665">0.32466666666666671</cx:pt>
          <cx:pt idx="34666">0.47600000000000009</cx:pt>
          <cx:pt idx="34667">0.10000000000000001</cx:pt>
          <cx:pt idx="34668">0.17133333333333334</cx:pt>
          <cx:pt idx="34669">0.088999999999999996</cx:pt>
          <cx:pt idx="34670">0.21099999999999999</cx:pt>
          <cx:pt idx="34671">0.04933333333333334</cx:pt>
          <cx:pt idx="34672">1.5705000000000002</cx:pt>
          <cx:pt idx="34673">0.15733333333333335</cx:pt>
          <cx:pt idx="34674">0.1575</cx:pt>
          <cx:pt idx="34675">0.10300000000000001</cx:pt>
          <cx:pt idx="34676">0.11816666666666667</cx:pt>
          <cx:pt idx="34677">0.79783333333333339</cx:pt>
          <cx:pt idx="34678">0.15566666666666665</cx:pt>
          <cx:pt idx="34679">0.081000000000000003</cx:pt>
          <cx:pt idx="34680">2.2466666666666661</cx:pt>
          <cx:pt idx="34681">0.27700000000000002</cx:pt>
          <cx:pt idx="34682">0.36333333333333334</cx:pt>
          <cx:pt idx="34683">0.15566666666666665</cx:pt>
          <cx:pt idx="34684">0.056666666666666664</cx:pt>
          <cx:pt idx="34685">1.2863333333333336</cx:pt>
          <cx:pt idx="34686">0.0086666666666666663</cx:pt>
          <cx:pt idx="34687">0.099000000000000005</cx:pt>
          <cx:pt idx="34688">3.9595000000000002</cx:pt>
          <cx:pt idx="34689">0.24149999999999999</cx:pt>
          <cx:pt idx="34690">0.064000000000000001</cx:pt>
          <cx:pt idx="34691">0.17025000000000001</cx:pt>
          <cx:pt idx="34692">0.024250000000000001</cx:pt>
          <cx:pt idx="34693">3.21</cx:pt>
          <cx:pt idx="34694">0.13700000000000001</cx:pt>
          <cx:pt idx="34695">0.1125</cx:pt>
          <cx:pt idx="34696">1.2695000000000001</cx:pt>
          <cx:pt idx="34697">0.26000000000000001</cx:pt>
          <cx:pt idx="34698">0.23650000000000002</cx:pt>
          <cx:pt idx="34699">0.030499999999999999</cx:pt>
          <cx:pt idx="34700">0.36416666666666669</cx:pt>
          <cx:pt idx="34701">0.2471666666666667</cx:pt>
          <cx:pt idx="34702">0.081666666666666679</cx:pt>
          <cx:pt idx="34703">0.049500000000000002</cx:pt>
          <cx:pt idx="34704">1.3238333333333332</cx:pt>
          <cx:pt idx="34705">0</cx:pt>
          <cx:pt idx="34706">0.28550000000000003</cx:pt>
          <cx:pt idx="34707">0.29049999999999992</cx:pt>
          <cx:pt idx="34708">0.40733333333333333</cx:pt>
          <cx:pt idx="34709">0.19583333333333333</cx:pt>
          <cx:pt idx="34710">0.11333333333333333</cx:pt>
          <cx:pt idx="34711">0.031333333333333331</cx:pt>
          <cx:pt idx="34712">1.3485</cx:pt>
          <cx:pt idx="34713">0.20750000000000002</cx:pt>
          <cx:pt idx="34714">0.042250000000000003</cx:pt>
          <cx:pt idx="34715">0.12525</cx:pt>
          <cx:pt idx="34716">0.35525000000000001</cx:pt>
          <cx:pt idx="34717">0.38125000000000003</cx:pt>
          <cx:pt idx="34718">0.0625</cx:pt>
          <cx:pt idx="34719">0.17450000000000002</cx:pt>
          <cx:pt idx="34720">2.5639974999999997</cx:pt>
          <cx:pt idx="34721">0.38777</cx:pt>
          <cx:pt idx="34722">0.87860999999999989</cx:pt>
          <cx:pt idx="34723">0.072012500000000007</cx:pt>
          <cx:pt idx="34724">0.71499749999999995</cx:pt>
          <cx:pt idx="34725">0.20989749999999999</cx:pt>
          <cx:pt idx="34726">0.28670000000000001</cx:pt>
          <cx:pt idx="34727">0.01401</cx:pt>
          <cx:pt idx="34728">1.5453333333333332</cx:pt>
          <cx:pt idx="34729">0.3756666666666667</cx:pt>
          <cx:pt idx="34730">0.19166666666666665</cx:pt>
          <cx:pt idx="34731">0.17599999999999999</cx:pt>
          <cx:pt idx="34732">0.34600000000000003</cx:pt>
          <cx:pt idx="34733">0.20566666666666666</cx:pt>
          <cx:pt idx="34734">0.14433333333333334</cx:pt>
          <cx:pt idx="34735">0.106</cx:pt>
          <cx:pt idx="34736">1.4870000000000001</cx:pt>
          <cx:pt idx="34737">0.4413333333333333</cx:pt>
          <cx:pt idx="34738">0.4333333333333334</cx:pt>
          <cx:pt idx="34739">0.15366666666666667</cx:pt>
          <cx:pt idx="34740">0.18266666666666667</cx:pt>
          <cx:pt idx="34741">0.21066666666666667</cx:pt>
          <cx:pt idx="34742">0.052999999999999999</cx:pt>
          <cx:pt idx="34743">0.012333333333333335</cx:pt>
          <cx:pt idx="34744">3.8073333333333341</cx:pt>
          <cx:pt idx="34745">0.34000000000000002</cx:pt>
          <cx:pt idx="34746">0.26166666666666671</cx:pt>
          <cx:pt idx="34747">0.018666666666666668</cx:pt>
          <cx:pt idx="34748">0.54266666666666663</cx:pt>
          <cx:pt idx="34749">2.367666666666667</cx:pt>
          <cx:pt idx="34750">0.077333333333333323</cx:pt>
          <cx:pt idx="34751">0.19933333333333333</cx:pt>
          <cx:pt idx="34752">2.8418333333333337</cx:pt>
          <cx:pt idx="34753">0.24199999999999999</cx:pt>
          <cx:pt idx="34754">0.496</cx:pt>
          <cx:pt idx="34755">0.23750000000000002</cx:pt>
          <cx:pt idx="34756">0.2205</cx:pt>
          <cx:pt idx="34757">1.4876666666666665</cx:pt>
          <cx:pt idx="34758">0.11383333333333333</cx:pt>
          <cx:pt idx="34759">0.044333333333333336</cx:pt>
          <cx:pt idx="34760">1.2436666666666667</cx:pt>
          <cx:pt idx="34761">0.32800000000000001</cx:pt>
          <cx:pt idx="34762">0.31866666666666671</cx:pt>
          <cx:pt idx="34763">0.14566666666666667</cx:pt>
          <cx:pt idx="34764">0.099333333333333329</cx:pt>
          <cx:pt idx="34765">0.070000000000000007</cx:pt>
          <cx:pt idx="34766">0.186</cx:pt>
          <cx:pt idx="34767">0.096000000000000002</cx:pt>
          <cx:pt idx="34768">1.6113333333333335</cx:pt>
          <cx:pt idx="34769">0.17250000000000001</cx:pt>
          <cx:pt idx="34770">0.38849999999999996</cx:pt>
          <cx:pt idx="34771">0.1205</cx:pt>
          <cx:pt idx="34772">0.10350000000000001</cx:pt>
          <cx:pt idx="34773">0.57799999999999996</cx:pt>
          <cx:pt idx="34774">0.17566666666666667</cx:pt>
          <cx:pt idx="34775">0.072666666666666671</cx:pt>
          <cx:pt idx="34776">2.2283333333333335</cx:pt>
          <cx:pt idx="34777">0.3143333333333333</cx:pt>
          <cx:pt idx="34778">0.17066666666666666</cx:pt>
          <cx:pt idx="34779">0.3173333333333333</cx:pt>
          <cx:pt idx="34780">0.11133333333333333</cx:pt>
          <cx:pt idx="34781">1.2290000000000001</cx:pt>
          <cx:pt idx="34782">0.05733333333333334</cx:pt>
          <cx:pt idx="34783">0.028333333333333332</cx:pt>
          <cx:pt idx="34784">5.2125000000000004</cx:pt>
          <cx:pt idx="34785">0.25874999999999998</cx:pt>
          <cx:pt idx="34786">0.53949999999999998</cx:pt>
          <cx:pt idx="34787">0.19450000000000001</cx:pt>
          <cx:pt idx="34788">0.032250000000000001</cx:pt>
          <cx:pt idx="34789">3.9202500000000002</cx:pt>
          <cx:pt idx="34790">0.19650000000000001</cx:pt>
          <cx:pt idx="34791">0.070750000000000007</cx:pt>
          <cx:pt idx="34792">1.4928333333333335</cx:pt>
          <cx:pt idx="34793">0.24566666666666667</cx:pt>
          <cx:pt idx="34794">0.38933333333333336</cx:pt>
          <cx:pt idx="34795">0.029166666666666667</cx:pt>
          <cx:pt idx="34796">0.41649999999999998</cx:pt>
          <cx:pt idx="34797">0.33900000000000002</cx:pt>
          <cx:pt idx="34798">0.041500000000000002</cx:pt>
          <cx:pt idx="34799">0.031666666666666669</cx:pt>
          <cx:pt idx="34800">1.9185000000000005</cx:pt>
          <cx:pt idx="34801">0</cx:pt>
          <cx:pt idx="34802">0.46650000000000003</cx:pt>
          <cx:pt idx="34803">0.32883333333333331</cx:pt>
          <cx:pt idx="34804">0.56183333333333341</cx:pt>
          <cx:pt idx="34805">0.378</cx:pt>
          <cx:pt idx="34806">0.14316666666666666</cx:pt>
          <cx:pt idx="34807">0.040166666666666663</cx:pt>
          <cx:pt idx="34808">1.5365</cx:pt>
          <cx:pt idx="34809">0.158</cx:pt>
          <cx:pt idx="34810">0.097250000000000003</cx:pt>
          <cx:pt idx="34811">0.14050000000000001</cx:pt>
          <cx:pt idx="34812">0.2555</cx:pt>
          <cx:pt idx="34813">0.48749999999999999</cx:pt>
          <cx:pt idx="34814">0.19800000000000001</cx:pt>
          <cx:pt idx="34815">0.19975000000000001</cx:pt>
          <cx:pt idx="34816">2.9907500000000002</cx:pt>
          <cx:pt idx="34817">0.40950000000000003</cx:pt>
          <cx:pt idx="34818">1.1779999999999999</cx:pt>
          <cx:pt idx="34819">0.096250000000000002</cx:pt>
          <cx:pt idx="34820">0.68900000000000006</cx:pt>
          <cx:pt idx="34821">0.30575000000000002</cx:pt>
          <cx:pt idx="34822">0.22875000000000001</cx:pt>
          <cx:pt idx="34823">0.083500000000000005</cx:pt>
          <cx:pt idx="34824">2.0596666666666668</cx:pt>
          <cx:pt idx="34825">0.44266666666666671</cx:pt>
          <cx:pt idx="34826">0.23966666666666667</cx:pt>
          <cx:pt idx="34827">0.186</cx:pt>
          <cx:pt idx="34828">0.39333333333333331</cx:pt>
          <cx:pt idx="34829">0.40966666666666662</cx:pt>
          <cx:pt idx="34830">0.27333333333333332</cx:pt>
          <cx:pt idx="34831">0.115</cx:pt>
          <cx:pt idx="34832">1.6336666666666666</cx:pt>
          <cx:pt idx="34833">0.41633333333333333</cx:pt>
          <cx:pt idx="34834">0.65466666666666662</cx:pt>
          <cx:pt idx="34835">0.088666666666666671</cx:pt>
          <cx:pt idx="34836">0.19433333333333336</cx:pt>
          <cx:pt idx="34837">0.22166666666666668</cx:pt>
          <cx:pt idx="34838">0.045999999999999999</cx:pt>
          <cx:pt idx="34839">0.012</cx:pt>
          <cx:pt idx="34840">3.8800000000000008</cx:pt>
          <cx:pt idx="34841">0.30499999999999999</cx:pt>
          <cx:pt idx="34842">0.49199999999999994</cx:pt>
          <cx:pt idx="34843">0.048666666666666664</cx:pt>
          <cx:pt idx="34844">0.29833333333333334</cx:pt>
          <cx:pt idx="34845">2.6033333333333335</cx:pt>
          <cx:pt idx="34846">0.099333333333333329</cx:pt>
          <cx:pt idx="34847">0.03333333333333334</cx:pt>
          <cx:pt idx="34848">2.9361666666666668</cx:pt>
          <cx:pt idx="34849">0.29766666666666669</cx:pt>
          <cx:pt idx="34850">0.6283333333333333</cx:pt>
          <cx:pt idx="34851">0.1525</cx:pt>
          <cx:pt idx="34852">0.14849999999999999</cx:pt>
          <cx:pt idx="34853">1.5429999999999999</cx:pt>
          <cx:pt idx="34854">0.123</cx:pt>
          <cx:pt idx="34855">0.043166666666666673</cx:pt>
          <cx:pt idx="34856">1.3219999999999998</cx:pt>
          <cx:pt idx="34857">0.27833333333333332</cx:pt>
          <cx:pt idx="34858">0.40233333333333338</cx:pt>
          <cx:pt idx="34859">0.023666666666666669</cx:pt>
          <cx:pt idx="34860">0.33500000000000002</cx:pt>
          <cx:pt idx="34861">0.10833333333333334</cx:pt>
          <cx:pt idx="34862">0.11966666666666667</cx:pt>
          <cx:pt idx="34863">0.054666666666666662</cx:pt>
          <cx:pt idx="34864">1.5090000000000003</cx:pt>
          <cx:pt idx="34865">0.20233333333333334</cx:pt>
          <cx:pt idx="34866">0.049333333333333326</cx:pt>
          <cx:pt idx="34867">0.068166666666666667</cx:pt>
          <cx:pt idx="34868">0.10466666666666667</cx:pt>
          <cx:pt idx="34869">0.80566666666666675</cx:pt>
          <cx:pt idx="34870">0.22766666666666666</cx:pt>
          <cx:pt idx="34871">0.051166666666666666</cx:pt>
          <cx:pt idx="34872">3.8069999999999995</cx:pt>
          <cx:pt idx="34873">0.35033333333333333</cx:pt>
          <cx:pt idx="34874">1.3086666666666669</cx:pt>
          <cx:pt idx="34875">0.34033333333333332</cx:pt>
          <cx:pt idx="34876">0.17500000000000002</cx:pt>
          <cx:pt idx="34877">1.3996666666666668</cx:pt>
          <cx:pt idx="34878">0.155</cx:pt>
          <cx:pt idx="34879">0.078</cx:pt>
          <cx:pt idx="34880">4.4857500000000003</cx:pt>
          <cx:pt idx="34881">0.21049999999999999</cx:pt>
          <cx:pt idx="34882">0.38524999999999998</cx:pt>
          <cx:pt idx="34883">0.091249999999999998</cx:pt>
          <cx:pt idx="34884">0.12525</cx:pt>
          <cx:pt idx="34885">3.4355000000000002</cx:pt>
          <cx:pt idx="34886">0.18975</cx:pt>
          <cx:pt idx="34887">0.048250000000000001</cx:pt>
          <cx:pt idx="34888">1.7258333333333336</cx:pt>
          <cx:pt idx="34889">0.26766666666666666</cx:pt>
          <cx:pt idx="34890">0.74816666666666676</cx:pt>
          <cx:pt idx="34891">0.034166666666666672</cx:pt>
          <cx:pt idx="34892">0.3198333333333333</cx:pt>
          <cx:pt idx="34893">0.32700000000000001</cx:pt>
          <cx:pt idx="34894">0.016</cx:pt>
          <cx:pt idx="34895">0.013000000000000001</cx:pt>
          <cx:pt idx="34896">2.1440000000000001</cx:pt>
          <cx:pt idx="34897">0</cx:pt>
          <cx:pt idx="34898">0.61766666666666659</cx:pt>
          <cx:pt idx="34899">0.44916666666666671</cx:pt>
          <cx:pt idx="34900">0.67283333333333339</cx:pt>
          <cx:pt idx="34901">0.26366666666666672</cx:pt>
          <cx:pt idx="34902">0.081166666666666679</cx:pt>
          <cx:pt idx="34903">0.059500000000000004</cx:pt>
          <cx:pt idx="34904">1.36625</cx:pt>
          <cx:pt idx="34905">0.19725000000000001</cx:pt>
          <cx:pt idx="34906">0.21024999999999999</cx:pt>
          <cx:pt idx="34907">0.17874999999999999</cx:pt>
          <cx:pt idx="34908">0.27500000000000002</cx:pt>
          <cx:pt idx="34909">0.30349999999999999</cx:pt>
          <cx:pt idx="34910">0.11875000000000001</cx:pt>
          <cx:pt idx="34911">0.082750000000000004</cx:pt>
          <cx:pt idx="34912">1.8325</cx:pt>
          <cx:pt idx="34913">0.25850000000000001</cx:pt>
          <cx:pt idx="34914">0.57450000000000001</cx:pt>
          <cx:pt idx="34915">0.02</cx:pt>
          <cx:pt idx="34916">0.34825</cx:pt>
          <cx:pt idx="34917">0.34650000000000003</cx:pt>
          <cx:pt idx="34918">0.26850000000000002</cx:pt>
          <cx:pt idx="34919">0.016250000000000001</cx:pt>
          <cx:pt idx="34920">2.4239999999999999</cx:pt>
          <cx:pt idx="34921">0.47633333333333333</cx:pt>
          <cx:pt idx="34922">0.55466666666666675</cx:pt>
          <cx:pt idx="34923">0.249</cx:pt>
          <cx:pt idx="34924">0.48566666666666669</cx:pt>
          <cx:pt idx="34925">0.19900000000000001</cx:pt>
          <cx:pt idx="34926">0.33600000000000002</cx:pt>
          <cx:pt idx="34927">0.12333333333333334</cx:pt>
          <cx:pt idx="34928">1.3976366666666664</cx:pt>
          <cx:pt idx="34929">0.37559333333333333</cx:pt>
          <cx:pt idx="34930">0.43296666666666667</cx:pt>
          <cx:pt idx="34931">0.15644333333333332</cx:pt>
          <cx:pt idx="34932">0.16344666666666666</cx:pt>
          <cx:pt idx="34933">0.23015999999999998</cx:pt>
          <cx:pt idx="34934">0.027353333333333337</cx:pt>
          <cx:pt idx="34935">0.011673333333333334</cx:pt>
          <cx:pt idx="34936">3.9533333333333336</cx:pt>
          <cx:pt idx="34937">0.40400000000000003</cx:pt>
          <cx:pt idx="34938">0.54133333333333322</cx:pt>
          <cx:pt idx="34939">0.085666666666666669</cx:pt>
          <cx:pt idx="34940">0.13433333333333333</cx:pt>
          <cx:pt idx="34941">2.6870000000000003</cx:pt>
          <cx:pt idx="34942">0.071333333333333332</cx:pt>
          <cx:pt idx="34943">0.029666666666666668</cx:pt>
          <cx:pt idx="34944">2.6735000000000002</cx:pt>
          <cx:pt idx="34945">0.27166666666666667</cx:pt>
          <cx:pt idx="34946">0.41999999999999998</cx:pt>
          <cx:pt idx="34947">0.15283333333333335</cx:pt>
          <cx:pt idx="34948">0.19750000000000001</cx:pt>
          <cx:pt idx="34949">1.5265</cx:pt>
          <cx:pt idx="34950">0.064000000000000001</cx:pt>
          <cx:pt idx="34951">0.041000000000000002</cx:pt>
          <cx:pt idx="34952">1.3106666666666669</cx:pt>
          <cx:pt idx="34953">0.33666666666666667</cx:pt>
          <cx:pt idx="34954">0.36433333333333334</cx:pt>
          <cx:pt idx="34955">0.088333333333333333</cx:pt>
          <cx:pt idx="34956">0.16333333333333336</cx:pt>
          <cx:pt idx="34957">0.066666666666666652</cx:pt>
          <cx:pt idx="34958">0.14166666666666666</cx:pt>
          <cx:pt idx="34959">0.14966666666666667</cx:pt>
          <cx:pt idx="34960">2.4029999999999996</cx:pt>
          <cx:pt idx="34961">0.2165</cx:pt>
          <cx:pt idx="34962">0.35416666666666663</cx:pt>
          <cx:pt idx="34963">0.063666666666666663</cx:pt>
          <cx:pt idx="34964">0.21516666666666667</cx:pt>
          <cx:pt idx="34965">1.2751666666666668</cx:pt>
          <cx:pt idx="34966">0.21783333333333335</cx:pt>
          <cx:pt idx="34967">0.060499999999999998</cx:pt>
          <cx:pt idx="34968">2.9260000000000006</cx:pt>
          <cx:pt idx="34969">0.38933333333333331</cx:pt>
          <cx:pt idx="34970">0.51200000000000001</cx:pt>
          <cx:pt idx="34971">0.183</cx:pt>
          <cx:pt idx="34972">0.039</cx:pt>
          <cx:pt idx="34973">1.4463333333333335</cx:pt>
          <cx:pt idx="34974">0.21433333333333335</cx:pt>
          <cx:pt idx="34975">0.14200000000000002</cx:pt>
          <cx:pt idx="34976">3.7342500000000003</cx:pt>
          <cx:pt idx="34977">0.2215</cx:pt>
          <cx:pt idx="34978">0.32124999999999998</cx:pt>
          <cx:pt idx="34979">0.097750000000000004</cx:pt>
          <cx:pt idx="34980">0.11700000000000001</cx:pt>
          <cx:pt idx="34981">2.8010000000000002</cx:pt>
          <cx:pt idx="34982">0.13750000000000001</cx:pt>
          <cx:pt idx="34983">0.038249999999999999</cx:pt>
          <cx:pt idx="34984">1.903</cx:pt>
          <cx:pt idx="34985">0.317</cx:pt>
          <cx:pt idx="34986">0.83833333333333326</cx:pt>
          <cx:pt idx="34987">0.056666666666666664</cx:pt>
          <cx:pt idx="34988">0.34600000000000003</cx:pt>
          <cx:pt idx="34989">0.27700000000000002</cx:pt>
          <cx:pt idx="34990">0.038666666666666662</cx:pt>
          <cx:pt idx="34991">0.029333333333333333</cx:pt>
          <cx:pt idx="34992">2.1768333333333332</cx:pt>
          <cx:pt idx="34993">0</cx:pt>
          <cx:pt idx="34994">0.79016666666666668</cx:pt>
          <cx:pt idx="34995">0.44183333333333336</cx:pt>
          <cx:pt idx="34996">0.48583333333333334</cx:pt>
          <cx:pt idx="34997">0.35883333333333334</cx:pt>
          <cx:pt idx="34998">0.079166666666666677</cx:pt>
          <cx:pt idx="34999">0.021000000000000001</cx:pt>
          <cx:pt idx="35000">3.1526666666666672</cx:pt>
          <cx:pt idx="35001">0.29566666666666669</cx:pt>
          <cx:pt idx="35002">1.1739999999999997</cx:pt>
          <cx:pt idx="35003">0.11433333333333333</cx:pt>
          <cx:pt idx="35004">0.67733333333333334</cx:pt>
          <cx:pt idx="35005">0.38600000000000001</cx:pt>
          <cx:pt idx="35006">0.21133333333333335</cx:pt>
          <cx:pt idx="35007">0.29399999999999998</cx:pt>
          <cx:pt idx="35008">2.2160000000000002</cx:pt>
          <cx:pt idx="35009">0.30875000000000002</cx:pt>
          <cx:pt idx="35010">0.58725000000000005</cx:pt>
          <cx:pt idx="35011">0.0195</cx:pt>
          <cx:pt idx="35012">0.38100000000000001</cx:pt>
          <cx:pt idx="35013">0.41500000000000004</cx:pt>
          <cx:pt idx="35014">0.39550000000000002</cx:pt>
          <cx:pt idx="35015">0.109</cx:pt>
          <cx:pt idx="35016">2.5433333333333334</cx:pt>
          <cx:pt idx="35017">0.49399999999999999</cx:pt>
          <cx:pt idx="35018">0.53366666666666662</cx:pt>
          <cx:pt idx="35019">0.20500000000000002</cx:pt>
          <cx:pt idx="35020">0.76233333333333342</cx:pt>
          <cx:pt idx="35021">0.193</cx:pt>
          <cx:pt idx="35022">0.21366666666666667</cx:pt>
          <cx:pt idx="35023">0.14166666666666666</cx:pt>
          <cx:pt idx="35024">1.3940000000000001</cx:pt>
          <cx:pt idx="35025">0.41466666666666668</cx:pt>
          <cx:pt idx="35026">0.43233333333333335</cx:pt>
          <cx:pt idx="35027">0.10266666666666667</cx:pt>
          <cx:pt idx="35028">0.18566666666666667</cx:pt>
          <cx:pt idx="35029">0.21433333333333335</cx:pt>
          <cx:pt idx="35030">0.031</cx:pt>
          <cx:pt idx="35031">0.013333333333333334</cx:pt>
          <cx:pt idx="35032">3.5726666666666667</cx:pt>
          <cx:pt idx="35033">0.27466666666666667</cx:pt>
          <cx:pt idx="35034">0.41833333333333339</cx:pt>
          <cx:pt idx="35035">0.058666666666666666</cx:pt>
          <cx:pt idx="35036">0.17333333333333334</cx:pt>
          <cx:pt idx="35037">2.5460000000000003</cx:pt>
          <cx:pt idx="35038">0.075999999999999998</cx:pt>
          <cx:pt idx="35039">0.025666666666666667</cx:pt>
          <cx:pt idx="35040">3.012</cx:pt>
          <cx:pt idx="35041">0.26066666666666671</cx:pt>
          <cx:pt idx="35042">0.92733333333333334</cx:pt>
          <cx:pt idx="35043">0.12566666666666668</cx:pt>
          <cx:pt idx="35044">0.1895</cx:pt>
          <cx:pt idx="35045">1.3975</cx:pt>
          <cx:pt idx="35046">0.085500000000000007</cx:pt>
          <cx:pt idx="35047">0.025833333333333333</cx:pt>
          <cx:pt idx="35048">1.06575</cx:pt>
          <cx:pt idx="35049">0.21224999999999999</cx:pt>
          <cx:pt idx="35050">0.47750000000000004</cx:pt>
          <cx:pt idx="35051">0.016750000000000001</cx:pt>
          <cx:pt idx="35052">0.14724999999999999</cx:pt>
          <cx:pt idx="35053">0.077499999999999999</cx:pt>
          <cx:pt idx="35054">0.09375</cx:pt>
          <cx:pt idx="35055">0.040750000000000001</cx:pt>
          <cx:pt idx="35056">2.1625000000000001</cx:pt>
          <cx:pt idx="35057">0.19450000000000001</cx:pt>
          <cx:pt idx="35058">0.52933333333333332</cx:pt>
          <cx:pt idx="35059">0.069500000000000006</cx:pt>
          <cx:pt idx="35060">0.083666666666666667</cx:pt>
          <cx:pt idx="35061">1.0873333333333333</cx:pt>
          <cx:pt idx="35062">0.14233333333333334</cx:pt>
          <cx:pt idx="35063">0.055833333333333339</cx:pt>
          <cx:pt idx="35064">3.3400000000000007</cx:pt>
          <cx:pt idx="35065">0.29633333333333334</cx:pt>
          <cx:pt idx="35066">0.84999999999999998</cx:pt>
          <cx:pt idx="35067">0.17466666666666669</cx:pt>
          <cx:pt idx="35068">0</cx:pt>
          <cx:pt idx="35069">1.5179999999999998</cx:pt>
          <cx:pt idx="35070">0.33833333333333332</cx:pt>
          <cx:pt idx="35071">0.16266666666666665</cx:pt>
          <cx:pt idx="35072">3.9512499999999999</cx:pt>
          <cx:pt idx="35073">0.22925000000000001</cx:pt>
          <cx:pt idx="35074">0.26224999999999998</cx:pt>
          <cx:pt idx="35075">0.092249999999999999</cx:pt>
          <cx:pt idx="35076">0.03925</cx:pt>
          <cx:pt idx="35077">3.0960000000000001</cx:pt>
          <cx:pt idx="35078">0.12875</cx:pt>
          <cx:pt idx="35079">0.10350000000000001</cx:pt>
          <cx:pt idx="35080">1.8154999999999999</cx:pt>
          <cx:pt idx="35081">0.25016666666666665</cx:pt>
          <cx:pt idx="35082">0.80466666666666664</cx:pt>
          <cx:pt idx="35083">0.030166666666666668</cx:pt>
          <cx:pt idx="35084">0.23183333333333334</cx:pt>
          <cx:pt idx="35085">0.32950000000000002</cx:pt>
          <cx:pt idx="35086">0.071833333333333332</cx:pt>
          <cx:pt idx="35087">0.097333333333333327</cx:pt>
          <cx:pt idx="35088">2.1753333333333336</cx:pt>
          <cx:pt idx="35089">0</cx:pt>
          <cx:pt idx="35090">0.81800000000000006</cx:pt>
          <cx:pt idx="35091">0.35383333333333333</cx:pt>
          <cx:pt idx="35092">0.59233333333333338</cx:pt>
          <cx:pt idx="35093">0.28850000000000009</cx:pt>
          <cx:pt idx="35094">0.092666666666666675</cx:pt>
          <cx:pt idx="35095">0.029999999999999999</cx:pt>
          <cx:pt idx="35096">2.3266666666666667</cx:pt>
          <cx:pt idx="35097">0.26600000000000001</cx:pt>
          <cx:pt idx="35098">0.41200000000000003</cx:pt>
          <cx:pt idx="35099">0.26233333333333331</cx:pt>
          <cx:pt idx="35100">0.39833333333333332</cx:pt>
          <cx:pt idx="35101">0.55966666666666665</cx:pt>
          <cx:pt idx="35102">0.10000000000000001</cx:pt>
          <cx:pt idx="35103">0.32833333333333331</cx:pt>
          <cx:pt idx="35104">1.6975</cx:pt>
          <cx:pt idx="35105">0.29449999999999998</cx:pt>
          <cx:pt idx="35106">0.53600000000000003</cx:pt>
          <cx:pt idx="35107">0.016</cx:pt>
          <cx:pt idx="35108">0.27374999999999999</cx:pt>
          <cx:pt idx="35109">0.32650000000000001</cx:pt>
          <cx:pt idx="35110">0.22675000000000001</cx:pt>
          <cx:pt idx="35111">0.024</cx:pt>
          <cx:pt idx="35112">2.9290000000000003</cx:pt>
          <cx:pt idx="35113">0.5023333333333333</cx:pt>
          <cx:pt idx="35114">0.72933333333333339</cx:pt>
          <cx:pt idx="35115">0.23333333333333334</cx:pt>
          <cx:pt idx="35116">0.73566666666666669</cx:pt>
          <cx:pt idx="35117">0.3213333333333333</cx:pt>
          <cx:pt idx="35118">0.33600000000000002</cx:pt>
          <cx:pt idx="35119">0.071000000000000008</cx:pt>
          <cx:pt idx="35120">1.0183333333333331</cx:pt>
          <cx:pt idx="35121">0.3126666666666667</cx:pt>
          <cx:pt idx="35122">0.32000000000000001</cx:pt>
          <cx:pt idx="35123">0.08666666666666667</cx:pt>
          <cx:pt idx="35124">0.085666666666666669</cx:pt>
          <cx:pt idx="35125">0.16700000000000001</cx:pt>
          <cx:pt idx="35126">0.035666666666666666</cx:pt>
          <cx:pt idx="35127">0.010666666666666666</cx:pt>
          <cx:pt idx="35128">3.9136666666666668</cx:pt>
          <cx:pt idx="35129">0.29133333333333333</cx:pt>
          <cx:pt idx="35130">0.81366666666666676</cx:pt>
          <cx:pt idx="35131">0.17100000000000001</cx:pt>
          <cx:pt idx="35132">0.23500000000000001</cx:pt>
          <cx:pt idx="35133">2.2573333333333334</cx:pt>
          <cx:pt idx="35134">0.035666666666666666</cx:pt>
          <cx:pt idx="35135">0.10966666666666668</cx:pt>
          <cx:pt idx="35136">2.4475000000000002</cx:pt>
          <cx:pt idx="35137">0.22966666666666666</cx:pt>
          <cx:pt idx="35138">0.40283333333333338</cx:pt>
          <cx:pt idx="35139">0.16916666666666666</cx:pt>
          <cx:pt idx="35140">0.23166666666666666</cx:pt>
          <cx:pt idx="35141">1.2988333333333333</cx:pt>
          <cx:pt idx="35142">0.066333333333333327</cx:pt>
          <cx:pt idx="35143">0.049000000000000002</cx:pt>
          <cx:pt idx="35144">1.9213333333333336</cx:pt>
          <cx:pt idx="35145">0.27866666666666667</cx:pt>
          <cx:pt idx="35146">1.1536666666666668</cx:pt>
          <cx:pt idx="35147">0.040333333333333339</cx:pt>
          <cx:pt idx="35148">0.17100000000000001</cx:pt>
          <cx:pt idx="35149">0.067000000000000004</cx:pt>
          <cx:pt idx="35150">0.14599999999999999</cx:pt>
          <cx:pt idx="35151">0.064666666666666678</cx:pt>
          <cx:pt idx="35152">1.9105000000000003</cx:pt>
          <cx:pt idx="35153">0.17300000000000001</cx:pt>
          <cx:pt idx="35154">0.29549999999999998</cx:pt>
          <cx:pt idx="35155">0.066166666666666679</cx:pt>
          <cx:pt idx="35156">0.11316666666666668</cx:pt>
          <cx:pt idx="35157">1</cx:pt>
          <cx:pt idx="35158">0.16566666666666666</cx:pt>
          <cx:pt idx="35159">0.097000000000000003</cx:pt>
          <cx:pt idx="35160">3.2043333333333335</cx:pt>
          <cx:pt idx="35161">0.25</cx:pt>
          <cx:pt idx="35162">0.67466666666666675</cx:pt>
          <cx:pt idx="35163">0.215</cx:pt>
          <cx:pt idx="35164">0.0073333333333333332</cx:pt>
          <cx:pt idx="35165">1.5206666666666668</cx:pt>
          <cx:pt idx="35166">0.35000000000000003</cx:pt>
          <cx:pt idx="35167">0.18666666666666665</cx:pt>
          <cx:pt idx="35168">4.1122500000000004</cx:pt>
          <cx:pt idx="35169">0.15725</cx:pt>
          <cx:pt idx="35170">0.30249999999999999</cx:pt>
          <cx:pt idx="35171">0.22900000000000001</cx:pt>
          <cx:pt idx="35172">0.14774999999999999</cx:pt>
          <cx:pt idx="35173">3.1012500000000003</cx:pt>
          <cx:pt idx="35174">0.13225000000000001</cx:pt>
          <cx:pt idx="35175">0.042250000000000003</cx:pt>
          <cx:pt idx="35176">1.2081666666666668</cx:pt>
          <cx:pt idx="35177">0.19550000000000001</cx:pt>
          <cx:pt idx="35178">0.36083333333333339</cx:pt>
          <cx:pt idx="35179">0.054666666666666676</cx:pt>
          <cx:pt idx="35180">0.19216666666666665</cx:pt>
          <cx:pt idx="35181">0.311</cx:pt>
          <cx:pt idx="35182">0.036666666666666667</cx:pt>
          <cx:pt idx="35183">0.05733333333333334</cx:pt>
          <cx:pt idx="35184">2.0696233333333329</cx:pt>
          <cx:pt idx="35185">0</cx:pt>
          <cx:pt idx="35186">0.45147833333333337</cx:pt>
          <cx:pt idx="35187">0.3524316666666667</cx:pt>
          <cx:pt idx="35188">0.79721999999999993</cx:pt>
          <cx:pt idx="35189">0.35908499999999999</cx:pt>
          <cx:pt idx="35190">0.087226666666666675</cx:pt>
          <cx:pt idx="35191">0.022181666666666669</cx:pt>
          <cx:pt idx="35192">3.0790000000000002</cx:pt>
          <cx:pt idx="35193">0.32700000000000001</cx:pt>
          <cx:pt idx="35194">0.57450000000000001</cx:pt>
          <cx:pt idx="35195">0.22700000000000001</cx:pt>
          <cx:pt idx="35196">0.65100000000000002</cx:pt>
          <cx:pt idx="35197">0.73199999999999998</cx:pt>
          <cx:pt idx="35198">0.3105</cx:pt>
          <cx:pt idx="35199">0.25700000000000001</cx:pt>
          <cx:pt idx="35200">1.4615</cx:pt>
          <cx:pt idx="35201">0.24049999999999999</cx:pt>
          <cx:pt idx="35202">0.33450000000000002</cx:pt>
          <cx:pt idx="35203">0.029999999999999999</cx:pt>
          <cx:pt idx="35204">0.35775000000000001</cx:pt>
          <cx:pt idx="35205">0.27350000000000002</cx:pt>
          <cx:pt idx="35206">0.2165</cx:pt>
          <cx:pt idx="35207">0.0087500000000000008</cx:pt>
          <cx:pt idx="35208">2.1420000000000003</cx:pt>
          <cx:pt idx="35209">0.45800000000000002</cx:pt>
          <cx:pt idx="35210">0.186</cx:pt>
          <cx:pt idx="35211">0.188</cx:pt>
          <cx:pt idx="35212">0.76633333333333342</cx:pt>
          <cx:pt idx="35213">0.12466666666666666</cx:pt>
          <cx:pt idx="35214">0.28233333333333333</cx:pt>
          <cx:pt idx="35215">0.13666666666666669</cx:pt>
          <cx:pt idx="35216">1.6303333333333332</cx:pt>
          <cx:pt idx="35217">0.55366666666666664</cx:pt>
          <cx:pt idx="35218">0.53000000000000003</cx:pt>
          <cx:pt idx="35219">0.094333333333333325</cx:pt>
          <cx:pt idx="35220">0.22766666666666666</cx:pt>
          <cx:pt idx="35221">0.11833333333333333</cx:pt>
          <cx:pt idx="35222">0.05733333333333334</cx:pt>
          <cx:pt idx="35223">0.049000000000000002</cx:pt>
          <cx:pt idx="35224">2.3967499999999999</cx:pt>
          <cx:pt idx="35225">0.1905</cx:pt>
          <cx:pt idx="35226">0.39674999999999999</cx:pt>
          <cx:pt idx="35227">0.15975</cx:pt>
          <cx:pt idx="35228">0.083250000000000005</cx:pt>
          <cx:pt idx="35229">1.429</cx:pt>
          <cx:pt idx="35230">0.060999999999999999</cx:pt>
          <cx:pt idx="35231">0.076499999999999999</cx:pt>
          <cx:pt idx="35232">3.4878333333333336</cx:pt>
          <cx:pt idx="35233">0.24016666666666667</cx:pt>
          <cx:pt idx="35234">1.5920000000000001</cx:pt>
          <cx:pt idx="35235">0.17383333333333334</cx:pt>
          <cx:pt idx="35236">0.17899999999999999</cx:pt>
          <cx:pt idx="35237">1.1633333333333336</cx:pt>
          <cx:pt idx="35238">0.083666666666666667</cx:pt>
          <cx:pt idx="35239">0.055833333333333339</cx:pt>
          <cx:pt idx="35240">1.5050000000000003</cx:pt>
          <cx:pt idx="35241">0.23833333333333334</cx:pt>
          <cx:pt idx="35242">0.60399999999999998</cx:pt>
          <cx:pt idx="35243">0.036666666666666667</cx:pt>
          <cx:pt idx="35244">0.3086666666666667</cx:pt>
          <cx:pt idx="35245">0.072666666666666657</cx:pt>
          <cx:pt idx="35246">0.115</cx:pt>
          <cx:pt idx="35247">0.12966666666666665</cx:pt>
          <cx:pt idx="35248">1.3181666666666667</cx:pt>
          <cx:pt idx="35249">0.13166666666666665</cx:pt>
          <cx:pt idx="35250">0.128</cx:pt>
          <cx:pt idx="35251">0.073833333333333334</cx:pt>
          <cx:pt idx="35252">0.15166666666666667</cx:pt>
          <cx:pt idx="35253">0.66316666666666668</cx:pt>
          <cx:pt idx="35254">0.084000000000000005</cx:pt>
          <cx:pt idx="35255">0.085833333333333331</cx:pt>
          <cx:pt idx="35256">2.0616666666666665</cx:pt>
          <cx:pt idx="35257">0.27433333333333332</cx:pt>
          <cx:pt idx="35258">0.29833333333333334</cx:pt>
          <cx:pt idx="35259">0.16933333333333334</cx:pt>
          <cx:pt idx="35260">0.0063333333333333332</cx:pt>
          <cx:pt idx="35261">1.0009999999999999</cx:pt>
          <cx:pt idx="35262">0.18833333333333335</cx:pt>
          <cx:pt idx="35263">0.124</cx:pt>
          <cx:pt idx="35264">4.0730000000000004</cx:pt>
          <cx:pt idx="35265">0.16925000000000001</cx:pt>
          <cx:pt idx="35266">0.083750000000000005</cx:pt>
          <cx:pt idx="35267">0.090999999999999998</cx:pt>
          <cx:pt idx="35268">0.19400000000000001</cx:pt>
          <cx:pt idx="35269">3.3847499999999999</cx:pt>
          <cx:pt idx="35270">0.11075</cx:pt>
          <cx:pt idx="35271">0.0395</cx:pt>
          <cx:pt idx="35272">1.4143033333333335</cx:pt>
          <cx:pt idx="35273">0.20497499999999999</cx:pt>
          <cx:pt idx="35274">0.53587166666666664</cx:pt>
          <cx:pt idx="35275">0.032010000000000004</cx:pt>
          <cx:pt idx="35276">0.27085500000000001</cx:pt>
          <cx:pt idx="35277">0.20897833333333332</cx:pt>
          <cx:pt idx="35278">0.04703333333333333</cx:pt>
          <cx:pt idx="35279">0.11458000000000002</cx:pt>
          <cx:pt idx="35280">1.3415000000000001</cx:pt>
          <cx:pt idx="35281">0</cx:pt>
          <cx:pt idx="35282">0.40016666666666667</cx:pt>
          <cx:pt idx="35283">0.30466666666666664</cx:pt>
          <cx:pt idx="35284">0.28283333333333333</cx:pt>
          <cx:pt idx="35285">0.17883333333333334</cx:pt>
          <cx:pt idx="35286">0.062</cx:pt>
          <cx:pt idx="35287">0.113</cx:pt>
          <cx:pt idx="35288">3.8592249999999999</cx:pt>
          <cx:pt idx="35289">0.36175000000000002</cx:pt>
          <cx:pt idx="35290">0.45981500000000003</cx:pt>
          <cx:pt idx="35291">0.246225</cx:pt>
          <cx:pt idx="35292">1.3474349999999999</cx:pt>
          <cx:pt idx="35293">0.73901000000000006</cx:pt>
          <cx:pt idx="35294">0.264185</cx:pt>
          <cx:pt idx="35295">0.440805</cx:pt>
          <cx:pt idx="35296">2.5042499999999999</cx:pt>
          <cx:pt idx="35297">0.26524999999999999</cx:pt>
          <cx:pt idx="35298">0.8135</cx:pt>
          <cx:pt idx="35299">0.055</cx:pt>
          <cx:pt idx="35300">0.77224999999999999</cx:pt>
          <cx:pt idx="35301">0.28300000000000003</cx:pt>
          <cx:pt idx="35302">0.27450000000000002</cx:pt>
          <cx:pt idx="35303">0.040750000000000001</cx:pt>
          <cx:pt idx="35304">2.4159999999999999</cx:pt>
          <cx:pt idx="35305">0.44966666666666671</cx:pt>
          <cx:pt idx="35306">0.70799999999999996</cx:pt>
          <cx:pt idx="35307">0.218</cx:pt>
          <cx:pt idx="35308">0.4373333333333333</cx:pt>
          <cx:pt idx="35309">0.22433333333333336</cx:pt>
          <cx:pt idx="35310">0.27666666666666667</cx:pt>
          <cx:pt idx="35311">0.10200000000000001</cx:pt>
          <cx:pt idx="35312">1.0223333333333333</cx:pt>
          <cx:pt idx="35313">0.27500000000000002</cx:pt>
          <cx:pt idx="35314">0.33233333333333337</cx:pt>
          <cx:pt idx="35315">0.086333333333333331</cx:pt>
          <cx:pt idx="35316">0.13133333333333336</cx:pt>
          <cx:pt idx="35317">0.12633333333333335</cx:pt>
          <cx:pt idx="35318">0.040000000000000001</cx:pt>
          <cx:pt idx="35319">0.031</cx:pt>
          <cx:pt idx="35320">4.3563333333333336</cx:pt>
          <cx:pt idx="35321">0.33833333333333332</cx:pt>
          <cx:pt idx="35322">0.46766666666666662</cx:pt>
          <cx:pt idx="35323">0.112</cx:pt>
          <cx:pt idx="35324">0.21766666666666667</cx:pt>
          <cx:pt idx="35325">3.0733333333333337</cx:pt>
          <cx:pt idx="35326">0.063666666666666663</cx:pt>
          <cx:pt idx="35327">0.083666666666666667</cx:pt>
          <cx:pt idx="35328">2.5114999999999998</cx:pt>
          <cx:pt idx="35329">0.28216666666666668</cx:pt>
          <cx:pt idx="35330">0.32300000000000001</cx:pt>
          <cx:pt idx="35331">0.14833333333333334</cx:pt>
          <cx:pt idx="35332">0.22866666666666666</cx:pt>
          <cx:pt idx="35333">1.3514999999999999</cx:pt>
          <cx:pt idx="35334">0.092833333333333337</cx:pt>
          <cx:pt idx="35335">0.085000000000000006</cx:pt>
          <cx:pt idx="35336">1.2813333333333332</cx:pt>
          <cx:pt idx="35337">0.3136666666666667</cx:pt>
          <cx:pt idx="35338">0.28333333333333333</cx:pt>
          <cx:pt idx="35339">0.14100000000000001</cx:pt>
          <cx:pt idx="35340">0.081666666666666679</cx:pt>
          <cx:pt idx="35341">0.088999999999999996</cx:pt>
          <cx:pt idx="35342">0.14233333333333334</cx:pt>
          <cx:pt idx="35343">0.23033333333333333</cx:pt>
          <cx:pt idx="35344">1.7013333333333338</cx:pt>
          <cx:pt idx="35345">0.17733333333333334</cx:pt>
          <cx:pt idx="35346">0.20100000000000001</cx:pt>
          <cx:pt idx="35347">0.092999999999999999</cx:pt>
          <cx:pt idx="35348">0.14849999999999999</cx:pt>
          <cx:pt idx="35349">0.88966666666666672</cx:pt>
          <cx:pt idx="35350">0.10816666666666667</cx:pt>
          <cx:pt idx="35351">0.083666666666666667</cx:pt>
          <cx:pt idx="35352">1.294</cx:pt>
          <cx:pt idx="35353">0.252</cx:pt>
          <cx:pt idx="35354">0.16333333333333336</cx:pt>
          <cx:pt idx="35355">0.012333333333333335</cx:pt>
          <cx:pt idx="35356">0.056000000000000001</cx:pt>
          <cx:pt idx="35357">0.73266666666666669</cx:pt>
          <cx:pt idx="35358">0.047333333333333338</cx:pt>
          <cx:pt idx="35359">0.030333333333333334</cx:pt>
          <cx:pt idx="35360">4.2170000000000005</cx:pt>
          <cx:pt idx="35361">0.2545</cx:pt>
          <cx:pt idx="35362">0.030499999999999999</cx:pt>
          <cx:pt idx="35363">0.090999999999999998</cx:pt>
          <cx:pt idx="35364">0.33350000000000002</cx:pt>
          <cx:pt idx="35365">3.4024999999999999</cx:pt>
          <cx:pt idx="35366">0.0785</cx:pt>
          <cx:pt idx="35367">0.026499999999999999</cx:pt>
          <cx:pt idx="35368">1.3919999999999999</cx:pt>
          <cx:pt idx="35369">0.24333333333333335</cx:pt>
          <cx:pt idx="35370">0.3773333333333333</cx:pt>
          <cx:pt idx="35371">0.063333333333333325</cx:pt>
          <cx:pt idx="35372">0.34116666666666667</cx:pt>
          <cx:pt idx="35373">0.17500000000000002</cx:pt>
          <cx:pt idx="35374">0.10583333333333333</cx:pt>
          <cx:pt idx="35375">0.086000000000000007</cx:pt>
          <cx:pt idx="35376">1.3280000000000001</cx:pt>
          <cx:pt idx="35377">0</cx:pt>
          <cx:pt idx="35378">0.30666666666666664</cx:pt>
          <cx:pt idx="35379">0.28933333333333333</cx:pt>
          <cx:pt idx="35380">0.45650000000000002</cx:pt>
          <cx:pt idx="35381">0.20650000000000002</cx:pt>
          <cx:pt idx="35382">0.060499999999999998</cx:pt>
          <cx:pt idx="35383">0.0085000000000000006</cx:pt>
          <cx:pt idx="35384">3.1604999999999999</cx:pt>
          <cx:pt idx="35385">0.28100000000000003</cx:pt>
          <cx:pt idx="35386">0.38500000000000001</cx:pt>
          <cx:pt idx="35387">0.52249999999999996</cx:pt>
          <cx:pt idx="35388">0.38500000000000001</cx:pt>
          <cx:pt idx="35389">0.92300000000000004</cx:pt>
          <cx:pt idx="35390">0.20250000000000001</cx:pt>
          <cx:pt idx="35391">0.46150000000000002</cx:pt>
          <cx:pt idx="35392">3.3374999999999999</cx:pt>
          <cx:pt idx="35393">0.36499999999999999</cx:pt>
          <cx:pt idx="35394">1.8485</cx:pt>
          <cx:pt idx="35395">0.16875000000000001</cx:pt>
          <cx:pt idx="35396">0.57174999999999998</cx:pt>
          <cx:pt idx="35397">0.15675</cx:pt>
          <cx:pt idx="35398">0.20924999999999999</cx:pt>
          <cx:pt idx="35399">0.017500000000000002</cx:pt>
          <cx:pt idx="35400">2.6720000000000002</cx:pt>
          <cx:pt idx="35401">0.57833333333333337</cx:pt>
          <cx:pt idx="35402">0.69566666666666666</cx:pt>
          <cx:pt idx="35403">0.16666666666666666</cx:pt>
          <cx:pt idx="35404">0.56966666666666665</cx:pt>
          <cx:pt idx="35405">0.24633333333333335</cx:pt>
          <cx:pt idx="35406">0.29966666666666669</cx:pt>
          <cx:pt idx="35407">0.11566666666666667</cx:pt>
          <cx:pt idx="35408">1.2163333333333335</cx:pt>
          <cx:pt idx="35409">0.41233333333333333</cx:pt>
          <cx:pt idx="35410">0.18833333333333335</cx:pt>
          <cx:pt idx="35411">0.098000000000000004</cx:pt>
          <cx:pt idx="35412">0.35599999999999998</cx:pt>
          <cx:pt idx="35413">0.069666666666666668</cx:pt>
          <cx:pt idx="35414">0.058000000000000003</cx:pt>
          <cx:pt idx="35415">0.034000000000000002</cx:pt>
          <cx:pt idx="35416">4.0366666666666671</cx:pt>
          <cx:pt idx="35417">0.28733333333333333</cx:pt>
          <cx:pt idx="35418">0.8570000000000001</cx:pt>
          <cx:pt idx="35419">0</cx:pt>
          <cx:pt idx="35420">0.19266666666666665</cx:pt>
          <cx:pt idx="35421">2.6253333333333337</cx:pt>
          <cx:pt idx="35422">0.043000000000000003</cx:pt>
          <cx:pt idx="35423">0.031333333333333331</cx:pt>
          <cx:pt idx="35424">2.4688333333333339</cx:pt>
          <cx:pt idx="35425">0.20966666666666667</cx:pt>
          <cx:pt idx="35426">0.57550000000000001</cx:pt>
          <cx:pt idx="35427">0.23933333333333334</cx:pt>
          <cx:pt idx="35428">0.26550000000000001</cx:pt>
          <cx:pt idx="35429">1.0265</cx:pt>
          <cx:pt idx="35430">0.059333333333333335</cx:pt>
          <cx:pt idx="35431">0.092999999999999999</cx:pt>
          <cx:pt idx="35432">1.956</cx:pt>
          <cx:pt idx="35433">0.25375000000000003</cx:pt>
          <cx:pt idx="35434">0.92700000000000005</cx:pt>
          <cx:pt idx="35435">0.01175</cx:pt>
          <cx:pt idx="35436">0.31175000000000003</cx:pt>
          <cx:pt idx="35437">0.22950000000000001</cx:pt>
          <cx:pt idx="35438">0.16525000000000001</cx:pt>
          <cx:pt idx="35439">0.057000000000000002</cx:pt>
          <cx:pt idx="35440">2.6248333333333336</cx:pt>
          <cx:pt idx="35441">0.23683333333333334</cx:pt>
          <cx:pt idx="35442">0.54366666666666674</cx:pt>
          <cx:pt idx="35443">0.071500000000000008</cx:pt>
          <cx:pt idx="35444">0.13950000000000001</cx:pt>
          <cx:pt idx="35445">1.3683333333333332</cx:pt>
          <cx:pt idx="35446">0.19950000000000001</cx:pt>
          <cx:pt idx="35447">0.065500000000000003</cx:pt>
          <cx:pt idx="35448">3.7443333333333335</cx:pt>
          <cx:pt idx="35449">0.27433333333333332</cx:pt>
          <cx:pt idx="35450">0.69000000000000006</cx:pt>
          <cx:pt idx="35451">0.85033333333333339</cx:pt>
          <cx:pt idx="35452">0.097000000000000003</cx:pt>
          <cx:pt idx="35453">1.5306666666666666</cx:pt>
          <cx:pt idx="35454">0.22766666666666666</cx:pt>
          <cx:pt idx="35455">0.074333333333333335</cx:pt>
          <cx:pt idx="35456">4.7374999999999998</cx:pt>
          <cx:pt idx="35457">0.23275000000000001</cx:pt>
          <cx:pt idx="35458">0.39850000000000002</cx:pt>
          <cx:pt idx="35459">0.13125000000000001</cx:pt>
          <cx:pt idx="35460">0.42699999999999999</cx:pt>
          <cx:pt idx="35461">3.3762500000000002</cx:pt>
          <cx:pt idx="35462">0.14275000000000002</cx:pt>
          <cx:pt idx="35463">0.029000000000000001</cx:pt>
          <cx:pt idx="35464">1.4939999999999998</cx:pt>
          <cx:pt idx="35465">0.24833333333333335</cx:pt>
          <cx:pt idx="35466">0.53216666666666679</cx:pt>
          <cx:pt idx="35467">0.032833333333333339</cx:pt>
          <cx:pt idx="35468">0.28800000000000003</cx:pt>
          <cx:pt idx="35469">0.26050000000000001</cx:pt>
          <cx:pt idx="35470">0.034500000000000003</cx:pt>
          <cx:pt idx="35471">0.097666666666666679</cx:pt>
          <cx:pt idx="35472">2.2658333333333331</cx:pt>
          <cx:pt idx="35473">0</cx:pt>
          <cx:pt idx="35474">1.0249999999999999</cx:pt>
          <cx:pt idx="35475">0.2988333333333334</cx:pt>
          <cx:pt idx="35476">0.51116666666666666</cx:pt>
          <cx:pt idx="35477">0.27900000000000003</cx:pt>
          <cx:pt idx="35478">0.11950000000000001</cx:pt>
          <cx:pt idx="35479">0.032333333333333339</cx:pt>
          <cx:pt idx="35480">4.6654999999999998</cx:pt>
          <cx:pt idx="35481">0.4425</cx:pt>
          <cx:pt idx="35482">1.1505000000000001</cx:pt>
          <cx:pt idx="35483">0.377</cx:pt>
          <cx:pt idx="35484">1.2675000000000001</cx:pt>
          <cx:pt idx="35485">0.71799999999999997</cx:pt>
          <cx:pt idx="35486">0.4345</cx:pt>
          <cx:pt idx="35487">0.27550000000000002</cx:pt>
          <cx:pt idx="35488">2.4755000000000003</cx:pt>
          <cx:pt idx="35489">0.34500000000000003</cx:pt>
          <cx:pt idx="35490">0.89924999999999999</cx:pt>
          <cx:pt idx="35491">0.021999999999999999</cx:pt>
          <cx:pt idx="35492">0.439</cx:pt>
          <cx:pt idx="35493">0.40400000000000003</cx:pt>
          <cx:pt idx="35494">0.34000000000000002</cx:pt>
          <cx:pt idx="35495">0.026249999999999999</cx:pt>
          <cx:pt idx="35496">2.3559999999999999</cx:pt>
          <cx:pt idx="35497">0.51133333333333331</cx:pt>
          <cx:pt idx="35498">0.21533333333333335</cx:pt>
          <cx:pt idx="35499">0.14066666666666666</cx:pt>
          <cx:pt idx="35500">0.70533333333333337</cx:pt>
          <cx:pt idx="35501">0.35133333333333333</cx:pt>
          <cx:pt idx="35502">0.33466666666666667</cx:pt>
          <cx:pt idx="35503">0.097333333333333327</cx:pt>
          <cx:pt idx="35504">1.8623333333333334</cx:pt>
          <cx:pt idx="35505">0.50700000000000001</cx:pt>
          <cx:pt idx="35506">0.39966666666666661</cx:pt>
          <cx:pt idx="35507">0.088666666666666671</cx:pt>
          <cx:pt idx="35508">0.62733333333333341</cx:pt>
          <cx:pt idx="35509">0.091999999999999998</cx:pt>
          <cx:pt idx="35510">0.13166666666666665</cx:pt>
          <cx:pt idx="35511">0.016</cx:pt>
          <cx:pt idx="35512">4.5953333333333335</cx:pt>
          <cx:pt idx="35513">0.32733333333333331</cx:pt>
          <cx:pt idx="35514">0.7373333333333334</cx:pt>
          <cx:pt idx="35515">0</cx:pt>
          <cx:pt idx="35516">0.20899999999999999</cx:pt>
          <cx:pt idx="35517">3.1660000000000004</cx:pt>
          <cx:pt idx="35518">0.091999999999999998</cx:pt>
          <cx:pt idx="35519">0.063666666666666663</cx:pt>
          <cx:pt idx="35520">2.4876666666666671</cx:pt>
          <cx:pt idx="35521">0.23316666666666666</cx:pt>
          <cx:pt idx="35522">0.42066666666666669</cx:pt>
          <cx:pt idx="35523">0.17683333333333334</cx:pt>
          <cx:pt idx="35524">0.25750000000000001</cx:pt>
          <cx:pt idx="35525">1.2595000000000001</cx:pt>
          <cx:pt idx="35526">0.091333333333333336</cx:pt>
          <cx:pt idx="35527">0.048666666666666664</cx:pt>
          <cx:pt idx="35528">2.2576666666666667</cx:pt>
          <cx:pt idx="35529">0.29766666666666669</cx:pt>
          <cx:pt idx="35530">1.4146666666666665</cx:pt>
          <cx:pt idx="35531">0.04133333333333334</cx:pt>
          <cx:pt idx="35532">0.25766666666666671</cx:pt>
          <cx:pt idx="35533">0.070333333333333331</cx:pt>
          <cx:pt idx="35534">0.12433333333333334</cx:pt>
          <cx:pt idx="35535">0.051666666666666666</cx:pt>
          <cx:pt idx="35536">2.4083333333333341</cx:pt>
          <cx:pt idx="35537">0.13950000000000001</cx:pt>
          <cx:pt idx="35538">0.3838333333333333</cx:pt>
          <cx:pt idx="35539">0.022333333333333334</cx:pt>
          <cx:pt idx="35540">0.25316666666666665</cx:pt>
          <cx:pt idx="35541">1.3261666666666665</cx:pt>
          <cx:pt idx="35542">0.20116666666666666</cx:pt>
          <cx:pt idx="35543">0.08216666666666668</cx:pt>
          <cx:pt idx="35544">5.0543333333333331</cx:pt>
          <cx:pt idx="35545">0.32100000000000001</cx:pt>
          <cx:pt idx="35546">0.40199999999999997</cx:pt>
          <cx:pt idx="35547">1.6853333333333336</cx:pt>
          <cx:pt idx="35548">0.23066666666666666</cx:pt>
          <cx:pt idx="35549">1.8943333333333334</cx:pt>
          <cx:pt idx="35550">0.41533333333333333</cx:pt>
          <cx:pt idx="35551">0.10566666666666667</cx:pt>
          <cx:pt idx="35552">3.9162500000000002</cx:pt>
          <cx:pt idx="35553">0.17999999999999999</cx:pt>
          <cx:pt idx="35554">0.052249999999999998</cx:pt>
          <cx:pt idx="35555">0.098000000000000004</cx:pt>
          <cx:pt idx="35556">0.18925</cx:pt>
          <cx:pt idx="35557">3.1145</cx:pt>
          <cx:pt idx="35558">0.22675000000000001</cx:pt>
          <cx:pt idx="35559">0.055500000000000001</cx:pt>
          <cx:pt idx="35560">2.2506666666666666</cx:pt>
          <cx:pt idx="35561">0.32250000000000001</cx:pt>
          <cx:pt idx="35562">0.93433333333333335</cx:pt>
          <cx:pt idx="35563">0.031833333333333332</cx:pt>
          <cx:pt idx="35564">0.45650000000000002</cx:pt>
          <cx:pt idx="35565">0.44683333333333336</cx:pt>
          <cx:pt idx="35566">0.030499999999999999</cx:pt>
          <cx:pt idx="35567">0.02816666666666667</cx:pt>
          <cx:pt idx="35568">1.6501666666666668</cx:pt>
          <cx:pt idx="35569">0</cx:pt>
          <cx:pt idx="35570">0.45500000000000002</cx:pt>
          <cx:pt idx="35571">0.32083333333333336</cx:pt>
          <cx:pt idx="35572">0.4981666666666667</cx:pt>
          <cx:pt idx="35573">0.2446666666666667</cx:pt>
          <cx:pt idx="35574">0.058000000000000003</cx:pt>
          <cx:pt idx="35575">0.073499999999999996</cx:pt>
          <cx:pt idx="35576">2.4149999999999996</cx:pt>
          <cx:pt idx="35577">0.27600000000000002</cx:pt>
          <cx:pt idx="35578">0.32000000000000001</cx:pt>
          <cx:pt idx="35579">0.24766666666666667</cx:pt>
          <cx:pt idx="35580">0.50766666666666671</cx:pt>
          <cx:pt idx="35581">0.65166666666666662</cx:pt>
          <cx:pt idx="35582">0.3046666666666667</cx:pt>
          <cx:pt idx="35583">0.10733333333333334</cx:pt>
          <cx:pt idx="35584">1.9682500000000001</cx:pt>
          <cx:pt idx="35585">0.26200000000000001</cx:pt>
          <cx:pt idx="35586">0.53075000000000006</cx:pt>
          <cx:pt idx="35587">0.018749999999999999</cx:pt>
          <cx:pt idx="35588">0.50075000000000003</cx:pt>
          <cx:pt idx="35589">0.32150000000000001</cx:pt>
          <cx:pt idx="35590">0.32174999999999998</cx:pt>
          <cx:pt idx="35591">0.012750000000000001</cx:pt>
          <cx:pt idx="35592">2.8936666666666664</cx:pt>
          <cx:pt idx="35593">0.57166666666666666</cx:pt>
          <cx:pt idx="35594">0.77799999999999991</cx:pt>
          <cx:pt idx="35595">0.14133333333333331</cx:pt>
          <cx:pt idx="35596">0.60633333333333339</cx:pt>
          <cx:pt idx="35597">0.32766666666666666</cx:pt>
          <cx:pt idx="35598">0.3183333333333333</cx:pt>
          <cx:pt idx="35599">0.15033333333333332</cx:pt>
          <cx:pt idx="35600">2.7413333333333334</cx:pt>
          <cx:pt idx="35601">0.33600000000000002</cx:pt>
          <cx:pt idx="35602">1.7016666666666667</cx:pt>
          <cx:pt idx="35603">0.087999999999999995</cx:pt>
          <cx:pt idx="35604">0.35499999999999998</cx:pt>
          <cx:pt idx="35605">0.18133333333333332</cx:pt>
          <cx:pt idx="35606">0.058666666666666666</cx:pt>
          <cx:pt idx="35607">0.02066666666666667</cx:pt>
          <cx:pt idx="35608">2.0399999999999996</cx:pt>
          <cx:pt idx="35609">0.47000000000000003</cx:pt>
          <cx:pt idx="35610">0.70966666666666667</cx:pt>
          <cx:pt idx="35611">0.056666666666666664</cx:pt>
          <cx:pt idx="35612">0.25533333333333336</cx:pt>
          <cx:pt idx="35613">0.40566666666666668</cx:pt>
          <cx:pt idx="35614">0.055333333333333339</cx:pt>
          <cx:pt idx="35615">0.087333333333333332</cx:pt>
          <cx:pt idx="35616">3.031000000000001</cx:pt>
          <cx:pt idx="35617">0.24149999999999999</cx:pt>
          <cx:pt idx="35618">1.1793333333333333</cx:pt>
          <cx:pt idx="35619">0.20116666666666666</cx:pt>
          <cx:pt idx="35620">0.29866666666666669</cx:pt>
          <cx:pt idx="35621">0.95966666666666678</cx:pt>
          <cx:pt idx="35622">0.093333333333333324</cx:pt>
          <cx:pt idx="35623">0.05733333333333334</cx:pt>
          <cx:pt idx="35624">1.5156666666666667</cx:pt>
          <cx:pt idx="35625">0.23166666666666666</cx:pt>
          <cx:pt idx="35626">0.68666666666666665</cx:pt>
          <cx:pt idx="35627">0.074999999999999997</cx:pt>
          <cx:pt idx="35628">0.21966666666666665</cx:pt>
          <cx:pt idx="35629">0.048666666666666671</cx:pt>
          <cx:pt idx="35630">0.15866666666666665</cx:pt>
          <cx:pt idx="35631">0.095333333333333325</cx:pt>
          <cx:pt idx="35632">2.1483333333333334</cx:pt>
          <cx:pt idx="35633">0.151</cx:pt>
          <cx:pt idx="35634">0.33700000000000008</cx:pt>
          <cx:pt idx="35635">0.021666666666666667</cx:pt>
          <cx:pt idx="35636">0.10100000000000001</cx:pt>
          <cx:pt idx="35637">1.3111666666666668</cx:pt>
          <cx:pt idx="35638">0.17866666666666667</cx:pt>
          <cx:pt idx="35639">0.047833333333333339</cx:pt>
          <cx:pt idx="35640">3.3896666666666668</cx:pt>
          <cx:pt idx="35641">0.26000000000000001</cx:pt>
          <cx:pt idx="35642">0.48199999999999998</cx:pt>
          <cx:pt idx="35643">0.84499999999999997</cx:pt>
          <cx:pt idx="35644">0.039333333333333338</cx:pt>
          <cx:pt idx="35645">1.296</cx:pt>
          <cx:pt idx="35646">0.307</cx:pt>
          <cx:pt idx="35647">0.16033333333333336</cx:pt>
          <cx:pt idx="35648">3.6527500000000002</cx:pt>
          <cx:pt idx="35649">0.1525</cx:pt>
          <cx:pt idx="35650">0</cx:pt>
          <cx:pt idx="35651">0.11850000000000001</cx:pt>
          <cx:pt idx="35652">0.061749999999999999</cx:pt>
          <cx:pt idx="35653">3.1470000000000002</cx:pt>
          <cx:pt idx="35654">0.14125000000000001</cx:pt>
          <cx:pt idx="35655">0.03175</cx:pt>
          <cx:pt idx="35656">1.3373333333333335</cx:pt>
          <cx:pt idx="35657">0.251</cx:pt>
          <cx:pt idx="35658">0.23550000000000001</cx:pt>
          <cx:pt idx="35659">0.042666666666666672</cx:pt>
          <cx:pt idx="35660">0.53849999999999998</cx:pt>
          <cx:pt idx="35661">0.23416666666666663</cx:pt>
          <cx:pt idx="35662">0.014166666666666666</cx:pt>
          <cx:pt idx="35663">0.021333333333333333</cx:pt>
          <cx:pt idx="35664">2.2433333333333332</cx:pt>
          <cx:pt idx="35665">0</cx:pt>
          <cx:pt idx="35666">0.60999999999999999</cx:pt>
          <cx:pt idx="35667">0.34200000000000003</cx:pt>
          <cx:pt idx="35668">0.77833333333333343</cx:pt>
          <cx:pt idx="35669">0.33250000000000002</cx:pt>
          <cx:pt idx="35670">0.11266666666666668</cx:pt>
          <cx:pt idx="35671">0.067833333333333329</cx:pt>
          <cx:pt idx="35672">2.0673333333333335</cx:pt>
          <cx:pt idx="35673">0.29533333333333334</cx:pt>
          <cx:pt idx="35674">0.27200000000000002</cx:pt>
          <cx:pt idx="35675">0.25166666666666665</cx:pt>
          <cx:pt idx="35676">0.33700000000000002</cx:pt>
          <cx:pt idx="35677">0.4873333333333334</cx:pt>
          <cx:pt idx="35678">0.3133333333333333</cx:pt>
          <cx:pt idx="35679">0.11066666666666668</cx:pt>
          <cx:pt idx="35680">2.1271575000000005</cx:pt>
          <cx:pt idx="35681">0.25542750000000003</cx:pt>
          <cx:pt idx="35682">0.78329250000000006</cx:pt>
          <cx:pt idx="35683">0.014189999999999999</cx:pt>
          <cx:pt idx="35684">0.40453</cx:pt>
          <cx:pt idx="35685">0.2679375</cx:pt>
          <cx:pt idx="35686">0.38376749999999998</cx:pt>
          <cx:pt idx="35687">0.018012500000000001</cx:pt>
          <cx:pt idx="35688">2.9953333333333334</cx:pt>
          <cx:pt idx="35689">0.60499999999999998</cx:pt>
          <cx:pt idx="35690">0.67033333333333323</cx:pt>
          <cx:pt idx="35691">0.13800000000000001</cx:pt>
          <cx:pt idx="35692">0.79366666666666663</cx:pt>
          <cx:pt idx="35693">0.35466666666666669</cx:pt>
          <cx:pt idx="35694">0.3173333333333333</cx:pt>
          <cx:pt idx="35695">0.11633333333333333</cx:pt>
          <cx:pt idx="35696">1.4653333333333332</cx:pt>
          <cx:pt idx="35697">0.38666666666666671</cx:pt>
          <cx:pt idx="35698">0.49666666666666665</cx:pt>
          <cx:pt idx="35699">0.088666666666666671</cx:pt>
          <cx:pt idx="35700">0.20833333333333334</cx:pt>
          <cx:pt idx="35701">0.17500000000000002</cx:pt>
          <cx:pt idx="35702">0.084666666666666668</cx:pt>
          <cx:pt idx="35703">0.025333333333333333</cx:pt>
          <cx:pt idx="35704">4.384666666666666</cx:pt>
          <cx:pt idx="35705">0.33766666666666667</cx:pt>
          <cx:pt idx="35706">0.83533333333333326</cx:pt>
          <cx:pt idx="35707">0.033000000000000002</cx:pt>
          <cx:pt idx="35708">0.128</cx:pt>
          <cx:pt idx="35709">2.7953333333333337</cx:pt>
          <cx:pt idx="35710">0.021999999999999999</cx:pt>
          <cx:pt idx="35711">0.23333333333333334</cx:pt>
          <cx:pt idx="35712">2.7478333333333333</cx:pt>
          <cx:pt idx="35713">0.20616666666666666</cx:pt>
          <cx:pt idx="35714">0.80183333333333329</cx:pt>
          <cx:pt idx="35715">0.12233333333333334</cx:pt>
          <cx:pt idx="35716">0.1845</cx:pt>
          <cx:pt idx="35717">1.2955000000000001</cx:pt>
          <cx:pt idx="35718">0.10416666666666667</cx:pt>
          <cx:pt idx="35719">0.03333333333333334</cx:pt>
          <cx:pt idx="35720">1.4770000000000003</cx:pt>
          <cx:pt idx="35721">0.25066666666666665</cx:pt>
          <cx:pt idx="35722">0.71466666666666667</cx:pt>
          <cx:pt idx="35723">0.043999999999999997</cx:pt>
          <cx:pt idx="35724">0.081000000000000003</cx:pt>
          <cx:pt idx="35725">0.08433333333333333</cx:pt>
          <cx:pt idx="35726">0.17566666666666667</cx:pt>
          <cx:pt idx="35727">0.12666666666666668</cx:pt>
          <cx:pt idx="35728">1.6635</cx:pt>
          <cx:pt idx="35729">0.12283333333333334</cx:pt>
          <cx:pt idx="35730">0.28816666666666668</cx:pt>
          <cx:pt idx="35731">0.059500000000000004</cx:pt>
          <cx:pt idx="35732">0.20366666666666666</cx:pt>
          <cx:pt idx="35733">0.79800000000000004</cx:pt>
          <cx:pt idx="35734">0.15833333333333335</cx:pt>
          <cx:pt idx="35735">0.033000000000000002</cx:pt>
          <cx:pt idx="35736">3.1146666666666669</cx:pt>
          <cx:pt idx="35737">0.23233333333333334</cx:pt>
          <cx:pt idx="35738">0.47233333333333333</cx:pt>
          <cx:pt idx="35739">0.63333333333333341</cx:pt>
          <cx:pt idx="35740">0</cx:pt>
          <cx:pt idx="35741">1.3986666666666665</cx:pt>
          <cx:pt idx="35742">0.24866666666666667</cx:pt>
          <cx:pt idx="35743">0.12933333333333336</cx:pt>
          <cx:pt idx="35744">3.91025</cx:pt>
          <cx:pt idx="35745">0.23425000000000001</cx:pt>
          <cx:pt idx="35746">0.1235</cx:pt>
          <cx:pt idx="35747">0.16675000000000001</cx:pt>
          <cx:pt idx="35748">0.157</cx:pt>
          <cx:pt idx="35749">2.9990000000000001</cx:pt>
          <cx:pt idx="35750">0.18425</cx:pt>
          <cx:pt idx="35751">0.045499999999999999</cx:pt>
          <cx:pt idx="35752">1.4986666666666666</cx:pt>
          <cx:pt idx="35753">0.22883333333333336</cx:pt>
          <cx:pt idx="35754">0.41433333333333333</cx:pt>
          <cx:pt idx="35755">0.043666666666666666</cx:pt>
          <cx:pt idx="35756">0.373</cx:pt>
          <cx:pt idx="35757">0.24049999999999999</cx:pt>
          <cx:pt idx="35758">0.13366666666666666</cx:pt>
          <cx:pt idx="35759">0.064666666666666678</cx:pt>
          <cx:pt idx="35760">1.6514999999999997</cx:pt>
          <cx:pt idx="35761">0</cx:pt>
          <cx:pt idx="35762">0.46083333333333332</cx:pt>
          <cx:pt idx="35763">0.30716666666666664</cx:pt>
          <cx:pt idx="35764">0.52016666666666667</cx:pt>
          <cx:pt idx="35765">0.24366666666666667</cx:pt>
          <cx:pt idx="35766">0.062666666666666662</cx:pt>
          <cx:pt idx="35767">0.057000000000000002</cx:pt>
          <cx:pt idx="35768">1.494</cx:pt>
          <cx:pt idx="35769">0.20375000000000001</cx:pt>
          <cx:pt idx="35770">0.16350000000000001</cx:pt>
          <cx:pt idx="35771">0.155</cx:pt>
          <cx:pt idx="35772">0.28525</cx:pt>
          <cx:pt idx="35773">0.3705</cx:pt>
          <cx:pt idx="35774">0.22175</cx:pt>
          <cx:pt idx="35775">0.09425</cx:pt>
          <cx:pt idx="35776">1.9645000000000001</cx:pt>
          <cx:pt idx="35777">0.26650000000000001</cx:pt>
          <cx:pt idx="35778">0.58499999999999996</cx:pt>
          <cx:pt idx="35779">0.033250000000000002</cx:pt>
          <cx:pt idx="35780">0.40075</cx:pt>
          <cx:pt idx="35781">0.27174999999999999</cx:pt>
          <cx:pt idx="35782">0.39050000000000001</cx:pt>
          <cx:pt idx="35783">0.016750000000000001</cx:pt>
          <cx:pt idx="35784">2.6843333333333335</cx:pt>
          <cx:pt idx="35785">0.47100000000000003</cx:pt>
          <cx:pt idx="35786">0.76600000000000013</cx:pt>
          <cx:pt idx="35787">0.13400000000000001</cx:pt>
          <cx:pt idx="35788">0.65000000000000002</cx:pt>
          <cx:pt idx="35789">0.29366666666666669</cx:pt>
          <cx:pt idx="35790">0.28333333333333333</cx:pt>
          <cx:pt idx="35791">0.086333333333333331</cx:pt>
          <cx:pt idx="35792">1.1556666666666668</cx:pt>
          <cx:pt idx="35793">0.27366666666666667</cx:pt>
          <cx:pt idx="35794">0.22633333333333333</cx:pt>
          <cx:pt idx="35795">0.08666666666666667</cx:pt>
          <cx:pt idx="35796">0.29499999999999998</cx:pt>
          <cx:pt idx="35797">0.19733333333333331</cx:pt>
          <cx:pt idx="35798">0.056333333333333339</cx:pt>
          <cx:pt idx="35799">0.020333333333333332</cx:pt>
          <cx:pt idx="35800">3.8433333333333337</cx:pt>
          <cx:pt idx="35801">0.34700000000000003</cx:pt>
          <cx:pt idx="35802">0.33066666666666672</cx:pt>
          <cx:pt idx="35803">0.0043333333333333331</cx:pt>
          <cx:pt idx="35804">0.10000000000000001</cx:pt>
          <cx:pt idx="35805">2.9220000000000002</cx:pt>
          <cx:pt idx="35806">0.033000000000000002</cx:pt>
          <cx:pt idx="35807">0.10633333333333334</cx:pt>
          <cx:pt idx="35808">2.5445000000000002</cx:pt>
          <cx:pt idx="35809">0.26766666666666666</cx:pt>
          <cx:pt idx="35810">0.28633333333333333</cx:pt>
          <cx:pt idx="35811">0.17683333333333334</cx:pt>
          <cx:pt idx="35812">0.28966666666666668</cx:pt>
          <cx:pt idx="35813">1.3968333333333334</cx:pt>
          <cx:pt idx="35814">0.091333333333333336</cx:pt>
          <cx:pt idx="35815">0.035833333333333335</cx:pt>
          <cx:pt idx="35816">1.0309999999999999</cx:pt>
          <cx:pt idx="35817">0.29733333333333334</cx:pt>
          <cx:pt idx="35818">0.30833333333333335</cx:pt>
          <cx:pt idx="35819">0.031666666666666669</cx:pt>
          <cx:pt idx="35820">0.19066666666666665</cx:pt>
          <cx:pt idx="35821">0.052000000000000005</cx:pt>
          <cx:pt idx="35822">0.114</cx:pt>
          <cx:pt idx="35823">0.036999999999999998</cx:pt>
          <cx:pt idx="35824">1.9345000000000003</cx:pt>
          <cx:pt idx="35825">0.14483333333333334</cx:pt>
          <cx:pt idx="35826">0.052333333333333329</cx:pt>
          <cx:pt idx="35827">0.048666666666666664</cx:pt>
          <cx:pt idx="35828">0.26250000000000001</cx:pt>
          <cx:pt idx="35829">1.1911666666666665</cx:pt>
          <cx:pt idx="35830">0.18866666666666665</cx:pt>
          <cx:pt idx="35831">0.046333333333333337</cx:pt>
          <cx:pt idx="35832">3.8870000000000005</cx:pt>
          <cx:pt idx="35833">0.28533333333333333</cx:pt>
          <cx:pt idx="35834">0.83499999999999996</cx:pt>
          <cx:pt idx="35835">0.3773333333333333</cx:pt>
          <cx:pt idx="35836">0.029000000000000001</cx:pt>
          <cx:pt idx="35837">1.9796666666666665</cx:pt>
          <cx:pt idx="35838">0.24833333333333335</cx:pt>
          <cx:pt idx="35839">0.13233333333333336</cx:pt>
          <cx:pt idx="35840">3.714</cx:pt>
          <cx:pt idx="35841">0.2455</cx:pt>
          <cx:pt idx="35842">0.064750000000000002</cx:pt>
          <cx:pt idx="35843">0.19325000000000001</cx:pt>
          <cx:pt idx="35844">0.042250000000000003</cx:pt>
          <cx:pt idx="35845">2.9772500000000002</cx:pt>
          <cx:pt idx="35846">0.13450000000000001</cx:pt>
          <cx:pt idx="35847">0.056500000000000002</cx:pt>
          <cx:pt idx="35848">1.4859999999999998</cx:pt>
          <cx:pt idx="35849">0.224</cx:pt>
          <cx:pt idx="35850">0.41849999999999998</cx:pt>
          <cx:pt idx="35851">0.047666666666666663</cx:pt>
          <cx:pt idx="35852">0.49683333333333335</cx:pt>
          <cx:pt idx="35853">0.22916666666666666</cx:pt>
          <cx:pt idx="35854">0.045333333333333337</cx:pt>
          <cx:pt idx="35855">0.024500000000000001</cx:pt>
          <cx:pt idx="35856">1.3857999999999999</cx:pt>
          <cx:pt idx="35857">0</cx:pt>
          <cx:pt idx="35858">0.30579999999999996</cx:pt>
          <cx:pt idx="35859">0.60680000000000001</cx:pt>
          <cx:pt idx="35860">0.19719999999999999</cx:pt>
          <cx:pt idx="35861">0.1804</cx:pt>
          <cx:pt idx="35862">0.089599999999999999</cx:pt>
          <cx:pt idx="35863">0.0060000000000000001</cx:pt>
          <cx:pt idx="35864">2.9136666666666668</cx:pt>
          <cx:pt idx="35865">0.27966666666666667</cx:pt>
          <cx:pt idx="35866">0.70699999999999985</cx:pt>
          <cx:pt idx="35867">0.42933333333333334</cx:pt>
          <cx:pt idx="35868">0.64733333333333343</cx:pt>
          <cx:pt idx="35869">0.47366666666666668</cx:pt>
          <cx:pt idx="35870">0.19133333333333336</cx:pt>
          <cx:pt idx="35871">0.18533333333333335</cx:pt>
          <cx:pt idx="35872">2.0545</cx:pt>
          <cx:pt idx="35873">0.28350000000000003</cx:pt>
          <cx:pt idx="35874">0.54275000000000007</cx:pt>
          <cx:pt idx="35875">0.025250000000000002</cx:pt>
          <cx:pt idx="35876">0.32800000000000001</cx:pt>
          <cx:pt idx="35877">0.42599999999999999</cx:pt>
          <cx:pt idx="35878">0.39524999999999999</cx:pt>
          <cx:pt idx="35879">0.053749999999999999</cx:pt>
          <cx:pt idx="35880">2.4529999999999998</cx:pt>
          <cx:pt idx="35881">0.46366666666666667</cx:pt>
          <cx:pt idx="35882">0.33833333333333337</cx:pt>
          <cx:pt idx="35883">0.16933333333333334</cx:pt>
          <cx:pt idx="35884">0.72833333333333339</cx:pt>
          <cx:pt idx="35885">0.26466666666666672</cx:pt>
          <cx:pt idx="35886">0.318</cx:pt>
          <cx:pt idx="35887">0.17066666666666666</cx:pt>
          <cx:pt idx="35888">1.212</cx:pt>
          <cx:pt idx="35889">0.245</cx:pt>
          <cx:pt idx="35890">0.40575</cx:pt>
          <cx:pt idx="35891">0.066500000000000004</cx:pt>
          <cx:pt idx="35892">0.23950000000000002</cx:pt>
          <cx:pt idx="35893">0.1265</cx:pt>
          <cx:pt idx="35894">0.107</cx:pt>
          <cx:pt idx="35895">0.021750000000000002</cx:pt>
          <cx:pt idx="35896">3.6459999999999995</cx:pt>
          <cx:pt idx="35897">0.32333333333333331</cx:pt>
          <cx:pt idx="35898">0.36133333333333334</cx:pt>
          <cx:pt idx="35899">0.0053333333333333332</cx:pt>
          <cx:pt idx="35900">0.12366666666666667</cx:pt>
          <cx:pt idx="35901">2.7026666666666666</cx:pt>
          <cx:pt idx="35902">0.035666666666666666</cx:pt>
          <cx:pt idx="35903">0.094</cx:pt>
          <cx:pt idx="35904">2.8180000000000001</cx:pt>
          <cx:pt idx="35905">0.26666666666666672</cx:pt>
          <cx:pt idx="35906">0.54300000000000004</cx:pt>
          <cx:pt idx="35907">0.16550000000000001</cx:pt>
          <cx:pt idx="35908">0.27933333333333332</cx:pt>
          <cx:pt idx="35909">1.4775</cx:pt>
          <cx:pt idx="35910">0.060999999999999999</cx:pt>
          <cx:pt idx="35911">0.025000000000000001</cx:pt>
          <cx:pt idx="35912">1.8552900000000001</cx:pt>
          <cx:pt idx="35913">0.33323000000000003</cx:pt>
          <cx:pt idx="35914">0.84425000000000006</cx:pt>
          <cx:pt idx="35915">0.088730000000000003</cx:pt>
          <cx:pt idx="35916">0.14176666666666668</cx:pt>
          <cx:pt idx="35917">0.051703333333333337</cx:pt>
          <cx:pt idx="35918">0.24917333333333333</cx:pt>
          <cx:pt idx="35919">0.14643666666666666</cx:pt>
          <cx:pt idx="35920">2.0420000000000003</cx:pt>
          <cx:pt idx="35921">0.14433333333333334</cx:pt>
          <cx:pt idx="35922">0.14566666666666667</cx:pt>
          <cx:pt idx="35923">0.113</cx:pt>
          <cx:pt idx="35924">0.30783333333333335</cx:pt>
          <cx:pt idx="35925">1.0901666666666665</cx:pt>
          <cx:pt idx="35926">0.17983333333333335</cx:pt>
          <cx:pt idx="35927">0.061166666666666668</cx:pt>
          <cx:pt idx="35928">4.0860000000000003</cx:pt>
          <cx:pt idx="35929">0.25966666666666671</cx:pt>
          <cx:pt idx="35930">0.83766666666666667</cx:pt>
          <cx:pt idx="35931">1.044</cx:pt>
          <cx:pt idx="35932">0</cx:pt>
          <cx:pt idx="35933">1.726</cx:pt>
          <cx:pt idx="35934">0.10633333333333334</cx:pt>
          <cx:pt idx="35935">0.11233333333333333</cx:pt>
          <cx:pt idx="35936">4.1662499999999998</cx:pt>
          <cx:pt idx="35937">0.23600000000000002</cx:pt>
          <cx:pt idx="35938">0.11600000000000001</cx:pt>
          <cx:pt idx="35939">0.20125000000000001</cx:pt>
          <cx:pt idx="35940">0.11650000000000001</cx:pt>
          <cx:pt idx="35941">3.2490000000000001</cx:pt>
          <cx:pt idx="35942">0.17724999999999999</cx:pt>
          <cx:pt idx="35943">0.070250000000000007</cx:pt>
          <cx:pt idx="35944">1.3780000000000001</cx:pt>
          <cx:pt idx="35945">0.24016666666666667</cx:pt>
          <cx:pt idx="35946">0.29499999999999998</cx:pt>
          <cx:pt idx="35947">0.034000000000000002</cx:pt>
          <cx:pt idx="35948">0.46933333333333332</cx:pt>
          <cx:pt idx="35949">0.2553333333333333</cx:pt>
          <cx:pt idx="35950">0.025500000000000002</cx:pt>
          <cx:pt idx="35951">0.058666666666666666</cx:pt>
          <cx:pt idx="35952">1.1736000000000002</cx:pt>
          <cx:pt idx="35953">0</cx:pt>
          <cx:pt idx="35954">0.26280000000000003</cx:pt>
          <cx:pt idx="35955">0.61880000000000013</cx:pt>
          <cx:pt idx="35956">0.1636</cx:pt>
          <cx:pt idx="35957">0</cx:pt>
          <cx:pt idx="35958">0.12840000000000001</cx:pt>
          <cx:pt idx="35959">0</cx:pt>
          <cx:pt idx="35960">1.9833333333333336</cx:pt>
          <cx:pt idx="35961">0.247</cx:pt>
          <cx:pt idx="35962">0.27966666666666667</cx:pt>
          <cx:pt idx="35963">0.40500000000000003</cx:pt>
          <cx:pt idx="35964">0.29366666666666669</cx:pt>
          <cx:pt idx="35965">0.4306666666666667</cx:pt>
          <cx:pt idx="35966">0.23000000000000001</cx:pt>
          <cx:pt idx="35967">0.097333333333333327</cx:pt>
          <cx:pt idx="35968">1.88825</cx:pt>
          <cx:pt idx="35969">0.26524999999999999</cx:pt>
          <cx:pt idx="35970">0.36975000000000002</cx:pt>
          <cx:pt idx="35971">0.02725</cx:pt>
          <cx:pt idx="35972">0.48199999999999998</cx:pt>
          <cx:pt idx="35973">0.41000000000000003</cx:pt>
          <cx:pt idx="35974">0.314</cx:pt>
          <cx:pt idx="35975">0.02</cx:pt>
          <cx:pt idx="35976">2.2353333333333336</cx:pt>
          <cx:pt idx="35977">0.45466666666666672</cx:pt>
          <cx:pt idx="35978">0.32200000000000001</cx:pt>
          <cx:pt idx="35979">0.19633333333333333</cx:pt>
          <cx:pt idx="35980">0.67266666666666663</cx:pt>
          <cx:pt idx="35981">0.192</cx:pt>
          <cx:pt idx="35982">0.26133333333333331</cx:pt>
          <cx:pt idx="35983">0.13633333333333333</cx:pt>
          <cx:pt idx="35984">0.82432749999999999</cx:pt>
          <cx:pt idx="35985">0.28419749999999999</cx:pt>
          <cx:pt idx="35986">0.15085750000000001</cx:pt>
          <cx:pt idx="35987">0.11358</cx:pt>
          <cx:pt idx="35988">0.10131999999999999</cx:pt>
          <cx:pt idx="35989">0.12233500000000001</cx:pt>
          <cx:pt idx="35990">0.024267499999999997</cx:pt>
          <cx:pt idx="35991">0.02777</cx:pt>
          <cx:pt idx="35992">3.8069999999999995</cx:pt>
          <cx:pt idx="35993">0.29766666666666669</cx:pt>
          <cx:pt idx="35994">0.71199999999999997</cx:pt>
          <cx:pt idx="35995">0.079333333333333325</cx:pt>
          <cx:pt idx="35996">0.18099999999999999</cx:pt>
          <cx:pt idx="35997">2.4620000000000002</cx:pt>
          <cx:pt idx="35998">0.0050000000000000001</cx:pt>
          <cx:pt idx="35999">0.070000000000000007</cx:pt>
          <cx:pt idx="36000">2.6716666666666664</cx:pt>
          <cx:pt idx="36001">0.34450000000000003</cx:pt>
          <cx:pt idx="36002">0.50250000000000006</cx:pt>
          <cx:pt idx="36003">0.1855</cx:pt>
          <cx:pt idx="36004">0.21983333333333335</cx:pt>
          <cx:pt idx="36005">1.3375000000000004</cx:pt>
          <cx:pt idx="36006">0.042666666666666665</cx:pt>
          <cx:pt idx="36007">0.039166666666666662</cx:pt>
          <cx:pt idx="36008">0.76566666666666661</cx:pt>
          <cx:pt idx="36009">0.24966666666666668</cx:pt>
          <cx:pt idx="36010">0.23233333333333334</cx:pt>
          <cx:pt idx="36011">0.040333333333333339</cx:pt>
          <cx:pt idx="36012">0.063</cx:pt>
          <cx:pt idx="36013">0.025333333333333336</cx:pt>
          <cx:pt idx="36014">0.092666666666666675</cx:pt>
          <cx:pt idx="36015">0.062333333333333338</cx:pt>
          <cx:pt idx="36016">1.2929999999999999</cx:pt>
          <cx:pt idx="36017">0.15533333333333335</cx:pt>
          <cx:pt idx="36018">0.029166666666666664</cx:pt>
          <cx:pt idx="36019">0.061166666666666668</cx:pt>
          <cx:pt idx="36020">0.15083333333333335</cx:pt>
          <cx:pt idx="36021">0.74550000000000005</cx:pt>
          <cx:pt idx="36022">0.1065</cx:pt>
          <cx:pt idx="36023">0.044499999999999998</cx:pt>
          <cx:pt idx="36024">3.9959999999999996</cx:pt>
          <cx:pt idx="36025">0.39533333333333331</cx:pt>
          <cx:pt idx="36026">0.80233333333333323</cx:pt>
          <cx:pt idx="36027">0.999</cx:pt>
          <cx:pt idx="36028">0.02066666666666667</cx:pt>
          <cx:pt idx="36029">1.5110000000000001</cx:pt>
          <cx:pt idx="36030">0.15166666666666667</cx:pt>
          <cx:pt idx="36031">0.11600000000000001</cx:pt>
          <cx:pt idx="36032">4.1847500000000002</cx:pt>
          <cx:pt idx="36033">0.23775000000000002</cx:pt>
          <cx:pt idx="36034">0.082500000000000004</cx:pt>
          <cx:pt idx="36035">0.15625</cx:pt>
          <cx:pt idx="36036">0.083500000000000005</cx:pt>
          <cx:pt idx="36037">3.4362500000000002</cx:pt>
          <cx:pt idx="36038">0.114</cx:pt>
          <cx:pt idx="36039">0.074499999999999997</cx:pt>
          <cx:pt idx="36040">1.3099999999999998</cx:pt>
          <cx:pt idx="36041">0.18683333333333335</cx:pt>
          <cx:pt idx="36042">0.40666666666666668</cx:pt>
          <cx:pt idx="36043">0.030499999999999999</cx:pt>
          <cx:pt idx="36044">0.32116666666666671</cx:pt>
          <cx:pt idx="36045">0.23666666666666669</cx:pt>
          <cx:pt idx="36046">0.10733333333333334</cx:pt>
          <cx:pt idx="36047">0.020833333333333332</cx:pt>
          <cx:pt idx="36048">1.1837999999999997</cx:pt>
          <cx:pt idx="36049">0</cx:pt>
          <cx:pt idx="36050">0.28539999999999999</cx:pt>
          <cx:pt idx="36051">0.6028</cx:pt>
          <cx:pt idx="36052">0.16500000000000001</cx:pt>
          <cx:pt idx="36053">0</cx:pt>
          <cx:pt idx="36054">0.13059999999999999</cx:pt>
          <cx:pt idx="36055">0</cx:pt>
          <cx:pt idx="36056">1.4726666666666668</cx:pt>
          <cx:pt idx="36057">0.15133333333333335</cx:pt>
          <cx:pt idx="36058">0.056000000000000001</cx:pt>
          <cx:pt idx="36059">0.379</cx:pt>
          <cx:pt idx="36060">0.14766666666666667</cx:pt>
          <cx:pt idx="36061">0.45266666666666672</cx:pt>
          <cx:pt idx="36062">0.20066666666666666</cx:pt>
          <cx:pt idx="36063">0.08533333333333333</cx:pt>
          <cx:pt idx="36064">1.8255000000000001</cx:pt>
          <cx:pt idx="36065">0.31175000000000003</cx:pt>
          <cx:pt idx="36066">0.65500000000000003</cx:pt>
          <cx:pt idx="36067">0</cx:pt>
          <cx:pt idx="36068">0.32474999999999998</cx:pt>
          <cx:pt idx="36069">0.21199999999999999</cx:pt>
          <cx:pt idx="36070">0.17599999999999999</cx:pt>
          <cx:pt idx="36071">0.14599999999999999</cx:pt>
          <cx:pt idx="36072">2.4619999999999997</cx:pt>
          <cx:pt idx="36073">0.35799999999999998</cx:pt>
          <cx:pt idx="36074">0.38633333333333331</cx:pt>
          <cx:pt idx="36075">0.14799999999999999</cx:pt>
          <cx:pt idx="36076">0.65700000000000003</cx:pt>
          <cx:pt idx="36077">0.4303333333333334</cx:pt>
          <cx:pt idx="36078">0.35266666666666668</cx:pt>
          <cx:pt idx="36079">0.12966666666666665</cx:pt>
          <cx:pt idx="36080">0.95974999999999999</cx:pt>
          <cx:pt idx="36081">0.313</cx:pt>
          <cx:pt idx="36082">0.17874999999999999</cx:pt>
          <cx:pt idx="36083">0.13200000000000001</cx:pt>
          <cx:pt idx="36084">0.11225</cx:pt>
          <cx:pt idx="36085">0.15075</cx:pt>
          <cx:pt idx="36086">0.0465</cx:pt>
          <cx:pt idx="36087">0.026499999999999999</cx:pt>
          <cx:pt idx="36088">3.9398399999999998</cx:pt>
          <cx:pt idx="36089">0.20096</cx:pt>
          <cx:pt idx="36090">0.57055999999999996</cx:pt>
          <cx:pt idx="36091">0.016640000000000002</cx:pt>
          <cx:pt idx="36092">0.038399999999999997</cx:pt>
          <cx:pt idx="36093">2.8080000000000003</cx:pt>
          <cx:pt idx="36094">0.027199999999999998</cx:pt>
          <cx:pt idx="36095">0.27807999999999999</cx:pt>
          <cx:pt idx="36096">2.8865600000000007</cx:pt>
          <cx:pt idx="36097">0.25936000000000003</cx:pt>
          <cx:pt idx="36098">0.54336000000000007</cx:pt>
          <cx:pt idx="36099">0.20320000000000002</cx:pt>
          <cx:pt idx="36100">0.35072000000000003</cx:pt>
          <cx:pt idx="36101">1.3815999999999999</cx:pt>
          <cx:pt idx="36102">0.10192000000000001</cx:pt>
          <cx:pt idx="36103">0.046399999999999997</cx:pt>
          <cx:pt idx="36104">2.09056</cx:pt>
          <cx:pt idx="36105">0.34848000000000001</cx:pt>
          <cx:pt idx="36106">0.83904000000000012</cx:pt>
          <cx:pt idx="36107">0.046399999999999997</cx:pt>
          <cx:pt idx="36108">0.32671999999999995</cx:pt>
          <cx:pt idx="36109">0.17824000000000001</cx:pt>
          <cx:pt idx="36110">0.23776</cx:pt>
          <cx:pt idx="36111">0.11391999999999999</cx:pt>
          <cx:pt idx="36112">2.0662400000000001</cx:pt>
          <cx:pt idx="36113">0.15984000000000001</cx:pt>
          <cx:pt idx="36114">0.35088000000000003</cx:pt>
          <cx:pt idx="36115">0.10864</cx:pt>
          <cx:pt idx="36116">0.17616000000000001</cx:pt>
          <cx:pt idx="36117">0.98848000000000003</cx:pt>
          <cx:pt idx="36118">0.24192</cx:pt>
          <cx:pt idx="36119">0.040320000000000002</cx:pt>
          <cx:pt idx="36120">3.5606400000000002</cx:pt>
          <cx:pt idx="36121">0.28192</cx:pt>
          <cx:pt idx="36122">0.66944000000000004</cx:pt>
          <cx:pt idx="36123">0.71648000000000001</cx:pt>
          <cx:pt idx="36124">0.18496000000000001</cx:pt>
          <cx:pt idx="36125">1.3753600000000001</cx:pt>
          <cx:pt idx="36126">0.21632000000000001</cx:pt>
          <cx:pt idx="36127">0.11616000000000001</cx:pt>
          <cx:pt idx="36128">3.9072000000000005</cx:pt>
          <cx:pt idx="36129">0.20280000000000001</cx:pt>
          <cx:pt idx="36130">0.30072000000000004</cx:pt>
          <cx:pt idx="36131">0.10728</cx:pt>
          <cx:pt idx="36132">0.064799999999999996</cx:pt>
          <cx:pt idx="36133">2.9651999999999998</cx:pt>
          <cx:pt idx="36134">0.19128000000000001</cx:pt>
          <cx:pt idx="36135">0.075120000000000006</cx:pt>
          <cx:pt idx="36136">1.6998400000000002</cx:pt>
          <cx:pt idx="36137">0.25296000000000002</cx:pt>
          <cx:pt idx="36138">0.49552000000000002</cx:pt>
          <cx:pt idx="36139">0.026079999999999999</cx:pt>
          <cx:pt idx="36140">0.39888000000000007</cx:pt>
          <cx:pt idx="36141">0.33471999999999996</cx:pt>
          <cx:pt idx="36142">0.068479999999999999</cx:pt>
          <cx:pt idx="36143">0.1232</cx:pt>
          <cx:pt idx="36144">2.2734399999999999</cx:pt>
          <cx:pt idx="36145">0</cx:pt>
          <cx:pt idx="36146">0.69679999999999997</cx:pt>
          <cx:pt idx="36147">0.33536000000000005</cx:pt>
          <cx:pt idx="36148">0.76719999999999999</cx:pt>
          <cx:pt idx="36149">0.27792000000000006</cx:pt>
          <cx:pt idx="36150">0.12864</cx:pt>
          <cx:pt idx="36151">0.067519999999999997</cx:pt>
          <cx:pt idx="36152">2.1772799999999997</cx:pt>
          <cx:pt idx="36153">0.25567999999999996</cx:pt>
          <cx:pt idx="36154">0.16768000000000002</cx:pt>
          <cx:pt idx="36155">0.22432000000000002</cx:pt>
          <cx:pt idx="36156">0.87423999999999991</cx:pt>
          <cx:pt idx="36157">0.32063999999999998</cx:pt>
          <cx:pt idx="36158">0.28095999999999999</cx:pt>
          <cx:pt idx="36159">0.053760000000000002</cx:pt>
          <cx:pt idx="36160">2.1132</cx:pt>
          <cx:pt idx="36161">0.41160000000000002</cx:pt>
          <cx:pt idx="36162">0.62423999999999991</cx:pt>
          <cx:pt idx="36163">0.043679999999999997</cx:pt>
          <cx:pt idx="36164">0.34872000000000003</cx:pt>
          <cx:pt idx="36165">0.29687999999999998</cx:pt>
          <cx:pt idx="36166">0.33816000000000002</cx:pt>
          <cx:pt idx="36167">0.049920000000000006</cx:pt>
          <cx:pt idx="36168">2.5951999999999997</cx:pt>
          <cx:pt idx="36169">0.54496</cx:pt>
          <cx:pt idx="36170">0.43520000000000003</cx:pt>
          <cx:pt idx="36171">0.18592000000000003</cx:pt>
          <cx:pt idx="36172">0.63775999999999999</cx:pt>
          <cx:pt idx="36173">0.27936</cx:pt>
          <cx:pt idx="36174">0.33376</cx:pt>
          <cx:pt idx="36175">0.17824000000000001</cx:pt>
          <cx:pt idx="36176">1.5530399999999998</cx:pt>
          <cx:pt idx="36177">0.40512000000000004</cx:pt>
          <cx:pt idx="36178">0.34320000000000001</cx:pt>
          <cx:pt idx="36179">0.17184000000000002</cx:pt>
          <cx:pt idx="36180">0.43751999999999996</cx:pt>
          <cx:pt idx="36181">0.11472</cx:pt>
          <cx:pt idx="36182">0.065280000000000005</cx:pt>
          <cx:pt idx="36183">0.01536</cx:pt>
          <cx:pt idx="36184">3.1439999999999997</cx:pt>
          <cx:pt idx="36185">0.33666666666666667</cx:pt>
          <cx:pt idx="36186">0.20966666666666667</cx:pt>
          <cx:pt idx="36187">0.01</cx:pt>
          <cx:pt idx="36188">0.19666666666666666</cx:pt>
          <cx:pt idx="36189">2.2363333333333335</cx:pt>
          <cx:pt idx="36190">0.12366666666666667</cx:pt>
          <cx:pt idx="36191">0.031</cx:pt>
          <cx:pt idx="36192">2.605166666666666</cx:pt>
          <cx:pt idx="36193">0.21983333333333335</cx:pt>
          <cx:pt idx="36194">0.40383333333333338</cx:pt>
          <cx:pt idx="36195">0.15066666666666667</cx:pt>
          <cx:pt idx="36196">0.30216666666666669</cx:pt>
          <cx:pt idx="36197">1.3788333333333336</cx:pt>
          <cx:pt idx="36198">0.10266666666666667</cx:pt>
          <cx:pt idx="36199">0.047166666666666662</cx:pt>
          <cx:pt idx="36200">2.2463333333333337</cx:pt>
          <cx:pt idx="36201">0.38766666666666671</cx:pt>
          <cx:pt idx="36202">1.0549999999999997</cx:pt>
          <cx:pt idx="36203">0.13966666666666666</cx:pt>
          <cx:pt idx="36204">0.32366666666666671</cx:pt>
          <cx:pt idx="36205">0.059666666666666666</cx:pt>
          <cx:pt idx="36206">0.19266666666666665</cx:pt>
          <cx:pt idx="36207">0.087999999999999995</cx:pt>
          <cx:pt idx="36208">2.1194999999999999</cx:pt>
          <cx:pt idx="36209">0.13633333333333333</cx:pt>
          <cx:pt idx="36210">0.21716666666666665</cx:pt>
          <cx:pt idx="36211">0.023</cx:pt>
          <cx:pt idx="36212">0.27750000000000002</cx:pt>
          <cx:pt idx="36213">1.1543333333333332</cx:pt>
          <cx:pt idx="36214">0.25650000000000001</cx:pt>
          <cx:pt idx="36215">0.054666666666666662</cx:pt>
          <cx:pt idx="36216">3.3329999999999997</cx:pt>
          <cx:pt idx="36217">0.25966666666666671</cx:pt>
          <cx:pt idx="36218">0.71099999999999985</cx:pt>
          <cx:pt idx="36219">0.58033333333333337</cx:pt>
          <cx:pt idx="36220">0.23166666666666666</cx:pt>
          <cx:pt idx="36221">1.2533333333333332</cx:pt>
          <cx:pt idx="36222">0.24166666666666667</cx:pt>
          <cx:pt idx="36223">0.055333333333333339</cx:pt>
          <cx:pt idx="36224">4.16425</cx:pt>
          <cx:pt idx="36225">0.18475</cx:pt>
          <cx:pt idx="36226">0.032500000000000001</cx:pt>
          <cx:pt idx="36227">0.091249999999999998</cx:pt>
          <cx:pt idx="36228">0.10150000000000001</cx:pt>
          <cx:pt idx="36229">3.53525</cx:pt>
          <cx:pt idx="36230">0.16850000000000001</cx:pt>
          <cx:pt idx="36231">0.050500000000000003</cx:pt>
          <cx:pt idx="36232">2.0452416666666666</cx:pt>
          <cx:pt idx="36233">0.25801333333333332</cx:pt>
          <cx:pt idx="36234">0.76619833333333331</cx:pt>
          <cx:pt idx="36235">0.032511666666666668</cx:pt>
          <cx:pt idx="36236">0.57956833333333324</cx:pt>
          <cx:pt idx="36237">0.34974166666666667</cx:pt>
          <cx:pt idx="36238">0.040695000000000002</cx:pt>
          <cx:pt idx="36239">0.018513333333333333</cx:pt>
          <cx:pt idx="36240">2.5598333333333336</cx:pt>
          <cx:pt idx="36241">0</cx:pt>
          <cx:pt idx="36242">0.76183333333333336</cx:pt>
          <cx:pt idx="36243">0.41916666666666663</cx:pt>
          <cx:pt idx="36244">0.94100000000000006</cx:pt>
          <cx:pt idx="36245">0.2593333333333333</cx:pt>
          <cx:pt idx="36246">0.109</cx:pt>
          <cx:pt idx="36247">0.069500000000000006</cx:pt>
          <cx:pt idx="36248">1.6146475</cx:pt>
          <cx:pt idx="36249">0.13659499999999999</cx:pt>
          <cx:pt idx="36250">0.2006375</cx:pt>
          <cx:pt idx="36251">0.33651249999999999</cx:pt>
          <cx:pt idx="36252">0.43655250000000001</cx:pt>
          <cx:pt idx="36253">0.27894249999999998</cx:pt>
          <cx:pt idx="36254">0.17312</cx:pt>
          <cx:pt idx="36255">0.052287500000000001</cx:pt>
          <cx:pt idx="36256">1.8347500000000001</cx:pt>
          <cx:pt idx="36257">0.2515</cx:pt>
          <cx:pt idx="36258">0.44175000000000003</cx:pt>
          <cx:pt idx="36259">0.040000000000000001</cx:pt>
          <cx:pt idx="36260">0.40100000000000002</cx:pt>
          <cx:pt idx="36261">0.28225</cx:pt>
          <cx:pt idx="36262">0.38400000000000001</cx:pt>
          <cx:pt idx="36263">0.034250000000000003</cx:pt>
          <cx:pt idx="36264">2.6840000000000002</cx:pt>
          <cx:pt idx="36265">0.52866666666666662</cx:pt>
          <cx:pt idx="36266">0.57333333333333336</cx:pt>
          <cx:pt idx="36267">0.15766666666666668</cx:pt>
          <cx:pt idx="36268">0.67933333333333334</cx:pt>
          <cx:pt idx="36269">0.27800000000000002</cx:pt>
          <cx:pt idx="36270">0.37766666666666671</cx:pt>
          <cx:pt idx="36271">0.089333333333333334</cx:pt>
          <cx:pt idx="36272">0.95900000000000007</cx:pt>
          <cx:pt idx="36273">0.30925000000000002</cx:pt>
          <cx:pt idx="36274">0.16075</cx:pt>
          <cx:pt idx="36275">0.066500000000000004</cx:pt>
          <cx:pt idx="36276">0.1855</cx:pt>
          <cx:pt idx="36277">0.13375000000000001</cx:pt>
          <cx:pt idx="36278">0.081250000000000003</cx:pt>
          <cx:pt idx="36279">0.021999999999999999</cx:pt>
          <cx:pt idx="36280">3.0123333333333338</cx:pt>
          <cx:pt idx="36281">0.28166666666666668</cx:pt>
          <cx:pt idx="36282">0.23933333333333334</cx:pt>
          <cx:pt idx="36283">0.014666666666666666</cx:pt>
          <cx:pt idx="36284">0.25</cx:pt>
          <cx:pt idx="36285">2.0803333333333334</cx:pt>
          <cx:pt idx="36286">0.063333333333333339</cx:pt>
          <cx:pt idx="36287">0.083000000000000004</cx:pt>
          <cx:pt idx="36288">2.6011666666666664</cx:pt>
          <cx:pt idx="36289">0.25866666666666671</cx:pt>
          <cx:pt idx="36290">0.60266666666666668</cx:pt>
          <cx:pt idx="36291">0.191</cx:pt>
          <cx:pt idx="36292">0.21516666666666667</cx:pt>
          <cx:pt idx="36293">1.236</cx:pt>
          <cx:pt idx="36294">0.056333333333333339</cx:pt>
          <cx:pt idx="36295">0.04133333333333334</cx:pt>
          <cx:pt idx="36296">1.7926666666666666</cx:pt>
          <cx:pt idx="36297">0.22800000000000001</cx:pt>
          <cx:pt idx="36298">1.139</cx:pt>
          <cx:pt idx="36299">0.032666666666666663</cx:pt>
          <cx:pt idx="36300">0.13700000000000001</cx:pt>
          <cx:pt idx="36301">0.069666666666666668</cx:pt>
          <cx:pt idx="36302">0.13933333333333334</cx:pt>
          <cx:pt idx="36303">0.047</cx:pt>
          <cx:pt idx="36304">2.1550000000000007</cx:pt>
          <cx:pt idx="36305">0.14616666666666667</cx:pt>
          <cx:pt idx="36306">0.47716666666666668</cx:pt>
          <cx:pt idx="36307">0.025166666666666667</cx:pt>
          <cx:pt idx="36308">0.13716666666666666</cx:pt>
          <cx:pt idx="36309">1.0853333333333333</cx:pt>
          <cx:pt idx="36310">0.22583333333333336</cx:pt>
          <cx:pt idx="36311">0.058166666666666665</cx:pt>
          <cx:pt idx="36312">2.8653333333333335</cx:pt>
          <cx:pt idx="36313">0.313</cx:pt>
          <cx:pt idx="36314">0.60933333333333339</cx:pt>
          <cx:pt idx="36315">0.66966666666666663</cx:pt>
          <cx:pt idx="36316">0.0030000000000000001</cx:pt>
          <cx:pt idx="36317">1.0366666666666668</cx:pt>
          <cx:pt idx="36318">0.183</cx:pt>
          <cx:pt idx="36319">0.050666666666666665</cx:pt>
          <cx:pt idx="36320">3.7535000000000003</cx:pt>
          <cx:pt idx="36321">0.16600000000000001</cx:pt>
          <cx:pt idx="36322">0.35000000000000003</cx:pt>
          <cx:pt idx="36323">0.11025</cx:pt>
          <cx:pt idx="36324">0.053749999999999999</cx:pt>
          <cx:pt idx="36325">2.7602500000000001</cx:pt>
          <cx:pt idx="36326">0.23250000000000001</cx:pt>
          <cx:pt idx="36327">0.080750000000000002</cx:pt>
          <cx:pt idx="36328">1.1731666666666667</cx:pt>
          <cx:pt idx="36329">0.31616666666666671</cx:pt>
          <cx:pt idx="36330">0.15333333333333332</cx:pt>
          <cx:pt idx="36331">0.027666666666666669</cx:pt>
          <cx:pt idx="36332">0.4356666666666667</cx:pt>
          <cx:pt idx="36333">0.20483333333333334</cx:pt>
          <cx:pt idx="36334">0.013166666666666667</cx:pt>
          <cx:pt idx="36335">0.022333333333333334</cx:pt>
          <cx:pt idx="36336">1.9783333333333333</cx:pt>
          <cx:pt idx="36337">0</cx:pt>
          <cx:pt idx="36338">0.60316666666666674</cx:pt>
          <cx:pt idx="36339">0.35583333333333333</cx:pt>
          <cx:pt idx="36340">0.59016666666666662</cx:pt>
          <cx:pt idx="36341">0.2515</cx:pt>
          <cx:pt idx="36342">0.12916666666666665</cx:pt>
          <cx:pt idx="36343">0.048500000000000001</cx:pt>
          <cx:pt idx="36344">1.865</cx:pt>
          <cx:pt idx="36345">0.16825000000000001</cx:pt>
          <cx:pt idx="36346">0.67874999999999996</cx:pt>
          <cx:pt idx="36347">0.10925</cx:pt>
          <cx:pt idx="36348">0.3165</cx:pt>
          <cx:pt idx="36349">0.34725</cx:pt>
          <cx:pt idx="36350">0.19850000000000001</cx:pt>
          <cx:pt idx="36351">0.0465</cx:pt>
          <cx:pt idx="36352">2.2185000000000001</cx:pt>
          <cx:pt idx="36353">0.20949999999999999</cx:pt>
          <cx:pt idx="36354">0.80074999999999996</cx:pt>
          <cx:pt idx="36355">0.0047499999999999999</cx:pt>
          <cx:pt idx="36356">0.52175000000000005</cx:pt>
          <cx:pt idx="36357">0.33250000000000002</cx:pt>
          <cx:pt idx="36358">0.32950000000000002</cx:pt>
          <cx:pt idx="36359">0.01975</cx:pt>
          <cx:pt idx="36360">3.7236666666666665</cx:pt>
          <cx:pt idx="36361">0.42266666666666669</cx:pt>
          <cx:pt idx="36362">1.761333333333333</cx:pt>
          <cx:pt idx="36363">0.17400000000000002</cx:pt>
          <cx:pt idx="36364">0.70599999999999996</cx:pt>
          <cx:pt idx="36365">0.24433333333333332</cx:pt>
          <cx:pt idx="36366">0.25266666666666665</cx:pt>
          <cx:pt idx="36367">0.16266666666666665</cx:pt>
          <cx:pt idx="36368">1.0475000000000001</cx:pt>
          <cx:pt idx="36369">0.21675</cx:pt>
          <cx:pt idx="36370">0.35299999999999998</cx:pt>
          <cx:pt idx="36371">0.073499999999999996</cx:pt>
          <cx:pt idx="36372">0.19450000000000001</cx:pt>
          <cx:pt idx="36373">0.14275000000000002</cx:pt>
          <cx:pt idx="36374">0.032250000000000001</cx:pt>
          <cx:pt idx="36375">0.034750000000000003</cx:pt>
          <cx:pt idx="36376">3.4717500000000001</cx:pt>
          <cx:pt idx="36377">0.2505</cx:pt>
          <cx:pt idx="36378">0.51249999999999996</cx:pt>
          <cx:pt idx="36379">0</cx:pt>
          <cx:pt idx="36380">0.16075</cx:pt>
          <cx:pt idx="36381">2.4522500000000003</cx:pt>
          <cx:pt idx="36382">0.060749999999999998</cx:pt>
          <cx:pt idx="36383">0.035000000000000003</cx:pt>
          <cx:pt idx="36384">2.5735000000000001</cx:pt>
          <cx:pt idx="36385">0.24433333333333335</cx:pt>
          <cx:pt idx="36386">0.41733333333333339</cx:pt>
          <cx:pt idx="36387">0.16</cx:pt>
          <cx:pt idx="36388">0.3748333333333333</cx:pt>
          <cx:pt idx="36389">1.2388333333333332</cx:pt>
          <cx:pt idx="36390">0.10483333333333333</cx:pt>
          <cx:pt idx="36391">0.03333333333333334</cx:pt>
          <cx:pt idx="36392">1.4316666666666666</cx:pt>
          <cx:pt idx="36393">0.24566666666666667</cx:pt>
          <cx:pt idx="36394">0.65266666666666662</cx:pt>
          <cx:pt idx="36395">0.039666666666666663</cx:pt>
          <cx:pt idx="36396">0.2583333333333333</cx:pt>
          <cx:pt idx="36397">0.073999999999999996</cx:pt>
          <cx:pt idx="36398">0.121</cx:pt>
          <cx:pt idx="36399">0.040333333333333339</cx:pt>
          <cx:pt idx="36400">2.0461666666666667</cx:pt>
          <cx:pt idx="36401">0.15333333333333335</cx:pt>
          <cx:pt idx="36402">0.38333333333333336</cx:pt>
          <cx:pt idx="36403">0.097166666666666665</cx:pt>
          <cx:pt idx="36404">0.13666666666666666</cx:pt>
          <cx:pt idx="36405">1.0686666666666669</cx:pt>
          <cx:pt idx="36406">0.17233333333333334</cx:pt>
          <cx:pt idx="36407">0.034666666666666665</cx:pt>
          <cx:pt idx="36408">3.1739999999999995</cx:pt>
          <cx:pt idx="36409">0.24366666666666667</cx:pt>
          <cx:pt idx="36410">0.68433333333333324</cx:pt>
          <cx:pt idx="36411">0.84266666666666667</cx:pt>
          <cx:pt idx="36412">0.090999999999999998</cx:pt>
          <cx:pt idx="36413">1.0673333333333332</cx:pt>
          <cx:pt idx="36414">0.19733333333333336</cx:pt>
          <cx:pt idx="36415">0.047666666666666663</cx:pt>
          <cx:pt idx="36416">3.4347500000000002</cx:pt>
          <cx:pt idx="36417">0.20100000000000001</cx:pt>
          <cx:pt idx="36418">0.051000000000000004</cx:pt>
          <cx:pt idx="36419">0.090999999999999998</cx:pt>
          <cx:pt idx="36420">0.13850000000000001</cx:pt>
          <cx:pt idx="36421">2.6952500000000001</cx:pt>
          <cx:pt idx="36422">0.2215</cx:pt>
          <cx:pt idx="36423">0.036499999999999998</cx:pt>
          <cx:pt idx="36424">1.6045000000000003</cx:pt>
          <cx:pt idx="36425">0.23683333333333334</cx:pt>
          <cx:pt idx="36426">0.40066666666666667</cx:pt>
          <cx:pt idx="36427">0.034833333333333334</cx:pt>
          <cx:pt idx="36428">0.56466666666666665</cx:pt>
          <cx:pt idx="36429">0.32333333333333336</cx:pt>
          <cx:pt idx="36430">0.020333333333333332</cx:pt>
          <cx:pt idx="36431">0.023833333333333331</cx:pt>
          <cx:pt idx="36432">1.4550000000000001</cx:pt>
          <cx:pt idx="36433">0</cx:pt>
          <cx:pt idx="36434">0.41783333333333339</cx:pt>
          <cx:pt idx="36435">0.30966666666666665</cx:pt>
          <cx:pt idx="36436">0.4366666666666667</cx:pt>
          <cx:pt idx="36437">0.18000000000000002</cx:pt>
          <cx:pt idx="36438">0.066166666666666679</cx:pt>
          <cx:pt idx="36439">0.044666666666666667</cx:pt>
          <cx:pt idx="36440">1.6719999999999999</cx:pt>
          <cx:pt idx="36441">0.16925000000000001</cx:pt>
          <cx:pt idx="36442">0.3115</cx:pt>
          <cx:pt idx="36443">0.17050000000000001</cx:pt>
          <cx:pt idx="36444">0.46750000000000003</cx:pt>
          <cx:pt idx="36445">0.23950000000000002</cx:pt>
          <cx:pt idx="36446">0.2205</cx:pt>
          <cx:pt idx="36447">0.09325</cx:pt>
          <cx:pt idx="36448">1.835</cx:pt>
          <cx:pt idx="36449">0.27024999999999999</cx:pt>
          <cx:pt idx="36450">0.42625000000000002</cx:pt>
          <cx:pt idx="36451">0.0030000000000000001</cx:pt>
          <cx:pt idx="36452">0.378</cx:pt>
          <cx:pt idx="36453">0.34150000000000003</cx:pt>
          <cx:pt idx="36454">0.39050000000000001</cx:pt>
          <cx:pt idx="36455">0.025500000000000002</cx:pt>
          <cx:pt idx="36456">2.8916666666666671</cx:pt>
          <cx:pt idx="36457">0.38366666666666671</cx:pt>
          <cx:pt idx="36458">0.89266666666666672</cx:pt>
          <cx:pt idx="36459">0.14233333333333334</cx:pt>
          <cx:pt idx="36460">0.70433333333333337</cx:pt>
          <cx:pt idx="36461">0.33833333333333332</cx:pt>
          <cx:pt idx="36462">0.3123333333333333</cx:pt>
          <cx:pt idx="36463">0.11800000000000001</cx:pt>
          <cx:pt idx="36464">1.1819999999999999</cx:pt>
          <cx:pt idx="36465">0.2555</cx:pt>
          <cx:pt idx="36466">0.41899999999999998</cx:pt>
          <cx:pt idx="36467">0.064000000000000001</cx:pt>
          <cx:pt idx="36468">0.23025000000000001</cx:pt>
          <cx:pt idx="36469">0.1095</cx:pt>
          <cx:pt idx="36470">0.072749999999999995</cx:pt>
          <cx:pt idx="36471">0.031</cx:pt>
          <cx:pt idx="36472">2.3936666666666664</cx:pt>
          <cx:pt idx="36473">0.21966666666666665</cx:pt>
          <cx:pt idx="36474">0.17200000000000001</cx:pt>
          <cx:pt idx="36475">0</cx:pt>
          <cx:pt idx="36476">0.14733333333333334</cx:pt>
          <cx:pt idx="36477">1.6719999999999999</cx:pt>
          <cx:pt idx="36478">0.14899999999999999</cx:pt>
          <cx:pt idx="36479">0.033666666666666664</cx:pt>
          <cx:pt idx="36480">2.0846666666666662</cx:pt>
          <cx:pt idx="36481">0.23783333333333334</cx:pt>
          <cx:pt idx="36482">0.59216666666666662</cx:pt>
          <cx:pt idx="36483">0.14033333333333334</cx:pt>
          <cx:pt idx="36484">0.20300000000000001</cx:pt>
          <cx:pt idx="36485">0.81600000000000006</cx:pt>
          <cx:pt idx="36486">0.048333333333333339</cx:pt>
          <cx:pt idx="36487">0.047</cx:pt>
          <cx:pt idx="36488">2.0013333333333336</cx:pt>
          <cx:pt idx="36489">0.39166666666666672</cx:pt>
          <cx:pt idx="36490">0.8686666666666667</cx:pt>
          <cx:pt idx="36491">0.079666666666666677</cx:pt>
          <cx:pt idx="36492">0.15966666666666665</cx:pt>
          <cx:pt idx="36493">0.14133333333333331</cx:pt>
          <cx:pt idx="36494">0.24366666666666667</cx:pt>
          <cx:pt idx="36495">0.11666666666666667</cx:pt>
          <cx:pt idx="36496">2.350166666666667</cx:pt>
          <cx:pt idx="36497">0.16450000000000001</cx:pt>
          <cx:pt idx="36498">0.51216666666666666</cx:pt>
          <cx:pt idx="36499">0.054833333333333338</cx:pt>
          <cx:pt idx="36500">0.20350000000000001</cx:pt>
          <cx:pt idx="36501">1.2033333333333334</cx:pt>
          <cx:pt idx="36502">0.14116666666666666</cx:pt>
          <cx:pt idx="36503">0.070666666666666669</cx:pt>
          <cx:pt idx="36504">2.6973333333333334</cx:pt>
          <cx:pt idx="36505">0.25900000000000001</cx:pt>
          <cx:pt idx="36506">0.61099999999999999</cx:pt>
          <cx:pt idx="36507">0.65300000000000002</cx:pt>
          <cx:pt idx="36508">0</cx:pt>
          <cx:pt idx="36509">1.0056666666666667</cx:pt>
          <cx:pt idx="36510">0.13333333333333336</cx:pt>
          <cx:pt idx="36511">0.035333333333333335</cx:pt>
          <cx:pt idx="36512">3.5477500000000002</cx:pt>
          <cx:pt idx="36513">0.17425000000000002</cx:pt>
          <cx:pt idx="36514">0</cx:pt>
          <cx:pt idx="36515">0.13675000000000001</cx:pt>
          <cx:pt idx="36516">0.037249999999999998</cx:pt>
          <cx:pt idx="36517">2.9210000000000003</cx:pt>
          <cx:pt idx="36518">0.15775</cx:pt>
          <cx:pt idx="36519">0.12075</cx:pt>
          <cx:pt idx="36520">1.4971666666666668</cx:pt>
          <cx:pt idx="36521">0.24149999999999999</cx:pt>
          <cx:pt idx="36522">0.51016666666666666</cx:pt>
          <cx:pt idx="36523">0.019666666666666669</cx:pt>
          <cx:pt idx="36524">0.32783333333333331</cx:pt>
          <cx:pt idx="36525">0.30349999999999999</cx:pt>
          <cx:pt idx="36526">0.025166666666666667</cx:pt>
          <cx:pt idx="36527">0.06933333333333333</cx:pt>
          <cx:pt idx="36528">1.1925999999999999</cx:pt>
          <cx:pt idx="36529">0</cx:pt>
          <cx:pt idx="36530">0.30819999999999997</cx:pt>
          <cx:pt idx="36531">0.37</cx:pt>
          <cx:pt idx="36532">0.33119999999999999</cx:pt>
          <cx:pt idx="36533">0.16540000000000002</cx:pt>
          <cx:pt idx="36534">0.0074000000000000003</cx:pt>
          <cx:pt idx="36535">0.010400000000000001</cx:pt>
          <cx:pt idx="36536">1.8160000000000001</cx:pt>
          <cx:pt idx="36537">0.20300000000000001</cx:pt>
          <cx:pt idx="36538">0.32666666666666672</cx:pt>
          <cx:pt idx="36539">0.30599999999999999</cx:pt>
          <cx:pt idx="36540">0.35933333333333334</cx:pt>
          <cx:pt idx="36541">0.39100000000000001</cx:pt>
          <cx:pt idx="36542">0.14533333333333334</cx:pt>
          <cx:pt idx="36543">0.084666666666666668</cx:pt>
          <cx:pt idx="36544">1.921</cx:pt>
          <cx:pt idx="36545">0.19550000000000001</cx:pt>
          <cx:pt idx="36546">0.79925000000000002</cx:pt>
          <cx:pt idx="36547">0</cx:pt>
          <cx:pt idx="36548">0.44550000000000001</cx:pt>
          <cx:pt idx="36549">0.22225</cx:pt>
          <cx:pt idx="36550">0.24675</cx:pt>
          <cx:pt idx="36551">0.01175</cx:pt>
          <cx:pt idx="36552">3.6926666666666672</cx:pt>
          <cx:pt idx="36553">0.46900000000000003</cx:pt>
          <cx:pt idx="36554">1.542</cx:pt>
          <cx:pt idx="36555">0.161</cx:pt>
          <cx:pt idx="36556">0.69700000000000006</cx:pt>
          <cx:pt idx="36557">0.35266666666666663</cx:pt>
          <cx:pt idx="36558">0.34633333333333333</cx:pt>
          <cx:pt idx="36559">0.12466666666666668</cx:pt>
          <cx:pt idx="36560">1.242</cx:pt>
          <cx:pt idx="36561">0.33150000000000002</cx:pt>
          <cx:pt idx="36562">0.28175</cx:pt>
          <cx:pt idx="36563">0.07775</cx:pt>
          <cx:pt idx="36564">0.27224999999999999</cx:pt>
          <cx:pt idx="36565">0.15375</cx:pt>
          <cx:pt idx="36566">0.09425</cx:pt>
          <cx:pt idx="36567">0.03075</cx:pt>
          <cx:pt idx="36568">3.5216666666666665</cx:pt>
          <cx:pt idx="36569">0.26600000000000001</cx:pt>
          <cx:pt idx="36570">0.39000000000000001</cx:pt>
          <cx:pt idx="36571">0</cx:pt>
          <cx:pt idx="36572">0.16733333333333333</cx:pt>
          <cx:pt idx="36573">2.5569999999999999</cx:pt>
          <cx:pt idx="36574">0.060999999999999999</cx:pt>
          <cx:pt idx="36575">0.08033333333333334</cx:pt>
          <cx:pt idx="36576">1.1658333333333335</cx:pt>
          <cx:pt idx="36577">0.14749999999999999</cx:pt>
          <cx:pt idx="36578">0.040333333333333339</cx:pt>
          <cx:pt idx="36579">0.14583333333333334</cx:pt>
          <cx:pt idx="36580">0.22483333333333336</cx:pt>
          <cx:pt idx="36581">0.55433333333333334</cx:pt>
          <cx:pt idx="36582">0.02416666666666667</cx:pt>
          <cx:pt idx="36583">0.028833333333333332</cx:pt>
          <cx:pt idx="36584">2.7806666666666673</cx:pt>
          <cx:pt idx="36585">0.41366666666666668</cx:pt>
          <cx:pt idx="36586">1.7396666666666667</cx:pt>
          <cx:pt idx="36587">0.033000000000000002</cx:pt>
          <cx:pt idx="36588">0.30933333333333329</cx:pt>
          <cx:pt idx="36589">0.045999999999999999</cx:pt>
          <cx:pt idx="36590">0.17500000000000002</cx:pt>
          <cx:pt idx="36591">0.064000000000000001</cx:pt>
          <cx:pt idx="36592">2.0888333333333331</cx:pt>
          <cx:pt idx="36593">0.11733333333333333</cx:pt>
          <cx:pt idx="36594">0.26000000000000001</cx:pt>
          <cx:pt idx="36595">0.109</cx:pt>
          <cx:pt idx="36596">0.13466666666666666</cx:pt>
          <cx:pt idx="36597">1.2218333333333333</cx:pt>
          <cx:pt idx="36598">0.17799999999999999</cx:pt>
          <cx:pt idx="36599">0.068000000000000005</cx:pt>
          <cx:pt idx="36600">2.5323333333333333</cx:pt>
          <cx:pt idx="36601">0.23400000000000001</cx:pt>
          <cx:pt idx="36602">0.55766666666666675</cx:pt>
          <cx:pt idx="36603">0.6156666666666667</cx:pt>
          <cx:pt idx="36604">0.15733333333333335</cx:pt>
          <cx:pt idx="36605">0.79266666666666674</cx:pt>
          <cx:pt idx="36606">0.11700000000000001</cx:pt>
          <cx:pt idx="36607">0.058000000000000003</cx:pt>
          <cx:pt idx="36608">3.556</cx:pt>
          <cx:pt idx="36609">0.191</cx:pt>
          <cx:pt idx="36610">0</cx:pt>
          <cx:pt idx="36611">0.080500000000000002</cx:pt>
          <cx:pt idx="36612">0.1265</cx:pt>
          <cx:pt idx="36613">2.9055</cx:pt>
          <cx:pt idx="36614">0.13875000000000001</cx:pt>
          <cx:pt idx="36615">0.11375</cx:pt>
          <cx:pt idx="36616">1.1031666666666669</cx:pt>
          <cx:pt idx="36617">0.23633333333333334</cx:pt>
          <cx:pt idx="36618">0.17949999999999999</cx:pt>
          <cx:pt idx="36619">0.0080000000000000002</cx:pt>
          <cx:pt idx="36620">0.45400000000000001</cx:pt>
          <cx:pt idx="36621">0.1841666666666667</cx:pt>
          <cx:pt idx="36622">0.016500000000000001</cx:pt>
          <cx:pt idx="36623">0.02466666666666667</cx:pt>
          <cx:pt idx="36624">0.97860000000000003</cx:pt>
          <cx:pt idx="36625">0</cx:pt>
          <cx:pt idx="36626">0.27239999999999998</cx:pt>
          <cx:pt idx="36627">0.4234</cx:pt>
          <cx:pt idx="36628">0.21540000000000001</cx:pt>
          <cx:pt idx="36629">0.0126</cx:pt>
          <cx:pt idx="36630">0.045200000000000004</cx:pt>
          <cx:pt idx="36631">0.0095999999999999992</cx:pt>
          <cx:pt idx="36632">2.1444999999999999</cx:pt>
          <cx:pt idx="36633">0.28500000000000003</cx:pt>
          <cx:pt idx="36634">0.14749999999999999</cx:pt>
          <cx:pt idx="36635">0.16</cx:pt>
          <cx:pt idx="36636">0.44900000000000001</cx:pt>
          <cx:pt idx="36637">0.52900000000000003</cx:pt>
          <cx:pt idx="36638">0.154</cx:pt>
          <cx:pt idx="36639">0.41999999999999998</cx:pt>
          <cx:pt idx="36640">3.7016050000000003</cx:pt>
          <cx:pt idx="36641">0.22615750000000001</cx:pt>
          <cx:pt idx="36642">2.1842674999999998</cx:pt>
          <cx:pt idx="36643">0.058072499999999999</cx:pt>
          <cx:pt idx="36644">0.56639250000000008</cx:pt>
          <cx:pt idx="36645">0.37726250000000006</cx:pt>
          <cx:pt idx="36646">0.279445</cx:pt>
          <cx:pt idx="36647">0.010007500000000001</cx:pt>
          <cx:pt idx="36648">2.5436666666666667</cx:pt>
          <cx:pt idx="36649">0.378</cx:pt>
          <cx:pt idx="36650">0.67933333333333323</cx:pt>
          <cx:pt idx="36651">0.17266666666666666</cx:pt>
          <cx:pt idx="36652">0.65133333333333343</cx:pt>
          <cx:pt idx="36653">0.19266666666666668</cx:pt>
          <cx:pt idx="36654">0.29799999999999999</cx:pt>
          <cx:pt idx="36655">0.17166666666666666</cx:pt>
          <cx:pt idx="36656">1.0585</cx:pt>
          <cx:pt idx="36657">0.26550000000000001</cx:pt>
          <cx:pt idx="36658">0.30499999999999999</cx:pt>
          <cx:pt idx="36659">0.087000000000000008</cx:pt>
          <cx:pt idx="36660">0.20775000000000002</cx:pt>
          <cx:pt idx="36661">0.063250000000000001</cx:pt>
          <cx:pt idx="36662">0.061499999999999999</cx:pt>
          <cx:pt idx="36663">0.068500000000000005</cx:pt>
          <cx:pt idx="36664">4.657</cx:pt>
          <cx:pt idx="36665">0.35966666666666669</cx:pt>
          <cx:pt idx="36666">0.67300000000000004</cx:pt>
          <cx:pt idx="36667">0.010333333333333335</cx:pt>
          <cx:pt idx="36668">0.4336666666666667</cx:pt>
          <cx:pt idx="36669">2.9883333333333337</cx:pt>
          <cx:pt idx="36670">0.14599999999999999</cx:pt>
          <cx:pt idx="36671">0.045999999999999999</cx:pt>
          <cx:pt idx="36672">1.9499999999999997</cx:pt>
          <cx:pt idx="36673">0.18533333333333335</cx:pt>
          <cx:pt idx="36674">0.75616666666666676</cx:pt>
          <cx:pt idx="36675">0.17083333333333334</cx:pt>
          <cx:pt idx="36676">0.16716666666666666</cx:pt>
          <cx:pt idx="36677">0.623</cx:pt>
          <cx:pt idx="36678">0.0078333333333333328</cx:pt>
          <cx:pt idx="36679">0.039666666666666663</cx:pt>
          <cx:pt idx="36680">1.8183333333333334</cx:pt>
          <cx:pt idx="36681">0.28133333333333332</cx:pt>
          <cx:pt idx="36682">0.86166666666666669</cx:pt>
          <cx:pt idx="36683">0.15166666666666667</cx:pt>
          <cx:pt idx="36684">0.28566666666666668</cx:pt>
          <cx:pt idx="36685">0.018666666666666668</cx:pt>
          <cx:pt idx="36686">0.19633333333333336</cx:pt>
          <cx:pt idx="36687">0.023</cx:pt>
          <cx:pt idx="36688">1.9273333333333336</cx:pt>
          <cx:pt idx="36689">0.14449999999999999</cx:pt>
          <cx:pt idx="36690">0.19966666666666666</cx:pt>
          <cx:pt idx="36691">0.053999999999999999</cx:pt>
          <cx:pt idx="36692">0.18466666666666667</cx:pt>
          <cx:pt idx="36693">1.0603333333333333</cx:pt>
          <cx:pt idx="36694">0.19266666666666665</cx:pt>
          <cx:pt idx="36695">0.091499999999999998</cx:pt>
          <cx:pt idx="36696">3.5143333333333331</cx:pt>
          <cx:pt idx="36697">0.28966666666666668</cx:pt>
          <cx:pt idx="36698">0.93366666666666664</cx:pt>
          <cx:pt idx="36699">0.62066666666666659</cx:pt>
          <cx:pt idx="36700">0.22733333333333336</cx:pt>
          <cx:pt idx="36701">1.2116666666666667</cx:pt>
          <cx:pt idx="36702">0.13566666666666666</cx:pt>
          <cx:pt idx="36703">0.095666666666666678</cx:pt>
          <cx:pt idx="36704">3.7217500000000001</cx:pt>
          <cx:pt idx="36705">0.24174999999999999</cx:pt>
          <cx:pt idx="36706">0.24324999999999999</cx:pt>
          <cx:pt idx="36707">0</cx:pt>
          <cx:pt idx="36708">0.026000000000000002</cx:pt>
          <cx:pt idx="36709">2.9577499999999999</cx:pt>
          <cx:pt idx="36710">0.14899999999999999</cx:pt>
          <cx:pt idx="36711">0.10400000000000001</cx:pt>
          <cx:pt idx="36712">0.81933333333333325</cx:pt>
          <cx:pt idx="36713">0.23200000000000001</cx:pt>
          <cx:pt idx="36714">0</cx:pt>
          <cx:pt idx="36715">0</cx:pt>
          <cx:pt idx="36716">0.32416666666666671</cx:pt>
          <cx:pt idx="36717">0.18366666666666667</cx:pt>
          <cx:pt idx="36718">0.029500000000000002</cx:pt>
          <cx:pt idx="36719">0.050000000000000003</cx:pt>
          <cx:pt idx="36720">1.4229999999999998</cx:pt>
          <cx:pt idx="36721">0</cx:pt>
          <cx:pt idx="36722">0.28639999999999999</cx:pt>
          <cx:pt idx="36723">0.34379999999999994</cx:pt>
          <cx:pt idx="36724">0.38400000000000001</cx:pt>
          <cx:pt idx="36725">0.25740000000000002</cx:pt>
          <cx:pt idx="36726">0.10059999999999999</cx:pt>
          <cx:pt idx="36727">0.050799999999999998</cx:pt>
          <cx:pt idx="36728">1.2835000000000001</cx:pt>
          <cx:pt idx="36729">0.2135</cx:pt>
          <cx:pt idx="36730">0.3755</cx:pt>
          <cx:pt idx="36731">0.1605</cx:pt>
          <cx:pt idx="36732">0.036499999999999998</cx:pt>
          <cx:pt idx="36733">0.13950000000000001</cx:pt>
          <cx:pt idx="36734">0.014</cx:pt>
          <cx:pt idx="36735">0.34400000000000003</cx:pt>
          <cx:pt idx="36736">2.6717499999999998</cx:pt>
          <cx:pt idx="36737">0.23325000000000001</cx:pt>
          <cx:pt idx="36738">1.377</cx:pt>
          <cx:pt idx="36739">0.00025000000000000001</cx:pt>
          <cx:pt idx="36740">0.49049999999999999</cx:pt>
          <cx:pt idx="36741">0.23925000000000002</cx:pt>
          <cx:pt idx="36742">0.3175</cx:pt>
          <cx:pt idx="36743">0.014</cx:pt>
          <cx:pt idx="36744">2.593666666666667</cx:pt>
          <cx:pt idx="36745">0.48533333333333334</cx:pt>
          <cx:pt idx="36746">0.71800000000000008</cx:pt>
          <cx:pt idx="36747">0.12133333333333333</cx:pt>
          <cx:pt idx="36748">0.50866666666666671</cx:pt>
          <cx:pt idx="36749">0.33966666666666667</cx:pt>
          <cx:pt idx="36750">0.309</cx:pt>
          <cx:pt idx="36751">0.11166666666666668</cx:pt>
          <cx:pt idx="36752">1.0667500000000001</cx:pt>
          <cx:pt idx="36753">0.26250000000000001</cx:pt>
          <cx:pt idx="36754">0.2485</cx:pt>
          <cx:pt idx="36755">0.12325</cx:pt>
          <cx:pt idx="36756">0.17500000000000002</cx:pt>
          <cx:pt idx="36757">0.11875000000000001</cx:pt>
          <cx:pt idx="36758">0.10250000000000001</cx:pt>
          <cx:pt idx="36759">0.036249999999999998</cx:pt>
          <cx:pt idx="36760">5.251333333333335</cx:pt>
          <cx:pt idx="36761">0.33766666666666667</cx:pt>
          <cx:pt idx="36762">0.70133333333333325</cx:pt>
          <cx:pt idx="36763">0</cx:pt>
          <cx:pt idx="36764">0.22766666666666666</cx:pt>
          <cx:pt idx="36765">3.7766666666666668</cx:pt>
          <cx:pt idx="36766">0.13433333333333333</cx:pt>
          <cx:pt idx="36767">0.073666666666666672</cx:pt>
          <cx:pt idx="36768">1.7071666666666665</cx:pt>
          <cx:pt idx="36769">0.22033333333333335</cx:pt>
          <cx:pt idx="36770">0.36866666666666664</cx:pt>
          <cx:pt idx="36771">0.16266666666666665</cx:pt>
          <cx:pt idx="36772">0.18266666666666667</cx:pt>
          <cx:pt idx="36773">0.71516666666666673</cx:pt>
          <cx:pt idx="36774">0.028833333333333332</cx:pt>
          <cx:pt idx="36775">0.028833333333333332</cx:pt>
          <cx:pt idx="36776">1.107</cx:pt>
          <cx:pt idx="36777">0.22666666666666666</cx:pt>
          <cx:pt idx="36778">0.33566666666666661</cx:pt>
          <cx:pt idx="36779">0.066000000000000003</cx:pt>
          <cx:pt idx="36780">0.156</cx:pt>
          <cx:pt idx="36781">0.097333333333333341</cx:pt>
          <cx:pt idx="36782">0.17999999999999999</cx:pt>
          <cx:pt idx="36783">0.045333333333333337</cx:pt>
          <cx:pt idx="36784">2.1736666666666666</cx:pt>
          <cx:pt idx="36785">0.16983333333333334</cx:pt>
          <cx:pt idx="36786">0.31516666666666671</cx:pt>
          <cx:pt idx="36787">0.032000000000000001</cx:pt>
          <cx:pt idx="36788">0.1225</cx:pt>
          <cx:pt idx="36789">1.1606666666666667</cx:pt>
          <cx:pt idx="36790">0.28550000000000003</cx:pt>
          <cx:pt idx="36791">0.087999999999999995</cx:pt>
          <cx:pt idx="36792">3.1783333333333337</cx:pt>
          <cx:pt idx="36793">0.24233333333333335</cx:pt>
          <cx:pt idx="36794">0.52400000000000002</cx:pt>
          <cx:pt idx="36795">0.58833333333333337</cx:pt>
          <cx:pt idx="36796">0.23100000000000001</cx:pt>
          <cx:pt idx="36797">0.88100000000000012</cx:pt>
          <cx:pt idx="36798">0.3126666666666667</cx:pt>
          <cx:pt idx="36799">0.39900000000000002</cx:pt>
          <cx:pt idx="36800">4.16425</cx:pt>
          <cx:pt idx="36801">0.34075</cx:pt>
          <cx:pt idx="36802">0.12025</cx:pt>
          <cx:pt idx="36803">0</cx:pt>
          <cx:pt idx="36804">0.05525</cx:pt>
          <cx:pt idx="36805">3.4620000000000002</cx:pt>
          <cx:pt idx="36806">0.1075</cx:pt>
          <cx:pt idx="36807">0.0785</cx:pt>
          <cx:pt idx="36808">2.3246666666666669</cx:pt>
          <cx:pt idx="36809">0.28233333333333333</cx:pt>
          <cx:pt idx="36810">1.1915</cx:pt>
          <cx:pt idx="36811">0</cx:pt>
          <cx:pt idx="36812">0.52400000000000002</cx:pt>
          <cx:pt idx="36813">0.20566666666666669</cx:pt>
          <cx:pt idx="36814">0.094</cx:pt>
          <cx:pt idx="36815">0.027166666666666669</cx:pt>
          <cx:pt idx="36816">2.3338000000000001</cx:pt>
          <cx:pt idx="36817">0</cx:pt>
          <cx:pt idx="36818">0.93900000000000006</cx:pt>
          <cx:pt idx="36819">0.3332</cx:pt>
          <cx:pt idx="36820">0.56800000000000006</cx:pt>
          <cx:pt idx="36821">0.3296</cx:pt>
          <cx:pt idx="36822">0.10879999999999999</cx:pt>
          <cx:pt idx="36823">0.055200000000000006</cx:pt>
          <cx:pt idx="36824">1.397</cx:pt>
          <cx:pt idx="36825">0.22</cx:pt>
          <cx:pt idx="36826">0.16866666666666666</cx:pt>
          <cx:pt idx="36827">0.14899999999999999</cx:pt>
          <cx:pt idx="36828">0.27100000000000002</cx:pt>
          <cx:pt idx="36829">0.25666666666666671</cx:pt>
          <cx:pt idx="36830">0.23266666666666666</cx:pt>
          <cx:pt idx="36831">0.099000000000000005</cx:pt>
          <cx:pt idx="36832">2.0147500000000003</cx:pt>
          <cx:pt idx="36833">0.22075</cx:pt>
          <cx:pt idx="36834">0.70074999999999998</cx:pt>
          <cx:pt idx="36835">0</cx:pt>
          <cx:pt idx="36836">0.312</cx:pt>
          <cx:pt idx="36837">0.31575000000000003</cx:pt>
          <cx:pt idx="36838">0.314</cx:pt>
          <cx:pt idx="36839">0.1515</cx:pt>
          <cx:pt idx="36840">2.8516666666666666</cx:pt>
          <cx:pt idx="36841">0.43133333333333335</cx:pt>
          <cx:pt idx="36842">0.96166666666666678</cx:pt>
          <cx:pt idx="36843">0.097666666666666679</cx:pt>
          <cx:pt idx="36844">0.59299999999999997</cx:pt>
          <cx:pt idx="36845">0.32700000000000001</cx:pt>
          <cx:pt idx="36846">0.32400000000000001</cx:pt>
          <cx:pt idx="36847">0.11700000000000001</cx:pt>
          <cx:pt idx="36848">1.1717500000000001</cx:pt>
          <cx:pt idx="36849">0.46900000000000003</cx:pt>
          <cx:pt idx="36850">0.26950000000000002</cx:pt>
          <cx:pt idx="36851">0.088999999999999996</cx:pt>
          <cx:pt idx="36852">0.1605</cx:pt>
          <cx:pt idx="36853">0.115</cx:pt>
          <cx:pt idx="36854">0.060249999999999998</cx:pt>
          <cx:pt idx="36855">0.0085000000000000006</cx:pt>
          <cx:pt idx="36856">3.530333333333334</cx:pt>
          <cx:pt idx="36857">0.30499999999999999</cx:pt>
          <cx:pt idx="36858">0.22466666666666665</cx:pt>
          <cx:pt idx="36859">0</cx:pt>
          <cx:pt idx="36860">0.23933333333333334</cx:pt>
          <cx:pt idx="36861">2.5750000000000002</cx:pt>
          <cx:pt idx="36862">0.10633333333333334</cx:pt>
          <cx:pt idx="36863">0.080000000000000002</cx:pt>
          <cx:pt idx="36864">2.5015000000000001</cx:pt>
          <cx:pt idx="36865">0.21816666666666668</cx:pt>
          <cx:pt idx="36866">0.65633333333333344</cx:pt>
          <cx:pt idx="36867">0.050833333333333335</cx:pt>
          <cx:pt idx="36868">0.19966666666666666</cx:pt>
          <cx:pt idx="36869">1.1861666666666668</cx:pt>
          <cx:pt idx="36870">0.10266666666666667</cx:pt>
          <cx:pt idx="36871">0.087666666666666657</cx:pt>
          <cx:pt idx="36872">1.2769999999999997</cx:pt>
          <cx:pt idx="36873">0.28633333333333333</cx:pt>
          <cx:pt idx="36874">0.33500000000000002</cx:pt>
          <cx:pt idx="36875">0.02</cx:pt>
          <cx:pt idx="36876">0.24833333333333335</cx:pt>
          <cx:pt idx="36877">0.13700000000000001</cx:pt>
          <cx:pt idx="36878">0.17799999999999999</cx:pt>
          <cx:pt idx="36879">0.072333333333333333</cx:pt>
          <cx:pt idx="36880">1.8966666666666669</cx:pt>
          <cx:pt idx="36881">0.17649999999999999</cx:pt>
          <cx:pt idx="36882">0.043000000000000003</cx:pt>
          <cx:pt idx="36883">0.023333333333333331</cx:pt>
          <cx:pt idx="36884">0.27000000000000002</cx:pt>
          <cx:pt idx="36885">1.0911666666666668</cx:pt>
          <cx:pt idx="36886">0.21566666666666667</cx:pt>
          <cx:pt idx="36887">0.076999999999999999</cx:pt>
          <cx:pt idx="36888">3.8066666666666666</cx:pt>
          <cx:pt idx="36889">0.34300000000000003</cx:pt>
          <cx:pt idx="36890">0.84066666666666667</cx:pt>
          <cx:pt idx="36891">0.65633333333333344</cx:pt>
          <cx:pt idx="36892">0.246</cx:pt>
          <cx:pt idx="36893">1.327</cx:pt>
          <cx:pt idx="36894">0.22866666666666666</cx:pt>
          <cx:pt idx="36895">0.16500000000000001</cx:pt>
          <cx:pt idx="36896">3.9755000000000003</cx:pt>
          <cx:pt idx="36897">0.20500000000000002</cx:pt>
          <cx:pt idx="36898">0.154</cx:pt>
          <cx:pt idx="36899">0</cx:pt>
          <cx:pt idx="36900">0.13075000000000001</cx:pt>
          <cx:pt idx="36901">3.2207500000000002</cx:pt>
          <cx:pt idx="36902">0.18925</cx:pt>
          <cx:pt idx="36903">0.075749999999999998</cx:pt>
          <cx:pt idx="36904">1.8396666666666668</cx:pt>
          <cx:pt idx="36905">0.28683333333333333</cx:pt>
          <cx:pt idx="36906">0.52333333333333343</cx:pt>
          <cx:pt idx="36907">0.024</cx:pt>
          <cx:pt idx="36908">0.59483333333333344</cx:pt>
          <cx:pt idx="36909">0.34183333333333332</cx:pt>
          <cx:pt idx="36910">0.035333333333333335</cx:pt>
          <cx:pt idx="36911">0.033500000000000002</cx:pt>
          <cx:pt idx="36912">1.4815</cx:pt>
          <cx:pt idx="36913">0</cx:pt>
          <cx:pt idx="36914">0.55666666666666675</cx:pt>
          <cx:pt idx="36915">0.30349999999999999</cx:pt>
          <cx:pt idx="36916">0.29283333333333333</cx:pt>
          <cx:pt idx="36917">0.17583333333333337</cx:pt>
          <cx:pt idx="36918">0.086500000000000007</cx:pt>
          <cx:pt idx="36919">0.066166666666666679</cx:pt>
          <cx:pt idx="36920">1.839</cx:pt>
          <cx:pt idx="36921">0.16300000000000001</cx:pt>
          <cx:pt idx="36922">0.50650000000000006</cx:pt>
          <cx:pt idx="36923">0.1085</cx:pt>
          <cx:pt idx="36924">0.41849999999999998</cx:pt>
          <cx:pt idx="36925">0.39474999999999999</cx:pt>
          <cx:pt idx="36926">0.20874999999999999</cx:pt>
          <cx:pt idx="36927">0.039</cx:pt>
          <cx:pt idx="36928">2.07125</cx:pt>
          <cx:pt idx="36929">0.24199999999999999</cx:pt>
          <cx:pt idx="36930">0.55325000000000002</cx:pt>
          <cx:pt idx="36931">0</cx:pt>
          <cx:pt idx="36932">0.48799999999999999</cx:pt>
          <cx:pt idx="36933">0.39624999999999999</cx:pt>
          <cx:pt idx="36934">0.35449999999999998</cx:pt>
          <cx:pt idx="36935">0.037249999999999998</cx:pt>
          <cx:pt idx="36936">2.5633333333333335</cx:pt>
          <cx:pt idx="36937">0.46500000000000002</cx:pt>
          <cx:pt idx="36938">0.86033333333333339</cx:pt>
          <cx:pt idx="36939">0.089333333333333334</cx:pt>
          <cx:pt idx="36940">0.53633333333333333</cx:pt>
          <cx:pt idx="36941">0.23900000000000002</cx:pt>
          <cx:pt idx="36942">0.28633333333333333</cx:pt>
          <cx:pt idx="36943">0.087000000000000008</cx:pt>
          <cx:pt idx="36944">1.0930866666666665</cx:pt>
          <cx:pt idx="36945">0.27986</cx:pt>
          <cx:pt idx="36946">0.26318000000000003</cx:pt>
          <cx:pt idx="36947">0.081723333333333328</cx:pt>
          <cx:pt idx="36948">0.18379333333333334</cx:pt>
          <cx:pt idx="36949">0.22181999999999999</cx:pt>
          <cx:pt idx="36950">0.051036666666666668</cx:pt>
          <cx:pt idx="36951">0.011673333333333334</cx:pt>
          <cx:pt idx="36952">3.8606666666666669</cx:pt>
          <cx:pt idx="36953">0.29733333333333334</cx:pt>
          <cx:pt idx="36954">0.53933333333333333</cx:pt>
          <cx:pt idx="36955">0</cx:pt>
          <cx:pt idx="36956">0.24199999999999999</cx:pt>
          <cx:pt idx="36957">2.6059999999999999</cx:pt>
          <cx:pt idx="36958">0.069666666666666668</cx:pt>
          <cx:pt idx="36959">0.10633333333333334</cx:pt>
          <cx:pt idx="36960">2.4675000000000002</cx:pt>
          <cx:pt idx="36961">0.20550000000000002</cx:pt>
          <cx:pt idx="36962">0.56033333333333324</cx:pt>
          <cx:pt idx="36963">0.084166666666666667</cx:pt>
          <cx:pt idx="36964">0.17733333333333334</cx:pt>
          <cx:pt idx="36965">1.2755000000000001</cx:pt>
          <cx:pt idx="36966">0.088833333333333334</cx:pt>
          <cx:pt idx="36967">0.075833333333333336</cx:pt>
          <cx:pt idx="36968">0.70999999999999996</cx:pt>
          <cx:pt idx="36969">0.21366666666666667</cx:pt>
          <cx:pt idx="36970">0.071333333333333332</cx:pt>
          <cx:pt idx="36971">0</cx:pt>
          <cx:pt idx="36972">0.16866666666666666</cx:pt>
          <cx:pt idx="36973">0.087333333333333346</cx:pt>
          <cx:pt idx="36974">0.11633333333333333</cx:pt>
          <cx:pt idx="36975">0.052666666666666667</cx:pt>
          <cx:pt idx="36976">2.3635000000000006</cx:pt>
          <cx:pt idx="36977">0.14300000000000002</cx:pt>
          <cx:pt idx="36978">0.48400000000000004</cx:pt>
          <cx:pt idx="36979">0.029999999999999999</cx:pt>
          <cx:pt idx="36980">0.18966666666666665</cx:pt>
          <cx:pt idx="36981">1.2318333333333333</cx:pt>
          <cx:pt idx="36982">0.21483333333333335</cx:pt>
          <cx:pt idx="36983">0.070166666666666669</cx:pt>
          <cx:pt idx="36984">4.3950000000000005</cx:pt>
          <cx:pt idx="36985">0.27933333333333332</cx:pt>
          <cx:pt idx="36986">0.76700000000000002</cx:pt>
          <cx:pt idx="36987">1.3326666666666664</cx:pt>
          <cx:pt idx="36988">0.16566666666666666</cx:pt>
          <cx:pt idx="36989">1.3840000000000003</cx:pt>
          <cx:pt idx="36990">0.255</cx:pt>
          <cx:pt idx="36991">0.21133333333333335</cx:pt>
          <cx:pt idx="36992">3.6379999999999999</cx:pt>
          <cx:pt idx="36993">0.24074999999999999</cx:pt>
          <cx:pt idx="36994">0.055750000000000001</cx:pt>
          <cx:pt idx="36995">0</cx:pt>
          <cx:pt idx="36996">0.065500000000000003</cx:pt>
          <cx:pt idx="36997">3.036</cx:pt>
          <cx:pt idx="36998">0.186</cx:pt>
          <cx:pt idx="36999">0.053999999999999999</cx:pt>
          <cx:pt idx="37000">1.5141666666666664</cx:pt>
          <cx:pt idx="37001">0.3041666666666667</cx:pt>
          <cx:pt idx="37002">0.42233333333333339</cx:pt>
          <cx:pt idx="37003">0.016333333333333332</cx:pt>
          <cx:pt idx="37004">0.316</cx:pt>
          <cx:pt idx="37005">0.34116666666666662</cx:pt>
          <cx:pt idx="37006">0.033000000000000002</cx:pt>
          <cx:pt idx="37007">0.081166666666666679</cx:pt>
          <cx:pt idx="37008">2.0680000000000001</cx:pt>
          <cx:pt idx="37009">0</cx:pt>
          <cx:pt idx="37010">0.58433333333333337</cx:pt>
          <cx:pt idx="37011">0.31850000000000001</cx:pt>
          <cx:pt idx="37012">0.71666666666666667</cx:pt>
          <cx:pt idx="37013">0.30149999999999999</cx:pt>
          <cx:pt idx="37014">0.12033333333333333</cx:pt>
          <cx:pt idx="37015">0.026666666666666668</cx:pt>
          <cx:pt idx="37016">1.8073333333333335</cx:pt>
          <cx:pt idx="37017">0.26966666666666667</cx:pt>
          <cx:pt idx="37018">0.23300000000000001</cx:pt>
          <cx:pt idx="37019">0.11466666666666668</cx:pt>
          <cx:pt idx="37020">0.44466666666666671</cx:pt>
          <cx:pt idx="37021">0.36766666666666664</cx:pt>
          <cx:pt idx="37022">0.26766666666666666</cx:pt>
          <cx:pt idx="37023">0.11</cx:pt>
          <cx:pt idx="37024">2.0185</cx:pt>
          <cx:pt idx="37025">0.2485</cx:pt>
          <cx:pt idx="37026">0.69825000000000004</cx:pt>
          <cx:pt idx="37027">0</cx:pt>
          <cx:pt idx="37028">0.25774999999999998</cx:pt>
          <cx:pt idx="37029">0.41999999999999998</cx:pt>
          <cx:pt idx="37030">0.35000000000000003</cx:pt>
          <cx:pt idx="37031">0.043999999999999997</cx:pt>
          <cx:pt idx="37032">2.4136666666666664</cx:pt>
          <cx:pt idx="37033">0.47700000000000004</cx:pt>
          <cx:pt idx="37034">0.501</cx:pt>
          <cx:pt idx="37035">0.127</cx:pt>
          <cx:pt idx="37036">0.63033333333333341</cx:pt>
          <cx:pt idx="37037">0.248</cx:pt>
          <cx:pt idx="37038">0.26666666666666672</cx:pt>
          <cx:pt idx="37039">0.16366666666666665</cx:pt>
          <cx:pt idx="37040">1.6396666666666666</cx:pt>
          <cx:pt idx="37041">0.378</cx:pt>
          <cx:pt idx="37042">0.67966666666666664</cx:pt>
          <cx:pt idx="37043">0.08666666666666667</cx:pt>
          <cx:pt idx="37044">0.25466666666666665</cx:pt>
          <cx:pt idx="37045">0.16033333333333333</cx:pt>
          <cx:pt idx="37046">0.071000000000000008</cx:pt>
          <cx:pt idx="37047">0.0093333333333333341</cx:pt>
          <cx:pt idx="37048">3.3383333333333338</cx:pt>
          <cx:pt idx="37049">0.28800000000000003</cx:pt>
          <cx:pt idx="37050">0.33333333333333331</cx:pt>
          <cx:pt idx="37051">0</cx:pt>
          <cx:pt idx="37052">0.3203333333333333</cx:pt>
          <cx:pt idx="37053">2.2926666666666664</cx:pt>
          <cx:pt idx="37054">0.061666666666666668</cx:pt>
          <cx:pt idx="37055">0.042333333333333334</cx:pt>
          <cx:pt idx="37056">2.9449999999999998</cx:pt>
          <cx:pt idx="37057">0.3121666666666667</cx:pt>
          <cx:pt idx="37058">0.6915</cx:pt>
          <cx:pt idx="37059">0.1295</cx:pt>
          <cx:pt idx="37060">0.17016666666666666</cx:pt>
          <cx:pt idx="37061">1.4831666666666667</cx:pt>
          <cx:pt idx="37062">0.10250000000000001</cx:pt>
          <cx:pt idx="37063">0.056000000000000001</cx:pt>
          <cx:pt idx="37064">0.75266666666666671</cx:pt>
          <cx:pt idx="37065">0.21433333333333335</cx:pt>
          <cx:pt idx="37066">0.16733333333333331</cx:pt>
          <cx:pt idx="37067">0.015333333333333334</cx:pt>
          <cx:pt idx="37068">0.18099999999999999</cx:pt>
          <cx:pt idx="37069">0.034999999999999996</cx:pt>
          <cx:pt idx="37070">0.08533333333333333</cx:pt>
          <cx:pt idx="37071">0.054333333333333338</cx:pt>
          <cx:pt idx="37072">2.1451666666666669</cx:pt>
          <cx:pt idx="37073">0.15683333333333335</cx:pt>
          <cx:pt idx="37074">0.47933333333333339</cx:pt>
          <cx:pt idx="37075">0.035500000000000004</cx:pt>
          <cx:pt idx="37076">0.14916666666666667</cx:pt>
          <cx:pt idx="37077">1.099</cx:pt>
          <cx:pt idx="37078">0.18166666666666667</cx:pt>
          <cx:pt idx="37079">0.043666666666666666</cx:pt>
          <cx:pt idx="37080">3.6733333333333338</cx:pt>
          <cx:pt idx="37081">0.27500000000000002</cx:pt>
          <cx:pt idx="37082">0.77433333333333343</cx:pt>
          <cx:pt idx="37083">0.60066666666666679</cx:pt>
          <cx:pt idx="37084">0.11433333333333333</cx:pt>
          <cx:pt idx="37085">1.4483333333333333</cx:pt>
          <cx:pt idx="37086">0.22266666666666665</cx:pt>
          <cx:pt idx="37087">0.23800000000000002</cx:pt>
          <cx:pt idx="37088">4.0540000000000003</cx:pt>
          <cx:pt idx="37089">0.19600000000000001</cx:pt>
          <cx:pt idx="37090">0.182</cx:pt>
          <cx:pt idx="37091">0</cx:pt>
          <cx:pt idx="37092">0.13025</cx:pt>
          <cx:pt idx="37093">3.3007499999999999</cx:pt>
          <cx:pt idx="37094">0.1835</cx:pt>
          <cx:pt idx="37095">0.061499999999999999</cx:pt>
          <cx:pt idx="37096">1.4360000000000002</cx:pt>
          <cx:pt idx="37097">0.20283333333333334</cx:pt>
          <cx:pt idx="37098">0.57316666666666671</cx:pt>
          <cx:pt idx="37099">0.001</cx:pt>
          <cx:pt idx="37100">0.32700000000000001</cx:pt>
          <cx:pt idx="37101">0.216</cx:pt>
          <cx:pt idx="37102">0.036499999999999998</cx:pt>
          <cx:pt idx="37103">0.079500000000000001</cx:pt>
          <cx:pt idx="37104">2.2278333333333333</cx:pt>
          <cx:pt idx="37105">0</cx:pt>
          <cx:pt idx="37106">0.76183333333333336</cx:pt>
          <cx:pt idx="37107">0.32633333333333331</cx:pt>
          <cx:pt idx="37108">0.85783333333333334</cx:pt>
          <cx:pt idx="37109">0.1541666666666667</cx:pt>
          <cx:pt idx="37110">0.052333333333333336</cx:pt>
          <cx:pt idx="37111">0.075333333333333335</cx:pt>
          <cx:pt idx="37112">2.4736666666666665</cx:pt>
          <cx:pt idx="37113">0.36466666666666669</cx:pt>
          <cx:pt idx="37114">0.70533333333333326</cx:pt>
          <cx:pt idx="37115">0.12533333333333332</cx:pt>
          <cx:pt idx="37116">0.43433333333333335</cx:pt>
          <cx:pt idx="37117">0.37966666666666665</cx:pt>
          <cx:pt idx="37118">0.35766666666666669</cx:pt>
          <cx:pt idx="37119">0.10666666666666667</cx:pt>
          <cx:pt idx="37120">2.2370000000000001</cx:pt>
          <cx:pt idx="37121">0.26124999999999998</cx:pt>
          <cx:pt idx="37122">0.91675000000000006</cx:pt>
          <cx:pt idx="37123">0</cx:pt>
          <cx:pt idx="37124">0.27950000000000003</cx:pt>
          <cx:pt idx="37125">0.38924999999999998</cx:pt>
          <cx:pt idx="37126">0.32924999999999999</cx:pt>
          <cx:pt idx="37127">0.060999999999999999</cx:pt>
          <cx:pt idx="37128">2.4593333333333334</cx:pt>
          <cx:pt idx="37129">0.65966666666666662</cx:pt>
          <cx:pt idx="37130">0.35066666666666668</cx:pt>
          <cx:pt idx="37131">0.096000000000000002</cx:pt>
          <cx:pt idx="37132">0.624</cx:pt>
          <cx:pt idx="37133">0.26200000000000001</cx:pt>
          <cx:pt idx="37134">0.33433333333333332</cx:pt>
          <cx:pt idx="37135">0.13266666666666665</cx:pt>
          <cx:pt idx="37136">1.2673333333333334</cx:pt>
          <cx:pt idx="37137">0.3076666666666667</cx:pt>
          <cx:pt idx="37138">0.35366666666666663</cx:pt>
          <cx:pt idx="37139">0.20366666666666666</cx:pt>
          <cx:pt idx="37140">0.21466666666666667</cx:pt>
          <cx:pt idx="37141">0.14400000000000002</cx:pt>
          <cx:pt idx="37142">0.02466666666666667</cx:pt>
          <cx:pt idx="37143">0.019</cx:pt>
          <cx:pt idx="37144">3.2513333333333336</cx:pt>
          <cx:pt idx="37145">0.249</cx:pt>
          <cx:pt idx="37146">0.21600000000000003</cx:pt>
          <cx:pt idx="37147">0</cx:pt>
          <cx:pt idx="37148">0.17000000000000001</cx:pt>
          <cx:pt idx="37149">2.5186666666666664</cx:pt>
          <cx:pt idx="37150">0.062</cx:pt>
          <cx:pt idx="37151">0.035666666666666673</cx:pt>
          <cx:pt idx="37152">2.0428333333333333</cx:pt>
          <cx:pt idx="37153">0.2535</cx:pt>
          <cx:pt idx="37154">0.19700000000000001</cx:pt>
          <cx:pt idx="37155">0.068000000000000005</cx:pt>
          <cx:pt idx="37156">0.23833333333333334</cx:pt>
          <cx:pt idx="37157">1.1723333333333334</cx:pt>
          <cx:pt idx="37158">0.067333333333333328</cx:pt>
          <cx:pt idx="37159">0.046333333333333337</cx:pt>
          <cx:pt idx="37160">1.2406666666666668</cx:pt>
          <cx:pt idx="37161">0.26800000000000002</cx:pt>
          <cx:pt idx="37162">0.27333333333333337</cx:pt>
          <cx:pt idx="37163">0.014999999999999999</cx:pt>
          <cx:pt idx="37164">0.28566666666666668</cx:pt>
          <cx:pt idx="37165">0.097333333333333341</cx:pt>
          <cx:pt idx="37166">0.15933333333333335</cx:pt>
          <cx:pt idx="37167">0.14200000000000002</cx:pt>
          <cx:pt idx="37168">1.6753333333333333</cx:pt>
          <cx:pt idx="37169">0.13200000000000001</cx:pt>
          <cx:pt idx="37170">0.28666666666666668</cx:pt>
          <cx:pt idx="37171">0.037833333333333337</cx:pt>
          <cx:pt idx="37172">0.14699999999999999</cx:pt>
          <cx:pt idx="37173">0.80516666666666659</cx:pt>
          <cx:pt idx="37174">0.19133333333333336</cx:pt>
          <cx:pt idx="37175">0.075333333333333349</cx:pt>
          <cx:pt idx="37176">3.2563333333333335</cx:pt>
          <cx:pt idx="37177">0.27566666666666667</cx:pt>
          <cx:pt idx="37178">0.70499999999999996</cx:pt>
          <cx:pt idx="37179">0.67233333333333323</cx:pt>
          <cx:pt idx="37180">0.20666666666666667</cx:pt>
          <cx:pt idx="37181">0.93799999999999994</cx:pt>
          <cx:pt idx="37182">0.23433333333333334</cx:pt>
          <cx:pt idx="37183">0.22433333333333336</cx:pt>
          <cx:pt idx="37184">3.9279999999999999</cx:pt>
          <cx:pt idx="37185">0.19400000000000001</cx:pt>
          <cx:pt idx="37186">0.29525000000000001</cx:pt>
          <cx:pt idx="37187">0</cx:pt>
          <cx:pt idx="37188">0.14075000000000001</cx:pt>
          <cx:pt idx="37189">3.0314999999999999</cx:pt>
          <cx:pt idx="37190">0.19400000000000001</cx:pt>
          <cx:pt idx="37191">0.072499999999999995</cx:pt>
          <cx:pt idx="37192">1.7668916666666665</cx:pt>
          <cx:pt idx="37193">0.20714333333333332</cx:pt>
          <cx:pt idx="37194">0.71716333333333326</cx:pt>
          <cx:pt idx="37195">0.011675</cx:pt>
          <cx:pt idx="37196">0.49667833333333333</cx:pt>
          <cx:pt idx="37197">0.27068666666666669</cx:pt>
          <cx:pt idx="37198">0.040195000000000002</cx:pt>
          <cx:pt idx="37199">0.023349999999999999</cx:pt>
          <cx:pt idx="37200">1.3481666666666665</cx:pt>
          <cx:pt idx="37201">0</cx:pt>
          <cx:pt idx="37202">0.24566666666666667</cx:pt>
          <cx:pt idx="37203">0.2515</cx:pt>
          <cx:pt idx="37204">0.41050000000000003</cx:pt>
          <cx:pt idx="37205">0.27750000000000002</cx:pt>
          <cx:pt idx="37206">0.065500000000000003</cx:pt>
          <cx:pt idx="37207">0.097500000000000003</cx:pt>
          <cx:pt idx="37208">2.1511999999999998</cx:pt>
          <cx:pt idx="37209">0.16845000000000002</cx:pt>
          <cx:pt idx="37210">0.36225333333333332</cx:pt>
          <cx:pt idx="37211">0.18783666666666665</cx:pt>
          <cx:pt idx="37212">0.59608000000000005</cx:pt>
          <cx:pt idx="37213">0.43964000000000003</cx:pt>
          <cx:pt idx="37214">0.34290333333333339</cx:pt>
          <cx:pt idx="37215">0.05403666666666667</cx:pt>
          <cx:pt idx="37216">2.1175000000000002</cx:pt>
          <cx:pt idx="37217">0.25700000000000001</cx:pt>
          <cx:pt idx="37218">0.69674999999999998</cx:pt>
          <cx:pt idx="37219">0</cx:pt>
          <cx:pt idx="37220">0.33024999999999999</cx:pt>
          <cx:pt idx="37221">0.41825000000000001</cx:pt>
          <cx:pt idx="37222">0.36099999999999999</cx:pt>
          <cx:pt idx="37223">0.05425</cx:pt>
          <cx:pt idx="37224">2.9753333333333334</cx:pt>
          <cx:pt idx="37225">0.46700000000000003</cx:pt>
          <cx:pt idx="37226">0.85533333333333339</cx:pt>
          <cx:pt idx="37227">0.089999999999999997</cx:pt>
          <cx:pt idx="37228">0.71766666666666667</cx:pt>
          <cx:pt idx="37229">0.38266666666666665</cx:pt>
          <cx:pt idx="37230">0.32833333333333331</cx:pt>
          <cx:pt idx="37231">0.13433333333333333</cx:pt>
          <cx:pt idx="37232">1.3309999999999997</cx:pt>
          <cx:pt idx="37233">0.35433333333333333</cx:pt>
          <cx:pt idx="37234">0.44900000000000001</cx:pt>
          <cx:pt idx="37235">0.154</cx:pt>
          <cx:pt idx="37236">0.16333333333333336</cx:pt>
          <cx:pt idx="37237">0.16800000000000001</cx:pt>
          <cx:pt idx="37238">0.031333333333333331</cx:pt>
          <cx:pt idx="37239">0.010999999999999999</cx:pt>
          <cx:pt idx="37240">3.2220000000000004</cx:pt>
          <cx:pt idx="37241">0.217</cx:pt>
          <cx:pt idx="37242">0.52333333333333332</cx:pt>
          <cx:pt idx="37243">0.008333333333333335</cx:pt>
          <cx:pt idx="37244">0.21033333333333334</cx:pt>
          <cx:pt idx="37245">2.125</cx:pt>
          <cx:pt idx="37246">0.059999999999999998</cx:pt>
          <cx:pt idx="37247">0.078</cx:pt>
          <cx:pt idx="37248">3.4188333333333341</cx:pt>
          <cx:pt idx="37249">0.21483333333333335</cx:pt>
          <cx:pt idx="37250">1.4835</cx:pt>
          <cx:pt idx="37251">0.13866666666666666</cx:pt>
          <cx:pt idx="37252">0.3716666666666667</cx:pt>
          <cx:pt idx="37253">1.0856666666666666</cx:pt>
          <cx:pt idx="37254">0.059999999999999998</cx:pt>
          <cx:pt idx="37255">0.064500000000000002</cx:pt>
          <cx:pt idx="37256">2.1363333333333334</cx:pt>
          <cx:pt idx="37257">0.26966666666666667</cx:pt>
          <cx:pt idx="37258">1.2903333333333336</cx:pt>
          <cx:pt idx="37259">0.078333333333333324</cx:pt>
          <cx:pt idx="37260">0.10566666666666667</cx:pt>
          <cx:pt idx="37261">0.097666666666666666</cx:pt>
          <cx:pt idx="37262">0.16566666666666666</cx:pt>
          <cx:pt idx="37263">0.129</cx:pt>
          <cx:pt idx="37264">1.5558333333333332</cx:pt>
          <cx:pt idx="37265">0.16800000000000001</cx:pt>
          <cx:pt idx="37266">0.097500000000000003</cx:pt>
          <cx:pt idx="37267">0.070333333333333331</cx:pt>
          <cx:pt idx="37268">0.22983333333333333</cx:pt>
          <cx:pt idx="37269">0.77900000000000003</cx:pt>
          <cx:pt idx="37270">0.1295</cx:pt>
          <cx:pt idx="37271">0.081666666666666679</cx:pt>
          <cx:pt idx="37272">3.4969999999999999</cx:pt>
          <cx:pt idx="37273">0.34633333333333333</cx:pt>
          <cx:pt idx="37274">0.84399999999999997</cx:pt>
          <cx:pt idx="37275">0.68866666666666665</cx:pt>
          <cx:pt idx="37276">0.18933333333333335</cx:pt>
          <cx:pt idx="37277">1.0503333333333333</cx:pt>
          <cx:pt idx="37278">0.188</cx:pt>
          <cx:pt idx="37279">0.19033333333333333</cx:pt>
          <cx:pt idx="37280">3.7105000000000001</cx:pt>
          <cx:pt idx="37281">0.1925</cx:pt>
          <cx:pt idx="37282">0.028500000000000001</cx:pt>
          <cx:pt idx="37283">0.00175</cx:pt>
          <cx:pt idx="37284">0.057750000000000003</cx:pt>
          <cx:pt idx="37285">3.2745000000000002</cx:pt>
          <cx:pt idx="37286">0.074249999999999997</cx:pt>
          <cx:pt idx="37287">0.081250000000000003</cx:pt>
          <cx:pt idx="37288">1.0421666666666667</cx:pt>
          <cx:pt idx="37289">0.24666666666666667</cx:pt>
          <cx:pt idx="37290">0.23350000000000001</cx:pt>
          <cx:pt idx="37291">0.0073333333333333332</cx:pt>
          <cx:pt idx="37292">0.29533333333333334</cx:pt>
          <cx:pt idx="37293">0.2185</cx:pt>
          <cx:pt idx="37294">0.027666666666666669</cx:pt>
          <cx:pt idx="37295">0.013166666666666667</cx:pt>
          <cx:pt idx="37296">1.0885</cx:pt>
          <cx:pt idx="37297">0</cx:pt>
          <cx:pt idx="37298">0.29749999999999999</cx:pt>
          <cx:pt idx="37299">0.28766666666666668</cx:pt>
          <cx:pt idx="37300">0.24566666666666667</cx:pt>
          <cx:pt idx="37301">0.15333333333333335</cx:pt>
          <cx:pt idx="37302">0.043166666666666666</cx:pt>
          <cx:pt idx="37303">0.061166666666666668</cx:pt>
          <cx:pt idx="37304">1.1065</cx:pt>
          <cx:pt idx="37305">0.16325000000000001</cx:pt>
          <cx:pt idx="37306">0.10200000000000001</cx:pt>
          <cx:pt idx="37307">0.087000000000000008</cx:pt>
          <cx:pt idx="37308">0.34225</cx:pt>
          <cx:pt idx="37309">0.19</cx:pt>
          <cx:pt idx="37310">0.088999999999999996</cx:pt>
          <cx:pt idx="37311">0.13300000000000001</cx:pt>
          <cx:pt idx="37312">4.1252500000000003</cx:pt>
          <cx:pt idx="37313">0.33224999999999999</cx:pt>
          <cx:pt idx="37314">2.738</cx:pt>
          <cx:pt idx="37315">0.0087500000000000008</cx:pt>
          <cx:pt idx="37316">0.47275</cx:pt>
          <cx:pt idx="37317">0.26624999999999999</cx:pt>
          <cx:pt idx="37318">0.28100000000000003</cx:pt>
          <cx:pt idx="37319">0.026249999999999999</cx:pt>
          <cx:pt idx="37320">2.7856666666666667</cx:pt>
          <cx:pt idx="37321">0.42133333333333334</cx:pt>
          <cx:pt idx="37322">1</cx:pt>
          <cx:pt idx="37323">0.095000000000000001</cx:pt>
          <cx:pt idx="37324">0.56700000000000006</cx:pt>
          <cx:pt idx="37325">0.25433333333333336</cx:pt>
          <cx:pt idx="37326">0.32700000000000001</cx:pt>
          <cx:pt idx="37327">0.121</cx:pt>
          <cx:pt idx="37328">1.1133333333333333</cx:pt>
          <cx:pt idx="37329">0.35799999999999998</cx:pt>
          <cx:pt idx="37330">0.28933333333333339</cx:pt>
          <cx:pt idx="37331">0.12966666666666665</cx:pt>
          <cx:pt idx="37332">0.13566666666666666</cx:pt>
          <cx:pt idx="37333">0.127</cx:pt>
          <cx:pt idx="37334">0.050333333333333334</cx:pt>
          <cx:pt idx="37335">0.023333333333333331</cx:pt>
          <cx:pt idx="37336">4.5570000000000004</cx:pt>
          <cx:pt idx="37337">0.36399999999999999</cx:pt>
          <cx:pt idx="37338">0.4906666666666667</cx:pt>
          <cx:pt idx="37339">0</cx:pt>
          <cx:pt idx="37340">0.36533333333333334</cx:pt>
          <cx:pt idx="37341">3.1176666666666666</cx:pt>
          <cx:pt idx="37342">0.126</cx:pt>
          <cx:pt idx="37343">0.093333333333333324</cx:pt>
          <cx:pt idx="37344">2.5121666666666669</cx:pt>
          <cx:pt idx="37345">0.23250000000000001</cx:pt>
          <cx:pt idx="37346">0.53483333333333338</cx:pt>
          <cx:pt idx="37347">0.15566666666666665</cx:pt>
          <cx:pt idx="37348">0.21966666666666665</cx:pt>
          <cx:pt idx="37349">1.2364999999999999</cx:pt>
          <cx:pt idx="37350">0.092666666666666675</cx:pt>
          <cx:pt idx="37351">0.040333333333333339</cx:pt>
          <cx:pt idx="37352">1.1970000000000001</cx:pt>
          <cx:pt idx="37353">0.22566666666666665</cx:pt>
          <cx:pt idx="37354">0.44966666666666666</cx:pt>
          <cx:pt idx="37355">0.01666666666666667</cx:pt>
          <cx:pt idx="37356">0.248</cx:pt>
          <cx:pt idx="37357">0.10100000000000001</cx:pt>
          <cx:pt idx="37358">0.095000000000000001</cx:pt>
          <cx:pt idx="37359">0.060999999999999999</cx:pt>
          <cx:pt idx="37360">1.5013333333333332</cx:pt>
          <cx:pt idx="37361">0.21233333333333335</cx:pt>
          <cx:pt idx="37362">0.4316666666666667</cx:pt>
          <cx:pt idx="37363">0.02</cx:pt>
          <cx:pt idx="37364">0.10183333333333333</cx:pt>
          <cx:pt idx="37365">0.53566666666666674</cx:pt>
          <cx:pt idx="37366">0.17633333333333334</cx:pt>
          <cx:pt idx="37367">0.0235</cx:pt>
          <cx:pt idx="37368">2.8439999999999994</cx:pt>
          <cx:pt idx="37369">0.28300000000000003</cx:pt>
          <cx:pt idx="37370">0.45500000000000002</cx:pt>
          <cx:pt idx="37371">0.6366666666666666</cx:pt>
          <cx:pt idx="37372">0.089666666666666672</cx:pt>
          <cx:pt idx="37373">0.8866666666666666</cx:pt>
          <cx:pt idx="37374">0.30166666666666669</cx:pt>
          <cx:pt idx="37375">0.19133333333333336</cx:pt>
          <cx:pt idx="37376">3.5587499999999999</cx:pt>
          <cx:pt idx="37377">0.21274999999999999</cx:pt>
          <cx:pt idx="37378">0.14449999999999999</cx:pt>
          <cx:pt idx="37379">0</cx:pt>
          <cx:pt idx="37380">0.013000000000000001</cx:pt>
          <cx:pt idx="37381">2.91425</cx:pt>
          <cx:pt idx="37382">0.1125</cx:pt>
          <cx:pt idx="37383">0.16175</cx:pt>
          <cx:pt idx="37384">1.8314383333333335</cx:pt>
          <cx:pt idx="37385">0.26801999999999998</cx:pt>
          <cx:pt idx="37386">0.31872166666666668</cx:pt>
          <cx:pt idx="37387">0.66462833333333338</cx:pt>
          <cx:pt idx="37388">0.266185</cx:pt>
          <cx:pt idx="37389">0.17362</cx:pt>
          <cx:pt idx="37390">0.033689999999999998</cx:pt>
          <cx:pt idx="37391">0.10657333333333333</cx:pt>
          <cx:pt idx="37392">1.7023333333333333</cx:pt>
          <cx:pt idx="37393">0</cx:pt>
          <cx:pt idx="37394">0.56883333333333341</cx:pt>
          <cx:pt idx="37395">0.32450000000000001</cx:pt>
          <cx:pt idx="37396">0.46233333333333332</cx:pt>
          <cx:pt idx="37397">0.22066666666666665</cx:pt>
          <cx:pt idx="37398">0.053499999999999999</cx:pt>
          <cx:pt idx="37399">0.072499999999999995</cx:pt>
          <cx:pt idx="37400">2.4244624999999997</cx:pt>
          <cx:pt idx="37401">0.20063999999999999</cx:pt>
          <cx:pt idx="37402">0.93489750000000005</cx:pt>
          <cx:pt idx="37403">0.23269000000000001</cx:pt>
          <cx:pt idx="37404">0.28294750000000002</cx:pt>
          <cx:pt idx="37405">0.31997249999999999</cx:pt>
          <cx:pt idx="37406">0.24567</cx:pt>
          <cx:pt idx="37407">0.20764500000000002</cx:pt>
          <cx:pt idx="37408">2.4242500000000002</cx:pt>
          <cx:pt idx="37409">0.33474999999999999</cx:pt>
          <cx:pt idx="37410">1.0342500000000001</cx:pt>
          <cx:pt idx="37411">0.048250000000000001</cx:pt>
          <cx:pt idx="37412">0.40875</cx:pt>
          <cx:pt idx="37413">0.29875000000000002</cx:pt>
          <cx:pt idx="37414">0.28250000000000003</cx:pt>
          <cx:pt idx="37415">0.017000000000000001</cx:pt>
          <cx:pt idx="37416">2.7073333333333331</cx:pt>
          <cx:pt idx="37417">0.4946666666666667</cx:pt>
          <cx:pt idx="37418">0.86933333333333351</cx:pt>
          <cx:pt idx="37419">0.058333333333333327</cx:pt>
          <cx:pt idx="37420">0.627</cx:pt>
          <cx:pt idx="37421">0.24633333333333335</cx:pt>
          <cx:pt idx="37422">0.28000000000000003</cx:pt>
          <cx:pt idx="37423">0.13166666666666665</cx:pt>
          <cx:pt idx="37424">2.6280000000000001</cx:pt>
          <cx:pt idx="37425">0.83599999999999997</cx:pt>
          <cx:pt idx="37426">0.17899999999999999</cx:pt>
          <cx:pt idx="37427">0.248</cx:pt>
          <cx:pt idx="37428">0.748</cx:pt>
          <cx:pt idx="37429">0.42899999999999999</cx:pt>
          <cx:pt idx="37430">0.157</cx:pt>
          <cx:pt idx="37431">0.031</cx:pt>
          <cx:pt idx="37432">3.4250000000000003</cx:pt>
          <cx:pt idx="37433">0.26700000000000002</cx:pt>
          <cx:pt idx="37434">0.50766666666666671</cx:pt>
          <cx:pt idx="37435">0</cx:pt>
          <cx:pt idx="37436">0.22633333333333336</cx:pt>
          <cx:pt idx="37437">2.3119999999999998</cx:pt>
          <cx:pt idx="37438">0.091999999999999998</cx:pt>
          <cx:pt idx="37439">0.02</cx:pt>
          <cx:pt idx="37440">2.2805</cx:pt>
          <cx:pt idx="37441">0.29299999999999998</cx:pt>
          <cx:pt idx="37442">0.67449999999999999</cx:pt>
          <cx:pt idx="37443">0.16450000000000001</cx:pt>
          <cx:pt idx="37444">0.18533333333333335</cx:pt>
          <cx:pt idx="37445">0.87583333333333335</cx:pt>
          <cx:pt idx="37446">0.034666666666666665</cx:pt>
          <cx:pt idx="37447">0.052666666666666667</cx:pt>
          <cx:pt idx="37448">0.82500000000000007</cx:pt>
          <cx:pt idx="37449">0.23133333333333334</cx:pt>
          <cx:pt idx="37450">0.17266666666666666</cx:pt>
          <cx:pt idx="37451">0.025000000000000001</cx:pt>
          <cx:pt idx="37452">0.23766666666666666</cx:pt>
          <cx:pt idx="37453">0.033333333333333326</cx:pt>
          <cx:pt idx="37454">0.091666666666666674</cx:pt>
          <cx:pt idx="37455">0.03333333333333334</cx:pt>
          <cx:pt idx="37456">1.9641666666666671</cx:pt>
          <cx:pt idx="37457">0.22766666666666666</cx:pt>
          <cx:pt idx="37458">0.72083333333333344</cx:pt>
          <cx:pt idx="37459">0.021000000000000001</cx:pt>
          <cx:pt idx="37460">0.14966666666666667</cx:pt>
          <cx:pt idx="37461">0.56766666666666676</cx:pt>
          <cx:pt idx="37462">0.19033333333333335</cx:pt>
          <cx:pt idx="37463">0.087000000000000008</cx:pt>
          <cx:pt idx="37464">3.9039999999999995</cx:pt>
          <cx:pt idx="37465">0.41066666666666668</cx:pt>
          <cx:pt idx="37466">0.91633333333333322</cx:pt>
          <cx:pt idx="37467">0.77000000000000002</cx:pt>
          <cx:pt idx="37468">0.13966666666666666</cx:pt>
          <cx:pt idx="37469">1.3773333333333333</cx:pt>
          <cx:pt idx="37470">0.17699999999999999</cx:pt>
          <cx:pt idx="37471">0.113</cx:pt>
          <cx:pt idx="37472">4.2145000000000001</cx:pt>
          <cx:pt idx="37473">0.25950000000000001</cx:pt>
          <cx:pt idx="37474">0.28125</cx:pt>
          <cx:pt idx="37475">0</cx:pt>
          <cx:pt idx="37476">0.15475</cx:pt>
          <cx:pt idx="37477">3.2755000000000001</cx:pt>
          <cx:pt idx="37478">0.11775000000000001</cx:pt>
          <cx:pt idx="37479">0.12575</cx:pt>
          <cx:pt idx="37480">2.3663333333333334</cx:pt>
          <cx:pt idx="37481">0.3123333333333333</cx:pt>
          <cx:pt idx="37482">0.77783333333333327</cx:pt>
          <cx:pt idx="37483">0.52933333333333343</cx:pt>
          <cx:pt idx="37484">0.47533333333333333</cx:pt>
          <cx:pt idx="37485">0.18983333333333333</cx:pt>
          <cx:pt idx="37486">0.039666666666666663</cx:pt>
          <cx:pt idx="37487">0.042000000000000003</cx:pt>
          <cx:pt idx="37488">1.9283333333333337</cx:pt>
          <cx:pt idx="37489">0</cx:pt>
          <cx:pt idx="37490">0.7991666666666668</cx:pt>
          <cx:pt idx="37491">0.29016666666666668</cx:pt>
          <cx:pt idx="37492">0.54233333333333333</cx:pt>
          <cx:pt idx="37493">0.18149999999999999</cx:pt>
          <cx:pt idx="37494">0.079666666666666677</cx:pt>
          <cx:pt idx="37495">0.035500000000000004</cx:pt>
          <cx:pt idx="37496">2.0815000000000001</cx:pt>
          <cx:pt idx="37497">0.1925</cx:pt>
          <cx:pt idx="37498">0.86750000000000005</cx:pt>
          <cx:pt idx="37499">0.095000000000000001</cx:pt>
          <cx:pt idx="37500">0.316</cx:pt>
          <cx:pt idx="37501">0.32900000000000001</cx:pt>
          <cx:pt idx="37502">0.21049999999999999</cx:pt>
          <cx:pt idx="37503">0.071000000000000008</cx:pt>
          <cx:pt idx="37504">1.5900000000000001</cx:pt>
          <cx:pt idx="37505">0.27700000000000002</cx:pt>
          <cx:pt idx="37506">0.41450000000000004</cx:pt>
          <cx:pt idx="37507">0.036000000000000004</cx:pt>
          <cx:pt idx="37508">0.24525</cx:pt>
          <cx:pt idx="37509">0.27174999999999999</cx:pt>
          <cx:pt idx="37510">0.28425</cx:pt>
          <cx:pt idx="37511">0.061249999999999999</cx:pt>
          <cx:pt idx="37512">3.3260000000000001</cx:pt>
          <cx:pt idx="37513">0.46966666666666668</cx:pt>
          <cx:pt idx="37514">1.3969999999999998</cx:pt>
          <cx:pt idx="37515">0.084333333333333343</cx:pt>
          <cx:pt idx="37516">0.82100000000000006</cx:pt>
          <cx:pt idx="37517">0.19600000000000001</cx:pt>
          <cx:pt idx="37518">0.23933333333333334</cx:pt>
          <cx:pt idx="37519">0.11866666666666667</cx:pt>
          <cx:pt idx="37520">3.4580000000000002</cx:pt>
          <cx:pt idx="37521">0.89400000000000002</cx:pt>
          <cx:pt idx="37522">1.075</cx:pt>
          <cx:pt idx="37523">0.25</cx:pt>
          <cx:pt idx="37524">0.68100000000000005</cx:pt>
          <cx:pt idx="37525">0.46500000000000002</cx:pt>
          <cx:pt idx="37526">0.044999999999999998</cx:pt>
          <cx:pt idx="37527">0.048000000000000001</cx:pt>
          <cx:pt idx="37528">2.8026666666666671</cx:pt>
          <cx:pt idx="37529">0.25533333333333336</cx:pt>
          <cx:pt idx="37530">0.57133333333333336</cx:pt>
          <cx:pt idx="37531">0</cx:pt>
          <cx:pt idx="37532">0.20433333333333334</cx:pt>
          <cx:pt idx="37533">1.694</cx:pt>
          <cx:pt idx="37534">0.013000000000000001</cx:pt>
          <cx:pt idx="37535">0.064666666666666678</cx:pt>
          <cx:pt idx="37536">1.9175</cx:pt>
          <cx:pt idx="37537">0.25983333333333331</cx:pt>
          <cx:pt idx="37538">0.39166666666666666</cx:pt>
          <cx:pt idx="37539">0.15233333333333335</cx:pt>
          <cx:pt idx="37540">0.18716666666666665</cx:pt>
          <cx:pt idx="37541">0.81016666666666681</cx:pt>
          <cx:pt idx="37542">0.067000000000000004</cx:pt>
          <cx:pt idx="37543">0.04933333333333334</cx:pt>
          <cx:pt idx="37544">2.1419999999999999</cx:pt>
          <cx:pt idx="37545">0.24299999999999999</cx:pt>
          <cx:pt idx="37546">1.2686666666666666</cx:pt>
          <cx:pt idx="37547">0.027333333333333331</cx:pt>
          <cx:pt idx="37548">0.22733333333333336</cx:pt>
          <cx:pt idx="37549">0.096666666666666665</cx:pt>
          <cx:pt idx="37550">0.20833333333333334</cx:pt>
          <cx:pt idx="37551">0.070666666666666669</cx:pt>
          <cx:pt idx="37552">1.4266666666666665</cx:pt>
          <cx:pt idx="37553">0.19066666666666665</cx:pt>
          <cx:pt idx="37554">0.44266666666666671</cx:pt>
          <cx:pt idx="37555">0.048333333333333339</cx:pt>
          <cx:pt idx="37556">0.20550000000000002</cx:pt>
          <cx:pt idx="37557">0.35416666666666669</cx:pt>
          <cx:pt idx="37558">0.14000000000000001</cx:pt>
          <cx:pt idx="37559">0.045333333333333337</cx:pt>
          <cx:pt idx="37560">3.8213333333333335</cx:pt>
          <cx:pt idx="37561">0.35533333333333333</cx:pt>
          <cx:pt idx="37562">0.42599999999999999</cx:pt>
          <cx:pt idx="37563">1.2929999999999999</cx:pt>
          <cx:pt idx="37564">0.33600000000000002</cx:pt>
          <cx:pt idx="37565">0.9936666666666667</cx:pt>
          <cx:pt idx="37566">0.23266666666666666</cx:pt>
          <cx:pt idx="37567">0.18466666666666667</cx:pt>
          <cx:pt idx="37568">3.2645</cx:pt>
          <cx:pt idx="37569">0.23375000000000001</cx:pt>
          <cx:pt idx="37570">0.09375</cx:pt>
          <cx:pt idx="37571">0</cx:pt>
          <cx:pt idx="37572">0.059500000000000004</cx:pt>
          <cx:pt idx="37573">2.593</cx:pt>
          <cx:pt idx="37574">0.18225</cx:pt>
          <cx:pt idx="37575">0.10225000000000001</cx:pt>
          <cx:pt idx="37576">1.9791666666666665</cx:pt>
          <cx:pt idx="37577">0.309</cx:pt>
          <cx:pt idx="37578">0.40949999999999998</cx:pt>
          <cx:pt idx="37579">0.66516666666666668</cx:pt>
          <cx:pt idx="37580">0.3735</cx:pt>
          <cx:pt idx="37581">0.13</cx:pt>
          <cx:pt idx="37582">0.037166666666666667</cx:pt>
          <cx:pt idx="37583">0.054833333333333338</cx:pt>
          <cx:pt idx="37584">1.4465000000000003</cx:pt>
          <cx:pt idx="37585">0</cx:pt>
          <cx:pt idx="37586">0.39016666666666672</cx:pt>
          <cx:pt idx="37587">0.28433333333333338</cx:pt>
          <cx:pt idx="37588">0.40966666666666668</cx:pt>
          <cx:pt idx="37589">0.17433333333333334</cx:pt>
          <cx:pt idx="37590">0.12116666666666667</cx:pt>
          <cx:pt idx="37591">0.066833333333333328</cx:pt>
          <cx:pt idx="37592">1.5762499999999999</cx:pt>
          <cx:pt idx="37593">0.19400000000000001</cx:pt>
          <cx:pt idx="37594">0.12975</cx:pt>
          <cx:pt idx="37595">0.14000000000000001</cx:pt>
          <cx:pt idx="37596">0.46150000000000002</cx:pt>
          <cx:pt idx="37597">0.33074999999999999</cx:pt>
          <cx:pt idx="37598">0.25774999999999998</cx:pt>
          <cx:pt idx="37599">0.0625</cx:pt>
          <cx:pt idx="37600">2.3410000000000002</cx:pt>
          <cx:pt idx="37601">0.29475000000000001</cx:pt>
          <cx:pt idx="37602">0.84225000000000005</cx:pt>
          <cx:pt idx="37603">0.048500000000000001</cx:pt>
          <cx:pt idx="37604">0.36749999999999999</cx:pt>
          <cx:pt idx="37605">0.45174999999999998</cx:pt>
          <cx:pt idx="37606">0.30625000000000002</cx:pt>
          <cx:pt idx="37607">0.029999999999999999</cx:pt>
          <cx:pt idx="37608">2.7446666666666664</cx:pt>
          <cx:pt idx="37609">0.48266666666666669</cx:pt>
          <cx:pt idx="37610">0.75333333333333352</cx:pt>
          <cx:pt idx="37611">0.24099999999999999</cx:pt>
          <cx:pt idx="37612">0.55000000000000004</cx:pt>
          <cx:pt idx="37613">0.28600000000000003</cx:pt>
          <cx:pt idx="37614">0.32666666666666672</cx:pt>
          <cx:pt idx="37615">0.105</cx:pt>
          <cx:pt idx="37616">3.2120000000000002</cx:pt>
          <cx:pt idx="37617">1.095</cx:pt>
          <cx:pt idx="37618">0.38</cx:pt>
          <cx:pt idx="37619">0.251</cx:pt>
          <cx:pt idx="37620">0.73599999999999999</cx:pt>
          <cx:pt idx="37621">0.46700000000000003</cx:pt>
          <cx:pt idx="37622">0.14899999999999999</cx:pt>
          <cx:pt idx="37623">0.13400000000000001</cx:pt>
          <cx:pt idx="37624">2.4380000000000002</cx:pt>
          <cx:pt idx="37625">0.33466666666666667</cx:pt>
          <cx:pt idx="37626">0.18666666666666665</cx:pt>
          <cx:pt idx="37627">0.0073333333333333332</cx:pt>
          <cx:pt idx="37628">0.14133333333333334</cx:pt>
          <cx:pt idx="37629">1.5826666666666664</cx:pt>
          <cx:pt idx="37630">0.12666666666666668</cx:pt>
          <cx:pt idx="37631">0.058666666666666666</cx:pt>
          <cx:pt idx="37632">2.3278333333333334</cx:pt>
          <cx:pt idx="37633">0.29199999999999998</cx:pt>
          <cx:pt idx="37634">0.46666666666666667</cx:pt>
          <cx:pt idx="37635">0.13400000000000001</cx:pt>
          <cx:pt idx="37636">0.48383333333333334</cx:pt>
          <cx:pt idx="37637">0.87050000000000005</cx:pt>
          <cx:pt idx="37638">0.042000000000000003</cx:pt>
          <cx:pt idx="37639">0.038833333333333338</cx:pt>
          <cx:pt idx="37640">2.0383333333333331</cx:pt>
          <cx:pt idx="37641">0.27666666666666667</cx:pt>
          <cx:pt idx="37642">0.89100000000000001</cx:pt>
          <cx:pt idx="37643">0.056000000000000001</cx:pt>
          <cx:pt idx="37644">0.26800000000000002</cx:pt>
          <cx:pt idx="37645">0.24566666666666667</cx:pt>
          <cx:pt idx="37646">0.23766666666666666</cx:pt>
          <cx:pt idx="37647">0.063333333333333339</cx:pt>
          <cx:pt idx="37648">1.2956666666666667</cx:pt>
          <cx:pt idx="37649">0.14416666666666667</cx:pt>
          <cx:pt idx="37650">0.28500000000000003</cx:pt>
          <cx:pt idx="37651">0.052999999999999999</cx:pt>
          <cx:pt idx="37652">0.15633333333333335</cx:pt>
          <cx:pt idx="37653">0.37766666666666671</cx:pt>
          <cx:pt idx="37654">0.17916666666666667</cx:pt>
          <cx:pt idx="37655">0.10033333333333333</cx:pt>
          <cx:pt idx="37656">2.9916666666666671</cx:pt>
          <cx:pt idx="37657">0.308</cx:pt>
          <cx:pt idx="37658">0.71266666666666678</cx:pt>
          <cx:pt idx="37659">0.69400000000000006</cx:pt>
          <cx:pt idx="37660">0.18466666666666667</cx:pt>
          <cx:pt idx="37661">0.81366666666666676</cx:pt>
          <cx:pt idx="37662">0.15433333333333335</cx:pt>
          <cx:pt idx="37663">0.12433333333333334</cx:pt>
          <cx:pt idx="37664">2.9870000000000001</cx:pt>
          <cx:pt idx="37665">0.21074999999999999</cx:pt>
          <cx:pt idx="37666">0.15225</cx:pt>
          <cx:pt idx="37667">0</cx:pt>
          <cx:pt idx="37668">0.075249999999999997</cx:pt>
          <cx:pt idx="37669">2.2574999999999998</cx:pt>
          <cx:pt idx="37670">0.17674999999999999</cx:pt>
          <cx:pt idx="37671">0.1145</cx:pt>
          <cx:pt idx="37672">2.0041666666666669</cx:pt>
          <cx:pt idx="37673">0.3036666666666667</cx:pt>
          <cx:pt idx="37674">0.26050000000000001</cx:pt>
          <cx:pt idx="37675">0.65549999999999997</cx:pt>
          <cx:pt idx="37676">0.55516666666666659</cx:pt>
          <cx:pt idx="37677">0.13333333333333336</cx:pt>
          <cx:pt idx="37678">0.06666666666666668</cx:pt>
          <cx:pt idx="37679">0.029333333333333333</cx:pt>
          <cx:pt idx="37680">1.4371666666666667</cx:pt>
          <cx:pt idx="37681">0</cx:pt>
          <cx:pt idx="37682">0.28683333333333338</cx:pt>
          <cx:pt idx="37683">0.47016666666666668</cx:pt>
          <cx:pt idx="37684">0.40383333333333332</cx:pt>
          <cx:pt idx="37685">0.17550000000000002</cx:pt>
          <cx:pt idx="37686">0.082500000000000004</cx:pt>
          <cx:pt idx="37687">0.018333333333333333</cx:pt>
          <cx:pt idx="37688">1.7470000000000001</cx:pt>
          <cx:pt idx="37689">0.1255</cx:pt>
          <cx:pt idx="37690">0.27224999999999999</cx:pt>
          <cx:pt idx="37691">0.30299999999999999</cx:pt>
          <cx:pt idx="37692">0.23775000000000002</cx:pt>
          <cx:pt idx="37693">0.37625000000000003</cx:pt>
          <cx:pt idx="37694">0.23925000000000002</cx:pt>
          <cx:pt idx="37695">0.193</cx:pt>
          <cx:pt idx="37696">2.2172499999999999</cx:pt>
          <cx:pt idx="37697">0.33224999999999999</cx:pt>
          <cx:pt idx="37698">0.65525</cx:pt>
          <cx:pt idx="37699">0.033250000000000002</cx:pt>
          <cx:pt idx="37700">0.4975</cx:pt>
          <cx:pt idx="37701">0.34100000000000003</cx:pt>
          <cx:pt idx="37702">0.33900000000000002</cx:pt>
          <cx:pt idx="37703">0.019</cx:pt>
          <cx:pt idx="37704">3.2673333333333336</cx:pt>
          <cx:pt idx="37705">0.39366666666666672</cx:pt>
          <cx:pt idx="37706">1.2276666666666665</cx:pt>
          <cx:pt idx="37707">0.33066666666666661</cx:pt>
          <cx:pt idx="37708">0.6173333333333334</cx:pt>
          <cx:pt idx="37709">0.23533333333333331</cx:pt>
          <cx:pt idx="37710">0.3116666666666667</cx:pt>
          <cx:pt idx="37711">0.151</cx:pt>
          <cx:pt idx="37712">2.9180000000000001</cx:pt>
          <cx:pt idx="37713">0.86299999999999999</cx:pt>
          <cx:pt idx="37714">0.23500000000000001</cx:pt>
          <cx:pt idx="37715">0.38</cx:pt>
          <cx:pt idx="37716">0.76600000000000001</cx:pt>
          <cx:pt idx="37717">0.46700000000000003</cx:pt>
          <cx:pt idx="37718">0.13700000000000001</cx:pt>
          <cx:pt idx="37719">0.070000000000000007</cx:pt>
          <cx:pt idx="37720">2.6420000000000003</cx:pt>
          <cx:pt idx="37721">0.3133333333333333</cx:pt>
          <cx:pt idx="37722">0.28233333333333333</cx:pt>
          <cx:pt idx="37723">0</cx:pt>
          <cx:pt idx="37724">0.19733333333333336</cx:pt>
          <cx:pt idx="37725">1.7083333333333335</cx:pt>
          <cx:pt idx="37726">0.063333333333333339</cx:pt>
          <cx:pt idx="37727">0.077333333333333323</cx:pt>
          <cx:pt idx="37728">1.7733333333333334</cx:pt>
          <cx:pt idx="37729">0.28733333333333333</cx:pt>
          <cx:pt idx="37730">0.2185</cx:pt>
          <cx:pt idx="37731">0.15166666666666667</cx:pt>
          <cx:pt idx="37732">0.24666666666666667</cx:pt>
          <cx:pt idx="37733">0.70699999999999996</cx:pt>
          <cx:pt idx="37734">0.078333333333333324</cx:pt>
          <cx:pt idx="37735">0.083833333333333329</cx:pt>
          <cx:pt idx="37736">1.0956666666666668</cx:pt>
          <cx:pt idx="37737">0.23400000000000001</cx:pt>
          <cx:pt idx="37738">0.24533333333333332</cx:pt>
          <cx:pt idx="37739">0.021666666666666667</cx:pt>
          <cx:pt idx="37740">0.20400000000000001</cx:pt>
          <cx:pt idx="37741">0.12033333333333335</cx:pt>
          <cx:pt idx="37742">0.21566666666666667</cx:pt>
          <cx:pt idx="37743">0.054666666666666662</cx:pt>
          <cx:pt idx="37744">1.3935</cx:pt>
          <cx:pt idx="37745">0.16033333333333336</cx:pt>
          <cx:pt idx="37746">0.29033333333333333</cx:pt>
          <cx:pt idx="37747">0.074166666666666672</cx:pt>
          <cx:pt idx="37748">0.23516666666666666</cx:pt>
          <cx:pt idx="37749">0.38216666666666665</cx:pt>
          <cx:pt idx="37750">0.15916666666666665</cx:pt>
          <cx:pt idx="37751">0.092166666666666675</cx:pt>
          <cx:pt idx="37752">2.5933333333333328</cx:pt>
          <cx:pt idx="37753">0.3076666666666667</cx:pt>
          <cx:pt idx="37754">0.45666666666666672</cx:pt>
          <cx:pt idx="37755">0.65966666666666662</cx:pt>
          <cx:pt idx="37756">0.091666666666666674</cx:pt>
          <cx:pt idx="37757">0.73299999999999998</cx:pt>
          <cx:pt idx="37758">0.22666666666666666</cx:pt>
          <cx:pt idx="37759">0.11800000000000001</cx:pt>
          <cx:pt idx="37760">3.6655000000000002</cx:pt>
          <cx:pt idx="37761">0.20675000000000002</cx:pt>
          <cx:pt idx="37762">0.15325</cx:pt>
          <cx:pt idx="37763">0</cx:pt>
          <cx:pt idx="37764">0.12625</cx:pt>
          <cx:pt idx="37765">2.7805</cx:pt>
          <cx:pt idx="37766">0.26400000000000001</cx:pt>
          <cx:pt idx="37767">0.13475000000000001</cx:pt>
          <cx:pt idx="37768">1.7718333333333336</cx:pt>
          <cx:pt idx="37769">0.3155</cx:pt>
          <cx:pt idx="37770">0.24683333333333332</cx:pt>
          <cx:pt idx="37771">0.66016666666666668</cx:pt>
          <cx:pt idx="37772">0.39266666666666672</cx:pt>
          <cx:pt idx="37773">0.089666666666666658</cx:pt>
          <cx:pt idx="37774">0.04883333333333334</cx:pt>
          <cx:pt idx="37775">0.018166666666666668</cx:pt>
          <cx:pt idx="37776">1.8063333333333333</cx:pt>
          <cx:pt idx="37777">0</cx:pt>
          <cx:pt idx="37778">0.53849999999999998</cx:pt>
          <cx:pt idx="37779">0.53183333333333327</cx:pt>
          <cx:pt idx="37780">0.4398333333333333</cx:pt>
          <cx:pt idx="37781">0.221</cx:pt>
          <cx:pt idx="37782">0.053333333333333337</cx:pt>
          <cx:pt idx="37783">0.021833333333333333</cx:pt>
          <cx:pt idx="37784">1.47275</cx:pt>
          <cx:pt idx="37785">0.1135</cx:pt>
          <cx:pt idx="37786">0.14125000000000001</cx:pt>
          <cx:pt idx="37787">0.46625</cx:pt>
          <cx:pt idx="37788">0.24725</cx:pt>
          <cx:pt idx="37789">0.34150000000000003</cx:pt>
          <cx:pt idx="37790">0.1275</cx:pt>
          <cx:pt idx="37791">0.035500000000000004</cx:pt>
          <cx:pt idx="37792">2.2672824999999999</cx:pt>
          <cx:pt idx="37793">0.30746249999999997</cx:pt>
          <cx:pt idx="37794">0.64894999999999992</cx:pt>
          <cx:pt idx="37795">0.099280000000000007</cx:pt>
          <cx:pt idx="37796">0.31922250000000002</cx:pt>
          <cx:pt idx="37797">0.45981749999999999</cx:pt>
          <cx:pt idx="37798">0.38276500000000002</cx:pt>
          <cx:pt idx="37799">0.049784999999999996</cx:pt>
          <cx:pt idx="37800">2.907</cx:pt>
          <cx:pt idx="37801">0.39533333333333331</cx:pt>
          <cx:pt idx="37802">0.78800000000000003</cx:pt>
          <cx:pt idx="37803">0.14300000000000002</cx:pt>
          <cx:pt idx="37804">0.66066666666666662</cx:pt>
          <cx:pt idx="37805">0.22166666666666665</cx:pt>
          <cx:pt idx="37806">0.30199999999999999</cx:pt>
          <cx:pt idx="37807">0.39633333333333337</cx:pt>
          <cx:pt idx="37808">1.6505000000000001</cx:pt>
          <cx:pt idx="37809">0.55149999999999999</cx:pt>
          <cx:pt idx="37810">0.17550000000000002</cx:pt>
          <cx:pt idx="37811">0.13400000000000001</cx:pt>
          <cx:pt idx="37812">0.38450000000000001</cx:pt>
          <cx:pt idx="37813">0.24299999999999999</cx:pt>
          <cx:pt idx="37814">0.11600000000000001</cx:pt>
          <cx:pt idx="37815">0.045999999999999999</cx:pt>
          <cx:pt idx="37816">4.5886666666666667</cx:pt>
          <cx:pt idx="37817">0.28000000000000003</cx:pt>
          <cx:pt idx="37818">0.68433333333333335</cx:pt>
          <cx:pt idx="37819">0</cx:pt>
          <cx:pt idx="37820">0.16500000000000001</cx:pt>
          <cx:pt idx="37821">3.109</cx:pt>
          <cx:pt idx="37822">0.10266666666666667</cx:pt>
          <cx:pt idx="37823">0.24766666666666667</cx:pt>
          <cx:pt idx="37824">2.3079999999999998</cx:pt>
          <cx:pt idx="37825">0.24633333333333335</cx:pt>
          <cx:pt idx="37826">0.57650000000000001</cx:pt>
          <cx:pt idx="37827">0.097000000000000003</cx:pt>
          <cx:pt idx="37828">0.27916666666666667</cx:pt>
          <cx:pt idx="37829">0.93866666666666676</cx:pt>
          <cx:pt idx="37830">0.0935</cx:pt>
          <cx:pt idx="37831">0.076833333333333337</cx:pt>
          <cx:pt idx="37832">0.60650000000000004</cx:pt>
          <cx:pt idx="37833">0.16450000000000001</cx:pt>
          <cx:pt idx="37834">0.069250000000000006</cx:pt>
          <cx:pt idx="37835">0.055750000000000001</cx:pt>
          <cx:pt idx="37836">0.14774999999999999</cx:pt>
          <cx:pt idx="37837">0.02775</cx:pt>
          <cx:pt idx="37838">0.10275000000000001</cx:pt>
          <cx:pt idx="37839">0.03875</cx:pt>
          <cx:pt idx="37840">1.2036666666666664</cx:pt>
          <cx:pt idx="37841">0.14716666666666667</cx:pt>
          <cx:pt idx="37842">0.20183333333333331</cx:pt>
          <cx:pt idx="37843">0.074333333333333335</cx:pt>
          <cx:pt idx="37844">0.14866666666666667</cx:pt>
          <cx:pt idx="37845">0.38200000000000001</cx:pt>
          <cx:pt idx="37846">0.19383333333333336</cx:pt>
          <cx:pt idx="37847">0.055833333333333339</cx:pt>
          <cx:pt idx="37848">2.4776666666666669</cx:pt>
          <cx:pt idx="37849">0.33800000000000002</cx:pt>
          <cx:pt idx="37850">0.33599999999999997</cx:pt>
          <cx:pt idx="37851">0.38933333333333336</cx:pt>
          <cx:pt idx="37852">0.039666666666666663</cx:pt>
          <cx:pt idx="37853">0.92400000000000004</cx:pt>
          <cx:pt idx="37854">0.29733333333333334</cx:pt>
          <cx:pt idx="37855">0.15333333333333335</cx:pt>
          <cx:pt idx="37856">3.4595000000000002</cx:pt>
          <cx:pt idx="37857">0.24625</cx:pt>
          <cx:pt idx="37858">0.032500000000000001</cx:pt>
          <cx:pt idx="37859">0</cx:pt>
          <cx:pt idx="37860">0.1875</cx:pt>
          <cx:pt idx="37861">2.63225</cx:pt>
          <cx:pt idx="37862">0.25375000000000003</cx:pt>
          <cx:pt idx="37863">0.10725</cx:pt>
          <cx:pt idx="37864">1.6073333333333333</cx:pt>
          <cx:pt idx="37865">0.30233333333333334</cx:pt>
          <cx:pt idx="37866">0.25766666666666671</cx:pt>
          <cx:pt idx="37867">0.64516666666666667</cx:pt>
          <cx:pt idx="37868">0.29533333333333334</cx:pt>
          <cx:pt idx="37869">0.0625</cx:pt>
          <cx:pt idx="37870">0.026000000000000002</cx:pt>
          <cx:pt idx="37871">0.018333333333333333</cx:pt>
          <cx:pt idx="37872">1.3068333333333333</cx:pt>
          <cx:pt idx="37873">0</cx:pt>
          <cx:pt idx="37874">0.26150000000000001</cx:pt>
          <cx:pt idx="37875">0.47900000000000004</cx:pt>
          <cx:pt idx="37876">0.28150000000000003</cx:pt>
          <cx:pt idx="37877">0.16116666666666665</cx:pt>
          <cx:pt idx="37878">0.10133333333333333</cx:pt>
          <cx:pt idx="37879">0.022333333333333334</cx:pt>
          <cx:pt idx="37880">1.8382499999999999</cx:pt>
          <cx:pt idx="37881">0.18675</cx:pt>
          <cx:pt idx="37882">0.65649999999999997</cx:pt>
          <cx:pt idx="37883">0.27350000000000002</cx:pt>
          <cx:pt idx="37884">0.23675000000000002</cx:pt>
          <cx:pt idx="37885">0.31425000000000003</cx:pt>
          <cx:pt idx="37886">0.13150000000000001</cx:pt>
          <cx:pt idx="37887">0.039</cx:pt>
          <cx:pt idx="37888">2.6892499999999999</cx:pt>
          <cx:pt idx="37889">0.29975000000000002</cx:pt>
          <cx:pt idx="37890">1.1737500000000001</cx:pt>
          <cx:pt idx="37891">0.10400000000000001</cx:pt>
          <cx:pt idx="37892">0.43275000000000002</cx:pt>
          <cx:pt idx="37893">0.30449999999999999</cx:pt>
          <cx:pt idx="37894">0.36325000000000002</cx:pt>
          <cx:pt idx="37895">0.01125</cx:pt>
          <cx:pt idx="37896">3.325333333333333</cx:pt>
          <cx:pt idx="37897">0.4286666666666667</cx:pt>
          <cx:pt idx="37898">1.1833333333333336</cx:pt>
          <cx:pt idx="37899">0.25566666666666671</cx:pt>
          <cx:pt idx="37900">0.64833333333333343</cx:pt>
          <cx:pt idx="37901">0.33866666666666667</cx:pt>
          <cx:pt idx="37902">0.35466666666666669</cx:pt>
          <cx:pt idx="37903">0.11600000000000001</cx:pt>
          <cx:pt idx="37904">1.151</cx:pt>
          <cx:pt idx="37905">0.4385</cx:pt>
          <cx:pt idx="37906">0.043500000000000004</cx:pt>
          <cx:pt idx="37907">0.13350000000000001</cx:pt>
          <cx:pt idx="37908">0.27900000000000003</cx:pt>
          <cx:pt idx="37909">0.105</cx:pt>
          <cx:pt idx="37910">0.083000000000000004</cx:pt>
          <cx:pt idx="37911">0.068500000000000005</cx:pt>
          <cx:pt idx="37912">3.7320000000000007</cx:pt>
          <cx:pt idx="37913">0.33833333333333332</cx:pt>
          <cx:pt idx="37914">0.371</cx:pt>
          <cx:pt idx="37915">0</cx:pt>
          <cx:pt idx="37916">0.14999999999999999</cx:pt>
          <cx:pt idx="37917">2.5773333333333337</cx:pt>
          <cx:pt idx="37918">0.15033333333333335</cx:pt>
          <cx:pt idx="37919">0.14499999999999999</cx:pt>
          <cx:pt idx="37920">2.4621666666666666</cx:pt>
          <cx:pt idx="37921">0.26583333333333331</cx:pt>
          <cx:pt idx="37922">0.29799999999999999</cx:pt>
          <cx:pt idx="37923">0.20566666666666666</cx:pt>
          <cx:pt idx="37924">0.25566666666666665</cx:pt>
          <cx:pt idx="37925">1.3340000000000001</cx:pt>
          <cx:pt idx="37926">0.059000000000000004</cx:pt>
          <cx:pt idx="37927">0.043999999999999997</cx:pt>
          <cx:pt idx="37928">2.0217499999999999</cx:pt>
          <cx:pt idx="37929">0.24825</cx:pt>
          <cx:pt idx="37930">1.1407499999999999</cx:pt>
          <cx:pt idx="37931">0.037999999999999999</cx:pt>
          <cx:pt idx="37932">0.17175000000000001</cx:pt>
          <cx:pt idx="37933">0.13900000000000001</cx:pt>
          <cx:pt idx="37934">0.24224999999999999</cx:pt>
          <cx:pt idx="37935">0.041750000000000002</cx:pt>
          <cx:pt idx="37936">1.4628333333333332</cx:pt>
          <cx:pt idx="37937">0.17066666666666666</cx:pt>
          <cx:pt idx="37938">0.33800000000000002</cx:pt>
          <cx:pt idx="37939">0.082500000000000004</cx:pt>
          <cx:pt idx="37940">0.10400000000000001</cx:pt>
          <cx:pt idx="37941">0.47966666666666669</cx:pt>
          <cx:pt idx="37942">0.21099999999999999</cx:pt>
          <cx:pt idx="37943">0.076999999999999999</cx:pt>
          <cx:pt idx="37944">3.5313333333333334</cx:pt>
          <cx:pt idx="37945">0.29799999999999999</cx:pt>
          <cx:pt idx="37946">0.69466666666666677</cx:pt>
          <cx:pt idx="37947">0.8653333333333334</cx:pt>
          <cx:pt idx="37948">0.076666666666666675</cx:pt>
          <cx:pt idx="37949">1.2953333333333332</cx:pt>
          <cx:pt idx="37950">0.187</cx:pt>
          <cx:pt idx="37951">0.11433333333333333</cx:pt>
          <cx:pt idx="37952">3.9782500000000001</cx:pt>
          <cx:pt idx="37953">0.21124999999999999</cx:pt>
          <cx:pt idx="37954">0.33524999999999999</cx:pt>
          <cx:pt idx="37955">0</cx:pt>
          <cx:pt idx="37956">0.26300000000000001</cx:pt>
          <cx:pt idx="37957">2.923</cx:pt>
          <cx:pt idx="37958">0.19675000000000001</cx:pt>
          <cx:pt idx="37959">0.049000000000000002</cx:pt>
          <cx:pt idx="37960">1.5968333333333335</cx:pt>
          <cx:pt idx="37961">0.3086666666666667</cx:pt>
          <cx:pt idx="37962">0.28100000000000003</cx:pt>
          <cx:pt idx="37963">0.54516666666666669</cx:pt>
          <cx:pt idx="37964">0.34233333333333332</cx:pt>
          <cx:pt idx="37965">0.054333333333333338</cx:pt>
          <cx:pt idx="37966">0.056166666666666663</cx:pt>
          <cx:pt idx="37967">0.0091666666666666667</cx:pt>
          <cx:pt idx="37968">2.0815000000000001</cx:pt>
          <cx:pt idx="37969">0</cx:pt>
          <cx:pt idx="37970">0.61150000000000004</cx:pt>
          <cx:pt idx="37971">0.41350000000000003</cx:pt>
          <cx:pt idx="37972">0.68533333333333335</cx:pt>
          <cx:pt idx="37973">0.27283333333333332</cx:pt>
          <cx:pt idx="37974">0.057500000000000002</cx:pt>
          <cx:pt idx="37975">0.04083333333333334</cx:pt>
          <cx:pt idx="37976">1.7230000000000001</cx:pt>
          <cx:pt idx="37977">0.17175000000000001</cx:pt>
          <cx:pt idx="37978">0.22775000000000001</cx:pt>
          <cx:pt idx="37979">0.20075000000000001</cx:pt>
          <cx:pt idx="37980">0.32250000000000001</cx:pt>
          <cx:pt idx="37981">0.46325</cx:pt>
          <cx:pt idx="37982">0.27474999999999999</cx:pt>
          <cx:pt idx="37983">0.06225</cx:pt>
          <cx:pt idx="37984">1.87575</cx:pt>
          <cx:pt idx="37985">0.27575</cx:pt>
          <cx:pt idx="37986">0.58274999999999999</cx:pt>
          <cx:pt idx="37987">0.11650000000000001</cx:pt>
          <cx:pt idx="37988">0.29475000000000001</cx:pt>
          <cx:pt idx="37989">0.22</cx:pt>
          <cx:pt idx="37990">0.34075</cx:pt>
          <cx:pt idx="37991">0.045249999999999999</cx:pt>
          <cx:pt idx="37992">3.0430000000000001</cx:pt>
          <cx:pt idx="37993">0.46200000000000002</cx:pt>
          <cx:pt idx="37994">0.93933333333333324</cx:pt>
          <cx:pt idx="37995">0.23766666666666666</cx:pt>
          <cx:pt idx="37996">0.622</cx:pt>
          <cx:pt idx="37997">0.26566666666666672</cx:pt>
          <cx:pt idx="37998">0.37033333333333335</cx:pt>
          <cx:pt idx="37999">0.14599999999999999</cx:pt>
          <cx:pt idx="38000">3.5554700000000001</cx:pt>
          <cx:pt idx="38001">1.23386</cx:pt>
          <cx:pt idx="38002">0.17712</cx:pt>
          <cx:pt idx="38003">0.34923999999999999</cx:pt>
          <cx:pt idx="38004">1.1357900000000001</cx:pt>
          <cx:pt idx="38005">0.36925999999999998</cx:pt>
          <cx:pt idx="38006">0.24217</cx:pt>
          <cx:pt idx="38007">0.048030000000000003</cx:pt>
          <cx:pt idx="38008">2.6913333333333331</cx:pt>
          <cx:pt idx="38009">0.26266666666666671</cx:pt>
          <cx:pt idx="38010">0.16466666666666668</cx:pt>
          <cx:pt idx="38011">0</cx:pt>
          <cx:pt idx="38012">0.25433333333333336</cx:pt>
          <cx:pt idx="38013">1.8013333333333332</cx:pt>
          <cx:pt idx="38014">0.021666666666666667</cx:pt>
          <cx:pt idx="38015">0.18666666666666665</cx:pt>
          <cx:pt idx="38016">2.2470000000000003</cx:pt>
          <cx:pt idx="38017">0.25116666666666665</cx:pt>
          <cx:pt idx="38018">0.48133333333333339</cx:pt>
          <cx:pt idx="38019">0.15049999999999999</cx:pt>
          <cx:pt idx="38020">0.23300000000000001</cx:pt>
          <cx:pt idx="38021">1.0348333333333333</cx:pt>
          <cx:pt idx="38022">0.055833333333333339</cx:pt>
          <cx:pt idx="38023">0.040333333333333339</cx:pt>
          <cx:pt idx="38024">1.5116666666666667</cx:pt>
          <cx:pt idx="38025">0.24833333333333335</cx:pt>
          <cx:pt idx="38026">0.8673333333333334</cx:pt>
          <cx:pt idx="38027">0</cx:pt>
          <cx:pt idx="38028">0.106</cx:pt>
          <cx:pt idx="38029">0.11233333333333334</cx:pt>
          <cx:pt idx="38030">0.12866666666666665</cx:pt>
          <cx:pt idx="38031">0.049000000000000002</cx:pt>
          <cx:pt idx="38032">1.3281666666666667</cx:pt>
          <cx:pt idx="38033">0.14916666666666667</cx:pt>
          <cx:pt idx="38034">0.37216666666666665</cx:pt>
          <cx:pt idx="38035">0.018666666666666668</cx:pt>
          <cx:pt idx="38036">0.1295</cx:pt>
          <cx:pt idx="38037">0.40483333333333332</cx:pt>
          <cx:pt idx="38038">0.20666666666666667</cx:pt>
          <cx:pt idx="38039">0.047166666666666662</cx:pt>
          <cx:pt idx="38040">3.2370000000000005</cx:pt>
          <cx:pt idx="38041">0.29299999999999998</cx:pt>
          <cx:pt idx="38042">0.58433333333333337</cx:pt>
          <cx:pt idx="38043">0.72999999999999998</cx:pt>
          <cx:pt idx="38044">0.15866666666666665</cx:pt>
          <cx:pt idx="38045">0.81533333333333335</cx:pt>
          <cx:pt idx="38046">0.28833333333333333</cx:pt>
          <cx:pt idx="38047">0.36733333333333335</cx:pt>
          <cx:pt idx="38048">3.3654999999999999</cx:pt>
          <cx:pt idx="38049">0.20175000000000001</cx:pt>
          <cx:pt idx="38050">0.034250000000000003</cx:pt>
          <cx:pt idx="38051">0</cx:pt>
          <cx:pt idx="38052">0.33650000000000002</cx:pt>
          <cx:pt idx="38053">2.5557500000000002</cx:pt>
          <cx:pt idx="38054">0.1925</cx:pt>
          <cx:pt idx="38055">0.044749999999999998</cx:pt>
          <cx:pt idx="38056">1.8808333333333336</cx:pt>
          <cx:pt idx="38057">0.29483333333333334</cx:pt>
          <cx:pt idx="38058">0.41999999999999998</cx:pt>
          <cx:pt idx="38059">0.64900000000000002</cx:pt>
          <cx:pt idx="38060">0.35716666666666669</cx:pt>
          <cx:pt idx="38061">0.097666666666666666</cx:pt>
          <cx:pt idx="38062">0.039666666666666663</cx:pt>
          <cx:pt idx="38063">0.022499999999999999</cx:pt>
          <cx:pt idx="38064">1.9099999999999999</cx:pt>
          <cx:pt idx="38065">0</cx:pt>
          <cx:pt idx="38066">0.40150000000000002</cx:pt>
          <cx:pt idx="38067">0.4933333333333334</cx:pt>
          <cx:pt idx="38068">0.75066666666666659</cx:pt>
          <cx:pt idx="38069">0.18433333333333335</cx:pt>
          <cx:pt idx="38070">0.047333333333333338</cx:pt>
          <cx:pt idx="38071">0.032833333333333339</cx:pt>
          <cx:pt idx="38072">1.51925</cx:pt>
          <cx:pt idx="38073">0.156</cx:pt>
          <cx:pt idx="38074">0.23775000000000002</cx:pt>
          <cx:pt idx="38075">0.32274999999999998</cx:pt>
          <cx:pt idx="38076">0.21375</cx:pt>
          <cx:pt idx="38077">0.32924999999999999</cx:pt>
          <cx:pt idx="38078">0.20974999999999999</cx:pt>
          <cx:pt idx="38079">0.050000000000000003</cx:pt>
          <cx:pt idx="38080">3.0332500000000002</cx:pt>
          <cx:pt idx="38081">0.32624999999999998</cx:pt>
          <cx:pt idx="38082">1.3160000000000001</cx:pt>
          <cx:pt idx="38083">0.10625</cx:pt>
          <cx:pt idx="38084">0.44974999999999998</cx:pt>
          <cx:pt idx="38085">0.48925000000000002</cx:pt>
          <cx:pt idx="38086">0.31875000000000003</cx:pt>
          <cx:pt idx="38087">0.027</cx:pt>
          <cx:pt idx="38088">3.1456666666666671</cx:pt>
          <cx:pt idx="38089">0.51800000000000002</cx:pt>
          <cx:pt idx="38090">0.85033333333333327</cx:pt>
          <cx:pt idx="38091">0.39700000000000002</cx:pt>
          <cx:pt idx="38092">0.63900000000000001</cx:pt>
          <cx:pt idx="38093">0.23300000000000001</cx:pt>
          <cx:pt idx="38094">0.38933333333333331</cx:pt>
          <cx:pt idx="38095">0.11900000000000001</cx:pt>
          <cx:pt idx="38096">3.2949999999999999</cx:pt>
          <cx:pt idx="38097">1.1380000000000001</cx:pt>
          <cx:pt idx="38098">0.56100000000000005</cx:pt>
          <cx:pt idx="38099">0.249</cx:pt>
          <cx:pt idx="38100">0.77200000000000002</cx:pt>
          <cx:pt idx="38101">0.42799999999999999</cx:pt>
          <cx:pt idx="38102">0.11</cx:pt>
          <cx:pt idx="38103">0.036999999999999998</cx:pt>
          <cx:pt idx="38104">2.2569999999999997</cx:pt>
          <cx:pt idx="38105">0.30533333333333335</cx:pt>
          <cx:pt idx="38106">0.218</cx:pt>
          <cx:pt idx="38107">0</cx:pt>
          <cx:pt idx="38108">0.093666666666666676</cx:pt>
          <cx:pt idx="38109">1.4223333333333332</cx:pt>
          <cx:pt idx="38110">0.014</cx:pt>
          <cx:pt idx="38111">0.20366666666666666</cx:pt>
          <cx:pt idx="38112">2.6536666666666666</cx:pt>
          <cx:pt idx="38113">0.28566666666666668</cx:pt>
          <cx:pt idx="38114">0.9398333333333333</cx:pt>
          <cx:pt idx="38115">0.17083333333333334</cx:pt>
          <cx:pt idx="38116">0.28466666666666668</cx:pt>
          <cx:pt idx="38117">0.90483333333333327</cx:pt>
          <cx:pt idx="38118">0.035666666666666666</cx:pt>
          <cx:pt idx="38119">0.032166666666666663</cx:pt>
          <cx:pt idx="38120">0.871</cx:pt>
          <cx:pt idx="38121">0.28300000000000003</cx:pt>
          <cx:pt idx="38122">0.16833333333333331</cx:pt>
          <cx:pt idx="38123">0.002</cx:pt>
          <cx:pt idx="38124">0.17400000000000002</cx:pt>
          <cx:pt idx="38125">0.048666666666666664</cx:pt>
          <cx:pt idx="38126">0.115</cx:pt>
          <cx:pt idx="38127">0.080000000000000002</cx:pt>
          <cx:pt idx="38128">1.5501666666666665</cx:pt>
          <cx:pt idx="38129">0.18733333333333335</cx:pt>
          <cx:pt idx="38130">0.34100000000000003</cx:pt>
          <cx:pt idx="38131">0.042666666666666665</cx:pt>
          <cx:pt idx="38132">0.28683333333333333</cx:pt>
          <cx:pt idx="38133">0.38100000000000006</cx:pt>
          <cx:pt idx="38134">0.24333333333333335</cx:pt>
          <cx:pt idx="38135">0.068000000000000005</cx:pt>
          <cx:pt idx="38136">2.786</cx:pt>
          <cx:pt idx="38137">0.35199999999999998</cx:pt>
          <cx:pt idx="38138">0.34566666666666668</cx:pt>
          <cx:pt idx="38139">0.74333333333333329</cx:pt>
          <cx:pt idx="38140">0.22500000000000001</cx:pt>
          <cx:pt idx="38141">0.77066666666666661</cx:pt>
          <cx:pt idx="38142">0.19133333333333336</cx:pt>
          <cx:pt idx="38143">0.158</cx:pt>
          <cx:pt idx="38144">3.2320000000000002</cx:pt>
          <cx:pt idx="38145">0.20675000000000002</cx:pt>
          <cx:pt idx="38146">0.21224999999999999</cx:pt>
          <cx:pt idx="38147">0</cx:pt>
          <cx:pt idx="38148">0.11800000000000001</cx:pt>
          <cx:pt idx="38149">2.3762500000000002</cx:pt>
          <cx:pt idx="38150">0.20400000000000001</cx:pt>
          <cx:pt idx="38151">0.11475</cx:pt>
          <cx:pt idx="38152">2.2498333333333336</cx:pt>
          <cx:pt idx="38153">0.28600000000000003</cx:pt>
          <cx:pt idx="38154">0.6106666666666668</cx:pt>
          <cx:pt idx="38155">0.65683333333333338</cx:pt>
          <cx:pt idx="38156">0.54366666666666663</cx:pt>
          <cx:pt idx="38157">0.079000000000000001</cx:pt>
          <cx:pt idx="38158">0.04933333333333334</cx:pt>
          <cx:pt idx="38159">0.024333333333333332</cx:pt>
          <cx:pt idx="38160">1.3606666666666667</cx:pt>
          <cx:pt idx="38161">0</cx:pt>
          <cx:pt idx="38162">0.25333333333333335</cx:pt>
          <cx:pt idx="38163">0.52400000000000002</cx:pt>
          <cx:pt idx="38164">0.2555</cx:pt>
          <cx:pt idx="38165">0.14516666666666667</cx:pt>
          <cx:pt idx="38166">0.012500000000000001</cx:pt>
          <cx:pt idx="38167">0.17016666666666666</cx:pt>
          <cx:pt idx="38168">1.8452500000000001</cx:pt>
          <cx:pt idx="38169">0.14924999999999999</cx:pt>
          <cx:pt idx="38170">0.25600000000000001</cx:pt>
          <cx:pt idx="38171">0.38325000000000004</cx:pt>
          <cx:pt idx="38172">0.33800000000000002</cx:pt>
          <cx:pt idx="38173">0.47450000000000003</cx:pt>
          <cx:pt idx="38174">0.16125</cx:pt>
          <cx:pt idx="38175">0.083000000000000004</cx:pt>
          <cx:pt idx="38176">1.7962500000000001</cx:pt>
          <cx:pt idx="38177">0.26650000000000001</cx:pt>
          <cx:pt idx="38178">0.46425</cx:pt>
          <cx:pt idx="38179">0.072999999999999995</cx:pt>
          <cx:pt idx="38180">0.45000000000000001</cx:pt>
          <cx:pt idx="38181">0.29399999999999998</cx:pt>
          <cx:pt idx="38182">0.21575</cx:pt>
          <cx:pt idx="38183">0.032750000000000001</cx:pt>
          <cx:pt idx="38184">3.0500000000000003</cx:pt>
          <cx:pt idx="38185">0.45100000000000001</cx:pt>
          <cx:pt idx="38186">0.61566666666666681</cx:pt>
          <cx:pt idx="38187">0.53233333333333321</cx:pt>
          <cx:pt idx="38188">0.68600000000000005</cx:pt>
          <cx:pt idx="38189">0.30499999999999999</cx:pt>
          <cx:pt idx="38190">0.35199999999999998</cx:pt>
          <cx:pt idx="38191">0.108</cx:pt>
          <cx:pt idx="38192">4.492</cx:pt>
          <cx:pt idx="38193">1.1080000000000001</cx:pt>
          <cx:pt idx="38194">0.92100000000000004</cx:pt>
          <cx:pt idx="38195">0.35599999999999998</cx:pt>
          <cx:pt idx="38196">1.2050000000000001</cx:pt>
          <cx:pt idx="38197">0.45200000000000001</cx:pt>
          <cx:pt idx="38198">0.40500000000000003</cx:pt>
          <cx:pt idx="38199">0.044999999999999998</cx:pt>
          <cx:pt idx="38200">2.5123333333333338</cx:pt>
          <cx:pt idx="38201">0.217</cx:pt>
          <cx:pt idx="38202">0.26400000000000001</cx:pt>
          <cx:pt idx="38203">0</cx:pt>
          <cx:pt idx="38204">0.094</cx:pt>
          <cx:pt idx="38205">1.8016666666666667</cx:pt>
          <cx:pt idx="38206">0.018000000000000002</cx:pt>
          <cx:pt idx="38207">0.11766666666666667</cx:pt>
          <cx:pt idx="38208">2.2563333333333335</cx:pt>
          <cx:pt idx="38209">0.23400000000000001</cx:pt>
          <cx:pt idx="38210">0.38483333333333336</cx:pt>
          <cx:pt idx="38211">0.23833333333333334</cx:pt>
          <cx:pt idx="38212">0.28050000000000003</cx:pt>
          <cx:pt idx="38213">1.0174999999999998</cx:pt>
          <cx:pt idx="38214">0.058833333333333335</cx:pt>
          <cx:pt idx="38215">0.042333333333333334</cx:pt>
          <cx:pt idx="38216">1.0760000000000001</cx:pt>
          <cx:pt idx="38217">0.22</cx:pt>
          <cx:pt idx="38218">0.44200000000000006</cx:pt>
          <cx:pt idx="38219">0</cx:pt>
          <cx:pt idx="38220">0.17300000000000001</cx:pt>
          <cx:pt idx="38221">0.085333333333333344</cx:pt>
          <cx:pt idx="38222">0.11866666666666667</cx:pt>
          <cx:pt idx="38223">0.036999999999999998</cx:pt>
          <cx:pt idx="38224">1.7906666666666666</cx:pt>
          <cx:pt idx="38225">0.14400000000000002</cx:pt>
          <cx:pt idx="38226">0.46983333333333333</cx:pt>
          <cx:pt idx="38227">0.052333333333333336</cx:pt>
          <cx:pt idx="38228">0.16083333333333336</cx:pt>
          <cx:pt idx="38229">0.64466666666666661</cx:pt>
          <cx:pt idx="38230">0.23966666666666667</cx:pt>
          <cx:pt idx="38231">0.079333333333333325</cx:pt>
          <cx:pt idx="38232">3.8440000000000007</cx:pt>
          <cx:pt idx="38233">0.34533333333333333</cx:pt>
          <cx:pt idx="38234">0.90133333333333343</cx:pt>
          <cx:pt idx="38235">0.876</cx:pt>
          <cx:pt idx="38236">0.059999999999999998</cx:pt>
          <cx:pt idx="38237">1.3056666666666668</cx:pt>
          <cx:pt idx="38238">0.27633333333333332</cx:pt>
          <cx:pt idx="38239">0.079333333333333325</cx:pt>
          <cx:pt idx="38240">3.5600000000000001</cx:pt>
          <cx:pt idx="38241">0.24199999999999999</cx:pt>
          <cx:pt idx="38242">0.069250000000000006</cx:pt>
          <cx:pt idx="38243">0</cx:pt>
          <cx:pt idx="38244">0.16075</cx:pt>
          <cx:pt idx="38245">2.7650000000000001</cx:pt>
          <cx:pt idx="38246">0.17949999999999999</cx:pt>
          <cx:pt idx="38247">0.14350000000000002</cx:pt>
          <cx:pt idx="38248">2.1288333333333336</cx:pt>
          <cx:pt idx="38249">0.28816666666666668</cx:pt>
          <cx:pt idx="38250">0.67399999999999993</cx:pt>
          <cx:pt idx="38251">0.66033333333333344</cx:pt>
          <cx:pt idx="38252">0.27483333333333332</cx:pt>
          <cx:pt idx="38253">0.1806666666666667</cx:pt>
          <cx:pt idx="38254">0.030166666666666668</cx:pt>
          <cx:pt idx="38255">0.02066666666666667</cx:pt>
          <cx:pt idx="38256">1.7378333333333333</cx:pt>
          <cx:pt idx="38257">0</cx:pt>
          <cx:pt idx="38258">0.45500000000000002</cx:pt>
          <cx:pt idx="38259">0.56216666666666659</cx:pt>
          <cx:pt idx="38260">0.3833333333333333</cx:pt>
          <cx:pt idx="38261">0.23733333333333334</cx:pt>
          <cx:pt idx="38262">0.058833333333333335</cx:pt>
          <cx:pt idx="38263">0.041166666666666664</cx:pt>
          <cx:pt idx="38264">1.4412499999999999</cx:pt>
          <cx:pt idx="38265">0.20949999999999999</cx:pt>
          <cx:pt idx="38266">0.16175</cx:pt>
          <cx:pt idx="38267">0.16525000000000001</cx:pt>
          <cx:pt idx="38268">0.28899999999999998</cx:pt>
          <cx:pt idx="38269">0.34500000000000003</cx:pt>
          <cx:pt idx="38270">0.214</cx:pt>
          <cx:pt idx="38271">0.056750000000000002</cx:pt>
          <cx:pt idx="38272">1.802</cx:pt>
          <cx:pt idx="38273">0.29149999999999998</cx:pt>
          <cx:pt idx="38274">0.34625</cx:pt>
          <cx:pt idx="38275">0.062</cx:pt>
          <cx:pt idx="38276">0.30525000000000002</cx:pt>
          <cx:pt idx="38277">0.46174999999999999</cx:pt>
          <cx:pt idx="38278">0.30875000000000002</cx:pt>
          <cx:pt idx="38279">0.026499999999999999</cx:pt>
          <cx:pt idx="38280">3.5380000000000003</cx:pt>
          <cx:pt idx="38281">0.40366666666666667</cx:pt>
          <cx:pt idx="38282">1.2473333333333334</cx:pt>
          <cx:pt idx="38283">0.55066666666666675</cx:pt>
          <cx:pt idx="38284">0.58299999999999996</cx:pt>
          <cx:pt idx="38285">0.36266666666666664</cx:pt>
          <cx:pt idx="38286">0.29733333333333334</cx:pt>
          <cx:pt idx="38287">0.093333333333333324</cx:pt>
          <cx:pt idx="38288">1.75</cx:pt>
          <cx:pt idx="38289">0.5655</cx:pt>
          <cx:pt idx="38290">0.51100000000000001</cx:pt>
          <cx:pt idx="38291">0.1515</cx:pt>
          <cx:pt idx="38292">0.2445</cx:pt>
          <cx:pt idx="38293">0.2185</cx:pt>
          <cx:pt idx="38294">0.032500000000000001</cx:pt>
          <cx:pt idx="38295">0.026499999999999999</cx:pt>
          <cx:pt idx="38296">2.7516666666666665</cx:pt>
          <cx:pt idx="38297">0.215</cx:pt>
          <cx:pt idx="38298">0.16533333333333336</cx:pt>
          <cx:pt idx="38299">0</cx:pt>
          <cx:pt idx="38300">0.18766666666666665</cx:pt>
          <cx:pt idx="38301">2.089</cx:pt>
          <cx:pt idx="38302">0.013666666666666666</cx:pt>
          <cx:pt idx="38303">0.081000000000000003</cx:pt>
          <cx:pt idx="38304">2.4493333333333336</cx:pt>
          <cx:pt idx="38305">0.27666666666666667</cx:pt>
          <cx:pt idx="38306">0.66766666666666663</cx:pt>
          <cx:pt idx="38307">0.26233333333333331</cx:pt>
          <cx:pt idx="38308">0.26550000000000001</cx:pt>
          <cx:pt idx="38309">0.80866666666666664</cx:pt>
          <cx:pt idx="38310">0.061666666666666668</cx:pt>
          <cx:pt idx="38311">0.10683333333333334</cx:pt>
          <cx:pt idx="38312">1.8193333333333335</cx:pt>
          <cx:pt idx="38313">0.23733333333333334</cx:pt>
          <cx:pt idx="38314">1.0953333333333335</cx:pt>
          <cx:pt idx="38315">0.039</cx:pt>
          <cx:pt idx="38316">0.15266666666666667</cx:pt>
          <cx:pt idx="38317">0.057000000000000002</cx:pt>
          <cx:pt idx="38318">0.15533333333333335</cx:pt>
          <cx:pt idx="38319">0.08266666666666668</cx:pt>
          <cx:pt idx="38320">1.8173333333333335</cx:pt>
          <cx:pt idx="38321">0.14016666666666666</cx:pt>
          <cx:pt idx="38322">0.52800000000000002</cx:pt>
          <cx:pt idx="38323">0.049666666666666665</cx:pt>
          <cx:pt idx="38324">0.23933333333333334</cx:pt>
          <cx:pt idx="38325">0.61066666666666669</cx:pt>
          <cx:pt idx="38326">0.20800000000000002</cx:pt>
          <cx:pt idx="38327">0.041500000000000002</cx:pt>
          <cx:pt idx="38328">3.5446666666666666</cx:pt>
          <cx:pt idx="38329">0.36899999999999999</cx:pt>
          <cx:pt idx="38330">0.58399999999999996</cx:pt>
          <cx:pt idx="38331">1.1956666666666669</cx:pt>
          <cx:pt idx="38332">0.27000000000000002</cx:pt>
          <cx:pt idx="38333">0.90633333333333344</cx:pt>
          <cx:pt idx="38334">0.11166666666666668</cx:pt>
          <cx:pt idx="38335">0.108</cx:pt>
          <cx:pt idx="38336">3.972</cx:pt>
          <cx:pt idx="38337">0.193</cx:pt>
          <cx:pt idx="38338">0.27450000000000002</cx:pt>
          <cx:pt idx="38339">0</cx:pt>
          <cx:pt idx="38340">0.0625</cx:pt>
          <cx:pt idx="38341">3.1520000000000001</cx:pt>
          <cx:pt idx="38342">0.18625</cx:pt>
          <cx:pt idx="38343">0.10375000000000001</cx:pt>
          <cx:pt idx="38344">2.0169016666666666</cx:pt>
          <cx:pt idx="38345">0.28986833333333334</cx:pt>
          <cx:pt idx="38346">0.41962333333333329</cx:pt>
          <cx:pt idx="38347">0.64161166666666669</cx:pt>
          <cx:pt idx="38348">0.43730333333333338</cx:pt>
          <cx:pt idx="38349">0.12842500000000001</cx:pt>
          <cx:pt idx="38350">0.057540000000000001</cx:pt>
          <cx:pt idx="38351">0.042530000000000005</cx:pt>
          <cx:pt idx="38352">1.1599999999999999</cx:pt>
          <cx:pt idx="38353">0</cx:pt>
          <cx:pt idx="38354">0.3004</cx:pt>
          <cx:pt idx="38355">0.42979999999999996</cx:pt>
          <cx:pt idx="38356">0.22540000000000002</cx:pt>
          <cx:pt idx="38357">0.1792</cx:pt>
          <cx:pt idx="38358">0.0080000000000000002</cx:pt>
          <cx:pt idx="38359">0.0172</cx:pt>
          <cx:pt idx="38360">1.6691875000000003</cx:pt>
          <cx:pt idx="38361">0.11683</cx:pt>
          <cx:pt idx="38362">0.062544999999999989</cx:pt>
          <cx:pt idx="38363">0.3790425</cx:pt>
          <cx:pt idx="38364">0.41203500000000004</cx:pt>
          <cx:pt idx="38365">0.47107749999999998</cx:pt>
          <cx:pt idx="38366">0.16161250000000002</cx:pt>
          <cx:pt idx="38367">0.066045000000000006</cx:pt>
          <cx:pt idx="38368">1.84575</cx:pt>
          <cx:pt idx="38369">0.22725000000000001</cx:pt>
          <cx:pt idx="38370">0.75800000000000001</cx:pt>
          <cx:pt idx="38371">0.03125</cx:pt>
          <cx:pt idx="38372">0.17699999999999999</cx:pt>
          <cx:pt idx="38373">0.33875</cx:pt>
          <cx:pt idx="38374">0.26400000000000001</cx:pt>
          <cx:pt idx="38375">0.049500000000000002</cx:pt>
          <cx:pt idx="38376">2.8693333333333331</cx:pt>
          <cx:pt idx="38377">0.40033333333333332</cx:pt>
          <cx:pt idx="38378">0.50600000000000001</cx:pt>
          <cx:pt idx="38379">0.33333333333333337</cx:pt>
          <cx:pt idx="38380">0.76233333333333342</cx:pt>
          <cx:pt idx="38381">0.38666666666666671</cx:pt>
          <cx:pt idx="38382">0.32366666666666671</cx:pt>
          <cx:pt idx="38383">0.157</cx:pt>
          <cx:pt idx="38384">2.0154999999999998</cx:pt>
          <cx:pt idx="38385">0.627</cx:pt>
          <cx:pt idx="38386">0.312</cx:pt>
          <cx:pt idx="38387">0.373</cx:pt>
          <cx:pt idx="38388">0.34300000000000003</cx:pt>
          <cx:pt idx="38389">0.1525</cx:pt>
          <cx:pt idx="38390">0.17500000000000002</cx:pt>
          <cx:pt idx="38391">0.033000000000000002</cx:pt>
          <cx:pt idx="38392">2.7619999999999996</cx:pt>
          <cx:pt idx="38393">0.33700000000000002</cx:pt>
          <cx:pt idx="38394">0.18566666666666667</cx:pt>
          <cx:pt idx="38395">0</cx:pt>
          <cx:pt idx="38396">0.32366666666666671</cx:pt>
          <cx:pt idx="38397">1.7833333333333332</cx:pt>
          <cx:pt idx="38398">0.035000000000000003</cx:pt>
          <cx:pt idx="38399">0.097333333333333327</cx:pt>
          <cx:pt idx="38400">1.8368333333333335</cx:pt>
          <cx:pt idx="38401">0.23433333333333334</cx:pt>
          <cx:pt idx="38402">0.40200000000000002</cx:pt>
          <cx:pt idx="38403">0.095666666666666678</cx:pt>
          <cx:pt idx="38404">0.216</cx:pt>
          <cx:pt idx="38405">0.79866666666666675</cx:pt>
          <cx:pt idx="38406">0.060499999999999998</cx:pt>
          <cx:pt idx="38407">0.029666666666666668</cx:pt>
          <cx:pt idx="38408">1.3796666666666666</cx:pt>
          <cx:pt idx="38409">0.25533333333333336</cx:pt>
          <cx:pt idx="38410">0.46233333333333332</cx:pt>
          <cx:pt idx="38411">0.10633333333333334</cx:pt>
          <cx:pt idx="38412">0.24399999999999999</cx:pt>
          <cx:pt idx="38413">0.063666666666666677</cx:pt>
          <cx:pt idx="38414">0.20933333333333334</cx:pt>
          <cx:pt idx="38415">0.038666666666666662</cx:pt>
          <cx:pt idx="38416">1.4956666666666667</cx:pt>
          <cx:pt idx="38417">0.14416666666666667</cx:pt>
          <cx:pt idx="38418">0.14999999999999999</cx:pt>
          <cx:pt idx="38419">0.071833333333333332</cx:pt>
          <cx:pt idx="38420">0.17999999999999999</cx:pt>
          <cx:pt idx="38421">0.63700000000000012</cx:pt>
          <cx:pt idx="38422">0.19400000000000001</cx:pt>
          <cx:pt idx="38423">0.11866666666666667</cx:pt>
          <cx:pt idx="38424">3.7863333333333338</cx:pt>
          <cx:pt idx="38425">0.36633333333333334</cx:pt>
          <cx:pt idx="38426">0.58166666666666667</cx:pt>
          <cx:pt idx="38427">0.64566666666666661</cx:pt>
          <cx:pt idx="38428">0.24399999999999999</cx:pt>
          <cx:pt idx="38429">1.474</cx:pt>
          <cx:pt idx="38430">0.32900000000000001</cx:pt>
          <cx:pt idx="38431">0.14566666666666667</cx:pt>
          <cx:pt idx="38432">4.1052499999999998</cx:pt>
          <cx:pt idx="38433">0.22275</cx:pt>
          <cx:pt idx="38434">0.034250000000000003</cx:pt>
          <cx:pt idx="38435">0</cx:pt>
          <cx:pt idx="38436">0.192</cx:pt>
          <cx:pt idx="38437">3.4815</cx:pt>
          <cx:pt idx="38438">0.158</cx:pt>
          <cx:pt idx="38439">0.016750000000000001</cx:pt>
          <cx:pt idx="38440">1.5006666666666668</cx:pt>
          <cx:pt idx="38441">0.28949999999999998</cx:pt>
          <cx:pt idx="38442">0.12433333333333335</cx:pt>
          <cx:pt idx="38443">0.63900000000000001</cx:pt>
          <cx:pt idx="38444">0.23466666666666666</cx:pt>
          <cx:pt idx="38445">0.1471666666666667</cx:pt>
          <cx:pt idx="38446">0.029000000000000001</cx:pt>
          <cx:pt idx="38447">0.036999999999999998</cx:pt>
          <cx:pt idx="38448">0.73159999999999992</cx:pt>
          <cx:pt idx="38449">0</cx:pt>
          <cx:pt idx="38450">0.26000000000000001</cx:pt>
          <cx:pt idx="38451">0.33739999999999998</cx:pt>
          <cx:pt idx="38452">0.13419999999999999</cx:pt>
          <cx:pt idx="38453">0</cx:pt>
          <cx:pt idx="38454">0</cx:pt>
          <cx:pt idx="38455">0</cx:pt>
          <cx:pt idx="38456">1.9662500000000001</cx:pt>
          <cx:pt idx="38457">0.17425000000000002</cx:pt>
          <cx:pt idx="38458">0.37125000000000002</cx:pt>
          <cx:pt idx="38459">0.21775</cx:pt>
          <cx:pt idx="38460">0.38125000000000003</cx:pt>
          <cx:pt idx="38461">0.47175</cx:pt>
          <cx:pt idx="38462">0.16900000000000001</cx:pt>
          <cx:pt idx="38463">0.18099999999999999</cx:pt>
          <cx:pt idx="38464">2.1507499999999999</cx:pt>
          <cx:pt idx="38465">0.32874999999999999</cx:pt>
          <cx:pt idx="38466">0.69300000000000006</cx:pt>
          <cx:pt idx="38467">0.03925</cx:pt>
          <cx:pt idx="38468">0.27474999999999999</cx:pt>
          <cx:pt idx="38469">0.39800000000000002</cx:pt>
          <cx:pt idx="38470">0.34000000000000002</cx:pt>
          <cx:pt idx="38471">0.076999999999999999</cx:pt>
          <cx:pt idx="38472">2.7530000000000001</cx:pt>
          <cx:pt idx="38473">0.3656666666666667</cx:pt>
          <cx:pt idx="38474">0.7496666666666667</cx:pt>
          <cx:pt idx="38475">0.14899999999999999</cx:pt>
          <cx:pt idx="38476">0.67300000000000004</cx:pt>
          <cx:pt idx="38477">0.35299999999999998</cx:pt>
          <cx:pt idx="38478">0.34200000000000003</cx:pt>
          <cx:pt idx="38479">0.12066666666666667</cx:pt>
          <cx:pt idx="38480">2.0169999999999999</cx:pt>
          <cx:pt idx="38481">0.6336666666666666</cx:pt>
          <cx:pt idx="38482">0.4963333333333334</cx:pt>
          <cx:pt idx="38483">0.15166666666666667</cx:pt>
          <cx:pt idx="38484">0.34433333333333332</cx:pt>
          <cx:pt idx="38485">0.23166666666666669</cx:pt>
          <cx:pt idx="38486">0.14300000000000002</cx:pt>
          <cx:pt idx="38487">0.016333333333333332</cx:pt>
          <cx:pt idx="38488">3.6500000000000004</cx:pt>
          <cx:pt idx="38489">0.25233333333333335</cx:pt>
          <cx:pt idx="38490">0.35066666666666663</cx:pt>
          <cx:pt idx="38491">0</cx:pt>
          <cx:pt idx="38492">0.17533333333333334</cx:pt>
          <cx:pt idx="38493">2.585</cx:pt>
          <cx:pt idx="38494">0.085666666666666669</cx:pt>
          <cx:pt idx="38495">0.20100000000000001</cx:pt>
          <cx:pt idx="38496">1.9098333333333333</cx:pt>
          <cx:pt idx="38497">0.24033333333333334</cx:pt>
          <cx:pt idx="38498">0.26116666666666666</cx:pt>
          <cx:pt idx="38499">0.157</cx:pt>
          <cx:pt idx="38500">0.21049999999999999</cx:pt>
          <cx:pt idx="38501">0.92066666666666674</cx:pt>
          <cx:pt idx="38502">0.092999999999999999</cx:pt>
          <cx:pt idx="38503">0.027166666666666669</cx:pt>
          <cx:pt idx="38504">1.1523333333333334</cx:pt>
          <cx:pt idx="38505">0.317</cx:pt>
          <cx:pt idx="38506">0.28466666666666668</cx:pt>
          <cx:pt idx="38507">0.069000000000000006</cx:pt>
          <cx:pt idx="38508">0.16</cx:pt>
          <cx:pt idx="38509">0.039</cx:pt>
          <cx:pt idx="38510">0.14566666666666667</cx:pt>
          <cx:pt idx="38511">0.13700000000000001</cx:pt>
          <cx:pt idx="38512">1.8738333333333335</cx:pt>
          <cx:pt idx="38513">0.15016666666666667</cx:pt>
          <cx:pt idx="38514">0.48300000000000004</cx:pt>
          <cx:pt idx="38515">0.080500000000000002</cx:pt>
          <cx:pt idx="38516">0.23783333333333334</cx:pt>
          <cx:pt idx="38517">0.59399999999999997</cx:pt>
          <cx:pt idx="38518">0.27200000000000002</cx:pt>
          <cx:pt idx="38519">0.056333333333333339</cx:pt>
          <cx:pt idx="38520">2.8700000000000001</cx:pt>
          <cx:pt idx="38521">0.32300000000000001</cx:pt>
          <cx:pt idx="38522">0.32700000000000001</cx:pt>
          <cx:pt idx="38523">0.46900000000000003</cx:pt>
          <cx:pt idx="38524">0.040000000000000001</cx:pt>
          <cx:pt idx="38525">1.4690000000000001</cx:pt>
          <cx:pt idx="38526">0.19700000000000001</cx:pt>
          <cx:pt idx="38527">0.044999999999999998</cx:pt>
          <cx:pt idx="38528">4.2145000000000001</cx:pt>
          <cx:pt idx="38529">0.18275</cx:pt>
          <cx:pt idx="38530">0.33324999999999999</cx:pt>
          <cx:pt idx="38531">0</cx:pt>
          <cx:pt idx="38532">0.192</cx:pt>
          <cx:pt idx="38533">3.2124999999999999</cx:pt>
          <cx:pt idx="38534">0.22700000000000001</cx:pt>
          <cx:pt idx="38535">0.067000000000000004</cx:pt>
          <cx:pt idx="38536">1.585</cx:pt>
          <cx:pt idx="38537">0.28633333333333333</cx:pt>
          <cx:pt idx="38538">0.17416666666666666</cx:pt>
          <cx:pt idx="38539">0.67216666666666669</cx:pt>
          <cx:pt idx="38540">0.30049999999999999</cx:pt>
          <cx:pt idx="38541">0.086666666666666656</cx:pt>
          <cx:pt idx="38542">0.040166666666666663</cx:pt>
          <cx:pt idx="38543">0.025000000000000001</cx:pt>
          <cx:pt idx="38544">0.86520000000000008</cx:pt>
          <cx:pt idx="38545">0</cx:pt>
          <cx:pt idx="38546">0.3024</cx:pt>
          <cx:pt idx="38547">0.35260000000000002</cx:pt>
          <cx:pt idx="38548">0.17219999999999999</cx:pt>
          <cx:pt idx="38549">0.0032000000000000002</cx:pt>
          <cx:pt idx="38550">0.029999999999999999</cx:pt>
          <cx:pt idx="38551">0.0047999999999999996</cx:pt>
          <cx:pt idx="38552">1.8460000000000001</cx:pt>
          <cx:pt idx="38553">0.13450000000000001</cx:pt>
          <cx:pt idx="38554">0.47225</cx:pt>
          <cx:pt idx="38555">0.1535</cx:pt>
          <cx:pt idx="38556">0.39824999999999999</cx:pt>
          <cx:pt idx="38557">0.41949999999999998</cx:pt>
          <cx:pt idx="38558">0.11700000000000001</cx:pt>
          <cx:pt idx="38559">0.151</cx:pt>
          <cx:pt idx="38560">2.8250000000000002</cx:pt>
          <cx:pt idx="38561">0.30825000000000002</cx:pt>
          <cx:pt idx="38562">1.3915</cx:pt>
          <cx:pt idx="38563">0.063750000000000001</cx:pt>
          <cx:pt idx="38564">0.33124999999999999</cx:pt>
          <cx:pt idx="38565">0.36025000000000001</cx:pt>
          <cx:pt idx="38566">0.33250000000000002</cx:pt>
          <cx:pt idx="38567">0.037499999999999999</cx:pt>
          <cx:pt idx="38568">2.6560000000000006</cx:pt>
          <cx:pt idx="38569">0.40433333333333332</cx:pt>
          <cx:pt idx="38570">0.27500000000000002</cx:pt>
          <cx:pt idx="38571">0.51700000000000002</cx:pt>
          <cx:pt idx="38572">0.66500000000000004</cx:pt>
          <cx:pt idx="38573">0.27033333333333337</cx:pt>
          <cx:pt idx="38574">0.38633333333333331</cx:pt>
          <cx:pt idx="38575">0.13800000000000001</cx:pt>
          <cx:pt idx="38576">0.93333333333333346</cx:pt>
          <cx:pt idx="38577">0.36599999999999999</cx:pt>
          <cx:pt idx="38578">0.015333333333333334</cx:pt>
          <cx:pt idx="38579">0.13366666666666666</cx:pt>
          <cx:pt idx="38580">0.16133333333333336</cx:pt>
          <cx:pt idx="38581">0.17533333333333334</cx:pt>
          <cx:pt idx="38582">0.070333333333333331</cx:pt>
          <cx:pt idx="38583">0.011333333333333334</cx:pt>
          <cx:pt idx="38584">3.0133333333333336</cx:pt>
          <cx:pt idx="38585">0.28766666666666668</cx:pt>
          <cx:pt idx="38586">0.23300000000000001</cx:pt>
          <cx:pt idx="38587">0</cx:pt>
          <cx:pt idx="38588">0.34666666666666668</cx:pt>
          <cx:pt idx="38589">1.9500000000000002</cx:pt>
          <cx:pt idx="38590">0.051333333333333335</cx:pt>
          <cx:pt idx="38591">0.14466666666666667</cx:pt>
          <cx:pt idx="38592">2.3691666666666666</cx:pt>
          <cx:pt idx="38593">0.24083333333333334</cx:pt>
          <cx:pt idx="38594">0.42683333333333329</cx:pt>
          <cx:pt idx="38595">0.23250000000000001</cx:pt>
          <cx:pt idx="38596">0.248</cx:pt>
          <cx:pt idx="38597">1.0249999999999999</cx:pt>
          <cx:pt idx="38598">0.15116666666666667</cx:pt>
          <cx:pt idx="38599">0.044833333333333336</cx:pt>
          <cx:pt idx="38600">1.1896666666666667</cx:pt>
          <cx:pt idx="38601">0.26066666666666671</cx:pt>
          <cx:pt idx="38602">0.28466666666666668</cx:pt>
          <cx:pt idx="38603">0.021999999999999999</cx:pt>
          <cx:pt idx="38604">0.17966666666666667</cx:pt>
          <cx:pt idx="38605">0.16066666666666665</cx:pt>
          <cx:pt idx="38606">0.222</cx:pt>
          <cx:pt idx="38607">0.059999999999999998</cx:pt>
          <cx:pt idx="38608">1.6950000000000003</cx:pt>
          <cx:pt idx="38609">0.19966666666666666</cx:pt>
          <cx:pt idx="38610">0.35050000000000003</cx:pt>
          <cx:pt idx="38611">0.072333333333333333</cx:pt>
          <cx:pt idx="38612">0.14116666666666666</cx:pt>
          <cx:pt idx="38613">0.61950000000000005</cx:pt>
          <cx:pt idx="38614">0.27116666666666667</cx:pt>
          <cx:pt idx="38615">0.040666666666666663</cx:pt>
          <cx:pt idx="38616">3.1406666666666667</cx:pt>
          <cx:pt idx="38617">0.36466666666666669</cx:pt>
          <cx:pt idx="38618">0.3736666666666667</cx:pt>
          <cx:pt idx="38619">0.38666666666666671</cx:pt>
          <cx:pt idx="38620">0.043666666666666666</cx:pt>
          <cx:pt idx="38621">1.708</cx:pt>
          <cx:pt idx="38622">0.19533333333333336</cx:pt>
          <cx:pt idx="38623">0.068666666666666668</cx:pt>
          <cx:pt idx="38624">3.9660000000000002</cx:pt>
          <cx:pt idx="38625">0.19800000000000001</cx:pt>
          <cx:pt idx="38626">0.11950000000000001</cx:pt>
          <cx:pt idx="38627">0</cx:pt>
          <cx:pt idx="38628">0.19075</cx:pt>
          <cx:pt idx="38629">3.2142500000000003</cx:pt>
          <cx:pt idx="38630">0.21074999999999999</cx:pt>
          <cx:pt idx="38631">0.032750000000000001</cx:pt>
          <cx:pt idx="38632">2.3158333333333334</cx:pt>
          <cx:pt idx="38633">0.28766666666666668</cx:pt>
          <cx:pt idx="38634">0.64800000000000013</cx:pt>
          <cx:pt idx="38635">0.66749999999999998</cx:pt>
          <cx:pt idx="38636">0.50016666666666665</cx:pt>
          <cx:pt idx="38637">0.11416666666666668</cx:pt>
          <cx:pt idx="38638">0.069500000000000006</cx:pt>
          <cx:pt idx="38639">0.028833333333333332</cx:pt>
          <cx:pt idx="38640">1.9476666666666669</cx:pt>
          <cx:pt idx="38641">0</cx:pt>
          <cx:pt idx="38642">0.59683333333333322</cx:pt>
          <cx:pt idx="38643">0.32350000000000001</cx:pt>
          <cx:pt idx="38644">0.71916666666666662</cx:pt>
          <cx:pt idx="38645">0.18966666666666668</cx:pt>
          <cx:pt idx="38646">0.085833333333333331</cx:pt>
          <cx:pt idx="38647">0.032666666666666663</cx:pt>
          <cx:pt idx="38648">1.7057500000000001</cx:pt>
          <cx:pt idx="38649">0.16025</cx:pt>
          <cx:pt idx="38650">0.29899999999999999</cx:pt>
          <cx:pt idx="38651">0.080250000000000002</cx:pt>
          <cx:pt idx="38652">0.35649999999999998</cx:pt>
          <cx:pt idx="38653">0.57100000000000006</cx:pt>
          <cx:pt idx="38654">0.11325</cx:pt>
          <cx:pt idx="38655">0.1255</cx:pt>
          <cx:pt idx="38656">1.9452500000000001</cx:pt>
          <cx:pt idx="38657">0.30975000000000003</cx:pt>
          <cx:pt idx="38658">0.39524999999999999</cx:pt>
          <cx:pt idx="38659">0.076499999999999999</cx:pt>
          <cx:pt idx="38660">0.40425</cx:pt>
          <cx:pt idx="38661">0.42825000000000002</cx:pt>
          <cx:pt idx="38662">0.27100000000000002</cx:pt>
          <cx:pt idx="38663">0.060249999999999998</cx:pt>
          <cx:pt idx="38664">3.4623333333333339</cx:pt>
          <cx:pt idx="38665">0.35299999999999998</cx:pt>
          <cx:pt idx="38666">1.355</cx:pt>
          <cx:pt idx="38667">0.13800000000000001</cx:pt>
          <cx:pt idx="38668">0.6113333333333334</cx:pt>
          <cx:pt idx="38669">0.374</cx:pt>
          <cx:pt idx="38670">0.443</cx:pt>
          <cx:pt idx="38671">0.188</cx:pt>
          <cx:pt idx="38672">0.88</cx:pt>
          <cx:pt idx="38673">0.29366666666666669</cx:pt>
          <cx:pt idx="38674">0.13966666666666666</cx:pt>
          <cx:pt idx="38675">0.13433333333333333</cx:pt>
          <cx:pt idx="38676">0.15933333333333335</cx:pt>
          <cx:pt idx="38677">0.082666666666666652</cx:pt>
          <cx:pt idx="38678">0.043999999999999997</cx:pt>
          <cx:pt idx="38679">0.026333333333333334</cx:pt>
          <cx:pt idx="38680">0.95674999999999999</cx:pt>
          <cx:pt idx="38681">0.34450000000000003</cx:pt>
          <cx:pt idx="38682">0.13225000000000001</cx:pt>
          <cx:pt idx="38683">0</cx:pt>
          <cx:pt idx="38684">0.032000000000000001</cx:pt>
          <cx:pt idx="38685">0.18174999999999999</cx:pt>
          <cx:pt idx="38686">0.20600000000000002</cx:pt>
          <cx:pt idx="38687">0.060249999999999998</cx:pt>
          <cx:pt idx="38688">1.1163333333333332</cx:pt>
          <cx:pt idx="38689">0.32383333333333331</cx:pt>
          <cx:pt idx="38690">0.21366666666666667</cx:pt>
          <cx:pt idx="38691">0.20516666666666666</cx:pt>
          <cx:pt idx="38692">0.13250000000000001</cx:pt>
          <cx:pt idx="38693">0.056500000000000002</cx:pt>
          <cx:pt idx="38694">0.11600000000000001</cx:pt>
          <cx:pt idx="38695">0.068666666666666668</cx:pt>
          <cx:pt idx="38696">1.246</cx:pt>
          <cx:pt idx="38697">0.26624999999999999</cx:pt>
          <cx:pt idx="38698">0.089499999999999996</cx:pt>
          <cx:pt idx="38699">0</cx:pt>
          <cx:pt idx="38700">0.056500000000000002</cx:pt>
          <cx:pt idx="38701">0.66649999999999998</cx:pt>
          <cx:pt idx="38702">0.070750000000000007</cx:pt>
          <cx:pt idx="38703">0.096500000000000002</cx:pt>
          <cx:pt idx="38704">1.1898333333333333</cx:pt>
          <cx:pt idx="38705">0.29333333333333333</cx:pt>
          <cx:pt idx="38706">0.21466666666666664</cx:pt>
          <cx:pt idx="38707">0.17216666666666666</cx:pt>
          <cx:pt idx="38708">0.17133333333333334</cx:pt>
          <cx:pt idx="38709">0.19533333333333333</cx:pt>
          <cx:pt idx="38710">0.057000000000000002</cx:pt>
          <cx:pt idx="38711">0.086000000000000007</cx:pt>
          <cx:pt idx="38712">1.3826666666666667</cx:pt>
          <cx:pt idx="38713">0.40366666666666667</cx:pt>
          <cx:pt idx="38714">0.10466666666666666</cx:pt>
          <cx:pt idx="38715">0.0063333333333333332</cx:pt>
          <cx:pt idx="38716">0.37666666666666671</cx:pt>
          <cx:pt idx="38717">0.26566666666666672</cx:pt>
          <cx:pt idx="38718">0.097666666666666679</cx:pt>
          <cx:pt idx="38719">0.128</cx:pt>
          <cx:pt idx="38720">2.7275</cx:pt>
          <cx:pt idx="38721">0.4995</cx:pt>
          <cx:pt idx="38722">0.70999999999999996</cx:pt>
          <cx:pt idx="38723">0.043999999999999997</cx:pt>
          <cx:pt idx="38724">0.11800000000000001</cx:pt>
          <cx:pt idx="38725">1.1657500000000001</cx:pt>
          <cx:pt idx="38726">0.092749999999999999</cx:pt>
          <cx:pt idx="38727">0.097500000000000003</cx:pt>
          <cx:pt idx="38728">1.5030000000000001</cx:pt>
          <cx:pt idx="38729">0.35016666666666668</cx:pt>
          <cx:pt idx="38730">0.078666666666666663</cx:pt>
          <cx:pt idx="38731">0</cx:pt>
          <cx:pt idx="38732">0.21133333333333335</cx:pt>
          <cx:pt idx="38733">0.65000000000000002</cx:pt>
          <cx:pt idx="38734">0.17366666666666666</cx:pt>
          <cx:pt idx="38735">0.039166666666666662</cx:pt>
          <cx:pt idx="38736">3.1106666666666669</cx:pt>
          <cx:pt idx="38737">0.39133333333333331</cx:pt>
          <cx:pt idx="38738">0.6671666666666668</cx:pt>
          <cx:pt idx="38739">0.36016666666666669</cx:pt>
          <cx:pt idx="38740">0.47550000000000003</cx:pt>
          <cx:pt idx="38741">1.0326666666666668</cx:pt>
          <cx:pt idx="38742">0.11533333333333333</cx:pt>
          <cx:pt idx="38743">0.068500000000000005</cx:pt>
          <cx:pt idx="38744">2.88375</cx:pt>
          <cx:pt idx="38745">0.2515</cx:pt>
          <cx:pt idx="38746">0.48599999999999999</cx:pt>
          <cx:pt idx="38747">0.53675000000000006</cx:pt>
          <cx:pt idx="38748">0.25525000000000003</cx:pt>
          <cx:pt idx="38749">1.2605</cx:pt>
          <cx:pt idx="38750">0.041250000000000002</cx:pt>
          <cx:pt idx="38751">0.052499999999999998</cx:pt>
          <cx:pt idx="38752">1.8465</cx:pt>
          <cx:pt idx="38753">0.44400000000000001</cx:pt>
          <cx:pt idx="38754">0.087999999999999995</cx:pt>
          <cx:pt idx="38755">0.050250000000000003</cx:pt>
          <cx:pt idx="38756">0.34000000000000002</cx:pt>
          <cx:pt idx="38757">0.66149999999999998</cx:pt>
          <cx:pt idx="38758">0.23350000000000001</cx:pt>
          <cx:pt idx="38759">0.029250000000000002</cx:pt>
          <cx:pt idx="38760">4.6146666666666665</cx:pt>
          <cx:pt idx="38761">0.60433333333333339</cx:pt>
          <cx:pt idx="38762">0.52466666666666673</cx:pt>
          <cx:pt idx="38763">0.88633333333333342</cx:pt>
          <cx:pt idx="38764">0.18733333333333335</cx:pt>
          <cx:pt idx="38765">2.3199999999999998</cx:pt>
          <cx:pt idx="38766">0.063</cx:pt>
          <cx:pt idx="38767">0.029000000000000001</cx:pt>
          <cx:pt idx="38768">2.8500175000000003</cx:pt>
          <cx:pt idx="38769">0.49259249999999999</cx:pt>
          <cx:pt idx="38770">0.26493500000000003</cx:pt>
          <cx:pt idx="38771">0.34577749999999996</cx:pt>
          <cx:pt idx="38772">0.17587250000000001</cx:pt>
          <cx:pt idx="38773">1.4665174999999999</cx:pt>
          <cx:pt idx="38774">0.069797499999999998</cx:pt>
          <cx:pt idx="38775">0.034525</cx:pt>
          <cx:pt idx="38776">1.5102500000000001</cx:pt>
          <cx:pt idx="38777">0.42499999999999999</cx:pt>
          <cx:pt idx="38778">0.33850000000000002</cx:pt>
          <cx:pt idx="38779">0</cx:pt>
          <cx:pt idx="38780">0.1145</cx:pt>
          <cx:pt idx="38781">0.26174999999999998</cx:pt>
          <cx:pt idx="38782">0.27174999999999999</cx:pt>
          <cx:pt idx="38783">0.098750000000000004</cx:pt>
          <cx:pt idx="38784">1.4231666666666665</cx:pt>
          <cx:pt idx="38785">0.35266666666666668</cx:pt>
          <cx:pt idx="38786">0.15716666666666665</cx:pt>
          <cx:pt idx="38787">0.52466666666666661</cx:pt>
          <cx:pt idx="38788">0.11483333333333333</cx:pt>
          <cx:pt idx="38789">0.125</cx:pt>
          <cx:pt idx="38790">0.073499999999999996</cx:pt>
          <cx:pt idx="38791">0.075333333333333335</cx:pt>
          <cx:pt idx="38792">1.8105</cx:pt>
          <cx:pt idx="38793">0.36199999999999999</cx:pt>
          <cx:pt idx="38794">0.12225</cx:pt>
          <cx:pt idx="38795">0</cx:pt>
          <cx:pt idx="38796">0.11625000000000001</cx:pt>
          <cx:pt idx="38797">0.83174999999999999</cx:pt>
          <cx:pt idx="38798">0.17525000000000002</cx:pt>
          <cx:pt idx="38799">0.20300000000000001</cx:pt>
          <cx:pt idx="38800">1.5088333333333335</cx:pt>
          <cx:pt idx="38801">0.31866666666666671</cx:pt>
          <cx:pt idx="38802">0.59816666666666662</cx:pt>
          <cx:pt idx="38803">0.094</cx:pt>
          <cx:pt idx="38804">0.048000000000000001</cx:pt>
          <cx:pt idx="38805">0.26233333333333336</cx:pt>
          <cx:pt idx="38806">0.091333333333333336</cx:pt>
          <cx:pt idx="38807">0.096333333333333326</cx:pt>
          <cx:pt idx="38808">3.0366666666666671</cx:pt>
          <cx:pt idx="38809">0.6276666666666666</cx:pt>
          <cx:pt idx="38810">1.3146666666666671</cx:pt>
          <cx:pt idx="38811">0</cx:pt>
          <cx:pt idx="38812">0.29033333333333333</cx:pt>
          <cx:pt idx="38813">0.3113333333333333</cx:pt>
          <cx:pt idx="38814">0.20066666666666666</cx:pt>
          <cx:pt idx="38815">0.29199999999999998</cx:pt>
          <cx:pt idx="38816">2.9744999999999999</cx:pt>
          <cx:pt idx="38817">0.50700000000000001</cx:pt>
          <cx:pt idx="38818">0.875</cx:pt>
          <cx:pt idx="38819">0.088749999999999996</cx:pt>
          <cx:pt idx="38820">0.069000000000000006</cx:pt>
          <cx:pt idx="38821">1.23725</cx:pt>
          <cx:pt idx="38822">0.10875</cx:pt>
          <cx:pt idx="38823">0.088749999999999996</cx:pt>
          <cx:pt idx="38824">1.7615000000000001</cx:pt>
          <cx:pt idx="38825">0.35283333333333333</cx:pt>
          <cx:pt idx="38826">0.24549999999999997</cx:pt>
          <cx:pt idx="38827">0</cx:pt>
          <cx:pt idx="38828">0.19183333333333336</cx:pt>
          <cx:pt idx="38829">0.8001666666666668</cx:pt>
          <cx:pt idx="38830">0.14166666666666666</cx:pt>
          <cx:pt idx="38831">0.029500000000000002</cx:pt>
          <cx:pt idx="38832">2.8010000000000006</cx:pt>
          <cx:pt idx="38833">0.3696666666666667</cx:pt>
          <cx:pt idx="38834">0.41550000000000004</cx:pt>
          <cx:pt idx="38835">0.3128333333333333</cx:pt>
          <cx:pt idx="38836">0.32866666666666672</cx:pt>
          <cx:pt idx="38837">1.2626666666666666</cx:pt>
          <cx:pt idx="38838">0.081833333333333327</cx:pt>
          <cx:pt idx="38839">0.029833333333333333</cx:pt>
          <cx:pt idx="38840">3.3712499999999999</cx:pt>
          <cx:pt idx="38841">0.34425</cx:pt>
          <cx:pt idx="38842">0.43375000000000002</cx:pt>
          <cx:pt idx="38843">0.58425000000000005</cx:pt>
          <cx:pt idx="38844">0.37575000000000003</cx:pt>
          <cx:pt idx="38845">1.4784999999999999</cx:pt>
          <cx:pt idx="38846">0.096000000000000002</cx:pt>
          <cx:pt idx="38847">0.058750000000000004</cx:pt>
          <cx:pt idx="38848">2.6277500000000003</cx:pt>
          <cx:pt idx="38849">0.45524999999999999</cx:pt>
          <cx:pt idx="38850">0.30675000000000002</cx:pt>
          <cx:pt idx="38851">0.086250000000000007</cx:pt>
          <cx:pt idx="38852">0.34275</cx:pt>
          <cx:pt idx="38853">1.3085</cx:pt>
          <cx:pt idx="38854">0.091249999999999998</cx:pt>
          <cx:pt idx="38855">0.036999999999999998</cx:pt>
          <cx:pt idx="38856">3.879666666666667</cx:pt>
          <cx:pt idx="38857">0.65200000000000002</cx:pt>
          <cx:pt idx="38858">0.30066666666666669</cx:pt>
          <cx:pt idx="38859">0.86399999999999999</cx:pt>
          <cx:pt idx="38860">0.17033333333333334</cx:pt>
          <cx:pt idx="38861">1.827</cx:pt>
          <cx:pt idx="38862">0.017333333333333333</cx:pt>
          <cx:pt idx="38863">0.048333333333333339</cx:pt>
          <cx:pt idx="38864">3.109</cx:pt>
          <cx:pt idx="38865">0.54000000000000004</cx:pt>
          <cx:pt idx="38866">0.30125000000000002</cx:pt>
          <cx:pt idx="38867">0.34625</cx:pt>
          <cx:pt idx="38868">0.193</cx:pt>
          <cx:pt idx="38869">1.5987500000000001</cx:pt>
          <cx:pt idx="38870">0.10925</cx:pt>
          <cx:pt idx="38871">0.020500000000000001</cx:pt>
          <cx:pt idx="38872">1.2404999999999999</cx:pt>
          <cx:pt idx="38873">0.38150000000000001</cx:pt>
          <cx:pt idx="38874">0.27074999999999999</cx:pt>
          <cx:pt idx="38875">0</cx:pt>
          <cx:pt idx="38876">0.10200000000000001</cx:pt>
          <cx:pt idx="38877">0.25425000000000003</cx:pt>
          <cx:pt idx="38878">0.16025</cx:pt>
          <cx:pt idx="38879">0.071750000000000008</cx:pt>
          <cx:pt idx="38880">1.6043333333333336</cx:pt>
          <cx:pt idx="38881">0.35299999999999998</cx:pt>
          <cx:pt idx="38882">0.40800000000000003</cx:pt>
          <cx:pt idx="38883">0.57150000000000001</cx:pt>
          <cx:pt idx="38884">0.10983333333333332</cx:pt>
          <cx:pt idx="38885">0.041166666666666664</cx:pt>
          <cx:pt idx="38886">0.081166666666666679</cx:pt>
          <cx:pt idx="38887">0.039666666666666663</cx:pt>
          <cx:pt idx="38888">1.8280000000000001</cx:pt>
          <cx:pt idx="38889">0.41450000000000004</cx:pt>
          <cx:pt idx="38890">0.17325000000000002</cx:pt>
          <cx:pt idx="38891">0</cx:pt>
          <cx:pt idx="38892">0.11475</cx:pt>
          <cx:pt idx="38893">0.84925000000000006</cx:pt>
          <cx:pt idx="38894">0.14225000000000002</cx:pt>
          <cx:pt idx="38895">0.13400000000000001</cx:pt>
          <cx:pt idx="38896">1.6025</cx:pt>
          <cx:pt idx="38897">0.34816666666666668</cx:pt>
          <cx:pt idx="38898">0.63650000000000007</cx:pt>
          <cx:pt idx="38899">0.030166666666666665</cx:pt>
          <cx:pt idx="38900">0.13433333333333333</cx:pt>
          <cx:pt idx="38901">0.32449999999999996</cx:pt>
          <cx:pt idx="38902">0.047833333333333339</cx:pt>
          <cx:pt idx="38903">0.081000000000000003</cx:pt>
          <cx:pt idx="38904">2.3273333333333333</cx:pt>
          <cx:pt idx="38905">0.64066666666666661</cx:pt>
          <cx:pt idx="38906">0.67399999999999993</cx:pt>
          <cx:pt idx="38907">0</cx:pt>
          <cx:pt idx="38908">0.3076666666666667</cx:pt>
          <cx:pt idx="38909">0.34266666666666667</cx:pt>
          <cx:pt idx="38910">0.25600000000000001</cx:pt>
          <cx:pt idx="38911">0.10633333333333334</cx:pt>
          <cx:pt idx="38912">2.29325</cx:pt>
          <cx:pt idx="38913">0.54449999999999998</cx:pt>
          <cx:pt idx="38914">0.36349999999999999</cx:pt>
          <cx:pt idx="38915">0.019</cx:pt>
          <cx:pt idx="38916">0.090749999999999997</cx:pt>
          <cx:pt idx="38917">1.1427499999999999</cx:pt>
          <cx:pt idx="38918">0.069500000000000006</cx:pt>
          <cx:pt idx="38919">0.063250000000000001</cx:pt>
          <cx:pt idx="38920">2.0068333333333332</cx:pt>
          <cx:pt idx="38921">0.35999999999999999</cx:pt>
          <cx:pt idx="38922">0.17150000000000004</cx:pt>
          <cx:pt idx="38923">0</cx:pt>
          <cx:pt idx="38924">0.3705</cx:pt>
          <cx:pt idx="38925">0.94450000000000001</cx:pt>
          <cx:pt idx="38926">0.13300000000000001</cx:pt>
          <cx:pt idx="38927">0.027333333333333331</cx:pt>
          <cx:pt idx="38928">2.8523333333333336</cx:pt>
          <cx:pt idx="38929">0.3793333333333333</cx:pt>
          <cx:pt idx="38930">0.36766666666666664</cx:pt>
          <cx:pt idx="38931">0.17649999999999999</cx:pt>
          <cx:pt idx="38932">0.6183333333333334</cx:pt>
          <cx:pt idx="38933">1.2075</cx:pt>
          <cx:pt idx="38934">0.05683333333333334</cx:pt>
          <cx:pt idx="38935">0.046166666666666668</cx:pt>
          <cx:pt idx="38936">3.0597500000000002</cx:pt>
          <cx:pt idx="38937">0.28650000000000003</cx:pt>
          <cx:pt idx="38938">0.1595</cx:pt>
          <cx:pt idx="38939">0.80100000000000005</cx:pt>
          <cx:pt idx="38940">0.18825</cx:pt>
          <cx:pt idx="38941">1.36025</cx:pt>
          <cx:pt idx="38942">0.13400000000000001</cx:pt>
          <cx:pt idx="38943">0.13025</cx:pt>
          <cx:pt idx="38944">2.7797499999999999</cx:pt>
          <cx:pt idx="38945">0.45500000000000002</cx:pt>
          <cx:pt idx="38946">0.63650000000000007</cx:pt>
          <cx:pt idx="38947">0.18475</cx:pt>
          <cx:pt idx="38948">0.25650000000000001</cx:pt>
          <cx:pt idx="38949">1.0582499999999999</cx:pt>
          <cx:pt idx="38950">0.16900000000000001</cx:pt>
          <cx:pt idx="38951">0.01975</cx:pt>
          <cx:pt idx="38952">6.266</cx:pt>
          <cx:pt idx="38953">1.0965</cx:pt>
          <cx:pt idx="38954">0.70550000000000002</cx:pt>
          <cx:pt idx="38955">1.3025</cx:pt>
          <cx:pt idx="38956">0.068000000000000005</cx:pt>
          <cx:pt idx="38957">2.9125000000000001</cx:pt>
          <cx:pt idx="38958">0.092499999999999999</cx:pt>
          <cx:pt idx="38959">0.088499999999999995</cx:pt>
          <cx:pt idx="38960">2.5329999999999999</cx:pt>
          <cx:pt idx="38961">0.46200000000000002</cx:pt>
          <cx:pt idx="38962">0.044999999999999998</cx:pt>
          <cx:pt idx="38963">0.34550000000000003</cx:pt>
          <cx:pt idx="38964">0.071250000000000008</cx:pt>
          <cx:pt idx="38965">1.5282500000000001</cx:pt>
          <cx:pt idx="38966">0.056000000000000001</cx:pt>
          <cx:pt idx="38967">0.025000000000000001</cx:pt>
          <cx:pt idx="38968">1.8555000000000001</cx:pt>
          <cx:pt idx="38969">0.30449999999999999</cx:pt>
          <cx:pt idx="38970">0.69000000000000006</cx:pt>
          <cx:pt idx="38971">0</cx:pt>
          <cx:pt idx="38972">0.13375000000000001</cx:pt>
          <cx:pt idx="38973">0.38450000000000001</cx:pt>
          <cx:pt idx="38974">0.26274999999999998</cx:pt>
          <cx:pt idx="38975">0.080000000000000002</cx:pt>
          <cx:pt idx="38976">1.1388333333333336</cx:pt>
          <cx:pt idx="38977">0.22166666666666665</cx:pt>
          <cx:pt idx="38978">0.39466666666666672</cx:pt>
          <cx:pt idx="38979">0.23533333333333334</cx:pt>
          <cx:pt idx="38980">0.0275</cx:pt>
          <cx:pt idx="38981">0.039</cx:pt>
          <cx:pt idx="38982">0.076166666666666674</cx:pt>
          <cx:pt idx="38983">0.14449999999999999</cx:pt>
          <cx:pt idx="38984">1.38425</cx:pt>
          <cx:pt idx="38985">0.29125000000000001</cx:pt>
          <cx:pt idx="38986">0.053749999999999999</cx:pt>
          <cx:pt idx="38987">0</cx:pt>
          <cx:pt idx="38988">0.073499999999999996</cx:pt>
          <cx:pt idx="38989">0.54974999999999996</cx:pt>
          <cx:pt idx="38990">0.221</cx:pt>
          <cx:pt idx="38991">0.19500000000000001</cx:pt>
          <cx:pt idx="38992">1.9618333333333333</cx:pt>
          <cx:pt idx="38993">0.25383333333333336</cx:pt>
          <cx:pt idx="38994">1.1478333333333335</cx:pt>
          <cx:pt idx="38995">0.027</cx:pt>
          <cx:pt idx="38996">0.083333333333333329</cx:pt>
          <cx:pt idx="38997">0.219</cx:pt>
          <cx:pt idx="38998">0.15083333333333335</cx:pt>
          <cx:pt idx="38999">0.080000000000000002</cx:pt>
          <cx:pt idx="39000">6.1360000000000001</cx:pt>
          <cx:pt idx="39001">1.417</cx:pt>
          <cx:pt idx="39002">1.708</cx:pt>
          <cx:pt idx="39003">0</cx:pt>
          <cx:pt idx="39004">0.68300000000000005</cx:pt>
          <cx:pt idx="39005">1.042</cx:pt>
          <cx:pt idx="39006">0.95999999999999996</cx:pt>
          <cx:pt idx="39007">0.32600000000000001</cx:pt>
          <cx:pt idx="39008">2.2522500000000001</cx:pt>
          <cx:pt idx="39009">0.34475</cx:pt>
          <cx:pt idx="39010">0.35549999999999998</cx:pt>
          <cx:pt idx="39011">0.23450000000000001</cx:pt>
          <cx:pt idx="39012">0.10075000000000001</cx:pt>
          <cx:pt idx="39013">1.008</cx:pt>
          <cx:pt idx="39014">0.1215</cx:pt>
          <cx:pt idx="39015">0.087250000000000008</cx:pt>
          <cx:pt idx="39016">1.7278333333333336</cx:pt>
          <cx:pt idx="39017">0.34283333333333332</cx:pt>
          <cx:pt idx="39018">0.28566666666666668</cx:pt>
          <cx:pt idx="39019">0</cx:pt>
          <cx:pt idx="39020">0.20466666666666666</cx:pt>
          <cx:pt idx="39021">0.7426666666666667</cx:pt>
          <cx:pt idx="39022">0.12383333333333334</cx:pt>
          <cx:pt idx="39023">0.02816666666666667</cx:pt>
          <cx:pt idx="39024">3.3094999999999994</cx:pt>
          <cx:pt idx="39025">0.25616666666666671</cx:pt>
          <cx:pt idx="39026">0.71083333333333343</cx:pt>
          <cx:pt idx="39027">0.34300000000000003</cx:pt>
          <cx:pt idx="39028">0.50250000000000006</cx:pt>
          <cx:pt idx="39029">1.2635000000000001</cx:pt>
          <cx:pt idx="39030">0.16683333333333333</cx:pt>
          <cx:pt idx="39031">0.06666666666666668</cx:pt>
          <cx:pt idx="39032">2.7442500000000001</cx:pt>
          <cx:pt idx="39033">0.29149999999999998</cx:pt>
          <cx:pt idx="39034">0.45574999999999999</cx:pt>
          <cx:pt idx="39035">0.57125000000000004</cx:pt>
          <cx:pt idx="39036">0</cx:pt>
          <cx:pt idx="39037">1.21475</cx:pt>
          <cx:pt idx="39038">0.126</cx:pt>
          <cx:pt idx="39039">0.085000000000000006</cx:pt>
          <cx:pt idx="39040">2.19075</cx:pt>
          <cx:pt idx="39041">0.44950000000000001</cx:pt>
          <cx:pt idx="39042">0.35925000000000001</cx:pt>
          <cx:pt idx="39043">0.11700000000000001</cx:pt>
          <cx:pt idx="39044">0.26750000000000002</cx:pt>
          <cx:pt idx="39045">0.74850000000000005</cx:pt>
          <cx:pt idx="39046">0.22125</cx:pt>
          <cx:pt idx="39047">0.02775</cx:pt>
          <cx:pt idx="39048">5.8460000000000001</cx:pt>
          <cx:pt idx="39049">0.72350000000000003</cx:pt>
          <cx:pt idx="39050">0.57400000000000007</cx:pt>
          <cx:pt idx="39051">1.3205</cx:pt>
          <cx:pt idx="39052">0.032500000000000001</cx:pt>
          <cx:pt idx="39053">3.052</cx:pt>
          <cx:pt idx="39054">0.10000000000000001</cx:pt>
          <cx:pt idx="39055">0.043500000000000004</cx:pt>
          <cx:pt idx="39056">2.1924999999999999</cx:pt>
          <cx:pt idx="39057">0.30875000000000002</cx:pt>
          <cx:pt idx="39058">0.30575000000000002</cx:pt>
          <cx:pt idx="39059">0.34900000000000003</cx:pt>
          <cx:pt idx="39060">0.15175</cx:pt>
          <cx:pt idx="39061">0.98825000000000007</cx:pt>
          <cx:pt idx="39062">0.061499999999999999</cx:pt>
          <cx:pt idx="39063">0.0275</cx:pt>
          <cx:pt idx="39064">1.2092499999999999</cx:pt>
          <cx:pt idx="39065">0.31075000000000003</cx:pt>
          <cx:pt idx="39066">0.32074999999999998</cx:pt>
          <cx:pt idx="39067">0</cx:pt>
          <cx:pt idx="39068">0.056500000000000002</cx:pt>
          <cx:pt idx="39069">0.19850000000000001</cx:pt>
          <cx:pt idx="39070">0.20600000000000002</cx:pt>
          <cx:pt idx="39071">0.11675000000000001</cx:pt>
          <cx:pt idx="39072">1.3933333333333333</cx:pt>
          <cx:pt idx="39073">0.29499999999999998</cx:pt>
          <cx:pt idx="39074">0.39433333333333331</cx:pt>
          <cx:pt idx="39075">0.42433333333333334</cx:pt>
          <cx:pt idx="39076">0.051000000000000004</cx:pt>
          <cx:pt idx="39077">0.054166666666666675</cx:pt>
          <cx:pt idx="39078">0.11683333333333333</cx:pt>
          <cx:pt idx="39079">0.057666666666666665</cx:pt>
          <cx:pt idx="39080">1.4397500000000001</cx:pt>
          <cx:pt idx="39081">0.26800000000000002</cx:pt>
          <cx:pt idx="39082">0.13025</cx:pt>
          <cx:pt idx="39083">0</cx:pt>
          <cx:pt idx="39084">0.111</cx:pt>
          <cx:pt idx="39085">0.63875000000000004</cx:pt>
          <cx:pt idx="39086">0.15525</cx:pt>
          <cx:pt idx="39087">0.13650000000000001</cx:pt>
          <cx:pt idx="39088">1.2570000000000001</cx:pt>
          <cx:pt idx="39089">0.3155</cx:pt>
          <cx:pt idx="39090">0.35349999999999998</cx:pt>
          <cx:pt idx="39091">0.034333333333333327</cx:pt>
          <cx:pt idx="39092">0.16516666666666666</cx:pt>
          <cx:pt idx="39093">0.1145</cx:pt>
          <cx:pt idx="39094">0.16116666666666665</cx:pt>
          <cx:pt idx="39095">0.11283333333333334</cx:pt>
          <cx:pt idx="39096">6.431</cx:pt>
          <cx:pt idx="39097">1.391</cx:pt>
          <cx:pt idx="39098">1.8089999999999999</cx:pt>
          <cx:pt idx="39099">0</cx:pt>
          <cx:pt idx="39100">1.302</cx:pt>
          <cx:pt idx="39101">0.88100000000000001</cx:pt>
          <cx:pt idx="39102">0.77900000000000003</cx:pt>
          <cx:pt idx="39103">0.26900000000000002</cx:pt>
          <cx:pt idx="39104">2.3155000000000001</cx:pt>
          <cx:pt idx="39105">0.3795</cx:pt>
          <cx:pt idx="39106">0.79149999999999998</cx:pt>
          <cx:pt idx="39107">0.155</cx:pt>
          <cx:pt idx="39108">0.11550000000000001</cx:pt>
          <cx:pt idx="39109">0.73299999999999998</cx:pt>
          <cx:pt idx="39110">0.05475</cx:pt>
          <cx:pt idx="39111">0.086250000000000007</cx:pt>
          <cx:pt idx="39112">1.0437233333333331</cx:pt>
          <cx:pt idx="39113">0.28986833333333334</cx:pt>
          <cx:pt idx="39114">0.11107500000000001</cx:pt>
          <cx:pt idx="39115">0</cx:pt>
          <cx:pt idx="39116">0.14893666666666666</cx:pt>
          <cx:pt idx="39117">0.38710166666666668</cx:pt>
          <cx:pt idx="39118">0.085559999999999997</cx:pt>
          <cx:pt idx="39119">0.021181666666666668</cx:pt>
          <cx:pt idx="39120">2.7526666666666664</cx:pt>
          <cx:pt idx="39121">0.26583333333333331</cx:pt>
          <cx:pt idx="39122">0.26683333333333331</cx:pt>
          <cx:pt idx="39123">0.28633333333333333</cx:pt>
          <cx:pt idx="39124">0.64200000000000002</cx:pt>
          <cx:pt idx="39125">1.1576666666666668</cx:pt>
          <cx:pt idx="39126">0.067000000000000004</cx:pt>
          <cx:pt idx="39127">0.067000000000000004</cx:pt>
          <cx:pt idx="39128">1.9058525000000002</cx:pt>
          <cx:pt idx="39129">0.15886000000000003</cx:pt>
          <cx:pt idx="39130">0.095314999999999997</cx:pt>
          <cx:pt idx="39131">0.41031499999999999</cx:pt>
          <cx:pt idx="39132">0.036025000000000001</cx:pt>
          <cx:pt idx="39133">1.00745</cx:pt>
          <cx:pt idx="39134">0.066295000000000007</cx:pt>
          <cx:pt idx="39135">0.1315925</cx:pt>
          <cx:pt idx="39136">3.1967500000000002</cx:pt>
          <cx:pt idx="39137">0.44675000000000004</cx:pt>
          <cx:pt idx="39138">0.60199999999999998</cx:pt>
          <cx:pt idx="39139">0.28050000000000003</cx:pt>
          <cx:pt idx="39140">0.41475000000000001</cx:pt>
          <cx:pt idx="39141">1.2462500000000001</cx:pt>
          <cx:pt idx="39142">0.15525</cx:pt>
          <cx:pt idx="39143">0.051250000000000004</cx:pt>
          <cx:pt idx="39144">5.9690000000000003</cx:pt>
          <cx:pt idx="39145">0.626</cx:pt>
          <cx:pt idx="39146">0.83200000000000007</cx:pt>
          <cx:pt idx="39147">1.3300000000000001</cx:pt>
          <cx:pt idx="39148">0.122</cx:pt>
          <cx:pt idx="39149">2.9119999999999999</cx:pt>
          <cx:pt idx="39150">0.036000000000000004</cx:pt>
          <cx:pt idx="39151">0.111</cx:pt>
          <cx:pt idx="39152">1.708</cx:pt>
          <cx:pt idx="39153">0.40625</cx:pt>
          <cx:pt idx="39154">0.081750000000000003</cx:pt>
          <cx:pt idx="39155">0.34500000000000003</cx:pt>
          <cx:pt idx="39156">0.17000000000000001</cx:pt>
          <cx:pt idx="39157">0.55900000000000005</cx:pt>
          <cx:pt idx="39158">0.099000000000000005</cx:pt>
          <cx:pt idx="39159">0.047</cx:pt>
          <cx:pt idx="39160">0.89200000000000002</cx:pt>
          <cx:pt idx="39161">0.37</cx:pt>
          <cx:pt idx="39162">0.047750000000000001</cx:pt>
          <cx:pt idx="39163">0.016</cx:pt>
          <cx:pt idx="39164">0.026000000000000002</cx:pt>
          <cx:pt idx="39165">0.21174999999999999</cx:pt>
          <cx:pt idx="39166">0.14649999999999999</cx:pt>
          <cx:pt idx="39167">0.073999999999999996</cx:pt>
          <cx:pt idx="39168">0.91116666666666679</cx:pt>
          <cx:pt idx="39169">0.27183333333333332</cx:pt>
          <cx:pt idx="39170">0.098833333333333329</cx:pt>
          <cx:pt idx="39171">0.223</cx:pt>
          <cx:pt idx="39172">0.095000000000000001</cx:pt>
          <cx:pt idx="39173">0.021333333333333336</cx:pt>
          <cx:pt idx="39174">0.095833333333333326</cx:pt>
          <cx:pt idx="39175">0.10533333333333335</cx:pt>
          <cx:pt idx="39176">1.57325</cx:pt>
          <cx:pt idx="39177">0.29749999999999999</cx:pt>
          <cx:pt idx="39178">0.10775</cx:pt>
          <cx:pt idx="39179">0</cx:pt>
          <cx:pt idx="39180">0.042250000000000003</cx:pt>
          <cx:pt idx="39181">0.83325000000000005</cx:pt>
          <cx:pt idx="39182">0.14899999999999999</cx:pt>
          <cx:pt idx="39183">0.14350000000000002</cx:pt>
          <cx:pt idx="39184">1.1201666666666668</cx:pt>
          <cx:pt idx="39185">0.34683333333333333</cx:pt>
          <cx:pt idx="39186">0.26633333333333337</cx:pt>
          <cx:pt idx="39187">0.031333333333333331</cx:pt>
          <cx:pt idx="39188">0.15583333333333335</cx:pt>
          <cx:pt idx="39189">0.11216666666666668</cx:pt>
          <cx:pt idx="39190">0.087000000000000008</cx:pt>
          <cx:pt idx="39191">0.12066666666666667</cx:pt>
          <cx:pt idx="39192">6.1550000000000002</cx:pt>
          <cx:pt idx="39193">1.774</cx:pt>
          <cx:pt idx="39194">1.1380000000000001</cx:pt>
          <cx:pt idx="39195">0</cx:pt>
          <cx:pt idx="39196">0.54000000000000004</cx:pt>
          <cx:pt idx="39197">0.995</cx:pt>
          <cx:pt idx="39198">1.135</cx:pt>
          <cx:pt idx="39199">0.57300000000000006</cx:pt>
          <cx:pt idx="39200">2.2694999999999999</cx:pt>
          <cx:pt idx="39201">0.44625000000000004</cx:pt>
          <cx:pt idx="39202">0.39500000000000002</cx:pt>
          <cx:pt idx="39203">0.047750000000000001</cx:pt>
          <cx:pt idx="39204">0.13350000000000001</cx:pt>
          <cx:pt idx="39205">1.0907500000000001</cx:pt>
          <cx:pt idx="39206">0.080500000000000002</cx:pt>
          <cx:pt idx="39207">0.075749999999999998</cx:pt>
          <cx:pt idx="39208">1.0195000000000001</cx:pt>
          <cx:pt idx="39209">0.33700000000000002</cx:pt>
          <cx:pt idx="39210">0.115</cx:pt>
          <cx:pt idx="39211">0</cx:pt>
          <cx:pt idx="39212">0.14100000000000001</cx:pt>
          <cx:pt idx="39213">0.28883333333333333</cx:pt>
          <cx:pt idx="39214">0.10533333333333333</cx:pt>
          <cx:pt idx="39215">0.032333333333333339</cx:pt>
          <cx:pt idx="39216">2.9441666666666664</cx:pt>
          <cx:pt idx="39217">0.29666666666666669</cx:pt>
          <cx:pt idx="39218">0.33183333333333337</cx:pt>
          <cx:pt idx="39219">0.39333333333333331</cx:pt>
          <cx:pt idx="39220">0.66733333333333333</cx:pt>
          <cx:pt idx="39221">1.1518333333333333</cx:pt>
          <cx:pt idx="39222">0.033000000000000002</cx:pt>
          <cx:pt idx="39223">0.070166666666666669</cx:pt>
          <cx:pt idx="39224">3.67475</cx:pt>
          <cx:pt idx="39225">0.35225000000000001</cx:pt>
          <cx:pt idx="39226">1.1652500000000001</cx:pt>
          <cx:pt idx="39227">0.60725000000000007</cx:pt>
          <cx:pt idx="39228">0.48899999999999999</cx:pt>
          <cx:pt idx="39229">0.71174999999999999</cx:pt>
          <cx:pt idx="39230">0.14000000000000001</cx:pt>
          <cx:pt idx="39231">0.20924999999999999</cx:pt>
          <cx:pt idx="39232">3.7749999999999999</cx:pt>
          <cx:pt idx="39233">0.27925</cx:pt>
          <cx:pt idx="39234">0.29899999999999999</cx:pt>
          <cx:pt idx="39235">0.46625</cx:pt>
          <cx:pt idx="39236">0.62624999999999997</cx:pt>
          <cx:pt idx="39237">1.792</cx:pt>
          <cx:pt idx="39238">0.17150000000000001</cx:pt>
          <cx:pt idx="39239">0.14075000000000001</cx:pt>
          <cx:pt idx="39240">5.1345000000000001</cx:pt>
          <cx:pt idx="39241">0.73150000000000004</cx:pt>
          <cx:pt idx="39242">0.043000000000000003</cx:pt>
          <cx:pt idx="39243">1.294</cx:pt>
          <cx:pt idx="39244">0.033000000000000002</cx:pt>
          <cx:pt idx="39245">2.9165000000000001</cx:pt>
          <cx:pt idx="39246">0.059000000000000004</cx:pt>
          <cx:pt idx="39247">0.057500000000000002</cx:pt>
          <cx:pt idx="39248">2.673</cx:pt>
          <cx:pt idx="39249">0.51375000000000004</cx:pt>
          <cx:pt idx="39250">0.51424999999999998</cx:pt>
          <cx:pt idx="39251">0.33825</cx:pt>
          <cx:pt idx="39252">0.090249999999999997</cx:pt>
          <cx:pt idx="39253">1.1180000000000001</cx:pt>
          <cx:pt idx="39254">0.05475</cx:pt>
          <cx:pt idx="39255">0.043750000000000004</cx:pt>
          <cx:pt idx="39256">1.8422499999999999</cx:pt>
          <cx:pt idx="39257">0.42649999999999999</cx:pt>
          <cx:pt idx="39258">0.60125000000000006</cx:pt>
          <cx:pt idx="39259">0</cx:pt>
          <cx:pt idx="39260">0.13500000000000001</cx:pt>
          <cx:pt idx="39261">0.36849999999999999</cx:pt>
          <cx:pt idx="39262">0.23950000000000002</cx:pt>
          <cx:pt idx="39263">0.071500000000000008</cx:pt>
          <cx:pt idx="39264">1.3096666666666668</cx:pt>
          <cx:pt idx="39265">0.25583333333333336</cx:pt>
          <cx:pt idx="39266">0.21683333333333335</cx:pt>
          <cx:pt idx="39267">0.23616666666666666</cx:pt>
          <cx:pt idx="39268">0.19033333333333335</cx:pt>
          <cx:pt idx="39269">0.21199999999999999</cx:pt>
          <cx:pt idx="39270">0.078166666666666676</cx:pt>
          <cx:pt idx="39271">0.12033333333333333</cx:pt>
          <cx:pt idx="39272">1.9477500000000001</cx:pt>
          <cx:pt idx="39273">0.35299999999999998</cx:pt>
          <cx:pt idx="39274">0.27174999999999999</cx:pt>
          <cx:pt idx="39275">0</cx:pt>
          <cx:pt idx="39276">0.121</cx:pt>
          <cx:pt idx="39277">1.01325</cx:pt>
          <cx:pt idx="39278">0.13350000000000001</cx:pt>
          <cx:pt idx="39279">0.05525</cx:pt>
          <cx:pt idx="39280">1.6668233333333333</cx:pt>
          <cx:pt idx="39281">0.29287000000000002</cx:pt>
          <cx:pt idx="39282">0.6214316666666666</cx:pt>
          <cx:pt idx="39283">0.0025016666666666664</cx:pt>
          <cx:pt idx="39284">0.19313333333333332</cx:pt>
          <cx:pt idx="39285">0.333565</cx:pt>
          <cx:pt idx="39286">0.15494166666666667</cx:pt>
          <cx:pt idx="39287">0.068379999999999996</cx:pt>
          <cx:pt idx="39288">4.3020000000000005</cx:pt>
          <cx:pt idx="39289">0.96250000000000002</cx:pt>
          <cx:pt idx="39290">0.74350000000000005</cx:pt>
          <cx:pt idx="39291">0</cx:pt>
          <cx:pt idx="39292">0.63750000000000007</cx:pt>
          <cx:pt idx="39293">0.85350000000000004</cx:pt>
          <cx:pt idx="39294">0.56300000000000006</cx:pt>
          <cx:pt idx="39295">0.54200000000000004</cx:pt>
          <cx:pt idx="39296">2.7204999999999999</cx:pt>
          <cx:pt idx="39297">0.45774999999999999</cx:pt>
          <cx:pt idx="39298">0.58525000000000005</cx:pt>
          <cx:pt idx="39299">0.076499999999999999</cx:pt>
          <cx:pt idx="39300">0.155</cx:pt>
          <cx:pt idx="39301">1.2847500000000001</cx:pt>
          <cx:pt idx="39302">0.11975000000000001</cx:pt>
          <cx:pt idx="39303">0.041500000000000002</cx:pt>
          <cx:pt idx="39304">1.6411666666666669</cx:pt>
          <cx:pt idx="39305">0.33966666666666667</cx:pt>
          <cx:pt idx="39306">0.32666666666666672</cx:pt>
          <cx:pt idx="39307">0</cx:pt>
          <cx:pt idx="39308">0.29316666666666669</cx:pt>
          <cx:pt idx="39309">0.48066666666666674</cx:pt>
          <cx:pt idx="39310">0.16016666666666665</cx:pt>
          <cx:pt idx="39311">0.04083333333333334</cx:pt>
          <cx:pt idx="39312">3.5754999999999995</cx:pt>
          <cx:pt idx="39313">0.33200000000000002</cx:pt>
          <cx:pt idx="39314">0.81366666666666665</cx:pt>
          <cx:pt idx="39315">0.47150000000000003</cx:pt>
          <cx:pt idx="39316">0.65116666666666667</cx:pt>
          <cx:pt idx="39317">1.1741666666666668</cx:pt>
          <cx:pt idx="39318">0.10050000000000001</cx:pt>
          <cx:pt idx="39319">0.032500000000000001</cx:pt>
          <cx:pt idx="39320">3.5185</cx:pt>
          <cx:pt idx="39321">0.38350000000000001</cx:pt>
          <cx:pt idx="39322">0.86624999999999996</cx:pt>
          <cx:pt idx="39323">0.62624999999999997</cx:pt>
          <cx:pt idx="39324">0</cx:pt>
          <cx:pt idx="39325">1.4724999999999999</cx:pt>
          <cx:pt idx="39326">0.063750000000000001</cx:pt>
          <cx:pt idx="39327">0.10625</cx:pt>
          <cx:pt idx="39328">3.109</cx:pt>
          <cx:pt idx="39329">0.34950000000000003</cx:pt>
          <cx:pt idx="39330">0.2485</cx:pt>
          <cx:pt idx="39331">0.049000000000000002</cx:pt>
          <cx:pt idx="39332">0.13475000000000001</cx:pt>
          <cx:pt idx="39333">1.9935</cx:pt>
          <cx:pt idx="39334">0.157</cx:pt>
          <cx:pt idx="39335">0.17674999999999999</cx:pt>
          <cx:pt idx="39336">5.1715</cx:pt>
          <cx:pt idx="39337">0.66649999999999998</cx:pt>
          <cx:pt idx="39338">0</cx:pt>
          <cx:pt idx="39339">1.3465</cx:pt>
          <cx:pt idx="39340">0.076499999999999999</cx:pt>
          <cx:pt idx="39341">2.9064999999999999</cx:pt>
          <cx:pt idx="39342">0.021000000000000001</cx:pt>
          <cx:pt idx="39343">0.1545</cx:pt>
          <cx:pt idx="39344">2.8815</cx:pt>
          <cx:pt idx="39345">0.52975000000000005</cx:pt>
          <cx:pt idx="39346">0.23375000000000001</cx:pt>
          <cx:pt idx="39347">0.35799999999999998</cx:pt>
          <cx:pt idx="39348">0.10725</cx:pt>
          <cx:pt idx="39349">1.5382500000000001</cx:pt>
          <cx:pt idx="39350">0.087750000000000009</cx:pt>
          <cx:pt idx="39351">0.026749999999999999</cx:pt>
          <cx:pt idx="39352">1.8765000000000001</cx:pt>
          <cx:pt idx="39353">0.46900000000000003</cx:pt>
          <cx:pt idx="39354">0.75524999999999998</cx:pt>
          <cx:pt idx="39355">0</cx:pt>
          <cx:pt idx="39356">0.11800000000000001</cx:pt>
          <cx:pt idx="39357">0.27524999999999999</cx:pt>
          <cx:pt idx="39358">0.19400000000000001</cx:pt>
          <cx:pt idx="39359">0.065000000000000002</cx:pt>
          <cx:pt idx="39360">1.1605000000000001</cx:pt>
          <cx:pt idx="39361">0.33466666666666667</cx:pt>
          <cx:pt idx="39362">0.19350000000000003</cx:pt>
          <cx:pt idx="39363">0.24533333333333335</cx:pt>
          <cx:pt idx="39364">0.043500000000000004</cx:pt>
          <cx:pt idx="39365">0.23750000000000002</cx:pt>
          <cx:pt idx="39366">0.05683333333333334</cx:pt>
          <cx:pt idx="39367">0.049166666666666664</cx:pt>
          <cx:pt idx="39368">1.97</cx:pt>
          <cx:pt idx="39369">0.40775</cx:pt>
          <cx:pt idx="39370">0.22575000000000001</cx:pt>
          <cx:pt idx="39371">0</cx:pt>
          <cx:pt idx="39372">0.1135</cx:pt>
          <cx:pt idx="39373">0.93000000000000005</cx:pt>
          <cx:pt idx="39374">0.19825000000000001</cx:pt>
          <cx:pt idx="39375">0.094750000000000001</cx:pt>
          <cx:pt idx="39376">1.7645000000000002</cx:pt>
          <cx:pt idx="39377">0.3136666666666667</cx:pt>
          <cx:pt idx="39378">0.82666666666666677</cx:pt>
          <cx:pt idx="39379">0.0088333333333333337</cx:pt>
          <cx:pt idx="39380">0.24533333333333335</cx:pt>
          <cx:pt idx="39381">0.22700000000000004</cx:pt>
          <cx:pt idx="39382">0.06933333333333333</cx:pt>
          <cx:pt idx="39383">0.073666666666666658</cx:pt>
          <cx:pt idx="39384">2.2686666666666664</cx:pt>
          <cx:pt idx="39385">0.57933333333333337</cx:pt>
          <cx:pt idx="39386">0.626</cx:pt>
          <cx:pt idx="39387">0.038333333333333337</cx:pt>
          <cx:pt idx="39388">0.30199999999999999</cx:pt>
          <cx:pt idx="39389">0.45433333333333331</cx:pt>
          <cx:pt idx="39390">0.15466666666666665</cx:pt>
          <cx:pt idx="39391">0.114</cx:pt>
          <cx:pt idx="39392">2.3617500000000002</cx:pt>
          <cx:pt idx="39393">0.53649999999999998</cx:pt>
          <cx:pt idx="39394">0.4355</cx:pt>
          <cx:pt idx="39395">0.11725000000000001</cx:pt>
          <cx:pt idx="39396">0.021250000000000002</cx:pt>
          <cx:pt idx="39397">1.1555</cx:pt>
          <cx:pt idx="39398">0.03875</cx:pt>
          <cx:pt idx="39399">0.057000000000000002</cx:pt>
          <cx:pt idx="39400">1.5386666666666664</cx:pt>
          <cx:pt idx="39401">0.35566666666666669</cx:pt>
          <cx:pt idx="39402">0.099833333333333329</cx:pt>
          <cx:pt idx="39403">0.008333333333333335</cx:pt>
          <cx:pt idx="39404">0.26533333333333331</cx:pt>
          <cx:pt idx="39405">0.62466666666666659</cx:pt>
          <cx:pt idx="39406">0.12533333333333332</cx:pt>
          <cx:pt idx="39407">0.059500000000000004</cx:pt>
          <cx:pt idx="39408">3.3143333333333329</cx:pt>
          <cx:pt idx="39409">0.40083333333333332</cx:pt>
          <cx:pt idx="39410">0.53233333333333344</cx:pt>
          <cx:pt idx="39411">0.34966666666666663</cx:pt>
          <cx:pt idx="39412">0.6905</cx:pt>
          <cx:pt idx="39413">1.2836666666666667</cx:pt>
          <cx:pt idx="39414">0.025166666666666667</cx:pt>
          <cx:pt idx="39415">0.032166666666666663</cx:pt>
          <cx:pt idx="39416">2.4605000000000001</cx:pt>
          <cx:pt idx="39417">0.30049999999999999</cx:pt>
          <cx:pt idx="39418">0</cx:pt>
          <cx:pt idx="39419">0.60850000000000004</cx:pt>
          <cx:pt idx="39420">0.081000000000000003</cx:pt>
          <cx:pt idx="39421">1.2255</cx:pt>
          <cx:pt idx="39422">0.060749999999999998</cx:pt>
          <cx:pt idx="39423">0.18425</cx:pt>
          <cx:pt idx="39424">2.3777500000000003</cx:pt>
          <cx:pt idx="39425">0.47650000000000003</cx:pt>
          <cx:pt idx="39426">0.047750000000000001</cx:pt>
          <cx:pt idx="39427">0.049250000000000002</cx:pt>
          <cx:pt idx="39428">0.11775000000000001</cx:pt>
          <cx:pt idx="39429">1.5482500000000001</cx:pt>
          <cx:pt idx="39430">0.096250000000000002</cx:pt>
          <cx:pt idx="39431">0.042000000000000003</cx:pt>
          <cx:pt idx="39432">4.2300000000000004</cx:pt>
          <cx:pt idx="39433">0.64900000000000002</cx:pt>
          <cx:pt idx="39434">0.34733333333333338</cx:pt>
          <cx:pt idx="39435">1.1786666666666668</cx:pt>
          <cx:pt idx="39436">0.048666666666666664</cx:pt>
          <cx:pt idx="39437">1.867</cx:pt>
          <cx:pt idx="39438">0.055333333333333339</cx:pt>
          <cx:pt idx="39439">0.084000000000000005</cx:pt>
          <cx:pt idx="39440">3.26925</cx:pt>
          <cx:pt idx="39441">0.55674999999999997</cx:pt>
          <cx:pt idx="39442">0.57425000000000004</cx:pt>
          <cx:pt idx="39443">0.35100000000000003</cx:pt>
          <cx:pt idx="39444">0.083750000000000005</cx:pt>
          <cx:pt idx="39445">1.6072500000000001</cx:pt>
          <cx:pt idx="39446">0.079250000000000001</cx:pt>
          <cx:pt idx="39447">0.017000000000000001</cx:pt>
          <cx:pt idx="39448">2.32925</cx:pt>
          <cx:pt idx="39449">0.439</cx:pt>
          <cx:pt idx="39450">1.1655</cx:pt>
          <cx:pt idx="39451">0</cx:pt>
          <cx:pt idx="39452">0.099000000000000005</cx:pt>
          <cx:pt idx="39453">0.34925</cx:pt>
          <cx:pt idx="39454">0.23775000000000002</cx:pt>
          <cx:pt idx="39455">0.03875</cx:pt>
          <cx:pt idx="39456">1.2955000000000003</cx:pt>
          <cx:pt idx="39457">0.29783333333333334</cx:pt>
          <cx:pt idx="39458">0.45966666666666667</cx:pt>
          <cx:pt idx="39459">0.27750000000000002</cx:pt>
          <cx:pt idx="39460">0.089499999999999996</cx:pt>
          <cx:pt idx="39461">0.083666666666666667</cx:pt>
          <cx:pt idx="39462">0.052166666666666667</cx:pt>
          <cx:pt idx="39463">0.035166666666666666</cx:pt>
          <cx:pt idx="39464">1.9857500000000001</cx:pt>
          <cx:pt idx="39465">0.35949999999999999</cx:pt>
          <cx:pt idx="39466">0.20200000000000001</cx:pt>
          <cx:pt idx="39467">0</cx:pt>
          <cx:pt idx="39468">0.11950000000000001</cx:pt>
          <cx:pt idx="39469">1.0445</cx:pt>
          <cx:pt idx="39470">0.16350000000000001</cx:pt>
          <cx:pt idx="39471">0.096750000000000003</cx:pt>
          <cx:pt idx="39472">1.4783333333333333</cx:pt>
          <cx:pt idx="39473">0.29566666666666669</cx:pt>
          <cx:pt idx="39474">0.61950000000000005</cx:pt>
          <cx:pt idx="39475">0</cx:pt>
          <cx:pt idx="39476">0.14033333333333334</cx:pt>
          <cx:pt idx="39477">0.26716666666666672</cx:pt>
          <cx:pt idx="39478">0.08216666666666668</cx:pt>
          <cx:pt idx="39479">0.073499999999999996</cx:pt>
          <cx:pt idx="39480">2.422333333333333</cx:pt>
          <cx:pt idx="39481">0.502</cx:pt>
          <cx:pt idx="39482">0.58633333333333326</cx:pt>
          <cx:pt idx="39483">0</cx:pt>
          <cx:pt idx="39484">0.39633333333333332</cx:pt>
          <cx:pt idx="39485">0.46233333333333332</cx:pt>
          <cx:pt idx="39486">0.3666666666666667</cx:pt>
          <cx:pt idx="39487">0.10866666666666666</cx:pt>
          <cx:pt idx="39488">2.3832499999999999</cx:pt>
          <cx:pt idx="39489">0.45024999999999998</cx:pt>
          <cx:pt idx="39490">0.4385</cx:pt>
          <cx:pt idx="39491">0.1065</cx:pt>
          <cx:pt idx="39492">0.097250000000000003</cx:pt>
          <cx:pt idx="39493">1.1677500000000001</cx:pt>
          <cx:pt idx="39494">0.075749999999999998</cx:pt>
          <cx:pt idx="39495">0.04725</cx:pt>
          <cx:pt idx="39496">1.5213333333333334</cx:pt>
          <cx:pt idx="39497">0.34650000000000003</cx:pt>
          <cx:pt idx="39498">0.10250000000000001</cx:pt>
          <cx:pt idx="39499">0.056666666666666664</cx:pt>
          <cx:pt idx="39500">0.29116666666666668</cx:pt>
          <cx:pt idx="39501">0.57150000000000001</cx:pt>
          <cx:pt idx="39502">0.11783333333333333</cx:pt>
          <cx:pt idx="39503">0.035166666666666666</cx:pt>
          <cx:pt idx="39504">3.049666666666667</cx:pt>
          <cx:pt idx="39505">0.38966666666666672</cx:pt>
          <cx:pt idx="39506">0.49883333333333341</cx:pt>
          <cx:pt idx="39507">0.20583333333333334</cx:pt>
          <cx:pt idx="39508">0.50116666666666665</cx:pt>
          <cx:pt idx="39509">1.3315000000000001</cx:pt>
          <cx:pt idx="39510">0.077833333333333324</cx:pt>
          <cx:pt idx="39511">0.044833333333333336</cx:pt>
          <cx:pt idx="39512">2.67075</cx:pt>
          <cx:pt idx="39513">0.27875</cx:pt>
          <cx:pt idx="39514">0.097250000000000003</cx:pt>
          <cx:pt idx="39515">0.57974999999999999</cx:pt>
          <cx:pt idx="39516">0.1145</cx:pt>
          <cx:pt idx="39517">1.44825</cx:pt>
          <cx:pt idx="39518">0.096000000000000002</cx:pt>
          <cx:pt idx="39519">0.056250000000000001</cx:pt>
          <cx:pt idx="39520">2.5089225000000006</cx:pt>
          <cx:pt idx="39521">0.23766499999999999</cx:pt>
          <cx:pt idx="39522">0.080555000000000002</cx:pt>
          <cx:pt idx="39523">0.046712499999999997</cx:pt>
          <cx:pt idx="39524">0.15711000000000003</cx:pt>
          <cx:pt idx="39525">1.6834175</cx:pt>
          <cx:pt idx="39526">0.121085</cx:pt>
          <cx:pt idx="39527">0.1823775</cx:pt>
          <cx:pt idx="39528">4.878333333333333</cx:pt>
          <cx:pt idx="39529">0.67600000000000005</cx:pt>
          <cx:pt idx="39530">0.99399999999999988</cx:pt>
          <cx:pt idx="39531">1.2110000000000001</cx:pt>
          <cx:pt idx="39532">0.13200000000000001</cx:pt>
          <cx:pt idx="39533">1.7823333333333335</cx:pt>
          <cx:pt idx="39534">0.032666666666666663</cx:pt>
          <cx:pt idx="39535">0.050333333333333334</cx:pt>
          <cx:pt idx="39536">3.2757499999999999</cx:pt>
          <cx:pt idx="39537">0.53475000000000006</cx:pt>
          <cx:pt idx="39538">0.73975000000000002</cx:pt>
          <cx:pt idx="39539">0.33624999999999999</cx:pt>
          <cx:pt idx="39540">0.069250000000000006</cx:pt>
          <cx:pt idx="39541">1.50075</cx:pt>
          <cx:pt idx="39542">0.07825</cx:pt>
          <cx:pt idx="39543">0.016750000000000001</cx:pt>
          <cx:pt idx="39544">1.44025</cx:pt>
          <cx:pt idx="39545">0.3705</cx:pt>
          <cx:pt idx="39546">0.28999999999999998</cx:pt>
          <cx:pt idx="39547">0</cx:pt>
          <cx:pt idx="39548">0.1135</cx:pt>
          <cx:pt idx="39549">0.40275</cx:pt>
          <cx:pt idx="39550">0.20949999999999999</cx:pt>
          <cx:pt idx="39551">0.053999999999999999</cx:pt>
          <cx:pt idx="39552">1.2243333333333335</cx:pt>
          <cx:pt idx="39553">0.3158333333333333</cx:pt>
          <cx:pt idx="39554">0.21466666666666667</cx:pt>
          <cx:pt idx="39555">0.33283333333333331</cx:pt>
          <cx:pt idx="39556">0.10066666666666667</cx:pt>
          <cx:pt idx="39557">0.17716666666666667</cx:pt>
          <cx:pt idx="39558">0.0545</cx:pt>
          <cx:pt idx="39559">0.02866666666666667</cx:pt>
          <cx:pt idx="39560">2.1110000000000002</cx:pt>
          <cx:pt idx="39561">0.376</cx:pt>
          <cx:pt idx="39562">0.14774999999999999</cx:pt>
          <cx:pt idx="39563">0</cx:pt>
          <cx:pt idx="39564">0.13425000000000001</cx:pt>
          <cx:pt idx="39565">1.2115</cx:pt>
          <cx:pt idx="39566">0.13975000000000001</cx:pt>
          <cx:pt idx="39567">0.10175000000000001</cx:pt>
          <cx:pt idx="39568">1.2006666666666668</cx:pt>
          <cx:pt idx="39569">0.29449999999999998</cx:pt>
          <cx:pt idx="39570">0.48916666666666669</cx:pt>
          <cx:pt idx="39571">0</cx:pt>
          <cx:pt idx="39572">0.10616666666666667</cx:pt>
          <cx:pt idx="39573">0.18816666666666668</cx:pt>
          <cx:pt idx="39574">0.039333333333333338</cx:pt>
          <cx:pt idx="39575">0.083333333333333329</cx:pt>
          <cx:pt idx="39576">1.843</cx:pt>
          <cx:pt idx="39577">0.57733333333333337</cx:pt>
          <cx:pt idx="39578">0.20500000000000002</cx:pt>
          <cx:pt idx="39579">0.034000000000000002</cx:pt>
          <cx:pt idx="39580">0.34133333333333332</cx:pt>
          <cx:pt idx="39581">0.34333333333333332</cx:pt>
          <cx:pt idx="39582">0.23000000000000001</cx:pt>
          <cx:pt idx="39583">0.112</cx:pt>
          <cx:pt idx="39584">2.35975</cx:pt>
          <cx:pt idx="39585">0.49425000000000002</cx:pt>
          <cx:pt idx="39586">0.30225000000000002</cx:pt>
          <cx:pt idx="39587">0.17375000000000002</cx:pt>
          <cx:pt idx="39588">0.1115</cx:pt>
          <cx:pt idx="39589">1.1027500000000001</cx:pt>
          <cx:pt idx="39590">0.13200000000000001</cx:pt>
          <cx:pt idx="39591">0.043250000000000004</cx:pt>
          <cx:pt idx="39592">1.1568333333333334</cx:pt>
          <cx:pt idx="39593">0.34783333333333333</cx:pt>
          <cx:pt idx="39594">0.012333333333333335</cx:pt>
          <cx:pt idx="39595">0.0048333333333333327</cx:pt>
          <cx:pt idx="39596">0.11816666666666667</cx:pt>
          <cx:pt idx="39597">0.53066666666666673</cx:pt>
          <cx:pt idx="39598">0.11083333333333333</cx:pt>
          <cx:pt idx="39599">0.032166666666666663</cx:pt>
          <cx:pt idx="39600">2.5743333333333336</cx:pt>
          <cx:pt idx="39601">0.3783333333333333</cx:pt>
          <cx:pt idx="39602">0.60683333333333322</cx:pt>
          <cx:pt idx="39603">0.49816666666666665</cx:pt>
          <cx:pt idx="39604">0.32933333333333331</cx:pt>
          <cx:pt idx="39605">0.6908333333333333</cx:pt>
          <cx:pt idx="39606">0.0395</cx:pt>
          <cx:pt idx="39607">0.031333333333333331</cx:pt>
          <cx:pt idx="39608">2.6582500000000002</cx:pt>
          <cx:pt idx="39609">0.41600000000000004</cx:pt>
          <cx:pt idx="39610">0.31950000000000001</cx:pt>
          <cx:pt idx="39611">0.67925000000000002</cx:pt>
          <cx:pt idx="39612">0.44025000000000003</cx:pt>
          <cx:pt idx="39613">0.67300000000000004</cx:pt>
          <cx:pt idx="39614">0.074999999999999997</cx:pt>
          <cx:pt idx="39615">0.05525</cx:pt>
          <cx:pt idx="39616">2.1680000000000001</cx:pt>
          <cx:pt idx="39617">0.31925000000000003</cx:pt>
          <cx:pt idx="39618">0.20275000000000001</cx:pt>
          <cx:pt idx="39619">0.048250000000000001</cx:pt>
          <cx:pt idx="39620">0.124</cx:pt>
          <cx:pt idx="39621">1.3547500000000001</cx:pt>
          <cx:pt idx="39622">0.075499999999999998</cx:pt>
          <cx:pt idx="39623">0.043500000000000004</cx:pt>
          <cx:pt idx="39624">2.7469999999999999</cx:pt>
          <cx:pt idx="39625">0.66333333333333333</cx:pt>
          <cx:pt idx="39626">0.26433333333333331</cx:pt>
          <cx:pt idx="39627">0.68300000000000005</cx:pt>
          <cx:pt idx="39628">0.04933333333333334</cx:pt>
          <cx:pt idx="39629">1.046</cx:pt>
          <cx:pt idx="39630">0.008333333333333335</cx:pt>
          <cx:pt idx="39631">0.032666666666666663</cx:pt>
          <cx:pt idx="39632">2.6112500000000001</cx:pt>
          <cx:pt idx="39633">0.60525000000000007</cx:pt>
          <cx:pt idx="39634">0.27950000000000003</cx:pt>
          <cx:pt idx="39635">0.34075</cx:pt>
          <cx:pt idx="39636">0.19450000000000001</cx:pt>
          <cx:pt idx="39637">1.1092500000000001</cx:pt>
          <cx:pt idx="39638">0.065750000000000003</cx:pt>
          <cx:pt idx="39639">0.016250000000000001</cx:pt>
          <cx:pt idx="39640">2.3912499999999999</cx:pt>
          <cx:pt idx="39641">0.35249999999999998</cx:pt>
          <cx:pt idx="39642">1.2657499999999999</cx:pt>
          <cx:pt idx="39643">0</cx:pt>
          <cx:pt idx="39644">0.11</cx:pt>
          <cx:pt idx="39645">0.29375000000000001</cx:pt>
          <cx:pt idx="39646">0.32424999999999998</cx:pt>
          <cx:pt idx="39647">0.044999999999999998</cx:pt>
          <cx:pt idx="39648">1.2336666666666665</cx:pt>
          <cx:pt idx="39649">0.26250000000000001</cx:pt>
          <cx:pt idx="39650">0.080000000000000002</cx:pt>
          <cx:pt idx="39651">0.4926666666666667</cx:pt>
          <cx:pt idx="39652">0.20083333333333334</cx:pt>
          <cx:pt idx="39653">0.10316666666666667</cx:pt>
          <cx:pt idx="39654">0.046666666666666662</cx:pt>
          <cx:pt idx="39655">0.047833333333333339</cx:pt>
          <cx:pt idx="39656">2.1132499999999999</cx:pt>
          <cx:pt idx="39657">0.34775</cx:pt>
          <cx:pt idx="39658">0.17050000000000001</cx:pt>
          <cx:pt idx="39659">0</cx:pt>
          <cx:pt idx="39660">0.079000000000000001</cx:pt>
          <cx:pt idx="39661">1.2935000000000001</cx:pt>
          <cx:pt idx="39662">0.075999999999999998</cx:pt>
          <cx:pt idx="39663">0.14649999999999999</cx:pt>
          <cx:pt idx="39664">1.6711666666666667</cx:pt>
          <cx:pt idx="39665">0.26000000000000001</cx:pt>
          <cx:pt idx="39666">0.71000000000000008</cx:pt>
          <cx:pt idx="39667">0</cx:pt>
          <cx:pt idx="39668">0.27500000000000002</cx:pt>
          <cx:pt idx="39669">0.23566666666666669</cx:pt>
          <cx:pt idx="39670">0.038333333333333337</cx:pt>
          <cx:pt idx="39671">0.15216666666666667</cx:pt>
          <cx:pt idx="39672">1.9936666666666667</cx:pt>
          <cx:pt idx="39673">0.53800000000000003</cx:pt>
          <cx:pt idx="39674">0.47033333333333333</cx:pt>
          <cx:pt idx="39675">0.0073333333333333332</cx:pt>
          <cx:pt idx="39676">0.11666666666666667</cx:pt>
          <cx:pt idx="39677">0.41233333333333333</cx:pt>
          <cx:pt idx="39678">0.28666666666666668</cx:pt>
          <cx:pt idx="39679">0.16233333333333333</cx:pt>
          <cx:pt idx="39680">2.5157500000000002</cx:pt>
          <cx:pt idx="39681">0.42349999999999999</cx:pt>
          <cx:pt idx="39682">0.2215</cx:pt>
          <cx:pt idx="39683">0.14774999999999999</cx:pt>
          <cx:pt idx="39684">0.31075000000000003</cx:pt>
          <cx:pt idx="39685">1.15425</cx:pt>
          <cx:pt idx="39686">0.10275000000000001</cx:pt>
          <cx:pt idx="39687">0.15525</cx:pt>
          <cx:pt idx="39688">1.3588333333333333</cx:pt>
          <cx:pt idx="39689">0.32816666666666672</cx:pt>
          <cx:pt idx="39690">0.034666666666666672</cx:pt>
          <cx:pt idx="39691">0.002</cx:pt>
          <cx:pt idx="39692">0.19833333333333333</cx:pt>
          <cx:pt idx="39693">0.63450000000000006</cx:pt>
          <cx:pt idx="39694">0.109</cx:pt>
          <cx:pt idx="39695">0.052166666666666667</cx:pt>
          <cx:pt idx="39696">3.4286666666666665</cx:pt>
          <cx:pt idx="39697">0.3838333333333333</cx:pt>
          <cx:pt idx="39698">0.41383333333333339</cx:pt>
          <cx:pt idx="39699">0.41533333333333333</cx:pt>
          <cx:pt idx="39700">0.47266666666666668</cx:pt>
          <cx:pt idx="39701">1.6678333333333333</cx:pt>
          <cx:pt idx="39702">0.043166666666666666</cx:pt>
          <cx:pt idx="39703">0.032000000000000001</cx:pt>
          <cx:pt idx="39704">3.2832500000000002</cx:pt>
          <cx:pt idx="39705">0.38025000000000003</cx:pt>
          <cx:pt idx="39706">0.73425000000000007</cx:pt>
          <cx:pt idx="39707">0.56174999999999997</cx:pt>
          <cx:pt idx="39708">0.00975</cx:pt>
          <cx:pt idx="39709">1.4157500000000001</cx:pt>
          <cx:pt idx="39710">0.14874999999999999</cx:pt>
          <cx:pt idx="39711">0.032750000000000001</cx:pt>
          <cx:pt idx="39712">3.653</cx:pt>
          <cx:pt idx="39713">0.28725000000000001</cx:pt>
          <cx:pt idx="39714">0.42449999999999999</cx:pt>
          <cx:pt idx="39715">0.14949999999999999</cx:pt>
          <cx:pt idx="39716">0.26074999999999998</cx:pt>
          <cx:pt idx="39717">2.3815</cx:pt>
          <cx:pt idx="39718">0.11525000000000001</cx:pt>
          <cx:pt idx="39719">0.034250000000000003</cx:pt>
          <cx:pt idx="39720">3.7526666666666673</cx:pt>
          <cx:pt idx="39721">0.6316666666666666</cx:pt>
          <cx:pt idx="39722">0.0040000000000000001</cx:pt>
          <cx:pt idx="39723">0.64566666666666672</cx:pt>
          <cx:pt idx="39724">0.081333333333333327</cx:pt>
          <cx:pt idx="39725">2.3633333333333333</cx:pt>
          <cx:pt idx="39726">0.010333333333333335</cx:pt>
          <cx:pt idx="39727">0.016333333333333332</cx:pt>
          <cx:pt idx="39728">3.2355375</cx:pt>
          <cx:pt idx="39729">0.49409249999999999</cx:pt>
          <cx:pt idx="39730">0.5861575</cx:pt>
          <cx:pt idx="39731">0.34753000000000001</cx:pt>
          <cx:pt idx="39732">0.16461500000000001</cx:pt>
          <cx:pt idx="39733">1.5250600000000001</cx:pt>
          <cx:pt idx="39734">0.10106999999999999</cx:pt>
          <cx:pt idx="39735">0.0170125</cx:pt>
          <cx:pt idx="39736">1.6460000000000001</cx:pt>
          <cx:pt idx="39737">0.29125000000000001</cx:pt>
          <cx:pt idx="39738">0.64800000000000002</cx:pt>
          <cx:pt idx="39739">0</cx:pt>
          <cx:pt idx="39740">0.099750000000000005</cx:pt>
          <cx:pt idx="39741">0.37125000000000002</cx:pt>
          <cx:pt idx="39742">0.20450000000000002</cx:pt>
          <cx:pt idx="39743">0.03125</cx:pt>
          <cx:pt idx="39744">1.397833333333333</cx:pt>
          <cx:pt idx="39745">0.20150000000000001</cx:pt>
          <cx:pt idx="39746">0.35566666666666663</cx:pt>
          <cx:pt idx="39747">0.51516666666666666</cx:pt>
          <cx:pt idx="39748">0.152</cx:pt>
          <cx:pt idx="39749">0.044333333333333336</cx:pt>
          <cx:pt idx="39750">0.074833333333333335</cx:pt>
          <cx:pt idx="39751">0.054333333333333338</cx:pt>
          <cx:pt idx="39752">1.9625000000000001</cx:pt>
          <cx:pt idx="39753">0.21375</cx:pt>
          <cx:pt idx="39754">0.034000000000000002</cx:pt>
          <cx:pt idx="39755">0</cx:pt>
          <cx:pt idx="39756">0.14474999999999999</cx:pt>
          <cx:pt idx="39757">1.3407500000000001</cx:pt>
          <cx:pt idx="39758">0.14125000000000001</cx:pt>
          <cx:pt idx="39759">0.087999999999999995</cx:pt>
          <cx:pt idx="39760">1.0943333333333334</cx:pt>
          <cx:pt idx="39761">0.21483333333333335</cx:pt>
          <cx:pt idx="39762">0.33066666666666661</cx:pt>
          <cx:pt idx="39763">0</cx:pt>
          <cx:pt idx="39764">0.27383333333333332</cx:pt>
          <cx:pt idx="39765">0.13666666666666666</cx:pt>
          <cx:pt idx="39766">0.04083333333333334</cx:pt>
          <cx:pt idx="39767">0.097500000000000003</cx:pt>
          <cx:pt idx="39768">3.5085000000000002</cx:pt>
          <cx:pt idx="39769">0.76750000000000007</cx:pt>
          <cx:pt idx="39770">1.0010000000000001</cx:pt>
          <cx:pt idx="39771">0.021500000000000002</cx:pt>
          <cx:pt idx="39772">0.17949999999999999</cx:pt>
          <cx:pt idx="39773">0.72150000000000003</cx:pt>
          <cx:pt idx="39774">0.4425</cx:pt>
          <cx:pt idx="39775">0.375</cx:pt>
          <cx:pt idx="39776">3.7792500000000002</cx:pt>
          <cx:pt idx="39777">0.35949999999999999</cx:pt>
          <cx:pt idx="39778">2.089</cx:pt>
          <cx:pt idx="39779">0.094</cx:pt>
          <cx:pt idx="39780">0.086250000000000007</cx:pt>
          <cx:pt idx="39781">0.89100000000000001</cx:pt>
          <cx:pt idx="39782">0.157</cx:pt>
          <cx:pt idx="39783">0.10250000000000001</cx:pt>
          <cx:pt idx="39784">1.4981666666666666</cx:pt>
          <cx:pt idx="39785">0.26083333333333331</cx:pt>
          <cx:pt idx="39786">0.35499999999999993</cx:pt>
          <cx:pt idx="39787">0</cx:pt>
          <cx:pt idx="39788">0.18133333333333335</cx:pt>
          <cx:pt idx="39789">0.53983333333333328</cx:pt>
          <cx:pt idx="39790">0.11566666666666667</cx:pt>
          <cx:pt idx="39791">0.045499999999999999</cx:pt>
          <cx:pt idx="39792">3.3018000000000001</cx:pt>
          <cx:pt idx="39793">0.33939999999999998</cx:pt>
          <cx:pt idx="39794">0.52900000000000003</cx:pt>
          <cx:pt idx="39795">0.63800000000000001</cx:pt>
          <cx:pt idx="39796">0.37260000000000004</cx:pt>
          <cx:pt idx="39797">1.3361999999999998</cx:pt>
          <cx:pt idx="39798">0.031</cx:pt>
          <cx:pt idx="39799">0.055600000000000004</cx:pt>
          <cx:pt idx="39800">2.9375</cx:pt>
          <cx:pt idx="39801">0.24174999999999999</cx:pt>
          <cx:pt idx="39802">0.56900000000000006</cx:pt>
          <cx:pt idx="39803">0.32224999999999998</cx:pt>
          <cx:pt idx="39804">0.088249999999999995</cx:pt>
          <cx:pt idx="39805">1.43475</cx:pt>
          <cx:pt idx="39806">0.18325</cx:pt>
          <cx:pt idx="39807">0.098250000000000004</cx:pt>
          <cx:pt idx="39808">3.274</cx:pt>
          <cx:pt idx="39809">0.19700000000000001</cx:pt>
          <cx:pt idx="39810">0.44400000000000001</cx:pt>
          <cx:pt idx="39811">0.050250000000000003</cx:pt>
          <cx:pt idx="39812">0.30649999999999999</cx:pt>
          <cx:pt idx="39813">2.18425</cx:pt>
          <cx:pt idx="39814">0.069750000000000006</cx:pt>
          <cx:pt idx="39815">0.022249999999999999</cx:pt>
          <cx:pt idx="39816">4.0093333333333323</cx:pt>
          <cx:pt idx="39817">0.42066666666666669</cx:pt>
          <cx:pt idx="39818">0.4296666666666667</cx:pt>
          <cx:pt idx="39819">0.94200000000000006</cx:pt>
          <cx:pt idx="39820">0.034000000000000002</cx:pt>
          <cx:pt idx="39821">1.9853333333333332</cx:pt>
          <cx:pt idx="39822">0.15366666666666667</cx:pt>
          <cx:pt idx="39823">0.043999999999999997</cx:pt>
          <cx:pt idx="39824">2.2982499999999999</cx:pt>
          <cx:pt idx="39825">0.35749999999999998</cx:pt>
          <cx:pt idx="39826">0.47075</cx:pt>
          <cx:pt idx="39827">0.34650000000000003</cx:pt>
          <cx:pt idx="39828">0.157</cx:pt>
          <cx:pt idx="39829">0.89550000000000007</cx:pt>
          <cx:pt idx="39830">0.052000000000000005</cx:pt>
          <cx:pt idx="39831">0.019</cx:pt>
          <cx:pt idx="39832">1.2602500000000001</cx:pt>
          <cx:pt idx="39833">0.20550000000000002</cx:pt>
          <cx:pt idx="39834">0.28800000000000003</cx:pt>
          <cx:pt idx="39835">0</cx:pt>
          <cx:pt idx="39836">0.17025000000000001</cx:pt>
          <cx:pt idx="39837">0.26450000000000001</cx:pt>
          <cx:pt idx="39838">0.29575000000000001</cx:pt>
          <cx:pt idx="39839">0.036249999999999998</cx:pt>
          <cx:pt idx="39840">1.2613333333333332</cx:pt>
          <cx:pt idx="39841">0.18583333333333335</cx:pt>
          <cx:pt idx="39842">0.32983333333333337</cx:pt>
          <cx:pt idx="39843">0.41633333333333333</cx:pt>
          <cx:pt idx="39844">0.088999999999999996</cx:pt>
          <cx:pt idx="39845">0.063500000000000001</cx:pt>
          <cx:pt idx="39846">0.096666666666666679</cx:pt>
          <cx:pt idx="39847">0.080166666666666678</cx:pt>
          <cx:pt idx="39848">1.77075</cx:pt>
          <cx:pt idx="39849">0.23775000000000002</cx:pt>
          <cx:pt idx="39850">0.1595</cx:pt>
          <cx:pt idx="39851">0</cx:pt>
          <cx:pt idx="39852">0.20400000000000001</cx:pt>
          <cx:pt idx="39853">0.99924999999999997</cx:pt>
          <cx:pt idx="39854">0.099500000000000005</cx:pt>
          <cx:pt idx="39855">0.070750000000000007</cx:pt>
          <cx:pt idx="39856">0.59383333333333344</cx:pt>
          <cx:pt idx="39857">0.11916666666666667</cx:pt>
          <cx:pt idx="39858">0</cx:pt>
          <cx:pt idx="39859">0</cx:pt>
          <cx:pt idx="39860">0.3136666666666667</cx:pt>
          <cx:pt idx="39861">0.08216666666666668</cx:pt>
          <cx:pt idx="39862">0.042333333333333334</cx:pt>
          <cx:pt idx="39863">0.036499999999999998</cx:pt>
          <cx:pt idx="39864">4.0934999999999997</cx:pt>
          <cx:pt idx="39865">0.45950000000000002</cx:pt>
          <cx:pt idx="39866">0.91200000000000003</cx:pt>
          <cx:pt idx="39867">0.0050000000000000001</cx:pt>
          <cx:pt idx="39868">0.67249999999999999</cx:pt>
          <cx:pt idx="39869">1.0555000000000001</cx:pt>
          <cx:pt idx="39870">0.53000000000000003</cx:pt>
          <cx:pt idx="39871">0.45900000000000002</cx:pt>
          <cx:pt idx="39872">2.19875</cx:pt>
          <cx:pt idx="39873">0.27324999999999999</cx:pt>
          <cx:pt idx="39874">0.60750000000000004</cx:pt>
          <cx:pt idx="39875">0.28800000000000003</cx:pt>
          <cx:pt idx="39876">0.072249999999999995</cx:pt>
          <cx:pt idx="39877">0.77749999999999997</cx:pt>
          <cx:pt idx="39878">0.12175</cx:pt>
          <cx:pt idx="39879">0.058500000000000003</cx:pt>
          <cx:pt idx="39880">1.0921666666666667</cx:pt>
          <cx:pt idx="39881">0.25116666666666665</cx:pt>
          <cx:pt idx="39882">0.18216666666666667</cx:pt>
          <cx:pt idx="39883">0</cx:pt>
          <cx:pt idx="39884">0.14983333333333335</cx:pt>
          <cx:pt idx="39885">0.35216666666666668</cx:pt>
          <cx:pt idx="39886">0.11466666666666668</cx:pt>
          <cx:pt idx="39887">0.042166666666666665</cx:pt>
          <cx:pt idx="39888">4.0748000000000006</cx:pt>
          <cx:pt idx="39889">0.32619999999999999</cx:pt>
          <cx:pt idx="39890">0.89039999999999997</cx:pt>
          <cx:pt idx="39891">0.80520000000000003</cx:pt>
          <cx:pt idx="39892">0.77420000000000011</cx:pt>
          <cx:pt idx="39893">1.208</cx:pt>
          <cx:pt idx="39894">0.035799999999999998</cx:pt>
          <cx:pt idx="39895">0.035000000000000003</cx:pt>
          <cx:pt idx="39896">2.7029999999999998</cx:pt>
          <cx:pt idx="39897">0.17250000000000001</cx:pt>
          <cx:pt idx="39898">0.377</cx:pt>
          <cx:pt idx="39899">0.39474999999999999</cx:pt>
          <cx:pt idx="39900">0.15225</cx:pt>
          <cx:pt idx="39901">1.4844999999999999</cx:pt>
          <cx:pt idx="39902">0.052249999999999998</cx:pt>
          <cx:pt idx="39903">0.069750000000000006</cx:pt>
          <cx:pt idx="39904">3.4715000000000003</cx:pt>
          <cx:pt idx="39905">0.20600000000000002</cx:pt>
          <cx:pt idx="39906">0.25075000000000003</cx:pt>
          <cx:pt idx="39907">0.052249999999999998</cx:pt>
          <cx:pt idx="39908">0.20250000000000001</cx:pt>
          <cx:pt idx="39909">2.60575</cx:pt>
          <cx:pt idx="39910">0.13625000000000001</cx:pt>
          <cx:pt idx="39911">0.018000000000000002</cx:pt>
          <cx:pt idx="39912">2.1243333333333334</cx:pt>
          <cx:pt idx="39913">0.25900000000000001</cx:pt>
          <cx:pt idx="39914">0.11666666666666667</cx:pt>
          <cx:pt idx="39915">1.052</cx:pt>
          <cx:pt idx="39916">0.072999999999999995</cx:pt>
          <cx:pt idx="39917">0.57899999999999996</cx:pt>
          <cx:pt idx="39918">0.014999999999999999</cx:pt>
          <cx:pt idx="39919">0.029666666666666668</cx:pt>
          <cx:pt idx="39920">1.9485000000000001</cx:pt>
          <cx:pt idx="39921">0.24925</cx:pt>
          <cx:pt idx="39922">0.47125</cx:pt>
          <cx:pt idx="39923">0.24249999999999999</cx:pt>
          <cx:pt idx="39924">0.10525</cx:pt>
          <cx:pt idx="39925">0.78849999999999998</cx:pt>
          <cx:pt idx="39926">0.074249999999999997</cx:pt>
          <cx:pt idx="39927">0.017500000000000002</cx:pt>
          <cx:pt idx="39928">2.1507499999999999</cx:pt>
          <cx:pt idx="39929">0.23375000000000001</cx:pt>
          <cx:pt idx="39930">1.0505</cx:pt>
          <cx:pt idx="39931">0</cx:pt>
          <cx:pt idx="39932">0.27700000000000002</cx:pt>
          <cx:pt idx="39933">0.27700000000000002</cx:pt>
          <cx:pt idx="39934">0.26874999999999999</cx:pt>
          <cx:pt idx="39935">0.043750000000000004</cx:pt>
          <cx:pt idx="39936">1.6653333333333333</cx:pt>
          <cx:pt idx="39937">0.20133333333333334</cx:pt>
          <cx:pt idx="39938">0.48149999999999998</cx:pt>
          <cx:pt idx="39939">0.70533333333333337</cx:pt>
          <cx:pt idx="39940">0.10933333333333332</cx:pt>
          <cx:pt idx="39941">0.029833333333333337</cx:pt>
          <cx:pt idx="39942">0.092499999999999999</cx:pt>
          <cx:pt idx="39943">0.045499999999999999</cx:pt>
          <cx:pt idx="39944">2.5357500000000002</cx:pt>
          <cx:pt idx="39945">0.20200000000000001</cx:pt>
          <cx:pt idx="39946">0.059999999999999998</cx:pt>
          <cx:pt idx="39947">0</cx:pt>
          <cx:pt idx="39948">0.13875000000000001</cx:pt>
          <cx:pt idx="39949">1.857</cx:pt>
          <cx:pt idx="39950">0.17475000000000002</cx:pt>
          <cx:pt idx="39951">0.10325000000000001</cx:pt>
          <cx:pt idx="39952">1.7784999999999997</cx:pt>
          <cx:pt idx="39953">0.18933333333333335</cx:pt>
          <cx:pt idx="39954">0.72183333333333344</cx:pt>
          <cx:pt idx="39955">0.035833333333333335</cx:pt>
          <cx:pt idx="39956">0.33683333333333332</cx:pt>
          <cx:pt idx="39957">0.19616666666666666</cx:pt>
          <cx:pt idx="39958">0.13516666666666666</cx:pt>
          <cx:pt idx="39959">0.16333333333333336</cx:pt>
          <cx:pt idx="39960">3.8725000000000001</cx:pt>
          <cx:pt idx="39961">0.5605</cx:pt>
          <cx:pt idx="39962">0.40600000000000003</cx:pt>
          <cx:pt idx="39963">0.075499999999999998</cx:pt>
          <cx:pt idx="39964">0.64249999999999996</cx:pt>
          <cx:pt idx="39965">1.2270000000000001</cx:pt>
          <cx:pt idx="39966">0.47600000000000003</cx:pt>
          <cx:pt idx="39967">0.48499999999999999</cx:pt>
          <cx:pt idx="39968">2.7250000000000001</cx:pt>
          <cx:pt idx="39969">0.32724999999999999</cx:pt>
          <cx:pt idx="39970">0.89300000000000002</cx:pt>
          <cx:pt idx="39971">0.30625000000000002</cx:pt>
          <cx:pt idx="39972">0.067750000000000005</cx:pt>
          <cx:pt idx="39973">0.93425000000000002</cx:pt>
          <cx:pt idx="39974">0.11825000000000001</cx:pt>
          <cx:pt idx="39975">0.07825</cx:pt>
          <cx:pt idx="39976">1.3736666666666666</cx:pt>
          <cx:pt idx="39977">0.2455</cx:pt>
          <cx:pt idx="39978">0.2126666666666667</cx:pt>
          <cx:pt idx="39979">0</cx:pt>
          <cx:pt idx="39980">0.16583333333333333</cx:pt>
          <cx:pt idx="39981">0.58516666666666672</cx:pt>
          <cx:pt idx="39982">0.12316666666666667</cx:pt>
          <cx:pt idx="39983">0.04133333333333334</cx:pt>
          <cx:pt idx="39984">3.484</cx:pt>
          <cx:pt idx="39985">0.22700000000000001</cx:pt>
          <cx:pt idx="39986">0.37720000000000004</cx:pt>
          <cx:pt idx="39987">0.75679999999999992</cx:pt>
          <cx:pt idx="39988">0.82220000000000004</cx:pt>
          <cx:pt idx="39989">1.2173999999999998</cx:pt>
          <cx:pt idx="39990">0.0528</cx:pt>
          <cx:pt idx="39991">0.030600000000000002</cx:pt>
          <cx:pt idx="39992">2.9135</cx:pt>
          <cx:pt idx="39993">0.22950000000000001</cx:pt>
          <cx:pt idx="39994">0.504</cx:pt>
          <cx:pt idx="39995">0.16550000000000001</cx:pt>
          <cx:pt idx="39996">0.40275</cx:pt>
          <cx:pt idx="39997">1.44475</cx:pt>
          <cx:pt idx="39998">0.087999999999999995</cx:pt>
          <cx:pt idx="39999">0.079000000000000001</cx:pt>
          <cx:pt idx="40000">3.0910000000000002</cx:pt>
          <cx:pt idx="40001">0.19950000000000001</cx:pt>
          <cx:pt idx="40002">0.092749999999999999</cx:pt>
          <cx:pt idx="40003">0.055500000000000001</cx:pt>
          <cx:pt idx="40004">0.19500000000000001</cx:pt>
          <cx:pt idx="40005">2.3427500000000001</cx:pt>
          <cx:pt idx="40006">0.05425</cx:pt>
          <cx:pt idx="40007">0.15125</cx:pt>
          <cx:pt idx="40008">2.0733333333333333</cx:pt>
          <cx:pt idx="40009">0.25466666666666665</cx:pt>
          <cx:pt idx="40010">0.015333333333333334</cx:pt>
          <cx:pt idx="40011">0.85399999999999998</cx:pt>
          <cx:pt idx="40012">0.21466666666666667</cx:pt>
          <cx:pt idx="40013">0.68333333333333324</cx:pt>
          <cx:pt idx="40014">0.02066666666666667</cx:pt>
          <cx:pt idx="40015">0.030666666666666668</cx:pt>
          <cx:pt idx="40016">0.97599999999999998</cx:pt>
          <cx:pt idx="40017">0.17225000000000001</cx:pt>
          <cx:pt idx="40018">0.13450000000000001</cx:pt>
          <cx:pt idx="40019">0</cx:pt>
          <cx:pt idx="40020">0.12575</cx:pt>
          <cx:pt idx="40021">0.44650000000000001</cx:pt>
          <cx:pt idx="40022">0.070250000000000007</cx:pt>
          <cx:pt idx="40023">0.026749999999999999</cx:pt>
          <cx:pt idx="40024">1.2925</cx:pt>
          <cx:pt idx="40025">0.22950000000000001</cx:pt>
          <cx:pt idx="40026">0.48949999999999999</cx:pt>
          <cx:pt idx="40027">0</cx:pt>
          <cx:pt idx="40028">0.18725</cx:pt>
          <cx:pt idx="40029">0.11700000000000001</cx:pt>
          <cx:pt idx="40030">0.23125000000000001</cx:pt>
          <cx:pt idx="40031">0.037999999999999999</cx:pt>
          <cx:pt idx="40032">1.4036666666666668</cx:pt>
          <cx:pt idx="40033">0.22283333333333336</cx:pt>
          <cx:pt idx="40034">0.17766666666666669</cx:pt>
          <cx:pt idx="40035">0.65016666666666667</cx:pt>
          <cx:pt idx="40036">0.253</cx:pt>
          <cx:pt idx="40037">0.017333333333333333</cx:pt>
          <cx:pt idx="40038">0.036666666666666667</cx:pt>
          <cx:pt idx="40039">0.045999999999999999</cx:pt>
          <cx:pt idx="40040">1.585</cx:pt>
          <cx:pt idx="40041">0.22225</cx:pt>
          <cx:pt idx="40042">0.32250000000000001</cx:pt>
          <cx:pt idx="40043">0</cx:pt>
          <cx:pt idx="40044">0.065750000000000003</cx:pt>
          <cx:pt idx="40045">0.71225000000000005</cx:pt>
          <cx:pt idx="40046">0.18925</cx:pt>
          <cx:pt idx="40047">0.072999999999999995</cx:pt>
          <cx:pt idx="40048">1.3468333333333335</cx:pt>
          <cx:pt idx="40049">0.2195</cx:pt>
          <cx:pt idx="40050">0.52249999999999996</cx:pt>
          <cx:pt idx="40051">0.0050000000000000001</cx:pt>
          <cx:pt idx="40052">0.21366666666666667</cx:pt>
          <cx:pt idx="40053">0.15316666666666667</cx:pt>
          <cx:pt idx="40054">0.11916666666666667</cx:pt>
          <cx:pt idx="40055">0.11383333333333333</cx:pt>
          <cx:pt idx="40056">1.8753333333333335</cx:pt>
          <cx:pt idx="40057">0.31666666666666671</cx:pt>
          <cx:pt idx="40058">0.67566666666666675</cx:pt>
          <cx:pt idx="40059">0.018666666666666668</cx:pt>
          <cx:pt idx="40060">0.23633333333333334</cx:pt>
          <cx:pt idx="40061">0.039</cx:pt>
          <cx:pt idx="40062">0.27866666666666667</cx:pt>
          <cx:pt idx="40063">0.31033333333333329</cx:pt>
          <cx:pt idx="40064">2.1712500000000001</cx:pt>
          <cx:pt idx="40065">0.36475000000000002</cx:pt>
          <cx:pt idx="40066">0.4345</cx:pt>
          <cx:pt idx="40067">0.09425</cx:pt>
          <cx:pt idx="40068">0.17375000000000002</cx:pt>
          <cx:pt idx="40069">0.84175</cx:pt>
          <cx:pt idx="40070">0.18625</cx:pt>
          <cx:pt idx="40071">0.075999999999999998</cx:pt>
          <cx:pt idx="40072">1.4273266666666669</cx:pt>
          <cx:pt idx="40073">0.24617166666666665</cx:pt>
          <cx:pt idx="40074">0.24934000000000001</cx:pt>
          <cx:pt idx="40075">0</cx:pt>
          <cx:pt idx="40076">0.26234833333333329</cx:pt>
          <cx:pt idx="40077">0.49717999999999996</cx:pt>
          <cx:pt idx="40078">0.15343999999999999</cx:pt>
          <cx:pt idx="40079">0.018846666666666668</cx:pt>
          <cx:pt idx="40080">3.5903999999999998</cx:pt>
          <cx:pt idx="40081">0.32800000000000001</cx:pt>
          <cx:pt idx="40082">0.73580000000000012</cx:pt>
          <cx:pt idx="40083">0.57679999999999998</cx:pt>
          <cx:pt idx="40084">0.6322000000000001</cx:pt>
          <cx:pt idx="40085">1.177</cx:pt>
          <cx:pt idx="40086">0.106</cx:pt>
          <cx:pt idx="40087">0.034599999999999999</cx:pt>
          <cx:pt idx="40088">2.0942324999999999</cx:pt>
          <cx:pt idx="40089">0.16336250000000002</cx:pt>
          <cx:pt idx="40090">0.26693500000000003</cx:pt>
          <cx:pt idx="40091">0.059819999999999998</cx:pt>
          <cx:pt idx="40092">0.42854750000000003</cx:pt>
          <cx:pt idx="40093">0.86885500000000004</cx:pt>
          <cx:pt idx="40094">0.17987500000000001</cx:pt>
          <cx:pt idx="40095">0.12683750000000002</cx:pt>
          <cx:pt idx="40096">3.4055</cx:pt>
          <cx:pt idx="40097">0.19350000000000001</cx:pt>
          <cx:pt idx="40098">0.52324999999999999</cx:pt>
          <cx:pt idx="40099">0.049250000000000002</cx:pt>
          <cx:pt idx="40100">0.222</cx:pt>
          <cx:pt idx="40101">2.2164999999999999</cx:pt>
          <cx:pt idx="40102">0.18275</cx:pt>
          <cx:pt idx="40103">0.018249999999999999</cx:pt>
          <cx:pt idx="40104">2.095333333333333</cx:pt>
          <cx:pt idx="40105">0.34200000000000003</cx:pt>
          <cx:pt idx="40106">0.51433333333333342</cx:pt>
          <cx:pt idx="40107">0.52266666666666661</cx:pt>
          <cx:pt idx="40108">0.32566666666666672</cx:pt>
          <cx:pt idx="40109">0.32466666666666666</cx:pt>
          <cx:pt idx="40110">0.030666666666666668</cx:pt>
          <cx:pt idx="40111">0.035333333333333335</cx:pt>
          <cx:pt idx="40112">1.2177500000000001</cx:pt>
          <cx:pt idx="40113">0.26950000000000002</cx:pt>
          <cx:pt idx="40114">0.20200000000000001</cx:pt>
          <cx:pt idx="40115">0</cx:pt>
          <cx:pt idx="40116">0.13925000000000001</cx:pt>
          <cx:pt idx="40117">0.47025</cx:pt>
          <cx:pt idx="40118">0.088749999999999996</cx:pt>
          <cx:pt idx="40119">0.048000000000000001</cx:pt>
          <cx:pt idx="40120">2.2080000000000002</cx:pt>
          <cx:pt idx="40121">0.31675000000000003</cx:pt>
          <cx:pt idx="40122">1.0057499999999999</cx:pt>
          <cx:pt idx="40123">0</cx:pt>
          <cx:pt idx="40124">0.10975</cx:pt>
          <cx:pt idx="40125">0.43175000000000002</cx:pt>
          <cx:pt idx="40126">0.29075000000000001</cx:pt>
          <cx:pt idx="40127">0.053249999999999999</cx:pt>
          <cx:pt idx="40128">1.2806666666666666</cx:pt>
          <cx:pt idx="40129">0.21516666666666667</cx:pt>
          <cx:pt idx="40130">0.14166666666666666</cx:pt>
          <cx:pt idx="40131">0.51833333333333342</cx:pt>
          <cx:pt idx="40132">0.03333333333333334</cx:pt>
          <cx:pt idx="40133">0.12033333333333335</cx:pt>
          <cx:pt idx="40134">0.14883333333333335</cx:pt>
          <cx:pt idx="40135">0.10300000000000001</cx:pt>
          <cx:pt idx="40136">1.7217500000000001</cx:pt>
          <cx:pt idx="40137">0.23375000000000001</cx:pt>
          <cx:pt idx="40138">0.25950000000000001</cx:pt>
          <cx:pt idx="40139">0</cx:pt>
          <cx:pt idx="40140">0.33424999999999999</cx:pt>
          <cx:pt idx="40141">0.61650000000000005</cx:pt>
          <cx:pt idx="40142">0.127</cx:pt>
          <cx:pt idx="40143">0.15075</cx:pt>
          <cx:pt idx="40144">1.3383333333333334</cx:pt>
          <cx:pt idx="40145">0.19633333333333336</cx:pt>
          <cx:pt idx="40146">0.37016666666666664</cx:pt>
          <cx:pt idx="40147">0</cx:pt>
          <cx:pt idx="40148">0.46566666666666667</cx:pt>
          <cx:pt idx="40149">0.17366666666666669</cx:pt>
          <cx:pt idx="40150">0.071833333333333332</cx:pt>
          <cx:pt idx="40151">0.060666666666666667</cx:pt>
          <cx:pt idx="40152">3.2080000000000002</cx:pt>
          <cx:pt idx="40153">0.61550000000000005</cx:pt>
          <cx:pt idx="40154">1.0900000000000001</cx:pt>
          <cx:pt idx="40155">0.041500000000000002</cx:pt>
          <cx:pt idx="40156">0.71850000000000003</cx:pt>
          <cx:pt idx="40157">0.014</cx:pt>
          <cx:pt idx="40158">0.42349999999999999</cx:pt>
          <cx:pt idx="40159">0.30499999999999999</cx:pt>
          <cx:pt idx="40160">1.972</cx:pt>
          <cx:pt idx="40161">0.36875000000000002</cx:pt>
          <cx:pt idx="40162">0.56850000000000001</cx:pt>
          <cx:pt idx="40163">0.1075</cx:pt>
          <cx:pt idx="40164">0.25650000000000001</cx:pt>
          <cx:pt idx="40165">0.51924999999999999</cx:pt>
          <cx:pt idx="40166">0.064750000000000002</cx:pt>
          <cx:pt idx="40167">0.086750000000000008</cx:pt>
          <cx:pt idx="40168">1.2629999999999999</cx:pt>
          <cx:pt idx="40169">0.24316666666666667</cx:pt>
          <cx:pt idx="40170">0.153</cx:pt>
          <cx:pt idx="40171">0</cx:pt>
          <cx:pt idx="40172">0.14350000000000002</cx:pt>
          <cx:pt idx="40173">0.57766666666666666</cx:pt>
          <cx:pt idx="40174">0.10783333333333334</cx:pt>
          <cx:pt idx="40175">0.037833333333333337</cx:pt>
          <cx:pt idx="40176">2.3283333333333336</cx:pt>
          <cx:pt idx="40177">0.33183333333333331</cx:pt>
          <cx:pt idx="40178">0.35100000000000003</cx:pt>
          <cx:pt idx="40179">0.32566666666666672</cx:pt>
          <cx:pt idx="40180">0.64383333333333337</cx:pt>
          <cx:pt idx="40181">0.58683333333333343</cx:pt>
          <cx:pt idx="40182">0.052999999999999999</cx:pt>
          <cx:pt idx="40183">0.036166666666666666</cx:pt>
          <cx:pt idx="40184">2.0045000000000002</cx:pt>
          <cx:pt idx="40185">0.29375000000000001</cx:pt>
          <cx:pt idx="40186">0.64224999999999999</cx:pt>
          <cx:pt idx="40187">0.1095</cx:pt>
          <cx:pt idx="40188">0.42599999999999999</cx:pt>
          <cx:pt idx="40189">0.40925</cx:pt>
          <cx:pt idx="40190">0.10075000000000001</cx:pt>
          <cx:pt idx="40191">0.023</cx:pt>
          <cx:pt idx="40192">2.3075000000000001</cx:pt>
          <cx:pt idx="40193">0.27775</cx:pt>
          <cx:pt idx="40194">0.35499999999999998</cx:pt>
          <cx:pt idx="40195">0.049500000000000002</cx:pt>
          <cx:pt idx="40196">0.084500000000000006</cx:pt>
          <cx:pt idx="40197">1.353</cx:pt>
          <cx:pt idx="40198">0.13975000000000001</cx:pt>
          <cx:pt idx="40199">0.048000000000000001</cx:pt>
          <cx:pt idx="40200">4.2019999999999991</cx:pt>
          <cx:pt idx="40201">0.54566666666666663</cx:pt>
          <cx:pt idx="40202">1.0820000000000001</cx:pt>
          <cx:pt idx="40203">0.78600000000000003</cx:pt>
          <cx:pt idx="40204">0.182</cx:pt>
          <cx:pt idx="40205">1.5190000000000003</cx:pt>
          <cx:pt idx="40206">0.065333333333333327</cx:pt>
          <cx:pt idx="40207">0.021999999999999999</cx:pt>
          <cx:pt idx="40208">1.7484999999999999</cx:pt>
          <cx:pt idx="40209">0.30775000000000002</cx:pt>
          <cx:pt idx="40210">0.39900000000000002</cx:pt>
          <cx:pt idx="40211">0.0060000000000000001</cx:pt>
          <cx:pt idx="40212">0.072999999999999995</cx:pt>
          <cx:pt idx="40213">0.83174999999999999</cx:pt>
          <cx:pt idx="40214">0.094500000000000001</cx:pt>
          <cx:pt idx="40215">0.036499999999999998</cx:pt>
          <cx:pt idx="40216">1.69025</cx:pt>
          <cx:pt idx="40217">0.32574999999999998</cx:pt>
          <cx:pt idx="40218">0.56800000000000006</cx:pt>
          <cx:pt idx="40219">0</cx:pt>
          <cx:pt idx="40220">0.157</cx:pt>
          <cx:pt idx="40221">0.378</cx:pt>
          <cx:pt idx="40222">0.21249999999999999</cx:pt>
          <cx:pt idx="40223">0.049000000000000002</cx:pt>
          <cx:pt idx="40224">1.1466666666666667</cx:pt>
          <cx:pt idx="40225">0.30383333333333334</cx:pt>
          <cx:pt idx="40226">0.17550000000000002</cx:pt>
          <cx:pt idx="40227">0.25016666666666665</cx:pt>
          <cx:pt idx="40228">0.083166666666666667</cx:pt>
          <cx:pt idx="40229">0.20266666666666669</cx:pt>
          <cx:pt idx="40230">0.086166666666666669</cx:pt>
          <cx:pt idx="40231">0.045166666666666667</cx:pt>
          <cx:pt idx="40232">2.1080000000000001</cx:pt>
          <cx:pt idx="40233">0.27424999999999999</cx:pt>
          <cx:pt idx="40234">0.23150000000000001</cx:pt>
          <cx:pt idx="40235">0</cx:pt>
          <cx:pt idx="40236">0.186</cx:pt>
          <cx:pt idx="40237">1.07375</cx:pt>
          <cx:pt idx="40238">0.22875000000000001</cx:pt>
          <cx:pt idx="40239">0.11375</cx:pt>
          <cx:pt idx="40240">2.0336666666666665</cx:pt>
          <cx:pt idx="40241">0.29866666666666669</cx:pt>
          <cx:pt idx="40242">1.2198333333333333</cx:pt>
          <cx:pt idx="40243">0</cx:pt>
          <cx:pt idx="40244">0.17766666666666667</cx:pt>
          <cx:pt idx="40245">0.21433333333333335</cx:pt>
          <cx:pt idx="40246">0.055333333333333339</cx:pt>
          <cx:pt idx="40247">0.067833333333333329</cx:pt>
          <cx:pt idx="40248">4.1840000000000002</cx:pt>
          <cx:pt idx="40249">0.75650000000000006</cx:pt>
          <cx:pt idx="40250">1.3485</cx:pt>
          <cx:pt idx="40251">0.055500000000000001</cx:pt>
          <cx:pt idx="40252">0.67349999999999999</cx:pt>
          <cx:pt idx="40253">0.70300000000000007</cx:pt>
          <cx:pt idx="40254">0.25950000000000001</cx:pt>
          <cx:pt idx="40255">0.38750000000000001</cx:pt>
          <cx:pt idx="40256">3.1265000000000001</cx:pt>
          <cx:pt idx="40257">0.43525000000000003</cx:pt>
          <cx:pt idx="40258">0.96025000000000005</cx:pt>
          <cx:pt idx="40259">0.22800000000000001</cx:pt>
          <cx:pt idx="40260">0.16725000000000001</cx:pt>
          <cx:pt idx="40261">1.08725</cx:pt>
          <cx:pt idx="40262">0.15975</cx:pt>
          <cx:pt idx="40263">0.088749999999999996</cx:pt>
          <cx:pt idx="40264">1.1795</cx:pt>
          <cx:pt idx="40265">0.24133333333333334</cx:pt>
          <cx:pt idx="40266">0.15266666666666667</cx:pt>
          <cx:pt idx="40267">0</cx:pt>
          <cx:pt idx="40268">0.1235</cx:pt>
          <cx:pt idx="40269">0.53816666666666679</cx:pt>
          <cx:pt idx="40270">0.10416666666666667</cx:pt>
          <cx:pt idx="40271">0.019666666666666669</cx:pt>
          <cx:pt idx="40272">3.0323333333333342</cx:pt>
          <cx:pt idx="40273">0.378</cx:pt>
          <cx:pt idx="40274">0.59499999999999997</cx:pt>
          <cx:pt idx="40275">0.27083333333333331</cx:pt>
          <cx:pt idx="40276">0.3808333333333333</cx:pt>
          <cx:pt idx="40277">1.2743333333333335</cx:pt>
          <cx:pt idx="40278">0.10300000000000001</cx:pt>
          <cx:pt idx="40279">0.030333333333333334</cx:pt>
          <cx:pt idx="40280">2.2410000000000001</cx:pt>
          <cx:pt idx="40281">0.25375000000000003</cx:pt>
          <cx:pt idx="40282">0.32600000000000001</cx:pt>
          <cx:pt idx="40283">0.096000000000000002</cx:pt>
          <cx:pt idx="40284">0.084750000000000006</cx:pt>
          <cx:pt idx="40285">1.1599999999999999</cx:pt>
          <cx:pt idx="40286">0.15425</cx:pt>
          <cx:pt idx="40287">0.16625000000000001</cx:pt>
          <cx:pt idx="40288">3.2075</cx:pt>
          <cx:pt idx="40289">0.26724999999999999</cx:pt>
          <cx:pt idx="40290">0.35249999999999998</cx:pt>
          <cx:pt idx="40291">0.048500000000000001</cx:pt>
          <cx:pt idx="40292">0.43925000000000003</cx:pt>
          <cx:pt idx="40293">1.9160000000000001</cx:pt>
          <cx:pt idx="40294">0.11700000000000001</cx:pt>
          <cx:pt idx="40295">0.067000000000000004</cx:pt>
          <cx:pt idx="40296">4.2776666666666667</cx:pt>
          <cx:pt idx="40297">0.56600000000000006</cx:pt>
          <cx:pt idx="40298">0.40600000000000008</cx:pt>
          <cx:pt idx="40299">1.0286666666666668</cx:pt>
          <cx:pt idx="40300">0.13833333333333334</cx:pt>
          <cx:pt idx="40301">2.0823333333333331</cx:pt>
          <cx:pt idx="40302">0.032666666666666663</cx:pt>
          <cx:pt idx="40303">0.023666666666666669</cx:pt>
          <cx:pt idx="40304">3.2745000000000002</cx:pt>
          <cx:pt idx="40305">0.45100000000000001</cx:pt>
          <cx:pt idx="40306">1.056</cx:pt>
          <cx:pt idx="40307">0.18725</cx:pt>
          <cx:pt idx="40308">0.22650000000000001</cx:pt>
          <cx:pt idx="40309">1.20875</cx:pt>
          <cx:pt idx="40310">0.122</cx:pt>
          <cx:pt idx="40311">0.023</cx:pt>
          <cx:pt idx="40312">2.17875</cx:pt>
          <cx:pt idx="40313">0.27250000000000002</cx:pt>
          <cx:pt idx="40314">0.98299999999999998</cx:pt>
          <cx:pt idx="40315">0</cx:pt>
          <cx:pt idx="40316">0.17000000000000001</cx:pt>
          <cx:pt idx="40317">0.50250000000000006</cx:pt>
          <cx:pt idx="40318">0.2145</cx:pt>
          <cx:pt idx="40319">0.036249999999999998</cx:pt>
          <cx:pt idx="40320">1.514</cx:pt>
          <cx:pt idx="40321">0.27066666666666667</cx:pt>
          <cx:pt idx="40322">0.27050000000000002</cx:pt>
          <cx:pt idx="40323">0.65300000000000002</cx:pt>
          <cx:pt idx="40324">0.08216666666666668</cx:pt>
          <cx:pt idx="40325">0.079833333333333339</cx:pt>
          <cx:pt idx="40326">0.091499999999999998</cx:pt>
          <cx:pt idx="40327">0.066333333333333327</cx:pt>
          <cx:pt idx="40328">1.48725</cx:pt>
          <cx:pt idx="40329">0.22700000000000001</cx:pt>
          <cx:pt idx="40330">0.10175000000000001</cx:pt>
          <cx:pt idx="40331">0</cx:pt>
          <cx:pt idx="40332">0.069250000000000006</cx:pt>
          <cx:pt idx="40333">0.88624999999999998</cx:pt>
          <cx:pt idx="40334">0.14574999999999999</cx:pt>
          <cx:pt idx="40335">0.057250000000000002</cx:pt>
          <cx:pt idx="40336">1.3621666666666667</cx:pt>
          <cx:pt idx="40337">0.27200000000000002</cx:pt>
          <cx:pt idx="40338">0.27800000000000002</cx:pt>
          <cx:pt idx="40339">0</cx:pt>
          <cx:pt idx="40340">0.37183333333333335</cx:pt>
          <cx:pt idx="40341">0.25750000000000001</cx:pt>
          <cx:pt idx="40342">0.079666666666666677</cx:pt>
          <cx:pt idx="40343">0.10316666666666667</cx:pt>
          <cx:pt idx="40344">3.4495</cx:pt>
          <cx:pt idx="40345">0.69450000000000001</cx:pt>
          <cx:pt idx="40346">0.41600000000000004</cx:pt>
          <cx:pt idx="40347">0.0080000000000000002</cx:pt>
          <cx:pt idx="40348">0.99750000000000005</cx:pt>
          <cx:pt idx="40349">0.66200000000000003</cx:pt>
          <cx:pt idx="40350">0.25850000000000001</cx:pt>
          <cx:pt idx="40351">0.41300000000000003</cx:pt>
          <cx:pt idx="40352">2.1797499999999999</cx:pt>
          <cx:pt idx="40353">0.47325</cx:pt>
          <cx:pt idx="40354">0.251</cx:pt>
          <cx:pt idx="40355">0.034750000000000003</cx:pt>
          <cx:pt idx="40356">0.067250000000000004</cx:pt>
          <cx:pt idx="40357">1.2037500000000001</cx:pt>
          <cx:pt idx="40358">0.09375</cx:pt>
          <cx:pt idx="40359">0.056000000000000001</cx:pt>
          <cx:pt idx="40360">1.5845000000000002</cx:pt>
          <cx:pt idx="40361">0.24216666666666667</cx:pt>
          <cx:pt idx="40362">0.33600000000000002</cx:pt>
          <cx:pt idx="40363">0</cx:pt>
          <cx:pt idx="40364">0.17116666666666666</cx:pt>
          <cx:pt idx="40365">0.69400000000000006</cx:pt>
          <cx:pt idx="40366">0.107</cx:pt>
          <cx:pt idx="40367">0.034166666666666665</cx:pt>
          <cx:pt idx="40368">3.5009999999999994</cx:pt>
          <cx:pt idx="40369">0.34166666666666667</cx:pt>
          <cx:pt idx="40370">0.68300000000000005</cx:pt>
          <cx:pt idx="40371">0.39883333333333332</cx:pt>
          <cx:pt idx="40372">0.6156666666666667</cx:pt>
          <cx:pt idx="40373">1.3260000000000001</cx:pt>
          <cx:pt idx="40374">0.086166666666666669</cx:pt>
          <cx:pt idx="40375">0.049666666666666665</cx:pt>
          <cx:pt idx="40376">2.40625</cx:pt>
          <cx:pt idx="40377">0.35799999999999998</cx:pt>
          <cx:pt idx="40378">0.38175000000000003</cx:pt>
          <cx:pt idx="40379">0.14325000000000002</cx:pt>
          <cx:pt idx="40380">0.1065</cx:pt>
          <cx:pt idx="40381">1.165</cx:pt>
          <cx:pt idx="40382">0.17974999999999999</cx:pt>
          <cx:pt idx="40383">0.072000000000000008</cx:pt>
          <cx:pt idx="40384">3.3345000000000002</cx:pt>
          <cx:pt idx="40385">0.35499999999999998</cx:pt>
          <cx:pt idx="40386">0.214</cx:pt>
          <cx:pt idx="40387">0.059999999999999998</cx:pt>
          <cx:pt idx="40388">0.44025000000000003</cx:pt>
          <cx:pt idx="40389">2.0800000000000001</cx:pt>
          <cx:pt idx="40390">0.11125</cx:pt>
          <cx:pt idx="40391">0.073999999999999996</cx:pt>
          <cx:pt idx="40392">4.2556666666666674</cx:pt>
          <cx:pt idx="40393">0.54000000000000004</cx:pt>
          <cx:pt idx="40394">0.20966666666666667</cx:pt>
          <cx:pt idx="40395">1.141</cx:pt>
          <cx:pt idx="40396">0.14666666666666667</cx:pt>
          <cx:pt idx="40397">2.1603333333333334</cx:pt>
          <cx:pt idx="40398">0.034333333333333334</cx:pt>
          <cx:pt idx="40399">0.023666666666666669</cx:pt>
          <cx:pt idx="40400">3.3412500000000001</cx:pt>
          <cx:pt idx="40401">0.38750000000000001</cx:pt>
          <cx:pt idx="40402">0.97650000000000003</cx:pt>
          <cx:pt idx="40403">0.36549999999999999</cx:pt>
          <cx:pt idx="40404">0.25900000000000001</cx:pt>
          <cx:pt idx="40405">1.2555000000000001</cx:pt>
          <cx:pt idx="40406">0.082000000000000003</cx:pt>
          <cx:pt idx="40407">0.01525</cx:pt>
          <cx:pt idx="40408">2.1937500000000001</cx:pt>
          <cx:pt idx="40409">0.35375000000000001</cx:pt>
          <cx:pt idx="40410">0.70950000000000002</cx:pt>
          <cx:pt idx="40411">0.0094999999999999998</cx:pt>
          <cx:pt idx="40412">0.315</cx:pt>
          <cx:pt idx="40413">0.45150000000000001</cx:pt>
          <cx:pt idx="40414">0.29225000000000001</cx:pt>
          <cx:pt idx="40415">0.06225</cx:pt>
          <cx:pt idx="40416">1.1544999999999999</cx:pt>
          <cx:pt idx="40417">0.24149999999999999</cx:pt>
          <cx:pt idx="40418">0.092999999999999999</cx:pt>
          <cx:pt idx="40419">0.40783333333333333</cx:pt>
          <cx:pt idx="40420">0.082333333333333328</cx:pt>
          <cx:pt idx="40421">0.14549999999999999</cx:pt>
          <cx:pt idx="40422">0.098500000000000004</cx:pt>
          <cx:pt idx="40423">0.085833333333333331</cx:pt>
          <cx:pt idx="40424">2.1262500000000002</cx:pt>
          <cx:pt idx="40425">0.27725</cx:pt>
          <cx:pt idx="40426">0.30275000000000002</cx:pt>
          <cx:pt idx="40427">0.00075000000000000002</cx:pt>
          <cx:pt idx="40428">0.19575000000000001</cx:pt>
          <cx:pt idx="40429">1.0725</cx:pt>
          <cx:pt idx="40430">0.11425</cx:pt>
          <cx:pt idx="40431">0.16300000000000001</cx:pt>
          <cx:pt idx="40432">1.5301666666666667</cx:pt>
          <cx:pt idx="40433">0.26866666666666666</cx:pt>
          <cx:pt idx="40434">0.64000000000000001</cx:pt>
          <cx:pt idx="40435">0.016</cx:pt>
          <cx:pt idx="40436">0.17699999999999999</cx:pt>
          <cx:pt idx="40437">0.20133333333333334</cx:pt>
          <cx:pt idx="40438">0.111</cx:pt>
          <cx:pt idx="40439">0.11616666666666667</cx:pt>
          <cx:pt idx="40440">3.3399999999999999</cx:pt>
          <cx:pt idx="40441">0.59899999999999998</cx:pt>
          <cx:pt idx="40442">0.042500000000000003</cx:pt>
          <cx:pt idx="40443">0</cx:pt>
          <cx:pt idx="40444">1.0015000000000001</cx:pt>
          <cx:pt idx="40445">0.87</cx:pt>
          <cx:pt idx="40446">0.54800000000000004</cx:pt>
          <cx:pt idx="40447">0.27900000000000003</cx:pt>
          <cx:pt idx="40448">2.16825</cx:pt>
          <cx:pt idx="40449">0.40850000000000003</cx:pt>
          <cx:pt idx="40450">0.21825</cx:pt>
          <cx:pt idx="40451">0.077249999999999999</cx:pt>
          <cx:pt idx="40452">0.10150000000000001</cx:pt>
          <cx:pt idx="40453">1.1819999999999999</cx:pt>
          <cx:pt idx="40454">0.098000000000000004</cx:pt>
          <cx:pt idx="40455">0.082750000000000004</cx:pt>
          <cx:pt idx="40456">1.2783333333333335</cx:pt>
          <cx:pt idx="40457">0.23916666666666667</cx:pt>
          <cx:pt idx="40458">0.10416666666666667</cx:pt>
          <cx:pt idx="40459">0</cx:pt>
          <cx:pt idx="40460">0.128</cx:pt>
          <cx:pt idx="40461">0.62850000000000006</cx:pt>
          <cx:pt idx="40462">0.15166666666666667</cx:pt>
          <cx:pt idx="40463">0.026833333333333334</cx:pt>
          <cx:pt idx="40464">2.8916666666666671</cx:pt>
          <cx:pt idx="40465">0.35233333333333333</cx:pt>
          <cx:pt idx="40466">0.34433333333333332</cx:pt>
          <cx:pt idx="40467">0.3168333333333333</cx:pt>
          <cx:pt idx="40468">0.37816666666666671</cx:pt>
          <cx:pt idx="40469">1.3218333333333334</cx:pt>
          <cx:pt idx="40470">0.13583333333333333</cx:pt>
          <cx:pt idx="40471">0.042333333333333334</cx:pt>
          <cx:pt idx="40472">3.2947500000000001</cx:pt>
          <cx:pt idx="40473">0.45900000000000002</cx:pt>
          <cx:pt idx="40474">0.75250000000000006</cx:pt>
          <cx:pt idx="40475">0.1515</cx:pt>
          <cx:pt idx="40476">0.10775</cx:pt>
          <cx:pt idx="40477">1.5044999999999999</cx:pt>
          <cx:pt idx="40478">0.23525000000000001</cx:pt>
          <cx:pt idx="40479">0.084250000000000005</cx:pt>
          <cx:pt idx="40480">3.2669500000000005</cx:pt>
          <cx:pt idx="40481">0.24942250000000002</cx:pt>
          <cx:pt idx="40482">0.30346000000000001</cx:pt>
          <cx:pt idx="40483">0.053967500000000002</cx:pt>
          <cx:pt idx="40484">0.38451750000000001</cx:pt>
          <cx:pt idx="40485">2.1224750000000001</cx:pt>
          <cx:pt idx="40486">0.11733249999999999</cx:pt>
          <cx:pt idx="40487">0.035775000000000001</cx:pt>
          <cx:pt idx="40488">4.3033333333333337</cx:pt>
          <cx:pt idx="40489">0.57999999999999996</cx:pt>
          <cx:pt idx="40490">0.26833333333333337</cx:pt>
          <cx:pt idx="40491">1.0900000000000001</cx:pt>
          <cx:pt idx="40492">0.019333333333333331</cx:pt>
          <cx:pt idx="40493">2.1630000000000003</cx:pt>
          <cx:pt idx="40494">0.12366666666666667</cx:pt>
          <cx:pt idx="40495">0.059000000000000004</cx:pt>
          <cx:pt idx="40496">2.3940000000000001</cx:pt>
          <cx:pt idx="40497">0.39324999999999999</cx:pt>
          <cx:pt idx="40498">0.066250000000000003</cx:pt>
          <cx:pt idx="40499">0.34700000000000003</cx:pt>
          <cx:pt idx="40500">0.23025000000000001</cx:pt>
          <cx:pt idx="40501">1.3047500000000001</cx:pt>
          <cx:pt idx="40502">0.040250000000000001</cx:pt>
          <cx:pt idx="40503">0.01225</cx:pt>
          <cx:pt idx="40504">2.0009999999999999</cx:pt>
          <cx:pt idx="40505">0.44950000000000001</cx:pt>
          <cx:pt idx="40506">0.53075000000000006</cx:pt>
          <cx:pt idx="40507">0.0092499999999999995</cx:pt>
          <cx:pt idx="40508">0.16850000000000001</cx:pt>
          <cx:pt idx="40509">0.51824999999999999</cx:pt>
          <cx:pt idx="40510">0.26000000000000001</cx:pt>
          <cx:pt idx="40511">0.064750000000000002</cx:pt>
          <cx:pt idx="40512">1.4393333333333334</cx:pt>
          <cx:pt idx="40513">0.33550000000000002</cx:pt>
          <cx:pt idx="40514">0.3053333333333334</cx:pt>
          <cx:pt idx="40515">0.51150000000000007</cx:pt>
          <cx:pt idx="40516">0.057833333333333334</cx:pt>
          <cx:pt idx="40517">0.14033333333333331</cx:pt>
          <cx:pt idx="40518">0.038833333333333338</cx:pt>
          <cx:pt idx="40519">0.050000000000000003</cx:pt>
          <cx:pt idx="40520">1.8227500000000001</cx:pt>
          <cx:pt idx="40521">0.30375000000000002</cx:pt>
          <cx:pt idx="40522">0.025250000000000002</cx:pt>
          <cx:pt idx="40523">0</cx:pt>
          <cx:pt idx="40524">0.06275</cx:pt>
          <cx:pt idx="40525">1.2705</cx:pt>
          <cx:pt idx="40526">0.056750000000000002</cx:pt>
          <cx:pt idx="40527">0.10375000000000001</cx:pt>
          <cx:pt idx="40528">1.6419999999999999</cx:pt>
          <cx:pt idx="40529">0.30199999999999999</cx:pt>
          <cx:pt idx="40530">0.39049999999999996</cx:pt>
          <cx:pt idx="40531">0.0028333333333333335</cx:pt>
          <cx:pt idx="40532">0.32383333333333331</cx:pt>
          <cx:pt idx="40533">0.3775</cx:pt>
          <cx:pt idx="40534">0.056333333333333339</cx:pt>
          <cx:pt idx="40535">0.189</cx:pt>
          <cx:pt idx="40536">4.8715000000000002</cx:pt>
          <cx:pt idx="40537">0.64249999999999996</cx:pt>
          <cx:pt idx="40538">1.3245</cx:pt>
          <cx:pt idx="40539">0</cx:pt>
          <cx:pt idx="40540">0.99399999999999999</cx:pt>
          <cx:pt idx="40541">0.95450000000000002</cx:pt>
          <cx:pt idx="40542">0.65000000000000002</cx:pt>
          <cx:pt idx="40543">0.30599999999999999</cx:pt>
          <cx:pt idx="40544">1.18075</cx:pt>
          <cx:pt idx="40545">0.317</cx:pt>
          <cx:pt idx="40546">0.010999999999999999</cx:pt>
          <cx:pt idx="40547">0.01325</cx:pt>
          <cx:pt idx="40548">0.051250000000000004</cx:pt>
          <cx:pt idx="40549">0.70674999999999999</cx:pt>
          <cx:pt idx="40550">0.044999999999999998</cx:pt>
          <cx:pt idx="40551">0.036499999999999998</cx:pt>
          <cx:pt idx="40552">1.0321666666666665</cx:pt>
          <cx:pt idx="40553">0.24016666666666667</cx:pt>
          <cx:pt idx="40554">0.048500000000000001</cx:pt>
          <cx:pt idx="40555">0</cx:pt>
          <cx:pt idx="40556">0.036166666666666666</cx:pt>
          <cx:pt idx="40557">0.57650000000000001</cx:pt>
          <cx:pt idx="40558">0.10516666666666667</cx:pt>
          <cx:pt idx="40559">0.025666666666666667</cx:pt>
          <cx:pt idx="40560">3.0136666666666669</cx:pt>
          <cx:pt idx="40561">0.33583333333333332</cx:pt>
          <cx:pt idx="40562">0.11516666666666667</cx:pt>
          <cx:pt idx="40563">0.60050000000000003</cx:pt>
          <cx:pt idx="40564">0.60333333333333339</cx:pt>
          <cx:pt idx="40565">1.1303333333333332</cx:pt>
          <cx:pt idx="40566">0.16250000000000001</cx:pt>
          <cx:pt idx="40567">0.066000000000000003</cx:pt>
          <cx:pt idx="40568">2.4397500000000001</cx:pt>
          <cx:pt idx="40569">0.39150000000000001</cx:pt>
          <cx:pt idx="40570">0.50700000000000001</cx:pt>
          <cx:pt idx="40571">0.24625</cx:pt>
          <cx:pt idx="40572">0.15375</cx:pt>
          <cx:pt idx="40573">0.85650000000000004</cx:pt>
          <cx:pt idx="40574">0.14849999999999999</cx:pt>
          <cx:pt idx="40575">0.13625000000000001</cx:pt>
          <cx:pt idx="40576">1.74925</cx:pt>
          <cx:pt idx="40577">0.26700000000000002</cx:pt>
          <cx:pt idx="40578">0.052999999999999999</cx:pt>
          <cx:pt idx="40579">0.109</cx:pt>
          <cx:pt idx="40580">0.40675</cx:pt>
          <cx:pt idx="40581">0.76500000000000001</cx:pt>
          <cx:pt idx="40582">0.1085</cx:pt>
          <cx:pt idx="40583">0.040000000000000001</cx:pt>
          <cx:pt idx="40584">2.425666666666666</cx:pt>
          <cx:pt idx="40585">0.54400000000000004</cx:pt>
          <cx:pt idx="40586">0.039333333333333338</cx:pt>
          <cx:pt idx="40587">1.04</cx:pt>
          <cx:pt idx="40588">0.19500000000000001</cx:pt>
          <cx:pt idx="40589">0.52000000000000002</cx:pt>
          <cx:pt idx="40590">0.023666666666666669</cx:pt>
          <cx:pt idx="40591">0.063666666666666663</cx:pt>
          <cx:pt idx="40592">2.5242499999999999</cx:pt>
          <cx:pt idx="40593">0.41799999999999998</cx:pt>
          <cx:pt idx="40594">0.11075</cx:pt>
          <cx:pt idx="40595">0.378</cx:pt>
          <cx:pt idx="40596">0.152</cx:pt>
          <cx:pt idx="40597">1.3935</cx:pt>
          <cx:pt idx="40598">0.030499999999999999</cx:pt>
          <cx:pt idx="40599">0.041500000000000002</cx:pt>
          <cx:pt idx="40600">2.4882499999999999</cx:pt>
          <cx:pt idx="40601">0.45750000000000002</cx:pt>
          <cx:pt idx="40602">0.93600000000000005</cx:pt>
          <cx:pt idx="40603">0.02775</cx:pt>
          <cx:pt idx="40604">0.23025000000000001</cx:pt>
          <cx:pt idx="40605">0.55500000000000005</cx:pt>
          <cx:pt idx="40606">0.21825</cx:pt>
          <cx:pt idx="40607">0.063500000000000001</cx:pt>
          <cx:pt idx="40608">1.2683333333333333</cx:pt>
          <cx:pt idx="40609">0.26933333333333331</cx:pt>
          <cx:pt idx="40610">0.022166666666666668</cx:pt>
          <cx:pt idx="40611">0.59083333333333343</cx:pt>
          <cx:pt idx="40612">0.12383333333333334</cx:pt>
          <cx:pt idx="40613">0.13250000000000001</cx:pt>
          <cx:pt idx="40614">0.10483333333333333</cx:pt>
          <cx:pt idx="40615">0.024833333333333332</cx:pt>
          <cx:pt idx="40616">2.0899999999999999</cx:pt>
          <cx:pt idx="40617">0.29449999999999998</cx:pt>
          <cx:pt idx="40618">0.087500000000000008</cx:pt>
          <cx:pt idx="40619">0</cx:pt>
          <cx:pt idx="40620">0.097750000000000004</cx:pt>
          <cx:pt idx="40621">1.35625</cx:pt>
          <cx:pt idx="40622">0.10200000000000001</cx:pt>
          <cx:pt idx="40623">0.152</cx:pt>
          <cx:pt idx="40624">1.5033333333333334</cx:pt>
          <cx:pt idx="40625">0.36183333333333334</cx:pt>
          <cx:pt idx="40626">0.50516666666666665</cx:pt>
          <cx:pt idx="40627">0.0076666666666666671</cx:pt>
          <cx:pt idx="40628">0.10566666666666667</cx:pt>
          <cx:pt idx="40629">0.32366666666666671</cx:pt>
          <cx:pt idx="40630">0.10116666666666667</cx:pt>
          <cx:pt idx="40631">0.09816666666666668</cx:pt>
          <cx:pt idx="40632">2.9446666666666665</cx:pt>
          <cx:pt idx="40633">0.45866666666666672</cx:pt>
          <cx:pt idx="40634">0.62833333333333341</cx:pt>
          <cx:pt idx="40635">0</cx:pt>
          <cx:pt idx="40636">0.66033333333333344</cx:pt>
          <cx:pt idx="40637">0.46900000000000003</cx:pt>
          <cx:pt idx="40638">0.46900000000000003</cx:pt>
          <cx:pt idx="40639">0.2593333333333333</cx:pt>
          <cx:pt idx="40640">0.80074999999999996</cx:pt>
          <cx:pt idx="40641">0.29999999999999999</cx:pt>
          <cx:pt idx="40642">0</cx:pt>
          <cx:pt idx="40643">0</cx:pt>
          <cx:pt idx="40644">0.014750000000000001</cx:pt>
          <cx:pt idx="40645">0.46074999999999999</cx:pt>
          <cx:pt idx="40646">0.01925</cx:pt>
          <cx:pt idx="40647">0.0060000000000000001</cx:pt>
          <cx:pt idx="40648">1.5151666666666668</cx:pt>
          <cx:pt idx="40649">0.23383333333333334</cx:pt>
          <cx:pt idx="40650">0.068333333333333343</cx:pt>
          <cx:pt idx="40651">0</cx:pt>
          <cx:pt idx="40652">0.13716666666666666</cx:pt>
          <cx:pt idx="40653">0.92849999999999999</cx:pt>
          <cx:pt idx="40654">0.122</cx:pt>
          <cx:pt idx="40655">0.025333333333333333</cx:pt>
          <cx:pt idx="40656">3.0376666666666665</cx:pt>
          <cx:pt idx="40657">0.32366666666666671</cx:pt>
          <cx:pt idx="40658">0.16533333333333336</cx:pt>
          <cx:pt idx="40659">0.4385</cx:pt>
          <cx:pt idx="40660">0.64983333333333337</cx:pt>
          <cx:pt idx="40661">1.3116666666666668</cx:pt>
          <cx:pt idx="40662">0.090166666666666673</cx:pt>
          <cx:pt idx="40663">0.058500000000000003</cx:pt>
          <cx:pt idx="40664">3.0037500000000001</cx:pt>
          <cx:pt idx="40665">0.29399999999999998</cx:pt>
          <cx:pt idx="40666">0.041500000000000002</cx:pt>
          <cx:pt idx="40667">0.50824999999999998</cx:pt>
          <cx:pt idx="40668">0.32450000000000001</cx:pt>
          <cx:pt idx="40669">1.65025</cx:pt>
          <cx:pt idx="40670">0.13825000000000001</cx:pt>
          <cx:pt idx="40671">0.047</cx:pt>
          <cx:pt idx="40672">2.931</cx:pt>
          <cx:pt idx="40673">0.24249999999999999</cx:pt>
          <cx:pt idx="40674">0.40325</cx:pt>
          <cx:pt idx="40675">0.40075</cx:pt>
          <cx:pt idx="40676">0.057750000000000003</cx:pt>
          <cx:pt idx="40677">1.6897500000000001</cx:pt>
          <cx:pt idx="40678">0.10125000000000001</cx:pt>
          <cx:pt idx="40679">0.035750000000000004</cx:pt>
          <cx:pt idx="40680">4.8726666666666674</cx:pt>
          <cx:pt idx="40681">0.67000000000000004</cx:pt>
          <cx:pt idx="40682">0.28600000000000003</cx:pt>
          <cx:pt idx="40683">1.2306666666666668</cx:pt>
          <cx:pt idx="40684">0.25266666666666665</cx:pt>
          <cx:pt idx="40685">2.3503333333333334</cx:pt>
          <cx:pt idx="40686">0.055333333333333339</cx:pt>
          <cx:pt idx="40687">0.027666666666666669</cx:pt>
          <cx:pt idx="40688">3.3225000000000002</cx:pt>
          <cx:pt idx="40689">0.46300000000000002</cx:pt>
          <cx:pt idx="40690">0.65125</cx:pt>
          <cx:pt idx="40691">0.37125000000000002</cx:pt>
          <cx:pt idx="40692">0.153</cx:pt>
          <cx:pt idx="40693">1.5687500000000001</cx:pt>
          <cx:pt idx="40694">0.096250000000000002</cx:pt>
          <cx:pt idx="40695">0.019</cx:pt>
          <cx:pt idx="40696">2.5779999999999998</cx:pt>
          <cx:pt idx="40697">0.42625000000000002</cx:pt>
          <cx:pt idx="40698">1.0509999999999999</cx:pt>
          <cx:pt idx="40699">0</cx:pt>
          <cx:pt idx="40700">0.14175000000000001</cx:pt>
          <cx:pt idx="40701">0.66575000000000006</cx:pt>
          <cx:pt idx="40702">0.27100000000000002</cx:pt>
          <cx:pt idx="40703">0.022249999999999999</cx:pt>
          <cx:pt idx="40704">1.1285000000000001</cx:pt>
          <cx:pt idx="40705">0.24283333333333335</cx:pt>
          <cx:pt idx="40706">0.26200000000000001</cx:pt>
          <cx:pt idx="40707">0.29083333333333333</cx:pt>
          <cx:pt idx="40708">0.057666666666666665</cx:pt>
          <cx:pt idx="40709">0.16466666666666666</cx:pt>
          <cx:pt idx="40710">0.056500000000000002</cx:pt>
          <cx:pt idx="40711">0.053999999999999999</cx:pt>
          <cx:pt idx="40712">2.6895000000000002</cx:pt>
          <cx:pt idx="40713">0.32324999999999998</cx:pt>
          <cx:pt idx="40714">0.52075000000000005</cx:pt>
          <cx:pt idx="40715">0</cx:pt>
          <cx:pt idx="40716">0.18124999999999999</cx:pt>
          <cx:pt idx="40717">1.3242499999999999</cx:pt>
          <cx:pt idx="40718">0.17599999999999999</cx:pt>
          <cx:pt idx="40719">0.16400000000000001</cx:pt>
          <cx:pt idx="40720">1.6623333333333332</cx:pt>
          <cx:pt idx="40721">0.3105</cx:pt>
          <cx:pt idx="40722">0.79633333333333334</cx:pt>
          <cx:pt idx="40723">0</cx:pt>
          <cx:pt idx="40724">0.13650000000000001</cx:pt>
          <cx:pt idx="40725">0.22950000000000001</cx:pt>
          <cx:pt idx="40726">0.055166666666666662</cx:pt>
          <cx:pt idx="40727">0.13433333333333333</cx:pt>
          <cx:pt idx="40728">2.9559999999999995</cx:pt>
          <cx:pt idx="40729">0.55633333333333335</cx:pt>
          <cx:pt idx="40730">0.77733333333333343</cx:pt>
          <cx:pt idx="40731">0</cx:pt>
          <cx:pt idx="40732">0.66900000000000004</cx:pt>
          <cx:pt idx="40733">0.42266666666666663</cx:pt>
          <cx:pt idx="40734">0.25166666666666665</cx:pt>
          <cx:pt idx="40735">0.27900000000000003</cx:pt>
          <cx:pt idx="40736">2.5365000000000002</cx:pt>
          <cx:pt idx="40737">0.48249999999999998</cx:pt>
          <cx:pt idx="40738">0.53525</cx:pt>
          <cx:pt idx="40739">0.1585</cx:pt>
          <cx:pt idx="40740">0.16875000000000001</cx:pt>
          <cx:pt idx="40741">1.06725</cx:pt>
          <cx:pt idx="40742">0.063250000000000001</cx:pt>
          <cx:pt idx="40743">0.060999999999999999</cx:pt>
          <cx:pt idx="40744">1.5898333333333332</cx:pt>
          <cx:pt idx="40745">0.29649999999999999</cx:pt>
          <cx:pt idx="40746">0.27133333333333337</cx:pt>
          <cx:pt idx="40747">0</cx:pt>
          <cx:pt idx="40748">0.18149999999999999</cx:pt>
          <cx:pt idx="40749">0.65866666666666673</cx:pt>
          <cx:pt idx="40750">0.12783333333333333</cx:pt>
          <cx:pt idx="40751">0.053999999999999999</cx:pt>
          <cx:pt idx="40752">3.3445</cx:pt>
          <cx:pt idx="40753">0.35116666666666668</cx:pt>
          <cx:pt idx="40754">0.51866666666666661</cx:pt>
          <cx:pt idx="40755">0.39783333333333332</cx:pt>
          <cx:pt idx="40756">0.62716666666666665</cx:pt>
          <cx:pt idx="40757">1.2421666666666669</cx:pt>
          <cx:pt idx="40758">0.17066666666666666</cx:pt>
          <cx:pt idx="40759">0.036833333333333336</cx:pt>
          <cx:pt idx="40760">3.38625</cx:pt>
          <cx:pt idx="40761">0.33650000000000002</cx:pt>
          <cx:pt idx="40762">0.45750000000000002</cx:pt>
          <cx:pt idx="40763">0.49299999999999999</cx:pt>
          <cx:pt idx="40764">0.307</cx:pt>
          <cx:pt idx="40765">1.54975</cx:pt>
          <cx:pt idx="40766">0.16875000000000001</cx:pt>
          <cx:pt idx="40767">0.073749999999999996</cx:pt>
          <cx:pt idx="40768">3.9547500000000002</cx:pt>
          <cx:pt idx="40769">0.41400000000000003</cx:pt>
          <cx:pt idx="40770">0.96174999999999999</cx:pt>
          <cx:pt idx="40771">0.064500000000000002</cx:pt>
          <cx:pt idx="40772">0.24249999999999999</cx:pt>
          <cx:pt idx="40773">1.9015</cx:pt>
          <cx:pt idx="40774">0.19075</cx:pt>
          <cx:pt idx="40775">0.17974999999999999</cx:pt>
          <cx:pt idx="40776">3.3280000000000003</cx:pt>
          <cx:pt idx="40777">0.63900000000000001</cx:pt>
          <cx:pt idx="40778">0.31633333333333336</cx:pt>
          <cx:pt idx="40779">0.55533333333333335</cx:pt>
          <cx:pt idx="40780">0.29233333333333333</cx:pt>
          <cx:pt idx="40781">1.4116666666666666</cx:pt>
          <cx:pt idx="40782">0.082000000000000003</cx:pt>
          <cx:pt idx="40783">0.031333333333333331</cx:pt>
          <cx:pt idx="40784">2.0727250000000002</cx:pt>
          <cx:pt idx="40785">0.50360000000000005</cx:pt>
          <cx:pt idx="40786">0.35224250000000001</cx:pt>
          <cx:pt idx="40787">0.34477749999999996</cx:pt>
          <cx:pt idx="40788">0.072050000000000003</cx:pt>
          <cx:pt idx="40789">0.6564549999999999</cx:pt>
          <cx:pt idx="40790">0.12633750000000002</cx:pt>
          <cx:pt idx="40791">0.0172625</cx:pt>
          <cx:pt idx="40792">1.3587500000000001</cx:pt>
          <cx:pt idx="40793">0.32424999999999998</cx:pt>
          <cx:pt idx="40794">0.3735</cx:pt>
          <cx:pt idx="40795">0</cx:pt>
          <cx:pt idx="40796">0.29325000000000001</cx:pt>
          <cx:pt idx="40797">0.065000000000000002</cx:pt>
          <cx:pt idx="40798">0.25750000000000001</cx:pt>
          <cx:pt idx="40799">0.045249999999999999</cx:pt>
          <cx:pt idx="40800">1.1146666666666665</cx:pt>
          <cx:pt idx="40801">0.22316666666666665</cx:pt>
          <cx:pt idx="40802">0.25283333333333335</cx:pt>
          <cx:pt idx="40803">0.317</cx:pt>
          <cx:pt idx="40804">0.04883333333333334</cx:pt>
          <cx:pt idx="40805">0.13700000000000001</cx:pt>
          <cx:pt idx="40806">0.073333333333333334</cx:pt>
          <cx:pt idx="40807">0.0625</cx:pt>
          <cx:pt idx="40808">1.5815000000000001</cx:pt>
          <cx:pt idx="40809">0.26774999999999999</cx:pt>
          <cx:pt idx="40810">0.017500000000000002</cx:pt>
          <cx:pt idx="40811">0</cx:pt>
          <cx:pt idx="40812">0.214</cx:pt>
          <cx:pt idx="40813">0.85925000000000007</cx:pt>
          <cx:pt idx="40814">0.1235</cx:pt>
          <cx:pt idx="40815">0.099500000000000005</cx:pt>
          <cx:pt idx="40816">1.1528333333333336</cx:pt>
          <cx:pt idx="40817">0.25566666666666665</cx:pt>
          <cx:pt idx="40818">0.54583333333333339</cx:pt>
          <cx:pt idx="40819">0.018166666666666668</cx:pt>
          <cx:pt idx="40820">0.10166666666666667</cx:pt>
          <cx:pt idx="40821">0.1265</cx:pt>
          <cx:pt idx="40822">0.052166666666666667</cx:pt>
          <cx:pt idx="40823">0.052833333333333336</cx:pt>
          <cx:pt idx="40824">2.9849999999999999</cx:pt>
          <cx:pt idx="40825">0.71550000000000002</cx:pt>
          <cx:pt idx="40826">0.3765</cx:pt>
          <cx:pt idx="40827">0.0155</cx:pt>
          <cx:pt idx="40828">1.0070000000000001</cx:pt>
          <cx:pt idx="40829">0</cx:pt>
          <cx:pt idx="40830">0.35999999999999999</cx:pt>
          <cx:pt idx="40831">0.51050000000000006</cx:pt>
          <cx:pt idx="40832">1.2982500000000001</cx:pt>
          <cx:pt idx="40833">0.31125000000000003</cx:pt>
          <cx:pt idx="40834">0.159</cx:pt>
          <cx:pt idx="40835">0.05475</cx:pt>
          <cx:pt idx="40836">0.22175</cx:pt>
          <cx:pt idx="40837">0.39650000000000002</cx:pt>
          <cx:pt idx="40838">0.05525</cx:pt>
          <cx:pt idx="40839">0.099750000000000005</cx:pt>
          <cx:pt idx="40840">1.401</cx:pt>
          <cx:pt idx="40841">0.26766666666666666</cx:pt>
          <cx:pt idx="40842">0.14899999999999999</cx:pt>
          <cx:pt idx="40843">0</cx:pt>
          <cx:pt idx="40844">0.16200000000000001</cx:pt>
          <cx:pt idx="40845">0.65066666666666673</cx:pt>
          <cx:pt idx="40846">0.11750000000000001</cx:pt>
          <cx:pt idx="40847">0.054166666666666669</cx:pt>
          <cx:pt idx="40848">3.4951666666666665</cx:pt>
          <cx:pt idx="40849">0.3691666666666667</cx:pt>
          <cx:pt idx="40850">0.47833333333333339</cx:pt>
          <cx:pt idx="40851">0.44216666666666671</cx:pt>
          <cx:pt idx="40852">0.63850000000000007</cx:pt>
          <cx:pt idx="40853">1.2843333333333333</cx:pt>
          <cx:pt idx="40854">0.23450000000000001</cx:pt>
          <cx:pt idx="40855">0.048166666666666663</cx:pt>
          <cx:pt idx="40856">3.7232500000000002</cx:pt>
          <cx:pt idx="40857">0.38700000000000001</cx:pt>
          <cx:pt idx="40858">0.88700000000000001</cx:pt>
          <cx:pt idx="40859">0.61075000000000002</cx:pt>
          <cx:pt idx="40860">0.0087500000000000008</cx:pt>
          <cx:pt idx="40861">1.5795000000000001</cx:pt>
          <cx:pt idx="40862">0.18225</cx:pt>
          <cx:pt idx="40863">0.068000000000000005</cx:pt>
          <cx:pt idx="40864">3.1967500000000002</cx:pt>
          <cx:pt idx="40865">0.30725000000000002</cx:pt>
          <cx:pt idx="40866">0.36325000000000002</cx:pt>
          <cx:pt idx="40867">0.050750000000000003</cx:pt>
          <cx:pt idx="40868">0.35699999999999998</cx:pt>
          <cx:pt idx="40869">1.9132500000000001</cx:pt>
          <cx:pt idx="40870">0.17974999999999999</cx:pt>
          <cx:pt idx="40871">0.025500000000000002</cx:pt>
          <cx:pt idx="40872">4.3016666666666667</cx:pt>
          <cx:pt idx="40873">0.49833333333333335</cx:pt>
          <cx:pt idx="40874">0.35433333333333339</cx:pt>
          <cx:pt idx="40875">0.94033333333333324</cx:pt>
          <cx:pt idx="40876">0.22500000000000001</cx:pt>
          <cx:pt idx="40877">2.1356666666666664</cx:pt>
          <cx:pt idx="40878">0.11966666666666667</cx:pt>
          <cx:pt idx="40879">0.028333333333333332</cx:pt>
          <cx:pt idx="40880">2.4892500000000002</cx:pt>
          <cx:pt idx="40881">0.34300000000000003</cx:pt>
          <cx:pt idx="40882">0.17550000000000002</cx:pt>
          <cx:pt idx="40883">0.34925</cx:pt>
          <cx:pt idx="40884">0.12125</cx:pt>
          <cx:pt idx="40885">1.4465000000000001</cx:pt>
          <cx:pt idx="40886">0.033250000000000002</cx:pt>
          <cx:pt idx="40887">0.020500000000000001</cx:pt>
          <cx:pt idx="40888">1.5017500000000001</cx:pt>
          <cx:pt idx="40889">0.26700000000000002</cx:pt>
          <cx:pt idx="40890">0.50175000000000003</cx:pt>
          <cx:pt idx="40891">0</cx:pt>
          <cx:pt idx="40892">0.16325000000000001</cx:pt>
          <cx:pt idx="40893">0.34625</cx:pt>
          <cx:pt idx="40894">0.193</cx:pt>
          <cx:pt idx="40895">0.030499999999999999</cx:pt>
          <cx:pt idx="40896">1.4021666666666666</cx:pt>
          <cx:pt idx="40897">0.16950000000000001</cx:pt>
          <cx:pt idx="40898">0.1245</cx:pt>
          <cx:pt idx="40899">0.60983333333333334</cx:pt>
          <cx:pt idx="40900">0.17699999999999999</cx:pt>
          <cx:pt idx="40901">0.14966666666666667</cx:pt>
          <cx:pt idx="40902">0.10183333333333333</cx:pt>
          <cx:pt idx="40903">0.069833333333333331</cx:pt>
          <cx:pt idx="40904">2.4242500000000002</cx:pt>
          <cx:pt idx="40905">0.20924999999999999</cx:pt>
          <cx:pt idx="40906">0.11800000000000001</cx:pt>
          <cx:pt idx="40907">0</cx:pt>
          <cx:pt idx="40908">0.65575000000000006</cx:pt>
          <cx:pt idx="40909">1.1775</cx:pt>
          <cx:pt idx="40910">0.10325000000000001</cx:pt>
          <cx:pt idx="40911">0.1605</cx:pt>
          <cx:pt idx="40912">1.0138333333333334</cx:pt>
          <cx:pt idx="40913">0.17849999999999999</cx:pt>
          <cx:pt idx="40914">0.31983333333333336</cx:pt>
          <cx:pt idx="40915">0.014166666666666666</cx:pt>
          <cx:pt idx="40916">0.069500000000000006</cx:pt>
          <cx:pt idx="40917">0.17949999999999999</cx:pt>
          <cx:pt idx="40918">0.15583333333333335</cx:pt>
          <cx:pt idx="40919">0.096500000000000002</cx:pt>
          <cx:pt idx="40920">4.4055</cx:pt>
          <cx:pt idx="40921">0.71550000000000002</cx:pt>
          <cx:pt idx="40922">1.2364999999999999</cx:pt>
          <cx:pt idx="40923">0.058500000000000003</cx:pt>
          <cx:pt idx="40924">1.0110000000000001</cx:pt>
          <cx:pt idx="40925">0.52049999999999996</cx:pt>
          <cx:pt idx="40926">0.40100000000000002</cx:pt>
          <cx:pt idx="40927">0.46250000000000002</cx:pt>
          <cx:pt idx="40928">2.3182499999999999</cx:pt>
          <cx:pt idx="40929">0.32950000000000002</cx:pt>
          <cx:pt idx="40930">0.45450000000000002</cx:pt>
          <cx:pt idx="40931">0.19675000000000001</cx:pt>
          <cx:pt idx="40932">0.12</cx:pt>
          <cx:pt idx="40933">0.96074999999999999</cx:pt>
          <cx:pt idx="40934">0.16</cx:pt>
          <cx:pt idx="40935">0.096750000000000003</cx:pt>
          <cx:pt idx="40936">1.3654999999999997</cx:pt>
          <cx:pt idx="40937">0.12716666666666668</cx:pt>
          <cx:pt idx="40938">0.26783333333333331</cx:pt>
          <cx:pt idx="40939">0</cx:pt>
          <cx:pt idx="40940">0.17749999999999999</cx:pt>
          <cx:pt idx="40941">0.62816666666666665</cx:pt>
          <cx:pt idx="40942">0.1285</cx:pt>
          <cx:pt idx="40943">0.036333333333333336</cx:pt>
          <cx:pt idx="40944">2.9485000000000001</cx:pt>
          <cx:pt idx="40945">0.19750000000000001</cx:pt>
          <cx:pt idx="40946">0.60783333333333323</cx:pt>
          <cx:pt idx="40947">0.14833333333333334</cx:pt>
          <cx:pt idx="40948">0.6306666666666666</cx:pt>
          <cx:pt idx="40949">1.1360000000000001</cx:pt>
          <cx:pt idx="40950">0.17283333333333334</cx:pt>
          <cx:pt idx="40951">0.055333333333333339</cx:pt>
          <cx:pt idx="40952">2.3784999999999998</cx:pt>
          <cx:pt idx="40953">0.15475</cx:pt>
          <cx:pt idx="40954">0.11175</cx:pt>
          <cx:pt idx="40955">0.1305</cx:pt>
          <cx:pt idx="40956">0.23375000000000001</cx:pt>
          <cx:pt idx="40957">1.62825</cx:pt>
          <cx:pt idx="40958">0.058500000000000003</cx:pt>
          <cx:pt idx="40959">0.060999999999999999</cx:pt>
          <cx:pt idx="40960">2.0065</cx:pt>
          <cx:pt idx="40961">0.25700000000000001</cx:pt>
          <cx:pt idx="40962">0.2505</cx:pt>
          <cx:pt idx="40963">0.055</cx:pt>
          <cx:pt idx="40964">0.18475</cx:pt>
          <cx:pt idx="40965">0.96675</cx:pt>
          <cx:pt idx="40966">0.22575000000000001</cx:pt>
          <cx:pt idx="40967">0.066750000000000004</cx:pt>
          <cx:pt idx="40968">2.1566666666666667</cx:pt>
          <cx:pt idx="40969">0.33266666666666667</cx:pt>
          <cx:pt idx="40970">0.10133333333333334</cx:pt>
          <cx:pt idx="40971">1.1016666666666668</cx:pt>
          <cx:pt idx="40972">0</cx:pt>
          <cx:pt idx="40973">0.43433333333333335</cx:pt>
          <cx:pt idx="40974">0.083333333333333329</cx:pt>
          <cx:pt idx="40975">0.10333333333333333</cx:pt>
          <cx:pt idx="40976">1.7517500000000001</cx:pt>
          <cx:pt idx="40977">0.21124999999999999</cx:pt>
          <cx:pt idx="40978">0.54825000000000002</cx:pt>
          <cx:pt idx="40979">0.33124999999999999</cx:pt>
          <cx:pt idx="40980">0.1585</cx:pt>
          <cx:pt idx="40981">0.36425000000000002</cx:pt>
          <cx:pt idx="40982">0.1115</cx:pt>
          <cx:pt idx="40983">0.026749999999999999</cx:pt>
          <cx:pt idx="40984">1.8445</cx:pt>
          <cx:pt idx="40985">0.26224999999999998</cx:pt>
          <cx:pt idx="40986">0.75600000000000001</cx:pt>
          <cx:pt idx="40987">0</cx:pt>
          <cx:pt idx="40988">0.10325000000000001</cx:pt>
          <cx:pt idx="40989">0.39050000000000001</cx:pt>
          <cx:pt idx="40990">0.28849999999999998</cx:pt>
          <cx:pt idx="40991">0.043999999999999997</cx:pt>
          <cx:pt idx="40992">1.1548333333333336</cx:pt>
          <cx:pt idx="40993">0.17533333333333334</cx:pt>
          <cx:pt idx="40994">0.29883333333333334</cx:pt>
          <cx:pt idx="40995">0.28250000000000003</cx:pt>
          <cx:pt idx="40996">0.14583333333333334</cx:pt>
          <cx:pt idx="40997">0.087833333333333333</cx:pt>
          <cx:pt idx="40998">0.08716666666666667</cx:pt>
          <cx:pt idx="40999">0.077333333333333323</cx:pt>
          <cx:pt idx="41000">2.3759999999999999</cx:pt>
          <cx:pt idx="41001">0.24975</cx:pt>
          <cx:pt idx="41002">0.44450000000000001</cx:pt>
          <cx:pt idx="41003">0</cx:pt>
          <cx:pt idx="41004">0.18149999999999999</cx:pt>
          <cx:pt idx="41005">1.1535</cx:pt>
          <cx:pt idx="41006">0.11925000000000001</cx:pt>
          <cx:pt idx="41007">0.22750000000000001</cx:pt>
          <cx:pt idx="41008">1.0585</cx:pt>
          <cx:pt idx="41009">0.1825</cx:pt>
          <cx:pt idx="41010">0.40733333333333338</cx:pt>
          <cx:pt idx="41011">0</cx:pt>
          <cx:pt idx="41012">0.11416666666666668</cx:pt>
          <cx:pt idx="41013">0.16033333333333336</cx:pt>
          <cx:pt idx="41014">0.10250000000000001</cx:pt>
          <cx:pt idx="41015">0.091666666666666674</cx:pt>
          <cx:pt idx="41016">4.0315000000000003</cx:pt>
          <cx:pt idx="41017">0.60699999999999998</cx:pt>
          <cx:pt idx="41018">0.95250000000000001</cx:pt>
          <cx:pt idx="41019">0.0465</cx:pt>
          <cx:pt idx="41020">0.94400000000000006</cx:pt>
          <cx:pt idx="41021">0.58299999999999996</cx:pt>
          <cx:pt idx="41022">0.4385</cx:pt>
          <cx:pt idx="41023">0.46000000000000002</cx:pt>
          <cx:pt idx="41024">2.0505</cx:pt>
          <cx:pt idx="41025">0.29525000000000001</cx:pt>
          <cx:pt idx="41026">0.46000000000000002</cx:pt>
          <cx:pt idx="41027">0.11225</cx:pt>
          <cx:pt idx="41028">0.10250000000000001</cx:pt>
          <cx:pt idx="41029">0.88724999999999998</cx:pt>
          <cx:pt idx="41030">0.1235</cx:pt>
          <cx:pt idx="41031">0.069750000000000006</cx:pt>
          <cx:pt idx="41032">1.3002366666666667</cx:pt>
          <cx:pt idx="41033">0.10390499999999998</cx:pt>
          <cx:pt idx="41034">0.19079833333333332</cx:pt>
          <cx:pt idx="41035">0</cx:pt>
          <cx:pt idx="41036">0.21815166666666669</cx:pt>
          <cx:pt idx="41037">0.64328166666666664</cx:pt>
          <cx:pt idx="41038">0.11207833333333334</cx:pt>
          <cx:pt idx="41039">0.03202166666666667</cx:pt>
          <cx:pt idx="41040">3.4461666666666666</cx:pt>
          <cx:pt idx="41041">0.22066666666666665</cx:pt>
          <cx:pt idx="41042">0.74716666666666676</cx:pt>
          <cx:pt idx="41043">0.39816666666666667</cx:pt>
          <cx:pt idx="41044">0.78100000000000003</cx:pt>
          <cx:pt idx="41045">1.0449999999999999</cx:pt>
          <cx:pt idx="41046">0.16716666666666666</cx:pt>
          <cx:pt idx="41047">0.087000000000000008</cx:pt>
          <cx:pt idx="41048">2.5525450000000003</cx:pt>
          <cx:pt idx="41049">0.23216000000000001</cx:pt>
          <cx:pt idx="41050">0.066045000000000006</cx:pt>
          <cx:pt idx="41051">0.1293675</cx:pt>
          <cx:pt idx="41052">0.41854000000000002</cx:pt>
          <cx:pt idx="41053">1.5530774999999999</cx:pt>
          <cx:pt idx="41054">0.087559999999999999</cx:pt>
          <cx:pt idx="41055">0.065795000000000006</cx:pt>
          <cx:pt idx="41056">2.5685000000000002</cx:pt>
          <cx:pt idx="41057">0.19750000000000001</cx:pt>
          <cx:pt idx="41058">0.10725</cx:pt>
          <cx:pt idx="41059">0.061249999999999999</cx:pt>
          <cx:pt idx="41060">0.24349999999999999</cx:pt>
          <cx:pt idx="41061">1.7150000000000001</cx:pt>
          <cx:pt idx="41062">0.13325000000000001</cx:pt>
          <cx:pt idx="41063">0.11075</cx:pt>
          <cx:pt idx="41064">2.3686666666666669</cx:pt>
          <cx:pt idx="41065">0.34066666666666667</cx:pt>
          <cx:pt idx="41066">0.41500000000000004</cx:pt>
          <cx:pt idx="41067">0.68933333333333335</cx:pt>
          <cx:pt idx="41068">0.05733333333333334</cx:pt>
          <cx:pt idx="41069">0.7443333333333334</cx:pt>
          <cx:pt idx="41070">0.079666666666666677</cx:pt>
          <cx:pt idx="41071">0.042333333333333334</cx:pt>
          <cx:pt idx="41072">1.77125</cx:pt>
          <cx:pt idx="41073">0.41525000000000001</cx:pt>
          <cx:pt idx="41074">0.67225000000000001</cx:pt>
          <cx:pt idx="41075">0.0037499999999999999</cx:pt>
          <cx:pt idx="41076">0.1905</cx:pt>
          <cx:pt idx="41077">0.35875000000000001</cx:pt>
          <cx:pt idx="41078">0.11525000000000001</cx:pt>
          <cx:pt idx="41079">0.0155</cx:pt>
          <cx:pt idx="41080">1.9665000000000001</cx:pt>
          <cx:pt idx="41081">0.35399999999999998</cx:pt>
          <cx:pt idx="41082">0.79300000000000004</cx:pt>
          <cx:pt idx="41083">0</cx:pt>
          <cx:pt idx="41084">0.11750000000000001</cx:pt>
          <cx:pt idx="41085">0.42749999999999999</cx:pt>
          <cx:pt idx="41086">0.245</cx:pt>
          <cx:pt idx="41087">0.029500000000000002</cx:pt>
          <cx:pt idx="41088">1.2218333333333333</cx:pt>
          <cx:pt idx="41089">0.218</cx:pt>
          <cx:pt idx="41090">0.129</cx:pt>
          <cx:pt idx="41091">0.51866666666666661</cx:pt>
          <cx:pt idx="41092">0.082333333333333328</cx:pt>
          <cx:pt idx="41093">0.037999999999999992</cx:pt>
          <cx:pt idx="41094">0.11016666666666668</cx:pt>
          <cx:pt idx="41095">0.12566666666666665</cx:pt>
          <cx:pt idx="41096">2.25325</cx:pt>
          <cx:pt idx="41097">0.31850000000000001</cx:pt>
          <cx:pt idx="41098">0.113</cx:pt>
          <cx:pt idx="41099">0.0025000000000000001</cx:pt>
          <cx:pt idx="41100">0.20000000000000001</cx:pt>
          <cx:pt idx="41101">1.2077500000000001</cx:pt>
          <cx:pt idx="41102">0.22275</cx:pt>
          <cx:pt idx="41103">0.18875</cx:pt>
          <cx:pt idx="41104">1.0833333333333335</cx:pt>
          <cx:pt idx="41105">0.26100000000000001</cx:pt>
          <cx:pt idx="41106">0.37366666666666676</cx:pt>
          <cx:pt idx="41107">0.00050000000000000001</cx:pt>
          <cx:pt idx="41108">0.087333333333333332</cx:pt>
          <cx:pt idx="41109">0.184</cx:pt>
          <cx:pt idx="41110">0.065500000000000003</cx:pt>
          <cx:pt idx="41111">0.11133333333333333</cx:pt>
          <cx:pt idx="41112">3.8679999999999999</cx:pt>
          <cx:pt idx="41113">0.78400000000000003</cx:pt>
          <cx:pt idx="41114">1.0215000000000001</cx:pt>
          <cx:pt idx="41115">0.017000000000000001</cx:pt>
          <cx:pt idx="41116">0.52149999999999996</cx:pt>
          <cx:pt idx="41117">0.71450000000000002</cx:pt>
          <cx:pt idx="41118">0.505</cx:pt>
          <cx:pt idx="41119">0.30449999999999999</cx:pt>
          <cx:pt idx="41120">2.109</cx:pt>
          <cx:pt idx="41121">0.41300000000000003</cx:pt>
          <cx:pt idx="41122">0.31375000000000003</cx:pt>
          <cx:pt idx="41123">0.1255</cx:pt>
          <cx:pt idx="41124">0.14549999999999999</cx:pt>
          <cx:pt idx="41125">0.87924999999999998</cx:pt>
          <cx:pt idx="41126">0.14075000000000001</cx:pt>
          <cx:pt idx="41127">0.091249999999999998</cx:pt>
          <cx:pt idx="41128">1.2093333333333336</cx:pt>
          <cx:pt idx="41129">0.151</cx:pt>
          <cx:pt idx="41130">0.17366666666666669</cx:pt>
          <cx:pt idx="41131">0</cx:pt>
          <cx:pt idx="41132">0.13866666666666666</cx:pt>
          <cx:pt idx="41133">0.56766666666666676</cx:pt>
          <cx:pt idx="41134">0.12583333333333332</cx:pt>
          <cx:pt idx="41135">0.052499999999999998</cx:pt>
          <cx:pt idx="41136">3.4446666666666665</cx:pt>
          <cx:pt idx="41137">0.29483333333333334</cx:pt>
          <cx:pt idx="41138">0.6216666666666667</cx:pt>
          <cx:pt idx="41139">0.498</cx:pt>
          <cx:pt idx="41140">0.75216666666666665</cx:pt>
          <cx:pt idx="41141">1.0723333333333336</cx:pt>
          <cx:pt idx="41142">0.10350000000000001</cx:pt>
          <cx:pt idx="41143">0.10216666666666667</cx:pt>
          <cx:pt idx="41144">2.87025</cx:pt>
          <cx:pt idx="41145">0.39124999999999999</cx:pt>
          <cx:pt idx="41146">0.36625000000000002</cx:pt>
          <cx:pt idx="41147">0.17699999999999999</cx:pt>
          <cx:pt idx="41148">0.14649999999999999</cx:pt>
          <cx:pt idx="41149">1.53725</cx:pt>
          <cx:pt idx="41150">0.124</cx:pt>
          <cx:pt idx="41151">0.128</cx:pt>
          <cx:pt idx="41152">3.7022500000000003</cx:pt>
          <cx:pt idx="41153">0.25225000000000003</cx:pt>
          <cx:pt idx="41154">0.61375000000000002</cx:pt>
          <cx:pt idx="41155">0.026249999999999999</cx:pt>
          <cx:pt idx="41156">0.32724999999999999</cx:pt>
          <cx:pt idx="41157">2.2320000000000002</cx:pt>
          <cx:pt idx="41158">0.14175000000000001</cx:pt>
          <cx:pt idx="41159">0.109</cx:pt>
          <cx:pt idx="41160">2.249333333333333</cx:pt>
          <cx:pt idx="41161">0.41100000000000003</cx:pt>
          <cx:pt idx="41162">0.13200000000000001</cx:pt>
          <cx:pt idx="41163">0.75433333333333341</cx:pt>
          <cx:pt idx="41164">0.044666666666666667</cx:pt>
          <cx:pt idx="41165">0.78066666666666662</cx:pt>
          <cx:pt idx="41166">0.031666666666666669</cx:pt>
          <cx:pt idx="41167">0.095000000000000001</cx:pt>
          <cx:pt idx="41168">2.0517500000000002</cx:pt>
          <cx:pt idx="41169">0.3755</cx:pt>
          <cx:pt idx="41170">0.74524999999999997</cx:pt>
          <cx:pt idx="41171">0.088749999999999996</cx:pt>
          <cx:pt idx="41172">0.16875000000000001</cx:pt>
          <cx:pt idx="41173">0.50250000000000006</cx:pt>
          <cx:pt idx="41174">0.10225000000000001</cx:pt>
          <cx:pt idx="41175">0.068750000000000006</cx:pt>
          <cx:pt idx="41176">2.5024999999999999</cx:pt>
          <cx:pt idx="41177">0.29749999999999999</cx:pt>
          <cx:pt idx="41178">1.2905</cx:pt>
          <cx:pt idx="41179">0</cx:pt>
          <cx:pt idx="41180">0.15875</cx:pt>
          <cx:pt idx="41181">0.45100000000000001</cx:pt>
          <cx:pt idx="41182">0.24374999999999999</cx:pt>
          <cx:pt idx="41183">0.060999999999999999</cx:pt>
          <cx:pt idx="41184">1.1725000000000003</cx:pt>
          <cx:pt idx="41185">0.15383333333333335</cx:pt>
          <cx:pt idx="41186">0.53816666666666679</cx:pt>
          <cx:pt idx="41187">0.20283333333333334</cx:pt>
          <cx:pt idx="41188">0.14616666666666667</cx:pt>
          <cx:pt idx="41189">0.011166666666666667</cx:pt>
          <cx:pt idx="41190">0.043000000000000003</cx:pt>
          <cx:pt idx="41191">0.077333333333333351</cx:pt>
          <cx:pt idx="41192">1.8732500000000001</cx:pt>
          <cx:pt idx="41193">0.17699999999999999</cx:pt>
          <cx:pt idx="41194">0.084000000000000005</cx:pt>
          <cx:pt idx="41195">0</cx:pt>
          <cx:pt idx="41196">0.10100000000000001</cx:pt>
          <cx:pt idx="41197">1.32525</cx:pt>
          <cx:pt idx="41198">0.083000000000000004</cx:pt>
          <cx:pt idx="41199">0.10300000000000001</cx:pt>
          <cx:pt idx="41200">0.9351666666666667</cx:pt>
          <cx:pt idx="41201">0.15283333333333335</cx:pt>
          <cx:pt idx="41202">0.42100000000000004</cx:pt>
          <cx:pt idx="41203">0.0076666666666666671</cx:pt>
          <cx:pt idx="41204">0.11900000000000001</cx:pt>
          <cx:pt idx="41205">0.10133333333333333</cx:pt>
          <cx:pt idx="41206">0.051666666666666666</cx:pt>
          <cx:pt idx="41207">0.081666666666666679</cx:pt>
          <cx:pt idx="41208">3.8370000000000002</cx:pt>
          <cx:pt idx="41209">0.48399999999999999</cx:pt>
          <cx:pt idx="41210">0.61899999999999999</cx:pt>
          <cx:pt idx="41211">0</cx:pt>
          <cx:pt idx="41212">1.02</cx:pt>
          <cx:pt idx="41213">0.88450000000000006</cx:pt>
          <cx:pt idx="41214">0.4395</cx:pt>
          <cx:pt idx="41215">0.39000000000000001</cx:pt>
          <cx:pt idx="41216">2.3395000000000001</cx:pt>
          <cx:pt idx="41217">0.43125000000000002</cx:pt>
          <cx:pt idx="41218">0.29475000000000001</cx:pt>
          <cx:pt idx="41219">0.20050000000000001</cx:pt>
          <cx:pt idx="41220">0.087750000000000009</cx:pt>
          <cx:pt idx="41221">1.1034999999999999</cx:pt>
          <cx:pt idx="41222">0.11275</cx:pt>
          <cx:pt idx="41223">0.109</cx:pt>
          <cx:pt idx="41224">1.3899999999999999</cx:pt>
          <cx:pt idx="41225">0.12033333333333333</cx:pt>
          <cx:pt idx="41226">0.37816666666666665</cx:pt>
          <cx:pt idx="41227">0</cx:pt>
          <cx:pt idx="41228">0.121</cx:pt>
          <cx:pt idx="41229">0.64666666666666672</cx:pt>
          <cx:pt idx="41230">0.098833333333333329</cx:pt>
          <cx:pt idx="41231">0.025000000000000001</cx:pt>
          <cx:pt idx="41232">2.8866666666666667</cx:pt>
          <cx:pt idx="41233">0.23500000000000001</cx:pt>
          <cx:pt idx="41234">0.26066666666666666</cx:pt>
          <cx:pt idx="41235">0.68683333333333341</cx:pt>
          <cx:pt idx="41236">0.57766666666666666</cx:pt>
          <cx:pt idx="41237">1.0034999999999998</cx:pt>
          <cx:pt idx="41238">0.060499999999999998</cx:pt>
          <cx:pt idx="41239">0.0625</cx:pt>
          <cx:pt idx="41240">3.0135000000000001</cx:pt>
          <cx:pt idx="41241">0.27424999999999999</cx:pt>
          <cx:pt idx="41242">0.71125000000000005</cx:pt>
          <cx:pt idx="41243">0.085500000000000007</cx:pt>
          <cx:pt idx="41244">0.34425</cx:pt>
          <cx:pt idx="41245">1.4884999999999999</cx:pt>
          <cx:pt idx="41246">0.066750000000000004</cx:pt>
          <cx:pt idx="41247">0.043000000000000003</cx:pt>
          <cx:pt idx="41248">3.1732499999999999</cx:pt>
          <cx:pt idx="41249">0.1895</cx:pt>
          <cx:pt idx="41250">0.24975</cx:pt>
          <cx:pt idx="41251">0.034000000000000002</cx:pt>
          <cx:pt idx="41252">0.20949999999999999</cx:pt>
          <cx:pt idx="41253">2.3574999999999999</cx:pt>
          <cx:pt idx="41254">0.089249999999999996</cx:pt>
          <cx:pt idx="41255">0.043750000000000004</cx:pt>
          <cx:pt idx="41256">2.6460000000000004</cx:pt>
          <cx:pt idx="41257">0.41600000000000004</cx:pt>
          <cx:pt idx="41258">0.075333333333333349</cx:pt>
          <cx:pt idx="41259">0.68266666666666664</cx:pt>
          <cx:pt idx="41260">0.042333333333333334</cx:pt>
          <cx:pt idx="41261">1.3473333333333333</cx:pt>
          <cx:pt idx="41262">0.017000000000000001</cx:pt>
          <cx:pt idx="41263">0.065333333333333327</cx:pt>
          <cx:pt idx="41264">2.01125</cx:pt>
          <cx:pt idx="41265">0.29875000000000002</cx:pt>
          <cx:pt idx="41266">0.14300000000000002</cx:pt>
          <cx:pt idx="41267">0.26074999999999998</cx:pt>
          <cx:pt idx="41268">0.16</cx:pt>
          <cx:pt idx="41269">1.044</cx:pt>
          <cx:pt idx="41270">0.091999999999999998</cx:pt>
          <cx:pt idx="41271">0.012750000000000001</cx:pt>
          <cx:pt idx="41272">1.67875</cx:pt>
          <cx:pt idx="41273">0.29899999999999999</cx:pt>
          <cx:pt idx="41274">0.58399999999999996</cx:pt>
          <cx:pt idx="41275">0</cx:pt>
          <cx:pt idx="41276">0.128</cx:pt>
          <cx:pt idx="41277">0.35549999999999998</cx:pt>
          <cx:pt idx="41278">0.28175</cx:pt>
          <cx:pt idx="41279">0.030499999999999999</cx:pt>
          <cx:pt idx="41280">1.3365</cx:pt>
          <cx:pt idx="41281">0.1265</cx:pt>
          <cx:pt idx="41282">0.45800000000000002</cx:pt>
          <cx:pt idx="41283">0.3755</cx:pt>
          <cx:pt idx="41284">0.22783333333333336</cx:pt>
          <cx:pt idx="41285">0.035833333333333335</cx:pt>
          <cx:pt idx="41286">0.047166666666666662</cx:pt>
          <cx:pt idx="41287">0.065666666666666679</cx:pt>
          <cx:pt idx="41288">1.885</cx:pt>
          <cx:pt idx="41289">0.19575000000000001</cx:pt>
          <cx:pt idx="41290">0.29749999999999999</cx:pt>
          <cx:pt idx="41291">0</cx:pt>
          <cx:pt idx="41292">0.12225</cx:pt>
          <cx:pt idx="41293">0.98650000000000004</cx:pt>
          <cx:pt idx="41294">0.16575000000000001</cx:pt>
          <cx:pt idx="41295">0.11725000000000001</cx:pt>
          <cx:pt idx="41296">1.6500000000000001</cx:pt>
          <cx:pt idx="41297">0.22650000000000001</cx:pt>
          <cx:pt idx="41298">0.83416666666666661</cx:pt>
          <cx:pt idx="41299">0</cx:pt>
          <cx:pt idx="41300">0.19066666666666665</cx:pt>
          <cx:pt idx="41301">0.19566666666666666</cx:pt>
          <cx:pt idx="41302">0.10083333333333333</cx:pt>
          <cx:pt idx="41303">0.10216666666666667</cx:pt>
          <cx:pt idx="41304">4.3100000000000005</cx:pt>
          <cx:pt idx="41305">0.73399999999999999</cx:pt>
          <cx:pt idx="41306">1.2035</cx:pt>
          <cx:pt idx="41307">0.051000000000000004</cx:pt>
          <cx:pt idx="41308">1.0115000000000001</cx:pt>
          <cx:pt idx="41309">0.45950000000000002</cx:pt>
          <cx:pt idx="41310">0.41749999999999998</cx:pt>
          <cx:pt idx="41311">0.433</cx:pt>
          <cx:pt idx="41312">2.6875</cx:pt>
          <cx:pt idx="41313">0.36075000000000002</cx:pt>
          <cx:pt idx="41314">0.53149999999999997</cx:pt>
          <cx:pt idx="41315">0.32300000000000001</cx:pt>
          <cx:pt idx="41316">0.14125000000000001</cx:pt>
          <cx:pt idx="41317">1.071</cx:pt>
          <cx:pt idx="41318">0.18825</cx:pt>
          <cx:pt idx="41319">0.071750000000000008</cx:pt>
          <cx:pt idx="41320">1.2348333333333332</cx:pt>
          <cx:pt idx="41321">0.10200000000000001</cx:pt>
          <cx:pt idx="41322">0.39900000000000008</cx:pt>
          <cx:pt idx="41323">0</cx:pt>
          <cx:pt idx="41324">0.14350000000000002</cx:pt>
          <cx:pt idx="41325">0.40533333333333332</cx:pt>
          <cx:pt idx="41326">0.12066666666666667</cx:pt>
          <cx:pt idx="41327">0.064333333333333326</cx:pt>
          <cx:pt idx="41328">3.0256666666666669</cx:pt>
          <cx:pt idx="41329">0.1895</cx:pt>
          <cx:pt idx="41330">0.0028333333333333335</cx:pt>
          <cx:pt idx="41331">0.77349999999999997</cx:pt>
          <cx:pt idx="41332">0.76933333333333342</cx:pt>
          <cx:pt idx="41333">1.0341666666666667</cx:pt>
          <cx:pt idx="41334">0.20300000000000001</cx:pt>
          <cx:pt idx="41335">0.053333333333333337</cx:pt>
          <cx:pt idx="41336">2.5132500000000002</cx:pt>
          <cx:pt idx="41337">0.23725000000000002</cx:pt>
          <cx:pt idx="41338">0.15925</cx:pt>
          <cx:pt idx="41339">0.11325</cx:pt>
          <cx:pt idx="41340">0.16800000000000001</cx:pt>
          <cx:pt idx="41341">1.5800000000000001</cx:pt>
          <cx:pt idx="41342">0.1235</cx:pt>
          <cx:pt idx="41343">0.13200000000000001</cx:pt>
          <cx:pt idx="41344">2.944</cx:pt>
          <cx:pt idx="41345">0.27274999999999999</cx:pt>
          <cx:pt idx="41346">0.64624999999999999</cx:pt>
          <cx:pt idx="41347">0.020500000000000001</cx:pt>
          <cx:pt idx="41348">0.122</cx:pt>
          <cx:pt idx="41349">1.6890000000000001</cx:pt>
          <cx:pt idx="41350">0.15825</cx:pt>
          <cx:pt idx="41351">0.035250000000000004</cx:pt>
          <cx:pt idx="41352">3.4516666666666671</cx:pt>
          <cx:pt idx="41353">0.32633333333333331</cx:pt>
          <cx:pt idx="41354">0.28866666666666668</cx:pt>
          <cx:pt idx="41355">0.91566666666666663</cx:pt>
          <cx:pt idx="41356">0.20233333333333334</cx:pt>
          <cx:pt idx="41357">1.391</cx:pt>
          <cx:pt idx="41358">0.14533333333333334</cx:pt>
          <cx:pt idx="41359">0.18233333333333335</cx:pt>
          <cx:pt idx="41360">2.3047499999999999</cx:pt>
          <cx:pt idx="41361">0.28575</cx:pt>
          <cx:pt idx="41362">0.86799999999999999</cx:pt>
          <cx:pt idx="41363">0.028500000000000001</cx:pt>
          <cx:pt idx="41364">0.20375000000000001</cx:pt>
          <cx:pt idx="41365">0.70699999999999996</cx:pt>
          <cx:pt idx="41366">0.18425</cx:pt>
          <cx:pt idx="41367">0.0275</cx:pt>
          <cx:pt idx="41368">1.6577500000000001</cx:pt>
          <cx:pt idx="41369">0.28875000000000001</cx:pt>
          <cx:pt idx="41370">0.54425000000000001</cx:pt>
          <cx:pt idx="41371">0</cx:pt>
          <cx:pt idx="41372">0.20725000000000002</cx:pt>
          <cx:pt idx="41373">0.33600000000000002</cx:pt>
          <cx:pt idx="41374">0.24024999999999999</cx:pt>
          <cx:pt idx="41375">0.041250000000000002</cx:pt>
          <cx:pt idx="41376">1.2745</cx:pt>
          <cx:pt idx="41377">0.161</cx:pt>
          <cx:pt idx="41378">0.54633333333333323</cx:pt>
          <cx:pt idx="41379">0.23950000000000002</cx:pt>
          <cx:pt idx="41380">0.16600000000000001</cx:pt>
          <cx:pt idx="41381">0.051333333333333328</cx:pt>
          <cx:pt idx="41382">0.054166666666666669</cx:pt>
          <cx:pt idx="41383">0.056166666666666663</cx:pt>
          <cx:pt idx="41384">1.9902500000000001</cx:pt>
          <cx:pt idx="41385">0.23600000000000002</cx:pt>
          <cx:pt idx="41386">0.158</cx:pt>
          <cx:pt idx="41387">0</cx:pt>
          <cx:pt idx="41388">0.33250000000000002</cx:pt>
          <cx:pt idx="41389">0.86025000000000007</cx:pt>
          <cx:pt idx="41390">0.17899999999999999</cx:pt>
          <cx:pt idx="41391">0.22450000000000001</cx:pt>
          <cx:pt idx="41392">1.3286666666666667</cx:pt>
          <cx:pt idx="41393">0.22933333333333336</cx:pt>
          <cx:pt idx="41394">0.53833333333333333</cx:pt>
          <cx:pt idx="41395">0</cx:pt>
          <cx:pt idx="41396">0.17400000000000002</cx:pt>
          <cx:pt idx="41397">0.19700000000000001</cx:pt>
          <cx:pt idx="41398">0.11166666666666668</cx:pt>
          <cx:pt idx="41399">0.078333333333333324</cx:pt>
          <cx:pt idx="41400">2.613666666666667</cx:pt>
          <cx:pt idx="41401">0.38566666666666671</cx:pt>
          <cx:pt idx="41402">0.64433333333333331</cx:pt>
          <cx:pt idx="41403">0</cx:pt>
          <cx:pt idx="41404">0.67700000000000005</cx:pt>
          <cx:pt idx="41405">0.33333333333333337</cx:pt>
          <cx:pt idx="41406">0.28400000000000003</cx:pt>
          <cx:pt idx="41407">0.28933333333333333</cx:pt>
          <cx:pt idx="41408">3.0017499999999999</cx:pt>
          <cx:pt idx="41409">0.34025</cx:pt>
          <cx:pt idx="41410">0.99299999999999999</cx:pt>
          <cx:pt idx="41411">0.2195</cx:pt>
          <cx:pt idx="41412">0.13525000000000001</cx:pt>
          <cx:pt idx="41413">1.1180000000000001</cx:pt>
          <cx:pt idx="41414">0.14424999999999999</cx:pt>
          <cx:pt idx="41415">0.051500000000000004</cx:pt>
          <cx:pt idx="41416">1.2866666666666666</cx:pt>
          <cx:pt idx="41417">0.126</cx:pt>
          <cx:pt idx="41418">0.11083333333333333</cx:pt>
          <cx:pt idx="41419">0</cx:pt>
          <cx:pt idx="41420">0.21149999999999999</cx:pt>
          <cx:pt idx="41421">0.63083333333333325</cx:pt>
          <cx:pt idx="41422">0.12033333333333333</cx:pt>
          <cx:pt idx="41423">0.08716666666666667</cx:pt>
          <cx:pt idx="41424">2.4401666666666664</cx:pt>
          <cx:pt idx="41425">0.224</cx:pt>
          <cx:pt idx="41426">0.23800000000000002</cx:pt>
          <cx:pt idx="41427">0.32516666666666671</cx:pt>
          <cx:pt idx="41428">0.4453333333333333</cx:pt>
          <cx:pt idx="41429">1.0103333333333333</cx:pt>
          <cx:pt idx="41430">0.10150000000000001</cx:pt>
          <cx:pt idx="41431">0.095833333333333326</cx:pt>
          <cx:pt idx="41432">2.3642500000000002</cx:pt>
          <cx:pt idx="41433">0.1915</cx:pt>
          <cx:pt idx="41434">0.10525</cx:pt>
          <cx:pt idx="41435">0.071250000000000008</cx:pt>
          <cx:pt idx="41436">0.314</cx:pt>
          <cx:pt idx="41437">1.50125</cx:pt>
          <cx:pt idx="41438">0.12425</cx:pt>
          <cx:pt idx="41439">0.056750000000000002</cx:pt>
          <cx:pt idx="41440">2.7165625000000002</cx:pt>
          <cx:pt idx="41441">0.26293250000000001</cx:pt>
          <cx:pt idx="41442">0.27694000000000002</cx:pt>
          <cx:pt idx="41443">0.035705000000000001</cx:pt>
          <cx:pt idx="41444">0.24592</cx:pt>
          <cx:pt idx="41445">1.7226950000000003</cx:pt>
          <cx:pt idx="41446">0.15460749999999998</cx:pt>
          <cx:pt idx="41447">0.017762500000000001</cx:pt>
          <cx:pt idx="41448">2.5703333333333336</cx:pt>
          <cx:pt idx="41449">0.34800000000000003</cx:pt>
          <cx:pt idx="41450">0.3666666666666667</cx:pt>
          <cx:pt idx="41451">0.75966666666666671</cx:pt>
          <cx:pt idx="41452">0.29333333333333333</cx:pt>
          <cx:pt idx="41453">0.67833333333333334</cx:pt>
          <cx:pt idx="41454">0.10300000000000001</cx:pt>
          <cx:pt idx="41455">0.021333333333333333</cx:pt>
          <cx:pt idx="41456">1.8885000000000001</cx:pt>
          <cx:pt idx="41457">0.28975000000000001</cx:pt>
          <cx:pt idx="41458">0.70025000000000004</cx:pt>
          <cx:pt idx="41459">0</cx:pt>
          <cx:pt idx="41460">0.20500000000000002</cx:pt>
          <cx:pt idx="41461">0.52975000000000005</cx:pt>
          <cx:pt idx="41462">0.13775000000000001</cx:pt>
          <cx:pt idx="41463">0.026000000000000002</cx:pt>
          <cx:pt idx="41464">1.5629999999999999</cx:pt>
          <cx:pt idx="41465">0.30325000000000002</cx:pt>
          <cx:pt idx="41466">0.36775000000000002</cx:pt>
          <cx:pt idx="41467">0</cx:pt>
          <cx:pt idx="41468">0.22600000000000001</cx:pt>
          <cx:pt idx="41469">0.41949999999999998</cx:pt>
          <cx:pt idx="41470">0.21049999999999999</cx:pt>
          <cx:pt idx="41471">0.036000000000000004</cx:pt>
          <cx:pt idx="41472">1.0433333333333332</cx:pt>
          <cx:pt idx="41473">0.13133333333333336</cx:pt>
          <cx:pt idx="41474">0.19316666666666665</cx:pt>
          <cx:pt idx="41475">0.26933333333333331</cx:pt>
          <cx:pt idx="41476">0.23200000000000001</cx:pt>
          <cx:pt idx="41477">0.058666666666666666</cx:pt>
          <cx:pt idx="41478">0.097833333333333328</cx:pt>
          <cx:pt idx="41479">0.060999999999999999</cx:pt>
          <cx:pt idx="41480">2.6207500000000001</cx:pt>
          <cx:pt idx="41481">0.251</cx:pt>
          <cx:pt idx="41482">0.095500000000000002</cx:pt>
          <cx:pt idx="41483">0</cx:pt>
          <cx:pt idx="41484">0.64124999999999999</cx:pt>
          <cx:pt idx="41485">1.3265</cx:pt>
          <cx:pt idx="41486">0.10775</cx:pt>
          <cx:pt idx="41487">0.19875000000000001</cx:pt>
          <cx:pt idx="41488">1.3561666666666667</cx:pt>
          <cx:pt idx="41489">0.21633333333333335</cx:pt>
          <cx:pt idx="41490">0.48249999999999998</cx:pt>
          <cx:pt idx="41491">0</cx:pt>
          <cx:pt idx="41492">0.26400000000000001</cx:pt>
          <cx:pt idx="41493">0.17083333333333334</cx:pt>
          <cx:pt idx="41494">0.10416666666666667</cx:pt>
          <cx:pt idx="41495">0.11833333333333333</cx:pt>
          <cx:pt idx="41496">2.4386666666666668</cx:pt>
          <cx:pt idx="41497">0.47466666666666668</cx:pt>
          <cx:pt idx="41498">0.48099999999999993</cx:pt>
          <cx:pt idx="41499">0</cx:pt>
          <cx:pt idx="41500">0.67000000000000004</cx:pt>
          <cx:pt idx="41501">0.50366666666666671</cx:pt>
          <cx:pt idx="41502">0.193</cx:pt>
          <cx:pt idx="41503">0.11633333333333333</cx:pt>
          <cx:pt idx="41504">2.2825000000000002</cx:pt>
          <cx:pt idx="41505">0.34175</cx:pt>
          <cx:pt idx="41506">0.41875000000000001</cx:pt>
          <cx:pt idx="41507">0.13200000000000001</cx:pt>
          <cx:pt idx="41508">0.11325</cx:pt>
          <cx:pt idx="41509">1.1267499999999999</cx:pt>
          <cx:pt idx="41510">0.10425</cx:pt>
          <cx:pt idx="41511">0.045749999999999999</cx:pt>
          <cx:pt idx="41512">1.4231666666666665</cx:pt>
          <cx:pt idx="41513">0.14916666666666667</cx:pt>
          <cx:pt idx="41514">0.3823333333333333</cx:pt>
          <cx:pt idx="41515">0</cx:pt>
          <cx:pt idx="41516">0.19216666666666665</cx:pt>
          <cx:pt idx="41517">0.51500000000000001</cx:pt>
          <cx:pt idx="41518">0.13950000000000001</cx:pt>
          <cx:pt idx="41519">0.044999999999999998</cx:pt>
          <cx:pt idx="41520">3.1520000000000001</cx:pt>
          <cx:pt idx="41521">0.25766666666666671</cx:pt>
          <cx:pt idx="41522">0.72216666666666662</cx:pt>
          <cx:pt idx="41523">0.27566666666666667</cx:pt>
          <cx:pt idx="41524">0.75316666666666665</cx:pt>
          <cx:pt idx="41525">0.77616666666666678</cx:pt>
          <cx:pt idx="41526">0.20483333333333334</cx:pt>
          <cx:pt idx="41527">0.16233333333333336</cx:pt>
          <cx:pt idx="41528">2.2687500000000003</cx:pt>
          <cx:pt idx="41529">0.2215</cx:pt>
          <cx:pt idx="41530">0.042250000000000003</cx:pt>
          <cx:pt idx="41531">0.076249999999999998</cx:pt>
          <cx:pt idx="41532">0.34000000000000002</cx:pt>
          <cx:pt idx="41533">1.3972500000000001</cx:pt>
          <cx:pt idx="41534">0.17200000000000001</cx:pt>
          <cx:pt idx="41535">0.0195</cx:pt>
          <cx:pt idx="41536">3.22275</cx:pt>
          <cx:pt idx="41537">0.29175000000000001</cx:pt>
          <cx:pt idx="41538">0.63124999999999998</cx:pt>
          <cx:pt idx="41539">0.043999999999999997</cx:pt>
          <cx:pt idx="41540">0.33850000000000002</cx:pt>
          <cx:pt idx="41541">1.7655000000000001</cx:pt>
          <cx:pt idx="41542">0.13625000000000001</cx:pt>
          <cx:pt idx="41543">0.0155</cx:pt>
          <cx:pt idx="41544">2.911</cx:pt>
          <cx:pt idx="41545">0.35599999999999998</cx:pt>
          <cx:pt idx="41546">0.53533333333333322</cx:pt>
          <cx:pt idx="41547">0.79300000000000004</cx:pt>
          <cx:pt idx="41548">0.063333333333333339</cx:pt>
          <cx:pt idx="41549">1.0283333333333335</cx:pt>
          <cx:pt idx="41550">0.067666666666666667</cx:pt>
          <cx:pt idx="41551">0.067333333333333328</cx:pt>
          <cx:pt idx="41552">1.3794999999999999</cx:pt>
          <cx:pt idx="41553">0.26424999999999998</cx:pt>
          <cx:pt idx="41554">0.21199999999999999</cx:pt>
          <cx:pt idx="41555">0</cx:pt>
          <cx:pt idx="41556">0.099500000000000005</cx:pt>
          <cx:pt idx="41557">0.67625000000000002</cx:pt>
          <cx:pt idx="41558">0.11325</cx:pt>
          <cx:pt idx="41559">0.014250000000000001</cx:pt>
          <cx:pt idx="41560">1.78125</cx:pt>
          <cx:pt idx="41561">0.33024999999999999</cx:pt>
          <cx:pt idx="41562">0.48999999999999999</cx:pt>
          <cx:pt idx="41563">0</cx:pt>
          <cx:pt idx="41564">0.189</cx:pt>
          <cx:pt idx="41565">0.51275000000000004</cx:pt>
          <cx:pt idx="41566">0.22</cx:pt>
          <cx:pt idx="41567">0.03925</cx:pt>
          <cx:pt idx="41568">1.3275000000000001</cx:pt>
          <cx:pt idx="41569">0.21049999999999999</cx:pt>
          <cx:pt idx="41570">0.24483333333333335</cx:pt>
          <cx:pt idx="41571">0.45000000000000001</cx:pt>
          <cx:pt idx="41572">0.183</cx:pt>
          <cx:pt idx="41573">0.055333333333333339</cx:pt>
          <cx:pt idx="41574">0.11216666666666668</cx:pt>
          <cx:pt idx="41575">0.07166666666666667</cx:pt>
          <cx:pt idx="41576">1.7622500000000001</cx:pt>
          <cx:pt idx="41577">0.313</cx:pt>
          <cx:pt idx="41578">0.032750000000000001</cx:pt>
          <cx:pt idx="41579">0</cx:pt>
          <cx:pt idx="41580">0.057750000000000003</cx:pt>
          <cx:pt idx="41581">1.1127500000000001</cx:pt>
          <cx:pt idx="41582">0.1205</cx:pt>
          <cx:pt idx="41583">0.1255</cx:pt>
          <cx:pt idx="41584">1.5315000000000001</cx:pt>
          <cx:pt idx="41585">0.246</cx:pt>
          <cx:pt idx="41586">0.66166666666666674</cx:pt>
          <cx:pt idx="41587">0</cx:pt>
          <cx:pt idx="41588">0.2165</cx:pt>
          <cx:pt idx="41589">0.18099999999999999</cx:pt>
          <cx:pt idx="41590">0.052000000000000005</cx:pt>
          <cx:pt idx="41591">0.17433333333333334</cx:pt>
          <cx:pt idx="41592">2.2766666666666664</cx:pt>
          <cx:pt idx="41593">0.39300000000000002</cx:pt>
          <cx:pt idx="41594">0.29499999999999998</cx:pt>
          <cx:pt idx="41595">0.019333333333333331</cx:pt>
          <cx:pt idx="41596">0.55433333333333334</cx:pt>
          <cx:pt idx="41597">0.40733333333333338</cx:pt>
          <cx:pt idx="41598">0.30133333333333334</cx:pt>
          <cx:pt idx="41599">0.30633333333333335</cx:pt>
          <cx:pt idx="41600">2.2567500000000003</cx:pt>
          <cx:pt idx="41601">0.39200000000000002</cx:pt>
          <cx:pt idx="41602">0.26924999999999999</cx:pt>
          <cx:pt idx="41603">0.1865</cx:pt>
          <cx:pt idx="41604">0.122</cx:pt>
          <cx:pt idx="41605">1.10225</cx:pt>
          <cx:pt idx="41606">0.12525</cx:pt>
          <cx:pt idx="41607">0.059500000000000004</cx:pt>
          <cx:pt idx="41608">1.4063333333333332</cx:pt>
          <cx:pt idx="41609">0.111</cx:pt>
          <cx:pt idx="41610">0.11466666666666668</cx:pt>
          <cx:pt idx="41611">0</cx:pt>
          <cx:pt idx="41612">0.3061666666666667</cx:pt>
          <cx:pt idx="41613">0.69983333333333331</cx:pt>
          <cx:pt idx="41614">0.15066666666666667</cx:pt>
          <cx:pt idx="41615">0.024</cx:pt>
          <cx:pt idx="41616">3.1533333333333329</cx:pt>
          <cx:pt idx="41617">0.29016666666666668</cx:pt>
          <cx:pt idx="41618">0.7426666666666667</cx:pt>
          <cx:pt idx="41619">0.22783333333333336</cx:pt>
          <cx:pt idx="41620">0.66683333333333339</cx:pt>
          <cx:pt idx="41621">1.0233333333333334</cx:pt>
          <cx:pt idx="41622">0.13533333333333333</cx:pt>
          <cx:pt idx="41623">0.067166666666666666</cx:pt>
          <cx:pt idx="41624">1.23475</cx:pt>
          <cx:pt idx="41625">0.12625</cx:pt>
          <cx:pt idx="41626">0</cx:pt>
          <cx:pt idx="41627">0.068000000000000005</cx:pt>
          <cx:pt idx="41628">0.017250000000000001</cx:pt>
          <cx:pt idx="41629">0.99199999999999999</cx:pt>
          <cx:pt idx="41630">0.020750000000000001</cx:pt>
          <cx:pt idx="41631">0.010500000000000001</cx:pt>
          <cx:pt idx="41632">3.7044999999999999</cx:pt>
          <cx:pt idx="41633">0.26724999999999999</cx:pt>
          <cx:pt idx="41634">0.46124999999999999</cx:pt>
          <cx:pt idx="41635">0.050500000000000003</cx:pt>
          <cx:pt idx="41636">0.2155</cx:pt>
          <cx:pt idx="41637">2.3774999999999999</cx:pt>
          <cx:pt idx="41638">0.1895</cx:pt>
          <cx:pt idx="41639">0.14300000000000002</cx:pt>
          <cx:pt idx="41640">2.3090000000000002</cx:pt>
          <cx:pt idx="41641">0.38</cx:pt>
          <cx:pt idx="41642">0.15133333333333335</cx:pt>
          <cx:pt idx="41643">1.0110000000000001</cx:pt>
          <cx:pt idx="41644">0</cx:pt>
          <cx:pt idx="41645">0.69000000000000006</cx:pt>
          <cx:pt idx="41646">0.042000000000000003</cx:pt>
          <cx:pt idx="41647">0.034666666666666665</cx:pt>
          <cx:pt idx="41648">2.89425</cx:pt>
          <cx:pt idx="41649">0.32924999999999999</cx:pt>
          <cx:pt idx="41650">0.97799999999999998</cx:pt>
          <cx:pt idx="41651">0.13200000000000001</cx:pt>
          <cx:pt idx="41652">0.20575000000000002</cx:pt>
          <cx:pt idx="41653">1.08975</cx:pt>
          <cx:pt idx="41654">0.14175000000000001</cx:pt>
          <cx:pt idx="41655">0.017750000000000002</cx:pt>
          <cx:pt idx="41656">2.2717499999999999</cx:pt>
          <cx:pt idx="41657">0.32750000000000001</cx:pt>
          <cx:pt idx="41658">0.874</cx:pt>
          <cx:pt idx="41659">0</cx:pt>
          <cx:pt idx="41660">0.33424999999999999</cx:pt>
          <cx:pt idx="41661">0.45724999999999999</cx:pt>
          <cx:pt idx="41662">0.25325000000000003</cx:pt>
          <cx:pt idx="41663">0.025500000000000002</cx:pt>
          <cx:pt idx="41664">1.3700000000000001</cx:pt>
          <cx:pt idx="41665">0.20133333333333334</cx:pt>
          <cx:pt idx="41666">0.36566666666666664</cx:pt>
          <cx:pt idx="41667">0.3091666666666667</cx:pt>
          <cx:pt idx="41668">0.1295</cx:pt>
          <cx:pt idx="41669">0.23966666666666669</cx:pt>
          <cx:pt idx="41670">0.070833333333333331</cx:pt>
          <cx:pt idx="41671">0.053833333333333337</cx:pt>
          <cx:pt idx="41672">2.2397499999999999</cx:pt>
          <cx:pt idx="41673">0.23250000000000001</cx:pt>
          <cx:pt idx="41674">0.34925</cx:pt>
          <cx:pt idx="41675">0</cx:pt>
          <cx:pt idx="41676">0.09375</cx:pt>
          <cx:pt idx="41677">1.1752500000000001</cx:pt>
          <cx:pt idx="41678">0.13475000000000001</cx:pt>
          <cx:pt idx="41679">0.25425000000000003</cx:pt>
          <cx:pt idx="41680">1.2803333333333335</cx:pt>
          <cx:pt idx="41681">0.2495</cx:pt>
          <cx:pt idx="41682">0.4366666666666667</cx:pt>
          <cx:pt idx="41683">0.014166666666666666</cx:pt>
          <cx:pt idx="41684">0.19750000000000001</cx:pt>
          <cx:pt idx="41685">0.19266666666666665</cx:pt>
          <cx:pt idx="41686">0.14066666666666666</cx:pt>
          <cx:pt idx="41687">0.049166666666666664</cx:pt>
          <cx:pt idx="41688">2.1430000000000007</cx:pt>
          <cx:pt idx="41689">0.41766666666666669</cx:pt>
          <cx:pt idx="41690">0.21500000000000002</cx:pt>
          <cx:pt idx="41691">0</cx:pt>
          <cx:pt idx="41692">0.55233333333333334</cx:pt>
          <cx:pt idx="41693">0.42199999999999999</cx:pt>
          <cx:pt idx="41694">0.32933333333333331</cx:pt>
          <cx:pt idx="41695">0.20666666666666667</cx:pt>
          <cx:pt idx="41696">3.6873333333333336</cx:pt>
          <cx:pt idx="41697">0.47033333333333333</cx:pt>
          <cx:pt idx="41698">1.2996666666666665</cx:pt>
          <cx:pt idx="41699">0.22433333333333333</cx:pt>
          <cx:pt idx="41700">0.16933333333333334</cx:pt>
          <cx:pt idx="41701">1.3600000000000001</cx:pt>
          <cx:pt idx="41702">0.12066666666666667</cx:pt>
          <cx:pt idx="41703">0.043000000000000003</cx:pt>
          <cx:pt idx="41704">1.2505000000000002</cx:pt>
          <cx:pt idx="41705">0.11900000000000001</cx:pt>
          <cx:pt idx="41706">0.089166666666666658</cx:pt>
          <cx:pt idx="41707">0</cx:pt>
          <cx:pt idx="41708">0.25016666666666665</cx:pt>
          <cx:pt idx="41709">0.61099999999999999</cx:pt>
          <cx:pt idx="41710">0.14266666666666666</cx:pt>
          <cx:pt idx="41711">0.0385</cx:pt>
          <cx:pt idx="41712">3.3201666666666667</cx:pt>
          <cx:pt idx="41713">0.29116666666666668</cx:pt>
          <cx:pt idx="41714">0.61699999999999999</cx:pt>
          <cx:pt idx="41715">0.33150000000000002</cx:pt>
          <cx:pt idx="41716">0.80033333333333334</cx:pt>
          <cx:pt idx="41717">1.0903333333333336</cx:pt>
          <cx:pt idx="41718">0.11416666666666668</cx:pt>
          <cx:pt idx="41719">0.075666666666666674</cx:pt>
          <cx:pt idx="41720">3.6670000000000003</cx:pt>
          <cx:pt idx="41721">0.57400000000000007</cx:pt>
          <cx:pt idx="41722">0</cx:pt>
          <cx:pt idx="41723">0.23100000000000001</cx:pt>
          <cx:pt idx="41724">0</cx:pt>
          <cx:pt idx="41725">2.8620000000000001</cx:pt>
          <cx:pt idx="41726">0</cx:pt>
          <cx:pt idx="41727">0</cx:pt>
          <cx:pt idx="41728">3.5880000000000001</cx:pt>
          <cx:pt idx="41729">0.26524999999999999</cx:pt>
          <cx:pt idx="41730">0.33674999999999999</cx:pt>
          <cx:pt idx="41731">0.057250000000000002</cx:pt>
          <cx:pt idx="41732">0.23200000000000001</cx:pt>
          <cx:pt idx="41733">2.5045000000000002</cx:pt>
          <cx:pt idx="41734">0.13825000000000001</cx:pt>
          <cx:pt idx="41735">0.053999999999999999</cx:pt>
          <cx:pt idx="41736">2.5430000000000001</cx:pt>
          <cx:pt idx="41737">0.32266666666666671</cx:pt>
          <cx:pt idx="41738">0.54499999999999993</cx:pt>
          <cx:pt idx="41739">0.75433333333333341</cx:pt>
          <cx:pt idx="41740">0.088333333333333333</cx:pt>
          <cx:pt idx="41741">0.72666666666666679</cx:pt>
          <cx:pt idx="41742">0.053999999999999999</cx:pt>
          <cx:pt idx="41743">0.052000000000000005</cx:pt>
          <cx:pt idx="41744">1.8413125000000001</cx:pt>
          <cx:pt idx="41745">0.31096499999999999</cx:pt>
          <cx:pt idx="41746">0.18763000000000002</cx:pt>
          <cx:pt idx="41747">0.29624250000000002</cx:pt>
          <cx:pt idx="41748">0.065295000000000006</cx:pt>
          <cx:pt idx="41749">0.89412000000000003</cx:pt>
          <cx:pt idx="41750">0.042779999999999999</cx:pt>
          <cx:pt idx="41751">0.04428</cx:pt>
          <cx:pt idx="41752">2.7683333333333331</cx:pt>
          <cx:pt idx="41753">0.4453333333333333</cx:pt>
          <cx:pt idx="41754">1.1709999999999998</cx:pt>
          <cx:pt idx="41755">0</cx:pt>
          <cx:pt idx="41756">0.18733333333333335</cx:pt>
          <cx:pt idx="41757">0.53500000000000003</cx:pt>
          <cx:pt idx="41758">0.34500000000000003</cx:pt>
          <cx:pt idx="41759">0.084666666666666668</cx:pt>
          <cx:pt idx="41760">1.2118333333333335</cx:pt>
          <cx:pt idx="41761">0.21383333333333335</cx:pt>
          <cx:pt idx="41762">0.24633333333333332</cx:pt>
          <cx:pt idx="41763">0.50716666666666665</cx:pt>
          <cx:pt idx="41764">0.058000000000000003</cx:pt>
          <cx:pt idx="41765">0.076833333333333351</cx:pt>
          <cx:pt idx="41766">0.053166666666666668</cx:pt>
          <cx:pt idx="41767">0.056500000000000002</cx:pt>
          <cx:pt idx="41768">3.1920000000000002</cx:pt>
          <cx:pt idx="41769">0.28550000000000003</cx:pt>
          <cx:pt idx="41770">0.97850000000000004</cx:pt>
          <cx:pt idx="41771">0.0065000000000000006</cx:pt>
          <cx:pt idx="41772">0.18725</cx:pt>
          <cx:pt idx="41773">1.321</cx:pt>
          <cx:pt idx="41774">0.19525000000000001</cx:pt>
          <cx:pt idx="41775">0.218</cx:pt>
          <cx:pt idx="41776">1.7537999999999998</cx:pt>
          <cx:pt idx="41777">0.2074</cx:pt>
          <cx:pt idx="41778">0.45519999999999999</cx:pt>
          <cx:pt idx="41779">0.002</cx:pt>
          <cx:pt idx="41780">0.58940000000000003</cx:pt>
          <cx:pt idx="41781">0.23179999999999998</cx:pt>
          <cx:pt idx="41782">0.11559999999999999</cx:pt>
          <cx:pt idx="41783">0.15240000000000001</cx:pt>
          <cx:pt idx="41784">2.9223333333333334</cx:pt>
          <cx:pt idx="41785">0.42933333333333334</cx:pt>
          <cx:pt idx="41786">0.8616666666666668</cx:pt>
          <cx:pt idx="41787">0.026000000000000002</cx:pt>
          <cx:pt idx="41788">0.52200000000000002</cx:pt>
          <cx:pt idx="41789">0.54900000000000015</cx:pt>
          <cx:pt idx="41790">0.3173333333333333</cx:pt>
          <cx:pt idx="41791">0.217</cx:pt>
          <cx:pt idx="41792">2.9740000000000002</cx:pt>
          <cx:pt idx="41793">0.58966666666666667</cx:pt>
          <cx:pt idx="41794">0.56733333333333336</cx:pt>
          <cx:pt idx="41795">0.14599999999999999</cx:pt>
          <cx:pt idx="41796">0.11266666666666668</cx:pt>
          <cx:pt idx="41797">1.3426666666666667</cx:pt>
          <cx:pt idx="41798">0.066333333333333327</cx:pt>
          <cx:pt idx="41799">0.14933333333333335</cx:pt>
          <cx:pt idx="41800">1.1613333333333336</cx:pt>
          <cx:pt idx="41801">0.12083333333333333</cx:pt>
          <cx:pt idx="41802">0.17650000000000005</cx:pt>
          <cx:pt idx="41803">0</cx:pt>
          <cx:pt idx="41804">0.12583333333333332</cx:pt>
          <cx:pt idx="41805">0.59699999999999998</cx:pt>
          <cx:pt idx="41806">0.11466666666666668</cx:pt>
          <cx:pt idx="41807">0.026499999999999999</cx:pt>
          <cx:pt idx="41808">2.6634999999999995</cx:pt>
          <cx:pt idx="41809">0.26083333333333331</cx:pt>
          <cx:pt idx="41810">0.48533333333333339</cx:pt>
          <cx:pt idx="41811">0.29449999999999998</cx:pt>
          <cx:pt idx="41812">0.45866666666666672</cx:pt>
          <cx:pt idx="41813">1.0876666666666666</cx:pt>
          <cx:pt idx="41814">0.022833333333333334</cx:pt>
          <cx:pt idx="41815">0.053666666666666668</cx:pt>
          <cx:pt idx="41816">3.7989999999999999</cx:pt>
          <cx:pt idx="41817">0.72599999999999998</cx:pt>
          <cx:pt idx="41818">0</cx:pt>
          <cx:pt idx="41819">0.23900000000000002</cx:pt>
          <cx:pt idx="41820">0</cx:pt>
          <cx:pt idx="41821">2.8340000000000001</cx:pt>
          <cx:pt idx="41822">0</cx:pt>
          <cx:pt idx="41823">0</cx:pt>
          <cx:pt idx="41824">3.6192500000000001</cx:pt>
          <cx:pt idx="41825">0.24775</cx:pt>
          <cx:pt idx="41826">0.69274999999999998</cx:pt>
          <cx:pt idx="41827">0.051750000000000004</cx:pt>
          <cx:pt idx="41828">0.16200000000000001</cx:pt>
          <cx:pt idx="41829">2.19875</cx:pt>
          <cx:pt idx="41830">0.085250000000000006</cx:pt>
          <cx:pt idx="41831">0.18099999999999999</cx:pt>
          <cx:pt idx="41832">3.0363333333333333</cx:pt>
          <cx:pt idx="41833">0.38100000000000001</cx:pt>
          <cx:pt idx="41834">0.0023333333333333335</cx:pt>
          <cx:pt idx="41835">1.1713333333333336</cx:pt>
          <cx:pt idx="41836">0.11666666666666667</cx:pt>
          <cx:pt idx="41837">1.2070000000000001</cx:pt>
          <cx:pt idx="41838">0.036666666666666667</cx:pt>
          <cx:pt idx="41839">0.12133333333333333</cx:pt>
          <cx:pt idx="41840">2.0132500000000002</cx:pt>
          <cx:pt idx="41841">0.33950000000000002</cx:pt>
          <cx:pt idx="41842">0.53000000000000003</cx:pt>
          <cx:pt idx="41843">0.20924999999999999</cx:pt>
          <cx:pt idx="41844">0.17649999999999999</cx:pt>
          <cx:pt idx="41845">0.67249999999999999</cx:pt>
          <cx:pt idx="41846">0.056750000000000002</cx:pt>
          <cx:pt idx="41847">0.028750000000000001</cx:pt>
          <cx:pt idx="41848">2.7116666666666664</cx:pt>
          <cx:pt idx="41849">0.41866666666666669</cx:pt>
          <cx:pt idx="41850">1.2056666666666664</cx:pt>
          <cx:pt idx="41851">0</cx:pt>
          <cx:pt idx="41852">0.21466666666666667</cx:pt>
          <cx:pt idx="41853">0.65866666666666673</cx:pt>
          <cx:pt idx="41854">0.184</cx:pt>
          <cx:pt idx="41855">0.029999999999999999</cx:pt>
          <cx:pt idx="41856">1.2620000000000002</cx:pt>
          <cx:pt idx="41857">0.17599999999999999</cx:pt>
          <cx:pt idx="41858">0.44700000000000006</cx:pt>
          <cx:pt idx="41859">0.32016666666666671</cx:pt>
          <cx:pt idx="41860">0.13483333333333333</cx:pt>
          <cx:pt idx="41861">0.029999999999999995</cx:pt>
          <cx:pt idx="41862">0.085166666666666668</cx:pt>
          <cx:pt idx="41863">0.06883333333333333</cx:pt>
          <cx:pt idx="41864">1.83575</cx:pt>
          <cx:pt idx="41865">0.27050000000000002</cx:pt>
          <cx:pt idx="41866">0.051750000000000004</cx:pt>
          <cx:pt idx="41867">0.0027499999999999998</cx:pt>
          <cx:pt idx="41868">0.10025000000000001</cx:pt>
          <cx:pt idx="41869">1.0349999999999999</cx:pt>
          <cx:pt idx="41870">0.184</cx:pt>
          <cx:pt idx="41871">0.1915</cx:pt>
          <cx:pt idx="41872">1.5804</cx:pt>
          <cx:pt idx="41873">0.28999999999999998</cx:pt>
          <cx:pt idx="41874">0.49840000000000001</cx:pt>
          <cx:pt idx="41875">0.016</cx:pt>
          <cx:pt idx="41876">0.36699999999999999</cx:pt>
          <cx:pt idx="41877">0.12540000000000001</cx:pt>
          <cx:pt idx="41878">0.19140000000000001</cx:pt>
          <cx:pt idx="41879">0.092200000000000004</cx:pt>
          <cx:pt idx="41880">1.9456666666666667</cx:pt>
          <cx:pt idx="41881">0.49199999999999999</cx:pt>
          <cx:pt idx="41882">0.046333333333333331</cx:pt>
          <cx:pt idx="41883">0</cx:pt>
          <cx:pt idx="41884">0.60599999999999998</cx:pt>
          <cx:pt idx="41885">0.39866666666666661</cx:pt>
          <cx:pt idx="41886">0.20600000000000002</cx:pt>
          <cx:pt idx="41887">0.19666666666666666</cx:pt>
          <cx:pt idx="41888">3.4863333333333326</cx:pt>
          <cx:pt idx="41889">0.59066666666666667</cx:pt>
          <cx:pt idx="41890">0.87166666666666648</cx:pt>
          <cx:pt idx="41891">0.026666666666666668</cx:pt>
          <cx:pt idx="41892">0.22633333333333336</cx:pt>
          <cx:pt idx="41893">1.4873333333333334</cx:pt>
          <cx:pt idx="41894">0.17000000000000001</cx:pt>
          <cx:pt idx="41895">0.11366666666666668</cx:pt>
          <cx:pt idx="41896">1.0958333333333334</cx:pt>
          <cx:pt idx="41897">0.11816666666666667</cx:pt>
          <cx:pt idx="41898">0.18766666666666668</cx:pt>
          <cx:pt idx="41899">0</cx:pt>
          <cx:pt idx="41900">0.22883333333333336</cx:pt>
          <cx:pt idx="41901">0.46250000000000002</cx:pt>
          <cx:pt idx="41902">0.076333333333333336</cx:pt>
          <cx:pt idx="41903">0.022333333333333334</cx:pt>
          <cx:pt idx="41904">2.2528333333333337</cx:pt>
          <cx:pt idx="41905">0.21416666666666667</cx:pt>
          <cx:pt idx="41906">0.3203333333333333</cx:pt>
          <cx:pt idx="41907">0.41433333333333333</cx:pt>
          <cx:pt idx="41908">0.3188333333333333</cx:pt>
          <cx:pt idx="41909">0.88633333333333342</cx:pt>
          <cx:pt idx="41910">0.065166666666666678</cx:pt>
          <cx:pt idx="41911">0.033666666666666664</cx:pt>
          <cx:pt idx="41912">3.633</cx:pt>
          <cx:pt idx="41913">0.55200000000000005</cx:pt>
          <cx:pt idx="41914">0</cx:pt>
          <cx:pt idx="41915">0.22600000000000001</cx:pt>
          <cx:pt idx="41916">0</cx:pt>
          <cx:pt idx="41917">2.855</cx:pt>
          <cx:pt idx="41918">0</cx:pt>
          <cx:pt idx="41919">0</cx:pt>
          <cx:pt idx="41920">3.2032500000000002</cx:pt>
          <cx:pt idx="41921">0.223</cx:pt>
          <cx:pt idx="41922">0.32774999999999999</cx:pt>
          <cx:pt idx="41923">0.05425</cx:pt>
          <cx:pt idx="41924">0.24299999999999999</cx:pt>
          <cx:pt idx="41925">2.1197500000000002</cx:pt>
          <cx:pt idx="41926">0.15525</cx:pt>
          <cx:pt idx="41927">0.080250000000000002</cx:pt>
          <cx:pt idx="41928">2.9533333333333345</cx:pt>
          <cx:pt idx="41929">0.33433333333333332</cx:pt>
          <cx:pt idx="41930">0.48033333333333333</cx:pt>
          <cx:pt idx="41931">0.78400000000000003</cx:pt>
          <cx:pt idx="41932">0.063333333333333339</cx:pt>
          <cx:pt idx="41933">1.194</cx:pt>
          <cx:pt idx="41934">0.044333333333333336</cx:pt>
          <cx:pt idx="41935">0.052999999999999999</cx:pt>
          <cx:pt idx="41936">1.9272500000000001</cx:pt>
          <cx:pt idx="41937">0.29725000000000001</cx:pt>
          <cx:pt idx="41938">0.61599999999999999</cx:pt>
          <cx:pt idx="41939">0.0022500000000000003</cx:pt>
          <cx:pt idx="41940">0.096000000000000002</cx:pt>
          <cx:pt idx="41941">0.76124999999999998</cx:pt>
          <cx:pt idx="41942">0.099000000000000005</cx:pt>
          <cx:pt idx="41943">0.055500000000000001</cx:pt>
          <cx:pt idx="41944">2.5286666666666671</cx:pt>
          <cx:pt idx="41945">0.35133333333333333</cx:pt>
          <cx:pt idx="41946">1.0210000000000001</cx:pt>
          <cx:pt idx="41947">0</cx:pt>
          <cx:pt idx="41948">0.15633333333333335</cx:pt>
          <cx:pt idx="41949">0.59266666666666667</cx:pt>
          <cx:pt idx="41950">0.29266666666666669</cx:pt>
          <cx:pt idx="41951">0.11466666666666668</cx:pt>
          <cx:pt idx="41952">1.5276666666666665</cx:pt>
          <cx:pt idx="41953">0.19483333333333336</cx:pt>
          <cx:pt idx="41954">0.70433333333333337</cx:pt>
          <cx:pt idx="41955">0.25650000000000001</cx:pt>
          <cx:pt idx="41956">0.18266666666666667</cx:pt>
          <cx:pt idx="41957">0.079833333333333339</cx:pt>
          <cx:pt idx="41958">0.072000000000000008</cx:pt>
          <cx:pt idx="41959">0.037499999999999999</cx:pt>
          <cx:pt idx="41960">2.0165000000000002</cx:pt>
          <cx:pt idx="41961">0.21274999999999999</cx:pt>
          <cx:pt idx="41962">0.2475</cx:pt>
          <cx:pt idx="41963">0</cx:pt>
          <cx:pt idx="41964">0.084250000000000005</cx:pt>
          <cx:pt idx="41965">1.0322500000000001</cx:pt>
          <cx:pt idx="41966">0.22825000000000001</cx:pt>
          <cx:pt idx="41967">0.21149999999999999</cx:pt>
          <cx:pt idx="41968">2.1927999999999996</cx:pt>
          <cx:pt idx="41969">0.31260000000000004</cx:pt>
          <cx:pt idx="41970">0.99280000000000002</cx:pt>
          <cx:pt idx="41971">0</cx:pt>
          <cx:pt idx="41972">0.44980000000000003</cx:pt>
          <cx:pt idx="41973">0.21879999999999999</cx:pt>
          <cx:pt idx="41974">0.11320000000000001</cx:pt>
          <cx:pt idx="41975">0.1056</cx:pt>
          <cx:pt idx="41976">2.496666666666667</cx:pt>
          <cx:pt idx="41977">0.36599999999999999</cx:pt>
          <cx:pt idx="41978">0.6313333333333333</cx:pt>
          <cx:pt idx="41979">0.013666666666666666</cx:pt>
          <cx:pt idx="41980">0.35699999999999998</cx:pt>
          <cx:pt idx="41981">0.52600000000000002</cx:pt>
          <cx:pt idx="41982">0.48699999999999999</cx:pt>
          <cx:pt idx="41983">0.11566666666666667</cx:pt>
          <cx:pt idx="41984">3.316333333333334</cx:pt>
          <cx:pt idx="41985">0.44566666666666671</cx:pt>
          <cx:pt idx="41986">0.61966666666666681</cx:pt>
          <cx:pt idx="41987">0.23200000000000001</cx:pt>
          <cx:pt idx="41988">0.35233333333333333</cx:pt>
          <cx:pt idx="41989">1.4653333333333334</cx:pt>
          <cx:pt idx="41990">0.12733333333333333</cx:pt>
          <cx:pt idx="41991">0.073999999999999996</cx:pt>
          <cx:pt idx="41992">1.3325933333333333</cx:pt>
          <cx:pt idx="41993">0.12725500000000001</cx:pt>
          <cx:pt idx="41994">0.21364833333333336</cx:pt>
          <cx:pt idx="41995">0</cx:pt>
          <cx:pt idx="41996">0.26918666666666669</cx:pt>
          <cx:pt idx="41997">0.54404666666666668</cx:pt>
          <cx:pt idx="41998">0.11608</cx:pt>
          <cx:pt idx="41999">0.062376666666666664</cx:pt>
          <cx:pt idx="42000">2.7396666666666665</cx:pt>
          <cx:pt idx="42001">0.20600000000000002</cx:pt>
          <cx:pt idx="42002">0.64433333333333342</cx:pt>
          <cx:pt idx="42003">0.30399999999999999</cx:pt>
          <cx:pt idx="42004">0.3805</cx:pt>
          <cx:pt idx="42005">1.0638333333333332</cx:pt>
          <cx:pt idx="42006">0.088999999999999996</cx:pt>
          <cx:pt idx="42007">0.052000000000000005</cx:pt>
          <cx:pt idx="42008">1.5158300000000005</cx:pt>
          <cx:pt idx="42009">0.14209749999999999</cx:pt>
          <cx:pt idx="42010">0.26243250000000001</cx:pt>
          <cx:pt idx="42011">0.051815</cx:pt>
          <cx:pt idx="42012">0.108575</cx:pt>
          <cx:pt idx="42013">0.86660250000000005</cx:pt>
          <cx:pt idx="42014">0.051034999999999997</cx:pt>
          <cx:pt idx="42015">0.033272500000000003</cx:pt>
          <cx:pt idx="42016">3.8182499999999999</cx:pt>
          <cx:pt idx="42017">0.22525000000000001</cx:pt>
          <cx:pt idx="42018">0.62024999999999997</cx:pt>
          <cx:pt idx="42019">0.0545</cx:pt>
          <cx:pt idx="42020">0.28375</cx:pt>
          <cx:pt idx="42021">2.4027500000000002</cx:pt>
          <cx:pt idx="42022">0.20300000000000001</cx:pt>
          <cx:pt idx="42023">0.028750000000000001</cx:pt>
          <cx:pt idx="42024">2.6616666666666671</cx:pt>
          <cx:pt idx="42025">0.3193333333333333</cx:pt>
          <cx:pt idx="42026">0.49433333333333335</cx:pt>
          <cx:pt idx="42027">0.50600000000000001</cx:pt>
          <cx:pt idx="42028">0.039</cx:pt>
          <cx:pt idx="42029">1.109</cx:pt>
          <cx:pt idx="42030">0.099000000000000005</cx:pt>
          <cx:pt idx="42031">0.095000000000000001</cx:pt>
          <cx:pt idx="42032">2.6699999999999999</cx:pt>
          <cx:pt idx="42033">0.32750000000000001</cx:pt>
          <cx:pt idx="42034">1.38975</cx:pt>
          <cx:pt idx="42035">0.039750000000000001</cx:pt>
          <cx:pt idx="42036">0.20650000000000002</cx:pt>
          <cx:pt idx="42037">0.62624999999999997</cx:pt>
          <cx:pt idx="42038">0.065250000000000002</cx:pt>
          <cx:pt idx="42039">0.014999999999999999</cx:pt>
          <cx:pt idx="42040">1.7537500000000001</cx:pt>
          <cx:pt idx="42041">0.25724999999999998</cx:pt>
          <cx:pt idx="42042">0.46725</cx:pt>
          <cx:pt idx="42043">0</cx:pt>
          <cx:pt idx="42044">0.11675000000000001</cx:pt>
          <cx:pt idx="42045">0.55725000000000002</cx:pt>
          <cx:pt idx="42046">0.26850000000000002</cx:pt>
          <cx:pt idx="42047">0.086750000000000008</cx:pt>
          <cx:pt idx="42048">1.3256666666666668</cx:pt>
          <cx:pt idx="42049">0.20383333333333334</cx:pt>
          <cx:pt idx="42050">0.4428333333333333</cx:pt>
          <cx:pt idx="42051">0.22900000000000001</cx:pt>
          <cx:pt idx="42052">0.25166666666666665</cx:pt>
          <cx:pt idx="42053">0.066166666666666679</cx:pt>
          <cx:pt idx="42054">0.081833333333333327</cx:pt>
          <cx:pt idx="42055">0.050333333333333334</cx:pt>
          <cx:pt idx="42056">2.7242500000000001</cx:pt>
          <cx:pt idx="42057">0.20175000000000001</cx:pt>
          <cx:pt idx="42058">0.90300000000000002</cx:pt>
          <cx:pt idx="42059">0</cx:pt>
          <cx:pt idx="42060">0.14674999999999999</cx:pt>
          <cx:pt idx="42061">1.1380000000000001</cx:pt>
          <cx:pt idx="42062">0.17450000000000002</cx:pt>
          <cx:pt idx="42063">0.16025</cx:pt>
          <cx:pt idx="42064">1.2798333333333334</cx:pt>
          <cx:pt idx="42065">0.2205</cx:pt>
          <cx:pt idx="42066">0.44833333333333331</cx:pt>
          <cx:pt idx="42067">0.014333333333333335</cx:pt>
          <cx:pt idx="42068">0.13900000000000001</cx:pt>
          <cx:pt idx="42069">0.17300000000000001</cx:pt>
          <cx:pt idx="42070">0.18683333333333335</cx:pt>
          <cx:pt idx="42071">0.097833333333333342</cx:pt>
          <cx:pt idx="42072">2.2793333333333337</cx:pt>
          <cx:pt idx="42073">0.35733333333333334</cx:pt>
          <cx:pt idx="42074">0.3153333333333333</cx:pt>
          <cx:pt idx="42075">0.035000000000000003</cx:pt>
          <cx:pt idx="42076">0.55833333333333335</cx:pt>
          <cx:pt idx="42077">0.43099999999999999</cx:pt>
          <cx:pt idx="42078">0.34633333333333333</cx:pt>
          <cx:pt idx="42079">0.23600000000000002</cx:pt>
          <cx:pt idx="42080">2.6462500000000002</cx:pt>
          <cx:pt idx="42081">0.40225</cx:pt>
          <cx:pt idx="42082">0.628</cx:pt>
          <cx:pt idx="42083">0.0395</cx:pt>
          <cx:pt idx="42084">0.22800000000000001</cx:pt>
          <cx:pt idx="42085">1.0620000000000001</cx:pt>
          <cx:pt idx="42086">0.16850000000000001</cx:pt>
          <cx:pt idx="42087">0.11800000000000001</cx:pt>
          <cx:pt idx="42088">1.4199999999999999</cx:pt>
          <cx:pt idx="42089">0.14116666666666666</cx:pt>
          <cx:pt idx="42090">0.35949999999999999</cx:pt>
          <cx:pt idx="42091">0</cx:pt>
          <cx:pt idx="42092">0.3148333333333333</cx:pt>
          <cx:pt idx="42093">0.45283333333333337</cx:pt>
          <cx:pt idx="42094">0.10150000000000001</cx:pt>
          <cx:pt idx="42095">0.050166666666666672</cx:pt>
          <cx:pt idx="42096">2.859166666666666</cx:pt>
          <cx:pt idx="42097">0.2573333333333333</cx:pt>
          <cx:pt idx="42098">0.65883333333333327</cx:pt>
          <cx:pt idx="42099">0.097000000000000003</cx:pt>
          <cx:pt idx="42100">0.67716666666666669</cx:pt>
          <cx:pt idx="42101">0.95983333333333343</cx:pt>
          <cx:pt idx="42102">0.17716666666666667</cx:pt>
          <cx:pt idx="42103">0.031833333333333332</cx:pt>
          <cx:pt idx="42104">2.2777500000000002</cx:pt>
          <cx:pt idx="42105">0.23400000000000001</cx:pt>
          <cx:pt idx="42106">0.107</cx:pt>
          <cx:pt idx="42107">0.060999999999999999</cx:pt>
          <cx:pt idx="42108">0.1555</cx:pt>
          <cx:pt idx="42109">1.4842500000000001</cx:pt>
          <cx:pt idx="42110">0.12825</cx:pt>
          <cx:pt idx="42111">0.10775</cx:pt>
          <cx:pt idx="42112">3.4490000000000003</cx:pt>
          <cx:pt idx="42113">0.23750000000000002</cx:pt>
          <cx:pt idx="42114">0.40350000000000003</cx:pt>
          <cx:pt idx="42115">0.05425</cx:pt>
          <cx:pt idx="42116">0.2475</cx:pt>
          <cx:pt idx="42117">2.3174999999999999</cx:pt>
          <cx:pt idx="42118">0.12425</cx:pt>
          <cx:pt idx="42119">0.064500000000000002</cx:pt>
          <cx:pt idx="42120">2.5453333333333341</cx:pt>
          <cx:pt idx="42121">0.3793333333333333</cx:pt>
          <cx:pt idx="42122">0.51533333333333342</cx:pt>
          <cx:pt idx="42123">0.45433333333333337</cx:pt>
          <cx:pt idx="42124">0.10733333333333334</cx:pt>
          <cx:pt idx="42125">0.80833333333333335</cx:pt>
          <cx:pt idx="42126">0.11333333333333333</cx:pt>
          <cx:pt idx="42127">0.16733333333333333</cx:pt>
          <cx:pt idx="42128">1.83775</cx:pt>
          <cx:pt idx="42129">0.32724999999999999</cx:pt>
          <cx:pt idx="42130">0.66549999999999998</cx:pt>
          <cx:pt idx="42131">0</cx:pt>
          <cx:pt idx="42132">0.13300000000000001</cx:pt>
          <cx:pt idx="42133">0.54300000000000004</cx:pt>
          <cx:pt idx="42134">0.13575000000000001</cx:pt>
          <cx:pt idx="42135">0.033250000000000002</cx:pt>
          <cx:pt idx="42136">1.96075</cx:pt>
          <cx:pt idx="42137">0.26100000000000001</cx:pt>
          <cx:pt idx="42138">0.55049999999999999</cx:pt>
          <cx:pt idx="42139">0</cx:pt>
          <cx:pt idx="42140">0.27550000000000002</cx:pt>
          <cx:pt idx="42141">0.49325000000000002</cx:pt>
          <cx:pt idx="42142">0.33750000000000002</cx:pt>
          <cx:pt idx="42143">0.043000000000000003</cx:pt>
          <cx:pt idx="42144">1.8141666666666665</cx:pt>
          <cx:pt idx="42145">0.23116666666666666</cx:pt>
          <cx:pt idx="42146">0.51516666666666677</cx:pt>
          <cx:pt idx="42147">0.44266666666666671</cx:pt>
          <cx:pt idx="42148">0.22583333333333336</cx:pt>
          <cx:pt idx="42149">0.24833333333333335</cx:pt>
          <cx:pt idx="42150">0.11383333333333333</cx:pt>
          <cx:pt idx="42151">0.037166666666666667</cx:pt>
          <cx:pt idx="42152">2</cx:pt>
          <cx:pt idx="42153">0.251</cx:pt>
          <cx:pt idx="42154">0.17375000000000002</cx:pt>
          <cx:pt idx="42155">0</cx:pt>
          <cx:pt idx="42156">0.24575</cx:pt>
          <cx:pt idx="42157">1.0177499999999999</cx:pt>
          <cx:pt idx="42158">0.16250000000000001</cx:pt>
          <cx:pt idx="42159">0.14924999999999999</cx:pt>
          <cx:pt idx="42160">1.1993333333333336</cx:pt>
          <cx:pt idx="42161">0.17699999999999999</cx:pt>
          <cx:pt idx="42162">0.3058333333333334</cx:pt>
          <cx:pt idx="42163">0.010500000000000001</cx:pt>
          <cx:pt idx="42164">0.23850000000000002</cx:pt>
          <cx:pt idx="42165">0.217</cx:pt>
          <cx:pt idx="42166">0.11466666666666668</cx:pt>
          <cx:pt idx="42167">0.13583333333333333</cx:pt>
          <cx:pt idx="42168">2.7313333333333336</cx:pt>
          <cx:pt idx="42169">0.38266666666666671</cx:pt>
          <cx:pt idx="42170">0.7616666666666666</cx:pt>
          <cx:pt idx="42171">0.021333333333333333</cx:pt>
          <cx:pt idx="42172">0.67066666666666663</cx:pt>
          <cx:pt idx="42173">0.38300000000000001</cx:pt>
          <cx:pt idx="42174">0.30233333333333334</cx:pt>
          <cx:pt idx="42175">0.20966666666666667</cx:pt>
          <cx:pt idx="42176">3.3765000000000001</cx:pt>
          <cx:pt idx="42177">0.35525000000000001</cx:pt>
          <cx:pt idx="42178">1.077</cx:pt>
          <cx:pt idx="42179">0.14150000000000001</cx:pt>
          <cx:pt idx="42180">0.31475000000000003</cx:pt>
          <cx:pt idx="42181">1.1997500000000001</cx:pt>
          <cx:pt idx="42182">0.13</cx:pt>
          <cx:pt idx="42183">0.15825</cx:pt>
          <cx:pt idx="42184">1.319</cx:pt>
          <cx:pt idx="42185">0.092833333333333337</cx:pt>
          <cx:pt idx="42186">0.14799999999999999</cx:pt>
          <cx:pt idx="42187">0</cx:pt>
          <cx:pt idx="42188">0.26566666666666672</cx:pt>
          <cx:pt idx="42189">0.58050000000000002</cx:pt>
          <cx:pt idx="42190">0.17633333333333334</cx:pt>
          <cx:pt idx="42191">0.05566666666666667</cx:pt>
          <cx:pt idx="42192">2.8705000000000003</cx:pt>
          <cx:pt idx="42193">0.26016666666666671</cx:pt>
          <cx:pt idx="42194">0.54766666666666675</cx:pt>
          <cx:pt idx="42195">0.33316666666666667</cx:pt>
          <cx:pt idx="42196">0.73683333333333334</cx:pt>
          <cx:pt idx="42197">0.72799999999999998</cx:pt>
          <cx:pt idx="42198">0.23533333333333334</cx:pt>
          <cx:pt idx="42199">0.029333333333333333</cx:pt>
          <cx:pt idx="42200">2.25725</cx:pt>
          <cx:pt idx="42201">0.19500000000000001</cx:pt>
          <cx:pt idx="42202">0.13450000000000001</cx:pt>
          <cx:pt idx="42203">0.091999999999999998</cx:pt>
          <cx:pt idx="42204">0.26050000000000001</cx:pt>
          <cx:pt idx="42205">1.2402500000000001</cx:pt>
          <cx:pt idx="42206">0.17599999999999999</cx:pt>
          <cx:pt idx="42207">0.159</cx:pt>
          <cx:pt idx="42208">3.5692500000000003</cx:pt>
          <cx:pt idx="42209">0.24199999999999999</cx:pt>
          <cx:pt idx="42210">0.57874999999999999</cx:pt>
          <cx:pt idx="42211">0.050250000000000003</cx:pt>
          <cx:pt idx="42212">0.35899999999999999</cx:pt>
          <cx:pt idx="42213">2.1277500000000003</cx:pt>
          <cx:pt idx="42214">0.17899999999999999</cx:pt>
          <cx:pt idx="42215">0.032500000000000001</cx:pt>
          <cx:pt idx="42216">2.423</cx:pt>
          <cx:pt idx="42217">0.32800000000000001</cx:pt>
          <cx:pt idx="42218">0.75166666666666671</cx:pt>
          <cx:pt idx="42219">0.29399999999999998</cx:pt>
          <cx:pt idx="42220">0.017333333333333333</cx:pt>
          <cx:pt idx="42221">0.84299999999999997</cx:pt>
          <cx:pt idx="42222">0.12633333333333333</cx:pt>
          <cx:pt idx="42223">0.062666666666666662</cx:pt>
          <cx:pt idx="42224">1.99</cx:pt>
          <cx:pt idx="42225">0.36675000000000002</cx:pt>
          <cx:pt idx="42226">0.75075000000000003</cx:pt>
          <cx:pt idx="42227">0.016250000000000001</cx:pt>
          <cx:pt idx="42228">0.23825000000000002</cx:pt>
          <cx:pt idx="42229">0.46750000000000003</cx:pt>
          <cx:pt idx="42230">0.10100000000000001</cx:pt>
          <cx:pt idx="42231">0.049500000000000002</cx:pt>
          <cx:pt idx="42232">2.2232500000000002</cx:pt>
          <cx:pt idx="42233">0.28425</cx:pt>
          <cx:pt idx="42234">0.89824999999999999</cx:pt>
          <cx:pt idx="42235">0</cx:pt>
          <cx:pt idx="42236">0.20475000000000002</cx:pt>
          <cx:pt idx="42237">0.45100000000000001</cx:pt>
          <cx:pt idx="42238">0.32524999999999998</cx:pt>
          <cx:pt idx="42239">0.059750000000000004</cx:pt>
          <cx:pt idx="42240">2.0923333333333334</cx:pt>
          <cx:pt idx="42241">0.22650000000000001</cx:pt>
          <cx:pt idx="42242">0.13266666666666665</cx:pt>
          <cx:pt idx="42243">0.435</cx:pt>
          <cx:pt idx="42244">0.21249999999999999</cx:pt>
          <cx:pt idx="42245">0.91333333333333344</cx:pt>
          <cx:pt idx="42246">0.088499999999999995</cx:pt>
          <cx:pt idx="42247">0.083833333333333329</cx:pt>
          <cx:pt idx="42248">1.833</cx:pt>
          <cx:pt idx="42249">0.23200000000000001</cx:pt>
          <cx:pt idx="42250">0.14275000000000002</cx:pt>
          <cx:pt idx="42251">0</cx:pt>
          <cx:pt idx="42252">0.22</cx:pt>
          <cx:pt idx="42253">0.96599999999999997</cx:pt>
          <cx:pt idx="42254">0.1515</cx:pt>
          <cx:pt idx="42255">0.12075</cx:pt>
          <cx:pt idx="42256">1.1160000000000001</cx:pt>
          <cx:pt idx="42257">0.21083333333333334</cx:pt>
          <cx:pt idx="42258">0.42283333333333339</cx:pt>
          <cx:pt idx="42259">0</cx:pt>
          <cx:pt idx="42260">0.099166666666666667</cx:pt>
          <cx:pt idx="42261">0.17516666666666666</cx:pt>
          <cx:pt idx="42262">0.10783333333333334</cx:pt>
          <cx:pt idx="42263">0.10016666666666667</cx:pt>
          <cx:pt idx="42264">1.9796666666666665</cx:pt>
          <cx:pt idx="42265">0.40133333333333332</cx:pt>
          <cx:pt idx="42266">0.11333333333333331</cx:pt>
          <cx:pt idx="42267">0.028000000000000001</cx:pt>
          <cx:pt idx="42268">0.53666666666666663</cx:pt>
          <cx:pt idx="42269">0.3726666666666667</cx:pt>
          <cx:pt idx="42270">0.33200000000000002</cx:pt>
          <cx:pt idx="42271">0.19566666666666668</cx:pt>
          <cx:pt idx="42272">2.62825</cx:pt>
          <cx:pt idx="42273">0.44924999999999998</cx:pt>
          <cx:pt idx="42274">0.437</cx:pt>
          <cx:pt idx="42275">0.11375</cx:pt>
          <cx:pt idx="42276">0.24224999999999999</cx:pt>
          <cx:pt idx="42277">1.1165</cx:pt>
          <cx:pt idx="42278">0.15725</cx:pt>
          <cx:pt idx="42279">0.11225</cx:pt>
          <cx:pt idx="42280">1.4861666666666669</cx:pt>
          <cx:pt idx="42281">0.1135</cx:pt>
          <cx:pt idx="42282">0.39999999999999997</cx:pt>
          <cx:pt idx="42283">0</cx:pt>
          <cx:pt idx="42284">0.22166666666666665</cx:pt>
          <cx:pt idx="42285">0.56716666666666671</cx:pt>
          <cx:pt idx="42286">0.13700000000000001</cx:pt>
          <cx:pt idx="42287">0.046833333333333331</cx:pt>
          <cx:pt idx="42288">2.5979999999999999</cx:pt>
          <cx:pt idx="42289">0.27700000000000002</cx:pt>
          <cx:pt idx="42290">0.56533333333333324</cx:pt>
          <cx:pt idx="42291">0.44483333333333336</cx:pt>
          <cx:pt idx="42292">0.52249999999999996</cx:pt>
          <cx:pt idx="42293">0.61099999999999999</cx:pt>
          <cx:pt idx="42294">0.14016666666666666</cx:pt>
          <cx:pt idx="42295">0.037166666666666667</cx:pt>
          <cx:pt idx="42296">2.44075</cx:pt>
          <cx:pt idx="42297">0.18875</cx:pt>
          <cx:pt idx="42298">0.36425000000000002</cx:pt>
          <cx:pt idx="42299">0.070250000000000007</cx:pt>
          <cx:pt idx="42300">0.33950000000000002</cx:pt>
          <cx:pt idx="42301">1.20475</cx:pt>
          <cx:pt idx="42302">0.24475</cx:pt>
          <cx:pt idx="42303">0.028500000000000001</cx:pt>
          <cx:pt idx="42304">3.7237499999999999</cx:pt>
          <cx:pt idx="42305">0.2485</cx:pt>
          <cx:pt idx="42306">0.71099999999999997</cx:pt>
          <cx:pt idx="42307">0.045749999999999999</cx:pt>
          <cx:pt idx="42308">0.35375000000000001</cx:pt>
          <cx:pt idx="42309">2.02075</cx:pt>
          <cx:pt idx="42310">0.2225</cx:pt>
          <cx:pt idx="42311">0.1215</cx:pt>
          <cx:pt idx="42312">2.144333333333333</cx:pt>
          <cx:pt idx="42313">0.3763333333333333</cx:pt>
          <cx:pt idx="42314">0.45466666666666666</cx:pt>
          <cx:pt idx="42315">0.28666666666666668</cx:pt>
          <cx:pt idx="42316">0.10833333333333334</cx:pt>
          <cx:pt idx="42317">0.80433333333333334</cx:pt>
          <cx:pt idx="42318">0.029666666666666668</cx:pt>
          <cx:pt idx="42319">0.08433333333333333</cx:pt>
          <cx:pt idx="42320">1.7735000000000001</cx:pt>
          <cx:pt idx="42321">0.26600000000000001</cx:pt>
          <cx:pt idx="42322">0.33000000000000002</cx:pt>
          <cx:pt idx="42323">0.15375</cx:pt>
          <cx:pt idx="42324">0.13500000000000001</cx:pt>
          <cx:pt idx="42325">0.749</cx:pt>
          <cx:pt idx="42326">0.087999999999999995</cx:pt>
          <cx:pt idx="42327">0.051750000000000004</cx:pt>
          <cx:pt idx="42328">1.71875</cx:pt>
          <cx:pt idx="42329">0.3135</cx:pt>
          <cx:pt idx="42330">0.53800000000000003</cx:pt>
          <cx:pt idx="42331">0</cx:pt>
          <cx:pt idx="42332">0.18375</cx:pt>
          <cx:pt idx="42333">0.40125</cx:pt>
          <cx:pt idx="42334">0.2535</cx:pt>
          <cx:pt idx="42335">0.028750000000000001</cx:pt>
          <cx:pt idx="42336">1.8371666666666668</cx:pt>
          <cx:pt idx="42337">0.24583333333333335</cx:pt>
          <cx:pt idx="42338">0.4323333333333334</cx:pt>
          <cx:pt idx="42339">0.29199999999999998</cx:pt>
          <cx:pt idx="42340">0.10916666666666668</cx:pt>
          <cx:pt idx="42341">0.57150000000000001</cx:pt>
          <cx:pt idx="42342">0.089333333333333334</cx:pt>
          <cx:pt idx="42343">0.097000000000000003</cx:pt>
          <cx:pt idx="42344">1.81375</cx:pt>
          <cx:pt idx="42345">0.2475</cx:pt>
          <cx:pt idx="42346">0.083000000000000004</cx:pt>
          <cx:pt idx="42347">0</cx:pt>
          <cx:pt idx="42348">0.36549999999999999</cx:pt>
          <cx:pt idx="42349">0.77849999999999997</cx:pt>
          <cx:pt idx="42350">0.17350000000000002</cx:pt>
          <cx:pt idx="42351">0.16575000000000001</cx:pt>
          <cx:pt idx="42352">1.5734999999999999</cx:pt>
          <cx:pt idx="42353">0.21333333333333335</cx:pt>
          <cx:pt idx="42354">0.79833333333333323</cx:pt>
          <cx:pt idx="42355">0</cx:pt>
          <cx:pt idx="42356">0.13083333333333336</cx:pt>
          <cx:pt idx="42357">0.19583333333333333</cx:pt>
          <cx:pt idx="42358">0.11533333333333333</cx:pt>
          <cx:pt idx="42359">0.11983333333333333</cx:pt>
          <cx:pt idx="42360">2.6600000000000001</cx:pt>
          <cx:pt idx="42361">0.42133333333333334</cx:pt>
          <cx:pt idx="42362">0.56300000000000006</cx:pt>
          <cx:pt idx="42363">0</cx:pt>
          <cx:pt idx="42364">0.57033333333333336</cx:pt>
          <cx:pt idx="42365">0.58333333333333337</cx:pt>
          <cx:pt idx="42366">0.40100000000000002</cx:pt>
          <cx:pt idx="42367">0.121</cx:pt>
          <cx:pt idx="42368">2.1692499999999999</cx:pt>
          <cx:pt idx="42369">0.37125000000000002</cx:pt>
          <cx:pt idx="42370">0.17375000000000002</cx:pt>
          <cx:pt idx="42371">0.084500000000000006</cx:pt>
          <cx:pt idx="42372">0.28925000000000001</cx:pt>
          <cx:pt idx="42373">1.0640000000000001</cx:pt>
          <cx:pt idx="42374">0.077249999999999999</cx:pt>
          <cx:pt idx="42375">0.10925</cx:pt>
          <cx:pt idx="42376">0.96250000000000013</cx:pt>
          <cx:pt idx="42377">0.087999999999999995</cx:pt>
          <cx:pt idx="42378">0.10916666666666668</cx:pt>
          <cx:pt idx="42379">0</cx:pt>
          <cx:pt idx="42380">0.075499999999999998</cx:pt>
          <cx:pt idx="42381">0.53849999999999998</cx:pt>
          <cx:pt idx="42382">0.099333333333333329</cx:pt>
          <cx:pt idx="42383">0.052000000000000005</cx:pt>
          <cx:pt idx="42384">2.8061666666666665</cx:pt>
          <cx:pt idx="42385">0.28333333333333333</cx:pt>
          <cx:pt idx="42386">0.4951666666666667</cx:pt>
          <cx:pt idx="42387">0.316</cx:pt>
          <cx:pt idx="42388">0.61299999999999999</cx:pt>
          <cx:pt idx="42389">0.89050000000000018</cx:pt>
          <cx:pt idx="42390">0.18083333333333335</cx:pt>
          <cx:pt idx="42391">0.027333333333333331</cx:pt>
          <cx:pt idx="42392">2.6644999999999999</cx:pt>
          <cx:pt idx="42393">0.19</cx:pt>
          <cx:pt idx="42394">0.33350000000000002</cx:pt>
          <cx:pt idx="42395">0.11325</cx:pt>
          <cx:pt idx="42396">0.25750000000000001</cx:pt>
          <cx:pt idx="42397">1.52525</cx:pt>
          <cx:pt idx="42398">0.184</cx:pt>
          <cx:pt idx="42399">0.060999999999999999</cx:pt>
          <cx:pt idx="42400">3.1997499999999999</cx:pt>
          <cx:pt idx="42401">0.22325</cx:pt>
          <cx:pt idx="42402">0.22750000000000001</cx:pt>
          <cx:pt idx="42403">0.0065000000000000006</cx:pt>
          <cx:pt idx="42404">0.27300000000000002</cx:pt>
          <cx:pt idx="42405">2.2465000000000002</cx:pt>
          <cx:pt idx="42406">0.19800000000000001</cx:pt>
          <cx:pt idx="42407">0.025000000000000001</cx:pt>
          <cx:pt idx="42408">3.246</cx:pt>
          <cx:pt idx="42409">0.39366666666666672</cx:pt>
          <cx:pt idx="42410">1.1816666666666666</cx:pt>
          <cx:pt idx="42411">0.39366666666666672</cx:pt>
          <cx:pt idx="42412">0.075666666666666674</cx:pt>
          <cx:pt idx="42413">0.99966666666666681</cx:pt>
          <cx:pt idx="42414">0.070333333333333331</cx:pt>
          <cx:pt idx="42415">0.13133333333333336</cx:pt>
          <cx:pt idx="42416">1.75675</cx:pt>
          <cx:pt idx="42417">0.28899999999999998</cx:pt>
          <cx:pt idx="42418">0.22925000000000001</cx:pt>
          <cx:pt idx="42419">0.29225000000000001</cx:pt>
          <cx:pt idx="42420">0.123</cx:pt>
          <cx:pt idx="42421">0.69374999999999998</cx:pt>
          <cx:pt idx="42422">0.090249999999999997</cx:pt>
          <cx:pt idx="42423">0.03925</cx:pt>
          <cx:pt idx="42424">1.8089999999999999</cx:pt>
          <cx:pt idx="42425">0.33274999999999999</cx:pt>
          <cx:pt idx="42426">0.57750000000000001</cx:pt>
          <cx:pt idx="42427">0.01225</cx:pt>
          <cx:pt idx="42428">0.066750000000000004</cx:pt>
          <cx:pt idx="42429">0.47500000000000003</cx:pt>
          <cx:pt idx="42430">0.27575</cx:pt>
          <cx:pt idx="42431">0.069000000000000006</cx:pt>
          <cx:pt idx="42432">0.96733333333333338</cx:pt>
          <cx:pt idx="42433">0.29166666666666669</cx:pt>
          <cx:pt idx="42434">0.22416666666666663</cx:pt>
          <cx:pt idx="42435">0.21033333333333334</cx:pt>
          <cx:pt idx="42436">0.060999999999999999</cx:pt>
          <cx:pt idx="42437">0.050000000000000003</cx:pt>
          <cx:pt idx="42438">0.083833333333333329</cx:pt>
          <cx:pt idx="42439">0.046333333333333337</cx:pt>
          <cx:pt idx="42440">1.48525</cx:pt>
          <cx:pt idx="42441">0.29525000000000001</cx:pt>
          <cx:pt idx="42442">0</cx:pt>
          <cx:pt idx="42443">0.0080000000000000002</cx:pt>
          <cx:pt idx="42444">0.23775000000000002</cx:pt>
          <cx:pt idx="42445">0.62350000000000005</cx:pt>
          <cx:pt idx="42446">0.15725</cx:pt>
          <cx:pt idx="42447">0.16350000000000001</cx:pt>
          <cx:pt idx="42448">1.639666666666667</cx:pt>
          <cx:pt idx="42449">0.2485</cx:pt>
          <cx:pt idx="42450">0.8181666666666666</cx:pt>
          <cx:pt idx="42451">0.017000000000000001</cx:pt>
          <cx:pt idx="42452">0.22133333333333335</cx:pt>
          <cx:pt idx="42453">0.1796666666666667</cx:pt>
          <cx:pt idx="42454">0.050166666666666665</cx:pt>
          <cx:pt idx="42455">0.10483333333333335</cx:pt>
          <cx:pt idx="42456">3.3043333333333336</cx:pt>
          <cx:pt idx="42457">0.49533333333333335</cx:pt>
          <cx:pt idx="42458">0.85066666666666679</cx:pt>
          <cx:pt idx="42459">0</cx:pt>
          <cx:pt idx="42460">0.65900000000000003</cx:pt>
          <cx:pt idx="42461">0.61699999999999999</cx:pt>
          <cx:pt idx="42462">0.35599999999999998</cx:pt>
          <cx:pt idx="42463">0.32633333333333331</cx:pt>
          <cx:pt idx="42464">2.7797499999999999</cx:pt>
          <cx:pt idx="42465">0.36125000000000002</cx:pt>
          <cx:pt idx="42466">0.79175000000000006</cx:pt>
          <cx:pt idx="42467">0.20300000000000001</cx:pt>
          <cx:pt idx="42468">0.11950000000000001</cx:pt>
          <cx:pt idx="42469">1.07175</cx:pt>
          <cx:pt idx="42470">0.10925</cx:pt>
          <cx:pt idx="42471">0.12325</cx:pt>
          <cx:pt idx="42472">1.3774999999999997</cx:pt>
          <cx:pt idx="42473">0.12666666666666668</cx:pt>
          <cx:pt idx="42474">0.17849999999999996</cx:pt>
          <cx:pt idx="42475">0</cx:pt>
          <cx:pt idx="42476">0.14999999999999999</cx:pt>
          <cx:pt idx="42477">0.72799999999999998</cx:pt>
          <cx:pt idx="42478">0.15183333333333335</cx:pt>
          <cx:pt idx="42479">0.042500000000000003</cx:pt>
          <cx:pt idx="42480">3.0199999999999996</cx:pt>
          <cx:pt idx="42481">0.311</cx:pt>
          <cx:pt idx="42482">0.72966666666666669</cx:pt>
          <cx:pt idx="42483">0.24116666666666667</cx:pt>
          <cx:pt idx="42484">0.57100000000000006</cx:pt>
          <cx:pt idx="42485">0.9308333333333334</cx:pt>
          <cx:pt idx="42486">0.17616666666666667</cx:pt>
          <cx:pt idx="42487">0.060166666666666667</cx:pt>
          <cx:pt idx="42488">2.3067500000000001</cx:pt>
          <cx:pt idx="42489">0.24825</cx:pt>
          <cx:pt idx="42490">0.31025000000000003</cx:pt>
          <cx:pt idx="42491">0.095250000000000001</cx:pt>
          <cx:pt idx="42492">0.24925</cx:pt>
          <cx:pt idx="42493">1.2270000000000001</cx:pt>
          <cx:pt idx="42494">0.115</cx:pt>
          <cx:pt idx="42495">0.061749999999999999</cx:pt>
          <cx:pt idx="42496">2.6777500000000001</cx:pt>
          <cx:pt idx="42497">0.27250000000000002</cx:pt>
          <cx:pt idx="42498">0.36149999999999999</cx:pt>
          <cx:pt idx="42499">0.019</cx:pt>
          <cx:pt idx="42500">0.24149999999999999</cx:pt>
          <cx:pt idx="42501">1.5980000000000001</cx:pt>
          <cx:pt idx="42502">0.14025000000000001</cx:pt>
          <cx:pt idx="42503">0.044999999999999998</cx:pt>
          <cx:pt idx="42504">4.6953333333333331</cx:pt>
          <cx:pt idx="42505">0.63</cx:pt>
          <cx:pt idx="42506">1.1050000000000002</cx:pt>
          <cx:pt idx="42507">1.4106666666666667</cx:pt>
          <cx:pt idx="42508">0.32700000000000001</cx:pt>
          <cx:pt idx="42509">1.0886666666666667</cx:pt>
          <cx:pt idx="42510">0.083000000000000004</cx:pt>
          <cx:pt idx="42511">0.051000000000000004</cx:pt>
          <cx:pt idx="42512">2.1252499999999999</cx:pt>
          <cx:pt idx="42513">0.32750000000000001</cx:pt>
          <cx:pt idx="42514">0.16975000000000001</cx:pt>
          <cx:pt idx="42515">0.1825</cx:pt>
          <cx:pt idx="42516">0.096750000000000003</cx:pt>
          <cx:pt idx="42517">1.2390000000000001</cx:pt>
          <cx:pt idx="42518">0.086250000000000007</cx:pt>
          <cx:pt idx="42519">0.0235</cx:pt>
          <cx:pt idx="42520">2.0952500000000001</cx:pt>
          <cx:pt idx="42521">0.38550000000000001</cx:pt>
          <cx:pt idx="42522">0.62050000000000005</cx:pt>
          <cx:pt idx="42523">0</cx:pt>
          <cx:pt idx="42524">0.2225</cx:pt>
          <cx:pt idx="42525">0.4415</cx:pt>
          <cx:pt idx="42526">0.30425000000000002</cx:pt>
          <cx:pt idx="42527">0.121</cx:pt>
          <cx:pt idx="42528">1.1901666666666668</cx:pt>
          <cx:pt idx="42529">0.27716666666666667</cx:pt>
          <cx:pt idx="42530">0.19216666666666665</cx:pt>
          <cx:pt idx="42531">0.22166666666666665</cx:pt>
          <cx:pt idx="42532">0.087333333333333332</cx:pt>
          <cx:pt idx="42533">0.26300000000000001</cx:pt>
          <cx:pt idx="42534">0.11866666666666667</cx:pt>
          <cx:pt idx="42535">0.030166666666666668</cx:pt>
          <cx:pt idx="42536">2.1524999999999999</cx:pt>
          <cx:pt idx="42537">0.29599999999999999</cx:pt>
          <cx:pt idx="42538">0.26574999999999999</cx:pt>
          <cx:pt idx="42539">0.025000000000000001</cx:pt>
          <cx:pt idx="42540">0.22375</cx:pt>
          <cx:pt idx="42541">0.97450000000000003</cx:pt>
          <cx:pt idx="42542">0.18725</cx:pt>
          <cx:pt idx="42543">0.18024999999999999</cx:pt>
          <cx:pt idx="42544">1.7098333333333333</cx:pt>
          <cx:pt idx="42545">0.21566666666666667</cx:pt>
          <cx:pt idx="42546">0.76366666666666672</cx:pt>
          <cx:pt idx="42547">0</cx:pt>
          <cx:pt idx="42548">0.35599999999999998</cx:pt>
          <cx:pt idx="42549">0.20000000000000001</cx:pt>
          <cx:pt idx="42550">0.088999999999999996</cx:pt>
          <cx:pt idx="42551">0.085500000000000007</cx:pt>
          <cx:pt idx="42552">2.2816666666666667</cx:pt>
          <cx:pt idx="42553">0.46933333333333332</cx:pt>
          <cx:pt idx="42554">0.21199999999999999</cx:pt>
          <cx:pt idx="42555">0.021999999999999999</cx:pt>
          <cx:pt idx="42556">0.54633333333333334</cx:pt>
          <cx:pt idx="42557">0.42399999999999999</cx:pt>
          <cx:pt idx="42558">0.36266666666666669</cx:pt>
          <cx:pt idx="42559">0.24533333333333335</cx:pt>
          <cx:pt idx="42560">2.3512499999999998</cx:pt>
          <cx:pt idx="42561">0.31825000000000003</cx:pt>
          <cx:pt idx="42562">0.21425</cx:pt>
          <cx:pt idx="42563">0.17300000000000001</cx:pt>
          <cx:pt idx="42564">0.2195</cx:pt>
          <cx:pt idx="42565">1.1352500000000001</cx:pt>
          <cx:pt idx="42566">0.16525000000000001</cx:pt>
          <cx:pt idx="42567">0.12575</cx:pt>
          <cx:pt idx="42568">1.2431966666666667</cx:pt>
          <cx:pt idx="42569">0.16878333333333334</cx:pt>
          <cx:pt idx="42570">0.29353833333333335</cx:pt>
          <cx:pt idx="42571">0</cx:pt>
          <cx:pt idx="42572">0.11524666666666668</cx:pt>
          <cx:pt idx="42573">0.50351666666666661</cx:pt>
          <cx:pt idx="42574">0.13025666666666666</cx:pt>
          <cx:pt idx="42575">0.031855000000000001</cx:pt>
          <cx:pt idx="42576">3.3308333333333331</cx:pt>
          <cx:pt idx="42577">0.23583333333333334</cx:pt>
          <cx:pt idx="42578">0.79849999999999999</cx:pt>
          <cx:pt idx="42579">0.2545</cx:pt>
          <cx:pt idx="42580">0.66616666666666668</cx:pt>
          <cx:pt idx="42581">1.1141666666666665</cx:pt>
          <cx:pt idx="42582">0.21066666666666667</cx:pt>
          <cx:pt idx="42583">0.051000000000000004</cx:pt>
          <cx:pt idx="42584">2.7927174999999997</cx:pt>
          <cx:pt idx="42585">0.33473250000000004</cx:pt>
          <cx:pt idx="42586">0.62192999999999998</cx:pt>
          <cx:pt idx="42587">0.091592500000000007</cx:pt>
          <cx:pt idx="42588">0.40203</cx:pt>
          <cx:pt idx="42589">1.1032675000000001</cx:pt>
          <cx:pt idx="42590">0.18112500000000001</cx:pt>
          <cx:pt idx="42591">0.058040000000000001</cx:pt>
          <cx:pt idx="42592">4.0202499999999999</cx:pt>
          <cx:pt idx="42593">0.214</cx:pt>
          <cx:pt idx="42594">0.97099999999999997</cx:pt>
          <cx:pt idx="42595">0.053499999999999999</cx:pt>
          <cx:pt idx="42596">0.24224999999999999</cx:pt>
          <cx:pt idx="42597">2.2987500000000001</cx:pt>
          <cx:pt idx="42598">0.16425000000000001</cx:pt>
          <cx:pt idx="42599">0.076499999999999999</cx:pt>
          <cx:pt idx="42600">3.5096666666666665</cx:pt>
          <cx:pt idx="42601">0.42099999999999999</cx:pt>
          <cx:pt idx="42602">0.93700000000000006</cx:pt>
          <cx:pt idx="42603">0.92133333333333334</cx:pt>
          <cx:pt idx="42604">0.14766666666666667</cx:pt>
          <cx:pt idx="42605">0.98666666666666669</cx:pt>
          <cx:pt idx="42606">0.049666666666666665</cx:pt>
          <cx:pt idx="42607">0.046333333333333337</cx:pt>
          <cx:pt idx="42608">1.85025</cx:pt>
          <cx:pt idx="42609">0.253</cx:pt>
          <cx:pt idx="42610">0.22225</cx:pt>
          <cx:pt idx="42611">0.36025000000000001</cx:pt>
          <cx:pt idx="42612">0.106</cx:pt>
          <cx:pt idx="42613">0.74550000000000005</cx:pt>
          <cx:pt idx="42614">0.10025000000000001</cx:pt>
          <cx:pt idx="42615">0.063</cx:pt>
          <cx:pt idx="42616">1.9452500000000001</cx:pt>
          <cx:pt idx="42617">0.32800000000000001</cx:pt>
          <cx:pt idx="42618">0.62150000000000005</cx:pt>
          <cx:pt idx="42619">0</cx:pt>
          <cx:pt idx="42620">0.2215</cx:pt>
          <cx:pt idx="42621">0.40575</cx:pt>
          <cx:pt idx="42622">0.31925000000000003</cx:pt>
          <cx:pt idx="42623">0.049250000000000002</cx:pt>
          <cx:pt idx="42624">0.93416666666666659</cx:pt>
          <cx:pt idx="42625">0.20050000000000001</cx:pt>
          <cx:pt idx="42626">0.11300000000000002</cx:pt>
          <cx:pt idx="42627">0.21249999999999999</cx:pt>
          <cx:pt idx="42628">0.12466666666666668</cx:pt>
          <cx:pt idx="42629">0.12016666666666667</cx:pt>
          <cx:pt idx="42630">0.09816666666666668</cx:pt>
          <cx:pt idx="42631">0.065166666666666678</cx:pt>
          <cx:pt idx="42632">2.3402500000000002</cx:pt>
          <cx:pt idx="42633">0.21024999999999999</cx:pt>
          <cx:pt idx="42634">0.61975000000000002</cx:pt>
          <cx:pt idx="42635">0</cx:pt>
          <cx:pt idx="42636">0.30549999999999999</cx:pt>
          <cx:pt idx="42637">0.89000000000000001</cx:pt>
          <cx:pt idx="42638">0.12775</cx:pt>
          <cx:pt idx="42639">0.187</cx:pt>
          <cx:pt idx="42640">1.8216666666666665</cx:pt>
          <cx:pt idx="42641">0.23683333333333334</cx:pt>
          <cx:pt idx="42642">0.97299999999999998</cx:pt>
          <cx:pt idx="42643">0</cx:pt>
          <cx:pt idx="42644">0.3041666666666667</cx:pt>
          <cx:pt idx="42645">0.17233333333333334</cx:pt>
          <cx:pt idx="42646">0.052333333333333336</cx:pt>
          <cx:pt idx="42647">0.083000000000000004</cx:pt>
          <cx:pt idx="42648">3.5786666666666664</cx:pt>
          <cx:pt idx="42649">0.47366666666666668</cx:pt>
          <cx:pt idx="42650">1.1420000000000003</cx:pt>
          <cx:pt idx="42651">0</cx:pt>
          <cx:pt idx="42652">0.67700000000000005</cx:pt>
          <cx:pt idx="42653">0.52200000000000002</cx:pt>
          <cx:pt idx="42654">0.39200000000000002</cx:pt>
          <cx:pt idx="42655">0.372</cx:pt>
          <cx:pt idx="42656">2.5892500000000003</cx:pt>
          <cx:pt idx="42657">0.32974999999999999</cx:pt>
          <cx:pt idx="42658">0.46450000000000002</cx:pt>
          <cx:pt idx="42659">0.108</cx:pt>
          <cx:pt idx="42660">0.20800000000000002</cx:pt>
          <cx:pt idx="42661">1.14575</cx:pt>
          <cx:pt idx="42662">0.099500000000000005</cx:pt>
          <cx:pt idx="42663">0.23375000000000001</cx:pt>
          <cx:pt idx="42664">1.4255000000000002</cx:pt>
          <cx:pt idx="42665">0.16350000000000001</cx:pt>
          <cx:pt idx="42666">0.49933333333333335</cx:pt>
          <cx:pt idx="42667">0</cx:pt>
          <cx:pt idx="42668">0.20200000000000001</cx:pt>
          <cx:pt idx="42669">0.40833333333333333</cx:pt>
          <cx:pt idx="42670">0.10316666666666667</cx:pt>
          <cx:pt idx="42671">0.049166666666666664</cx:pt>
          <cx:pt idx="42672">2.3016666666666672</cx:pt>
          <cx:pt idx="42673">0.16216666666666665</cx:pt>
          <cx:pt idx="42674">0.23950000000000002</cx:pt>
          <cx:pt idx="42675">0.28400000000000003</cx:pt>
          <cx:pt idx="42676">0.61483333333333334</cx:pt>
          <cx:pt idx="42677">0.77499999999999991</cx:pt>
          <cx:pt idx="42678">0.18583333333333335</cx:pt>
          <cx:pt idx="42679">0.040333333333333339</cx:pt>
          <cx:pt idx="42680">2.73</cx:pt>
          <cx:pt idx="42681">0.151</cx:pt>
          <cx:pt idx="42682">0.65349999999999997</cx:pt>
          <cx:pt idx="42683">0.089749999999999996</cx:pt>
          <cx:pt idx="42684">0.48999999999999999</cx:pt>
          <cx:pt idx="42685">1.1735</cx:pt>
          <cx:pt idx="42686">0.10125000000000001</cx:pt>
          <cx:pt idx="42687">0.071000000000000008</cx:pt>
          <cx:pt idx="42688">4.3834999999999997</cx:pt>
          <cx:pt idx="42689">0.23525000000000001</cx:pt>
          <cx:pt idx="42690">0.88</cx:pt>
          <cx:pt idx="42691">0.0545</cx:pt>
          <cx:pt idx="42692">0.247</cx:pt>
          <cx:pt idx="42693">2.5877500000000002</cx:pt>
          <cx:pt idx="42694">0.158</cx:pt>
          <cx:pt idx="42695">0.221</cx:pt>
          <cx:pt idx="42696">1.894333333333333</cx:pt>
          <cx:pt idx="42697">0.29033333333333333</cx:pt>
          <cx:pt idx="42698">0.15533333333333335</cx:pt>
          <cx:pt idx="42699">0.6113333333333334</cx:pt>
          <cx:pt idx="42700">0.17100000000000001</cx:pt>
          <cx:pt idx="42701">0.4996666666666667</cx:pt>
          <cx:pt idx="42702">0.072333333333333333</cx:pt>
          <cx:pt idx="42703">0.094333333333333325</cx:pt>
          <cx:pt idx="42704">0.91800000000000004</cx:pt>
          <cx:pt idx="42705">0.183</cx:pt>
          <cx:pt idx="42706">0.13175000000000001</cx:pt>
          <cx:pt idx="42707">0.092499999999999999</cx:pt>
          <cx:pt idx="42708">0.050750000000000003</cx:pt>
          <cx:pt idx="42709">0.313</cx:pt>
          <cx:pt idx="42710">0.068750000000000006</cx:pt>
          <cx:pt idx="42711">0.07825</cx:pt>
          <cx:pt idx="42712">2.5020000000000002</cx:pt>
          <cx:pt idx="42713">0.33100000000000002</cx:pt>
          <cx:pt idx="42714">0.66649999999999998</cx:pt>
          <cx:pt idx="42715">0</cx:pt>
          <cx:pt idx="42716">0.42449999999999999</cx:pt>
          <cx:pt idx="42717">0.69600000000000006</cx:pt>
          <cx:pt idx="42718">0.34275</cx:pt>
          <cx:pt idx="42719">0.041250000000000002</cx:pt>
          <cx:pt idx="42720">1.4263333333333332</cx:pt>
          <cx:pt idx="42721">0.22483333333333336</cx:pt>
          <cx:pt idx="42722">0.53816666666666679</cx:pt>
          <cx:pt idx="42723">0.34733333333333333</cx:pt>
          <cx:pt idx="42724">0.092999999999999999</cx:pt>
          <cx:pt idx="42725">0.069166666666666654</cx:pt>
          <cx:pt idx="42726">0.10050000000000001</cx:pt>
          <cx:pt idx="42727">0.053333333333333337</cx:pt>
          <cx:pt idx="42728">2.0020000000000002</cx:pt>
          <cx:pt idx="42729">0.252</cx:pt>
          <cx:pt idx="42730">0.20874999999999999</cx:pt>
          <cx:pt idx="42731">0.0094999999999999998</cx:pt>
          <cx:pt idx="42732">0.187</cx:pt>
          <cx:pt idx="42733">0.96750000000000003</cx:pt>
          <cx:pt idx="42734">0.11850000000000001</cx:pt>
          <cx:pt idx="42735">0.25874999999999998</cx:pt>
          <cx:pt idx="42736">1.9336666666666666</cx:pt>
          <cx:pt idx="42737">0.20933333333333334</cx:pt>
          <cx:pt idx="42738">1.2289999999999999</cx:pt>
          <cx:pt idx="42739">0.0091666666666666667</cx:pt>
          <cx:pt idx="42740">0.18466666666666667</cx:pt>
          <cx:pt idx="42741">0.1585</cx:pt>
          <cx:pt idx="42742">0.088999999999999996</cx:pt>
          <cx:pt idx="42743">0.053999999999999999</cx:pt>
          <cx:pt idx="42744">2.3106666666666666</cx:pt>
          <cx:pt idx="42745">0.39700000000000002</cx:pt>
          <cx:pt idx="42746">0.42799999999999994</cx:pt>
          <cx:pt idx="42747">0.01</cx:pt>
          <cx:pt idx="42748">0.42699999999999999</cx:pt>
          <cx:pt idx="42749">0.47700000000000004</cx:pt>
          <cx:pt idx="42750">0.45533333333333331</cx:pt>
          <cx:pt idx="42751">0.11633333333333333</cx:pt>
          <cx:pt idx="42752">2.4849999999999999</cx:pt>
          <cx:pt idx="42753">0.35075000000000001</cx:pt>
          <cx:pt idx="42754">0.28000000000000003</cx:pt>
          <cx:pt idx="42755">0.12425</cx:pt>
          <cx:pt idx="42756">0.30149999999999999</cx:pt>
          <cx:pt idx="42757">1.19625</cx:pt>
          <cx:pt idx="42758">0.11175</cx:pt>
          <cx:pt idx="42759">0.1205</cx:pt>
          <cx:pt idx="42760">1.1688333333333334</cx:pt>
          <cx:pt idx="42761">0.12716666666666668</cx:pt>
          <cx:pt idx="42762">0.30799999999999994</cx:pt>
          <cx:pt idx="42763">0</cx:pt>
          <cx:pt idx="42764">0.25483333333333336</cx:pt>
          <cx:pt idx="42765">0.32750000000000007</cx:pt>
          <cx:pt idx="42766">0.1275</cx:pt>
          <cx:pt idx="42767">0.023833333333333331</cx:pt>
          <cx:pt idx="42768">2.347833333333333</cx:pt>
          <cx:pt idx="42769">0.14933333333333335</cx:pt>
          <cx:pt idx="42770">0.72616666666666663</cx:pt>
          <cx:pt idx="42771">0.35100000000000003</cx:pt>
          <cx:pt idx="42772">0.33283333333333331</cx:pt>
          <cx:pt idx="42773">0.6681666666666668</cx:pt>
          <cx:pt idx="42774">0.077166666666666675</cx:pt>
          <cx:pt idx="42775">0.043166666666666666</cx:pt>
          <cx:pt idx="42776">1.5255000000000001</cx:pt>
          <cx:pt idx="42777">0.18099999999999999</cx:pt>
          <cx:pt idx="42778">0</cx:pt>
          <cx:pt idx="42779">0.086250000000000007</cx:pt>
          <cx:pt idx="42780">0.44800000000000001</cx:pt>
          <cx:pt idx="42781">0.71125000000000005</cx:pt>
          <cx:pt idx="42782">0.082750000000000004</cx:pt>
          <cx:pt idx="42783">0.016250000000000001</cx:pt>
          <cx:pt idx="42784">2.7075</cx:pt>
          <cx:pt idx="42785">0.21625</cx:pt>
          <cx:pt idx="42786">0.35299999999999998</cx:pt>
          <cx:pt idx="42787">0.05525</cx:pt>
          <cx:pt idx="42788">0.161</cx:pt>
          <cx:pt idx="42789">1.696</cx:pt>
          <cx:pt idx="42790">0.15825</cx:pt>
          <cx:pt idx="42791">0.067750000000000005</cx:pt>
          <cx:pt idx="42792">1.6999999999999997</cx:pt>
          <cx:pt idx="42793">0.24133333333333334</cx:pt>
          <cx:pt idx="42794">0.25300000000000006</cx:pt>
          <cx:pt idx="42795">0.32700000000000001</cx:pt>
          <cx:pt idx="42796">0.053333333333333337</cx:pt>
          <cx:pt idx="42797">0.68166666666666675</cx:pt>
          <cx:pt idx="42798">0.068000000000000005</cx:pt>
          <cx:pt idx="42799">0.075666666666666674</cx:pt>
          <cx:pt idx="42800">1.1525000000000001</cx:pt>
          <cx:pt idx="42801">0.23250000000000001</cx:pt>
          <cx:pt idx="42802">0.17599999999999999</cx:pt>
          <cx:pt idx="42803">0.018749999999999999</cx:pt>
          <cx:pt idx="42804">0.15325</cx:pt>
          <cx:pt idx="42805">0.38025000000000003</cx:pt>
          <cx:pt idx="42806">0.12225</cx:pt>
          <cx:pt idx="42807">0.069500000000000006</cx:pt>
          <cx:pt idx="42808">2.5245000000000002</cx:pt>
          <cx:pt idx="42809">0.39624999999999999</cx:pt>
          <cx:pt idx="42810">0.95874999999999999</cx:pt>
          <cx:pt idx="42811">0</cx:pt>
          <cx:pt idx="42812">0.14999999999999999</cx:pt>
          <cx:pt idx="42813">0.60975000000000001</cx:pt>
          <cx:pt idx="42814">0.31900000000000001</cx:pt>
          <cx:pt idx="42815">0.090749999999999997</cx:pt>
          <cx:pt idx="42816">1.6935</cx:pt>
          <cx:pt idx="42817">0.20050000000000001</cx:pt>
          <cx:pt idx="42818">0.82516666666666671</cx:pt>
          <cx:pt idx="42819">0.27950000000000003</cx:pt>
          <cx:pt idx="42820">0.13950000000000001</cx:pt>
          <cx:pt idx="42821">0.12049999999999998</cx:pt>
          <cx:pt idx="42822">0.092333333333333337</cx:pt>
          <cx:pt idx="42823">0.036000000000000004</cx:pt>
          <cx:pt idx="42824">2.5137499999999999</cx:pt>
          <cx:pt idx="42825">0.29625000000000001</cx:pt>
          <cx:pt idx="42826">0.70874999999999999</cx:pt>
          <cx:pt idx="42827">0</cx:pt>
          <cx:pt idx="42828">0.24349999999999999</cx:pt>
          <cx:pt idx="42829">0.93374999999999997</cx:pt>
          <cx:pt idx="42830">0.17275000000000001</cx:pt>
          <cx:pt idx="42831">0.15875</cx:pt>
          <cx:pt idx="42832">1.4443333333333332</cx:pt>
          <cx:pt idx="42833">0.17849999999999999</cx:pt>
          <cx:pt idx="42834">0.7406666666666667</cx:pt>
          <cx:pt idx="42835">0</cx:pt>
          <cx:pt idx="42836">0.13133333333333336</cx:pt>
          <cx:pt idx="42837">0.19966666666666666</cx:pt>
          <cx:pt idx="42838">0.089333333333333334</cx:pt>
          <cx:pt idx="42839">0.10483333333333333</cx:pt>
          <cx:pt idx="42840">2.8276666666666666</cx:pt>
          <cx:pt idx="42841">0.35533333333333333</cx:pt>
          <cx:pt idx="42842">0.7606666666666666</cx:pt>
          <cx:pt idx="42843">0.0023333333333333335</cx:pt>
          <cx:pt idx="42844">0.35799999999999998</cx:pt>
          <cx:pt idx="42845">0.86366666666666669</cx:pt>
          <cx:pt idx="42846">0.38466666666666671</cx:pt>
          <cx:pt idx="42847">0.10300000000000001</cx:pt>
          <cx:pt idx="42848">2.6307499999999999</cx:pt>
          <cx:pt idx="42849">0.3745</cx:pt>
          <cx:pt idx="42850">0.28925000000000001</cx:pt>
          <cx:pt idx="42851">0.10175000000000001</cx:pt>
          <cx:pt idx="42852">0.29675000000000001</cx:pt>
          <cx:pt idx="42853">1.26275</cx:pt>
          <cx:pt idx="42854">0.20450000000000002</cx:pt>
          <cx:pt idx="42855">0.10125000000000001</cx:pt>
          <cx:pt idx="42856">1.2141666666666668</cx:pt>
          <cx:pt idx="42857">0.12316666666666667</cx:pt>
          <cx:pt idx="42858">0.31516666666666671</cx:pt>
          <cx:pt idx="42859">0</cx:pt>
          <cx:pt idx="42860">0.24383333333333335</cx:pt>
          <cx:pt idx="42861">0.35366666666666663</cx:pt>
          <cx:pt idx="42862">0.14266666666666666</cx:pt>
          <cx:pt idx="42863">0.035666666666666673</cx:pt>
          <cx:pt idx="42864">2.7683333333333335</cx:pt>
          <cx:pt idx="42865">0.23316666666666666</cx:pt>
          <cx:pt idx="42866">0.57166666666666677</cx:pt>
          <cx:pt idx="42867">0.65600000000000003</cx:pt>
          <cx:pt idx="42868">0.35050000000000003</cx:pt>
          <cx:pt idx="42869">0.77116666666666667</cx:pt>
          <cx:pt idx="42870">0.15933333333333335</cx:pt>
          <cx:pt idx="42871">0.026499999999999999</cx:pt>
          <cx:pt idx="42872">2.0327500000000001</cx:pt>
          <cx:pt idx="42873">0.22725000000000001</cx:pt>
          <cx:pt idx="42874">0.70050000000000001</cx:pt>
          <cx:pt idx="42875">0.10875</cx:pt>
          <cx:pt idx="42876">0.45524999999999999</cx:pt>
          <cx:pt idx="42877">0.40150000000000002</cx:pt>
          <cx:pt idx="42878">0.12675</cx:pt>
          <cx:pt idx="42879">0.012750000000000001</cx:pt>
          <cx:pt idx="42880">3.5627499999999999</cx:pt>
          <cx:pt idx="42881">0.219</cx:pt>
          <cx:pt idx="42882">0.48949999999999999</cx:pt>
          <cx:pt idx="42883">0.039</cx:pt>
          <cx:pt idx="42884">0.1895</cx:pt>
          <cx:pt idx="42885">2.1855000000000002</cx:pt>
          <cx:pt idx="42886">0.26124999999999998</cx:pt>
          <cx:pt idx="42887">0.17899999999999999</cx:pt>
          <cx:pt idx="42888">1.377666666666667</cx:pt>
          <cx:pt idx="42889">0.34000000000000002</cx:pt>
          <cx:pt idx="42890">0.096333333333333326</cx:pt>
          <cx:pt idx="42891">0.23566666666666669</cx:pt>
          <cx:pt idx="42892">0</cx:pt>
          <cx:pt idx="42893">0.54733333333333334</cx:pt>
          <cx:pt idx="42894">0.052666666666666667</cx:pt>
          <cx:pt idx="42895">0.10566666666666667</cx:pt>
          <cx:pt idx="42896">1.83725</cx:pt>
          <cx:pt idx="42897">0.25650000000000001</cx:pt>
          <cx:pt idx="42898">0.433</cx:pt>
          <cx:pt idx="42899">0.29449999999999998</cx:pt>
          <cx:pt idx="42900">0.14949999999999999</cx:pt>
          <cx:pt idx="42901">0.56674999999999998</cx:pt>
          <cx:pt idx="42902">0.11975000000000001</cx:pt>
          <cx:pt idx="42903">0.017250000000000001</cx:pt>
          <cx:pt idx="42904">1.7155</cx:pt>
          <cx:pt idx="42905">0.34125</cx:pt>
          <cx:pt idx="42906">0.42449999999999999</cx:pt>
          <cx:pt idx="42907">0</cx:pt>
          <cx:pt idx="42908">0.18675</cx:pt>
          <cx:pt idx="42909">0.49275000000000002</cx:pt>
          <cx:pt idx="42910">0.224</cx:pt>
          <cx:pt idx="42911">0.046249999999999999</cx:pt>
          <cx:pt idx="42912">1.3164999999999998</cx:pt>
          <cx:pt idx="42913">0.22316666666666665</cx:pt>
          <cx:pt idx="42914">0.53883333333333339</cx:pt>
          <cx:pt idx="42915">0.25416666666666665</cx:pt>
          <cx:pt idx="42916">0.11183333333333333</cx:pt>
          <cx:pt idx="42917">0.033000000000000002</cx:pt>
          <cx:pt idx="42918">0.10816666666666667</cx:pt>
          <cx:pt idx="42919">0.047333333333333338</cx:pt>
          <cx:pt idx="42920">1.9472500000000001</cx:pt>
          <cx:pt idx="42921">0.23625000000000002</cx:pt>
          <cx:pt idx="42922">0.097500000000000003</cx:pt>
          <cx:pt idx="42923">0.0054999999999999997</cx:pt>
          <cx:pt idx="42924">0.19225</cx:pt>
          <cx:pt idx="42925">1.1515</cx:pt>
          <cx:pt idx="42926">0.17075000000000001</cx:pt>
          <cx:pt idx="42927">0.0935</cx:pt>
          <cx:pt idx="42928">1.5953333333333333</cx:pt>
          <cx:pt idx="42929">0.20233333333333334</cx:pt>
          <cx:pt idx="42930">0.78783333333333327</cx:pt>
          <cx:pt idx="42931">0</cx:pt>
          <cx:pt idx="42932">0.15716666666666665</cx:pt>
          <cx:pt idx="42933">0.20633333333333334</cx:pt>
          <cx:pt idx="42934">0.08483333333333333</cx:pt>
          <cx:pt idx="42935">0.15683333333333332</cx:pt>
          <cx:pt idx="42936">2.7240000000000002</cx:pt>
          <cx:pt idx="42937">0.40000000000000002</cx:pt>
          <cx:pt idx="42938">0.71699999999999997</cx:pt>
          <cx:pt idx="42939">0.025000000000000001</cx:pt>
          <cx:pt idx="42940">0.51100000000000001</cx:pt>
          <cx:pt idx="42941">0.64633333333333343</cx:pt>
          <cx:pt idx="42942">0.35599999999999998</cx:pt>
          <cx:pt idx="42943">0.068666666666666654</cx:pt>
          <cx:pt idx="42944">2.8359999999999999</cx:pt>
          <cx:pt idx="42945">0.35499999999999998</cx:pt>
          <cx:pt idx="42946">0.41200000000000003</cx:pt>
          <cx:pt idx="42947">0.071500000000000008</cx:pt>
          <cx:pt idx="42948">0.56225000000000003</cx:pt>
          <cx:pt idx="42949">1.1655</cx:pt>
          <cx:pt idx="42950">0.1515</cx:pt>
          <cx:pt idx="42951">0.11825000000000001</cx:pt>
          <cx:pt idx="42952">1.369</cx:pt>
          <cx:pt idx="42953">0.17583333333333334</cx:pt>
          <cx:pt idx="42954">0.32833333333333331</cx:pt>
          <cx:pt idx="42955">0</cx:pt>
          <cx:pt idx="42956">0.22016666666666665</cx:pt>
          <cx:pt idx="42957">0.45883333333333326</cx:pt>
          <cx:pt idx="42958">0.16300000000000001</cx:pt>
          <cx:pt idx="42959">0.022833333333333337</cx:pt>
          <cx:pt idx="42960">2.7995000000000001</cx:pt>
          <cx:pt idx="42961">0.222</cx:pt>
          <cx:pt idx="42962">0.6263333333333333</cx:pt>
          <cx:pt idx="42963">0.14250000000000002</cx:pt>
          <cx:pt idx="42964">0.76916666666666667</cx:pt>
          <cx:pt idx="42965">0.77983333333333338</cx:pt>
          <cx:pt idx="42966">0.19983333333333334</cx:pt>
          <cx:pt idx="42967">0.059833333333333336</cx:pt>
          <cx:pt idx="42968">1.43625</cx:pt>
          <cx:pt idx="42969">0.14799999999999999</cx:pt>
          <cx:pt idx="42970">0.025000000000000001</cx:pt>
          <cx:pt idx="42971">0.16325000000000001</cx:pt>
          <cx:pt idx="42972">0.43275000000000002</cx:pt>
          <cx:pt idx="42973">0.42299999999999999</cx:pt>
          <cx:pt idx="42974">0.22325</cx:pt>
          <cx:pt idx="42975">0.021000000000000001</cx:pt>
          <cx:pt idx="42976">2.859165</cx:pt>
          <cx:pt idx="42977">0.21239750000000002</cx:pt>
          <cx:pt idx="42978">0.42229250000000002</cx:pt>
          <cx:pt idx="42979">0.050965000000000003</cx:pt>
          <cx:pt idx="42980">0.24742250000000002</cx:pt>
          <cx:pt idx="42981">1.5553299999999999</cx:pt>
          <cx:pt idx="42982">0.25267500000000004</cx:pt>
          <cx:pt idx="42983">0.11808249999999999</cx:pt>
          <cx:pt idx="42984">2.5033333333333334</cx:pt>
          <cx:pt idx="42985">0.36333333333333334</cx:pt>
          <cx:pt idx="42986">0.4976666666666667</cx:pt>
          <cx:pt idx="42987">0.49366666666666664</cx:pt>
          <cx:pt idx="42988">0.15966666666666665</cx:pt>
          <cx:pt idx="42989">0.71299999999999997</cx:pt>
          <cx:pt idx="42990">0.15166666666666667</cx:pt>
          <cx:pt idx="42991">0.12433333333333334</cx:pt>
          <cx:pt idx="42992">1.5442500000000001</cx:pt>
          <cx:pt idx="42993">0.25800000000000001</cx:pt>
          <cx:pt idx="42994">0.10925</cx:pt>
          <cx:pt idx="42995">0.15175</cx:pt>
          <cx:pt idx="42996">0.31725000000000003</cx:pt>
          <cx:pt idx="42997">0.57274999999999998</cx:pt>
          <cx:pt idx="42998">0.11650000000000001</cx:pt>
          <cx:pt idx="42999">0.018749999999999999</cx:pt>
          <cx:pt idx="43000">2.2047500000000002</cx:pt>
          <cx:pt idx="43001">0.30425000000000002</cx:pt>
          <cx:pt idx="43002">0.57174999999999998</cx:pt>
          <cx:pt idx="43003">0</cx:pt>
          <cx:pt idx="43004">0.47225</cx:pt>
          <cx:pt idx="43005">0.48149999999999998</cx:pt>
          <cx:pt idx="43006">0.35249999999999998</cx:pt>
          <cx:pt idx="43007">0.022499999999999999</cx:pt>
          <cx:pt idx="43008">1.3268333333333331</cx:pt>
          <cx:pt idx="43009">0.29716666666666669</cx:pt>
          <cx:pt idx="43010">0.317</cx:pt>
          <cx:pt idx="43011">0.38416666666666671</cx:pt>
          <cx:pt idx="43012">0.091499999999999998</cx:pt>
          <cx:pt idx="43013">0.061333333333333337</cx:pt>
          <cx:pt idx="43014">0.095833333333333326</cx:pt>
          <cx:pt idx="43015">0.079833333333333326</cx:pt>
          <cx:pt idx="43016">2.5140000000000002</cx:pt>
          <cx:pt idx="43017">0.26424999999999998</cx:pt>
          <cx:pt idx="43018">0.34275</cx:pt>
          <cx:pt idx="43019">0</cx:pt>
          <cx:pt idx="43020">0.32924999999999999</cx:pt>
          <cx:pt idx="43021">1.1779999999999999</cx:pt>
          <cx:pt idx="43022">0.1835</cx:pt>
          <cx:pt idx="43023">0.21625</cx:pt>
          <cx:pt idx="43024">1.6484999999999999</cx:pt>
          <cx:pt idx="43025">0.17183333333333334</cx:pt>
          <cx:pt idx="43026">0.9415</cx:pt>
          <cx:pt idx="43027">0.014500000000000001</cx:pt>
          <cx:pt idx="43028">0.11833333333333333</cx:pt>
          <cx:pt idx="43029">0.22166666666666665</cx:pt>
          <cx:pt idx="43030">0.10433333333333333</cx:pt>
          <cx:pt idx="43031">0.076333333333333336</cx:pt>
          <cx:pt idx="43032">2.180333333333333</cx:pt>
          <cx:pt idx="43033">0.33666666666666667</cx:pt>
          <cx:pt idx="43034">0.39133333333333331</cx:pt>
          <cx:pt idx="43035">0.044333333333333336</cx:pt>
          <cx:pt idx="43036">0.42733333333333334</cx:pt>
          <cx:pt idx="43037">0.38133333333333336</cx:pt>
          <cx:pt idx="43038">0.36066666666666669</cx:pt>
          <cx:pt idx="43039">0.23866666666666669</cx:pt>
          <cx:pt idx="43040">2.274</cx:pt>
          <cx:pt idx="43041">0.34450000000000003</cx:pt>
          <cx:pt idx="43042">0.28475</cx:pt>
          <cx:pt idx="43043">0.12675</cx:pt>
          <cx:pt idx="43044">0.26374999999999998</cx:pt>
          <cx:pt idx="43045">1.0992500000000001</cx:pt>
          <cx:pt idx="43046">0.082500000000000004</cx:pt>
          <cx:pt idx="43047">0.072499999999999995</cx:pt>
          <cx:pt idx="43048">1.0151666666666668</cx:pt>
          <cx:pt idx="43049">0.11866666666666667</cx:pt>
          <cx:pt idx="43050">0.1328333333333333</cx:pt>
          <cx:pt idx="43051">0</cx:pt>
          <cx:pt idx="43052">0.18933333333333335</cx:pt>
          <cx:pt idx="43053">0.43333333333333335</cx:pt>
          <cx:pt idx="43054">0.08433333333333333</cx:pt>
          <cx:pt idx="43055">0.056666666666666664</cx:pt>
          <cx:pt idx="43056">2.6163333333333334</cx:pt>
          <cx:pt idx="43057">0.20350000000000001</cx:pt>
          <cx:pt idx="43058">0.85183333333333344</cx:pt>
          <cx:pt idx="43059">0.20783333333333334</cx:pt>
          <cx:pt idx="43060">0.42983333333333335</cx:pt>
          <cx:pt idx="43061">0.70483333333333342</cx:pt>
          <cx:pt idx="43062">0.1895</cx:pt>
          <cx:pt idx="43063">0.029000000000000001</cx:pt>
          <cx:pt idx="43064">1.33525</cx:pt>
          <cx:pt idx="43065">0.22600000000000001</cx:pt>
          <cx:pt idx="43066">0.040500000000000001</cx:pt>
          <cx:pt idx="43067">0.056000000000000001</cx:pt>
          <cx:pt idx="43068">0.41125</cx:pt>
          <cx:pt idx="43069">0.30399999999999999</cx:pt>
          <cx:pt idx="43070">0.16700000000000001</cx:pt>
          <cx:pt idx="43071">0.1305</cx:pt>
          <cx:pt idx="43072">3.5265</cx:pt>
          <cx:pt idx="43073">0.17749999999999999</cx:pt>
          <cx:pt idx="43074">1.3474999999999999</cx:pt>
          <cx:pt idx="43075">0.044999999999999998</cx:pt>
          <cx:pt idx="43076">0.24424999999999999</cx:pt>
          <cx:pt idx="43077">1.40225</cx:pt>
          <cx:pt idx="43078">0.27100000000000002</cx:pt>
          <cx:pt idx="43079">0.039</cx:pt>
          <cx:pt idx="43080">3.1349999999999998</cx:pt>
          <cx:pt idx="43081">0.4386666666666667</cx:pt>
          <cx:pt idx="43082">1.1913333333333334</cx:pt>
          <cx:pt idx="43083">0.39000000000000001</cx:pt>
          <cx:pt idx="43084">0.183</cx:pt>
          <cx:pt idx="43085">0.83566666666666667</cx:pt>
          <cx:pt idx="43086">0.032333333333333339</cx:pt>
          <cx:pt idx="43087">0.064000000000000001</cx:pt>
          <cx:pt idx="43088">1.0090000000000001</cx:pt>
          <cx:pt idx="43089">0.20450000000000002</cx:pt>
          <cx:pt idx="43090">0.129</cx:pt>
          <cx:pt idx="43091">0.0062500000000000003</cx:pt>
          <cx:pt idx="43092">0.21174999999999999</cx:pt>
          <cx:pt idx="43093">0.34800000000000003</cx:pt>
          <cx:pt idx="43094">0.097000000000000003</cx:pt>
          <cx:pt idx="43095">0.012500000000000001</cx:pt>
          <cx:pt idx="43096">2.7355</cx:pt>
          <cx:pt idx="43097">0.31125000000000003</cx:pt>
          <cx:pt idx="43098">1.3767499999999999</cx:pt>
          <cx:pt idx="43099">0</cx:pt>
          <cx:pt idx="43100">0.19600000000000001</cx:pt>
          <cx:pt idx="43101">0.52200000000000002</cx:pt>
          <cx:pt idx="43102">0.26074999999999998</cx:pt>
          <cx:pt idx="43103">0.068750000000000006</cx:pt>
          <cx:pt idx="43104">1.5166000000000002</cx:pt>
          <cx:pt idx="43105">0.32939999999999997</cx:pt>
          <cx:pt idx="43106">0.313</cx:pt>
          <cx:pt idx="43107">0.46800000000000003</cx:pt>
          <cx:pt idx="43108">0.121</cx:pt>
          <cx:pt idx="43109">0.095000000000000001</cx:pt>
          <cx:pt idx="43110">0.12940000000000002</cx:pt>
          <cx:pt idx="43111">0.0608</cx:pt>
          <cx:pt idx="43112">1.89825</cx:pt>
          <cx:pt idx="43113">0.23925000000000002</cx:pt>
          <cx:pt idx="43114">0.036999999999999998</cx:pt>
          <cx:pt idx="43115">0</cx:pt>
          <cx:pt idx="43116">0.18149999999999999</cx:pt>
          <cx:pt idx="43117">1.0407500000000001</cx:pt>
          <cx:pt idx="43118">0.23075000000000001</cx:pt>
          <cx:pt idx="43119">0.16900000000000001</cx:pt>
          <cx:pt idx="43120">1.4941666666666666</cx:pt>
          <cx:pt idx="43121">0.17999999999999999</cx:pt>
          <cx:pt idx="43122">0.62</cx:pt>
          <cx:pt idx="43123">0</cx:pt>
          <cx:pt idx="43124">0.19183333333333336</cx:pt>
          <cx:pt idx="43125">0.20000000000000001</cx:pt>
          <cx:pt idx="43126">0.156</cx:pt>
          <cx:pt idx="43127">0.14633333333333334</cx:pt>
          <cx:pt idx="43128">2.1419999999999999</cx:pt>
          <cx:pt idx="43129">0.33600000000000002</cx:pt>
          <cx:pt idx="43130">0.4253333333333334</cx:pt>
          <cx:pt idx="43131">0.01666666666666667</cx:pt>
          <cx:pt idx="43132">0.34933333333333333</cx:pt>
          <cx:pt idx="43133">0.4386666666666667</cx:pt>
          <cx:pt idx="43134">0.3793333333333333</cx:pt>
          <cx:pt idx="43135">0.19666666666666666</cx:pt>
          <cx:pt idx="43136">2.1295000000000002</cx:pt>
          <cx:pt idx="43137">0.27050000000000002</cx:pt>
          <cx:pt idx="43138">0.157</cx:pt>
          <cx:pt idx="43139">0.191</cx:pt>
          <cx:pt idx="43140">0.17799999999999999</cx:pt>
          <cx:pt idx="43141">1.0942499999999999</cx:pt>
          <cx:pt idx="43142">0.13450000000000001</cx:pt>
          <cx:pt idx="43143">0.10425</cx:pt>
          <cx:pt idx="43144">1.1308333333333336</cx:pt>
          <cx:pt idx="43145">0.1105</cx:pt>
          <cx:pt idx="43146">0.33233333333333331</cx:pt>
          <cx:pt idx="43147">0</cx:pt>
          <cx:pt idx="43148">0.17566666666666667</cx:pt>
          <cx:pt idx="43149">0.36366666666666664</cx:pt>
          <cx:pt idx="43150">0.1045</cx:pt>
          <cx:pt idx="43151">0.044166666666666667</cx:pt>
          <cx:pt idx="43152">2.2364999999999999</cx:pt>
          <cx:pt idx="43153">0.17899999999999999</cx:pt>
          <cx:pt idx="43154">0.48699999999999999</cx:pt>
          <cx:pt idx="43155">0.30066666666666664</cx:pt>
          <cx:pt idx="43156">0.46566666666666667</cx:pt>
          <cx:pt idx="43157">0.59766666666666679</cx:pt>
          <cx:pt idx="43158">0.17799999999999999</cx:pt>
          <cx:pt idx="43159">0.028500000000000001</cx:pt>
          <cx:pt idx="43160">1.7907500000000001</cx:pt>
          <cx:pt idx="43161">0.20050000000000001</cx:pt>
          <cx:pt idx="43162">0.11775000000000001</cx:pt>
          <cx:pt idx="43163">0.13400000000000001</cx:pt>
          <cx:pt idx="43164">0.44175000000000003</cx:pt>
          <cx:pt idx="43165">0.60550000000000004</cx:pt>
          <cx:pt idx="43166">0.22625000000000001</cx:pt>
          <cx:pt idx="43167">0.065000000000000002</cx:pt>
          <cx:pt idx="43168">2.9744999999999999</cx:pt>
          <cx:pt idx="43169">0.21625</cx:pt>
          <cx:pt idx="43170">0.49475000000000002</cx:pt>
          <cx:pt idx="43171">0.034250000000000003</cx:pt>
          <cx:pt idx="43172">0.29075000000000001</cx:pt>
          <cx:pt idx="43173">1.8015000000000001</cx:pt>
          <cx:pt idx="43174">0.12325</cx:pt>
          <cx:pt idx="43175">0.01375</cx:pt>
          <cx:pt idx="43176">2.2889999999999997</cx:pt>
          <cx:pt idx="43177">0.30166666666666669</cx:pt>
          <cx:pt idx="43178">0.44</cx:pt>
          <cx:pt idx="43179">0.48599999999999999</cx:pt>
          <cx:pt idx="43180">0.088666666666666671</cx:pt>
          <cx:pt idx="43181">0.86199999999999999</cx:pt>
          <cx:pt idx="43182">0.040000000000000001</cx:pt>
          <cx:pt idx="43183">0.070666666666666669</cx:pt>
          <cx:pt idx="43184">1.5589999999999999</cx:pt>
          <cx:pt idx="43185">0.2485</cx:pt>
          <cx:pt idx="43186">0.63275000000000003</cx:pt>
          <cx:pt idx="43187">0.0235</cx:pt>
          <cx:pt idx="43188">0.17799999999999999</cx:pt>
          <cx:pt idx="43189">0.40650000000000003</cx:pt>
          <cx:pt idx="43190">0.04675</cx:pt>
          <cx:pt idx="43191">0.023</cx:pt>
          <cx:pt idx="43192">1.7767500000000001</cx:pt>
          <cx:pt idx="43193">0.2535</cx:pt>
          <cx:pt idx="43194">0.41849999999999998</cx:pt>
          <cx:pt idx="43195">0</cx:pt>
          <cx:pt idx="43196">0.27374999999999999</cx:pt>
          <cx:pt idx="43197">0.52300000000000002</cx:pt>
          <cx:pt idx="43198">0.27274999999999999</cx:pt>
          <cx:pt idx="43199">0.035250000000000004</cx:pt>
          <cx:pt idx="43200">2.1818</cx:pt>
          <cx:pt idx="43201">0.2286</cx:pt>
          <cx:pt idx="43202">1.0118</cx:pt>
          <cx:pt idx="43203">0.65020000000000011</cx:pt>
          <cx:pt idx="43204">0.125</cx:pt>
          <cx:pt idx="43205">0.040000000000000001</cx:pt>
          <cx:pt idx="43206">0.083400000000000002</cx:pt>
          <cx:pt idx="43207">0.042799999999999998</cx:pt>
          <cx:pt idx="43208">2.0452500000000002</cx:pt>
          <cx:pt idx="43209">0.26074999999999998</cx:pt>
          <cx:pt idx="43210">0.1515</cx:pt>
          <cx:pt idx="43211">0.0080000000000000002</cx:pt>
          <cx:pt idx="43212">0.13875000000000001</cx:pt>
          <cx:pt idx="43213">1.0669999999999999</cx:pt>
          <cx:pt idx="43214">0.20350000000000001</cx:pt>
          <cx:pt idx="43215">0.21575</cx:pt>
          <cx:pt idx="43216">2.0533333333333337</cx:pt>
          <cx:pt idx="43217">0.17216666666666666</cx:pt>
          <cx:pt idx="43218">1.0083333333333333</cx:pt>
          <cx:pt idx="43219">0.00083333333333333339</cx:pt>
          <cx:pt idx="43220">0.41799999999999998</cx:pt>
          <cx:pt idx="43221">0.1821666666666667</cx:pt>
          <cx:pt idx="43222">0.17783333333333334</cx:pt>
          <cx:pt idx="43223">0.094</cx:pt>
          <cx:pt idx="43224">2.7333333333333334</cx:pt>
          <cx:pt idx="43225">0.40466666666666667</cx:pt>
          <cx:pt idx="43226">0.85500000000000009</cx:pt>
          <cx:pt idx="43227">0</cx:pt>
          <cx:pt idx="43228">0.54633333333333334</cx:pt>
          <cx:pt idx="43229">0.42566666666666669</cx:pt>
          <cx:pt idx="43230">0.3743333333333333</cx:pt>
          <cx:pt idx="43231">0.12733333333333333</cx:pt>
          <cx:pt idx="43232">2.3279999999999998</cx:pt>
          <cx:pt idx="43233">0.35633333333333334</cx:pt>
          <cx:pt idx="43234">0.098000000000000004</cx:pt>
          <cx:pt idx="43235">0.057666666666666665</cx:pt>
          <cx:pt idx="43236">0.185</cx:pt>
          <cx:pt idx="43237">1.5096666666666667</cx:pt>
          <cx:pt idx="43238">0.062333333333333338</cx:pt>
          <cx:pt idx="43239">0.059000000000000004</cx:pt>
          <cx:pt idx="43240">1.0445</cx:pt>
          <cx:pt idx="43241">0.1085</cx:pt>
          <cx:pt idx="43242">0.1525</cx:pt>
          <cx:pt idx="43243">0</cx:pt>
          <cx:pt idx="43244">0.152</cx:pt>
          <cx:pt idx="43245">0.47666666666666663</cx:pt>
          <cx:pt idx="43246">0.12416666666666668</cx:pt>
          <cx:pt idx="43247">0.030666666666666668</cx:pt>
          <cx:pt idx="43248">2.6456666666666671</cx:pt>
          <cx:pt idx="43249">0.14116666666666666</cx:pt>
          <cx:pt idx="43250">0.52016666666666678</cx:pt>
          <cx:pt idx="43251">0.59899999999999998</cx:pt>
          <cx:pt idx="43252">0.4995</cx:pt>
          <cx:pt idx="43253">0.63983333333333337</cx:pt>
          <cx:pt idx="43254">0.13683333333333333</cx:pt>
          <cx:pt idx="43255">0.10916666666666668</cx:pt>
          <cx:pt idx="43256">1.39975</cx:pt>
          <cx:pt idx="43257">0.16400000000000001</cx:pt>
          <cx:pt idx="43258">0</cx:pt>
          <cx:pt idx="43259">0.10250000000000001</cx:pt>
          <cx:pt idx="43260">0.31325000000000003</cx:pt>
          <cx:pt idx="43261">0.60675000000000001</cx:pt>
          <cx:pt idx="43262">0.12475</cx:pt>
          <cx:pt idx="43263">0.088499999999999995</cx:pt>
          <cx:pt idx="43264">2.4197500000000001</cx:pt>
          <cx:pt idx="43265">0.14499999999999999</cx:pt>
          <cx:pt idx="43266">0.19</cx:pt>
          <cx:pt idx="43267">0</cx:pt>
          <cx:pt idx="43268">0.37475000000000003</cx:pt>
          <cx:pt idx="43269">1.5004999999999999</cx:pt>
          <cx:pt idx="43270">0.18675</cx:pt>
          <cx:pt idx="43271">0.022749999999999999</cx:pt>
          <cx:pt idx="43272">4.4545000000000003</cx:pt>
          <cx:pt idx="43273">0.621</cx:pt>
          <cx:pt idx="43274">1.6405000000000001</cx:pt>
          <cx:pt idx="43275">0.52800000000000002</cx:pt>
          <cx:pt idx="43276">0.3075</cx:pt>
          <cx:pt idx="43277">1.2210000000000001</cx:pt>
          <cx:pt idx="43278">0.1115</cx:pt>
          <cx:pt idx="43279">0.025000000000000001</cx:pt>
          <cx:pt idx="43280">1.2589125000000003</cx:pt>
          <cx:pt idx="43281">0.23316249999999999</cx:pt>
          <cx:pt idx="43282">0.52411249999999998</cx:pt>
          <cx:pt idx="43283">0.022302499999999999</cx:pt>
          <cx:pt idx="43284">0.18612999999999999</cx:pt>
          <cx:pt idx="43285">0.21339999999999998</cx:pt>
          <cx:pt idx="43286">0.033272500000000003</cx:pt>
          <cx:pt idx="43287">0.046532499999999997</cx:pt>
          <cx:pt idx="43288">2.0415000000000001</cx:pt>
          <cx:pt idx="43289">0.38350000000000001</cx:pt>
          <cx:pt idx="43290">0.53225</cx:pt>
          <cx:pt idx="43291">0</cx:pt>
          <cx:pt idx="43292">0.21975</cx:pt>
          <cx:pt idx="43293">0.55774999999999997</cx:pt>
          <cx:pt idx="43294">0.28175</cx:pt>
          <cx:pt idx="43295">0.066500000000000004</cx:pt>
          <cx:pt idx="43296">1.0394000000000001</cx:pt>
          <cx:pt idx="43297">0.21780000000000002</cx:pt>
          <cx:pt idx="43298">0.16719999999999999</cx:pt>
          <cx:pt idx="43299">0.30719999999999997</cx:pt>
          <cx:pt idx="43300">0.18840000000000001</cx:pt>
          <cx:pt idx="43301">0.017200000000000003</cx:pt>
          <cx:pt idx="43302">0.065400000000000014</cx:pt>
          <cx:pt idx="43303">0.07619999999999999</cx:pt>
          <cx:pt idx="43304">1.9430000000000001</cx:pt>
          <cx:pt idx="43305">0.28400000000000003</cx:pt>
          <cx:pt idx="43306">0.012</cx:pt>
          <cx:pt idx="43307">0.012</cx:pt>
          <cx:pt idx="43308">0.19475000000000001</cx:pt>
          <cx:pt idx="43309">1.1865000000000001</cx:pt>
          <cx:pt idx="43310">0.13325000000000001</cx:pt>
          <cx:pt idx="43311">0.1205</cx:pt>
          <cx:pt idx="43312">1.7156000000000002</cx:pt>
          <cx:pt idx="43313">0.19280000000000003</cx:pt>
          <cx:pt idx="43314">0.69059999999999999</cx:pt>
          <cx:pt idx="43315">0</cx:pt>
          <cx:pt idx="43316">0.43719999999999998</cx:pt>
          <cx:pt idx="43317">0.18240000000000001</cx:pt>
          <cx:pt idx="43318">0.1032</cx:pt>
          <cx:pt idx="43319">0.10940000000000001</cx:pt>
          <cx:pt idx="43320">3.003333333333333</cx:pt>
          <cx:pt idx="43321">0.46266666666666667</cx:pt>
          <cx:pt idx="43322">0.97066666666666668</cx:pt>
          <cx:pt idx="43323">0.00033333333333333332</cx:pt>
          <cx:pt idx="43324">0.54000000000000004</cx:pt>
          <cx:pt idx="43325">0.52100000000000002</cx:pt>
          <cx:pt idx="43326">0.40466666666666667</cx:pt>
          <cx:pt idx="43327">0.10400000000000001</cx:pt>
          <cx:pt idx="43328">2.5423333333333331</cx:pt>
          <cx:pt idx="43329">0.36499999999999999</cx:pt>
          <cx:pt idx="43330">0.30833333333333335</cx:pt>
          <cx:pt idx="43331">0.089999999999999997</cx:pt>
          <cx:pt idx="43332">0.16900000000000001</cx:pt>
          <cx:pt idx="43333">1.4783333333333333</cx:pt>
          <cx:pt idx="43334">0.094</cx:pt>
          <cx:pt idx="43335">0.037666666666666668</cx:pt>
          <cx:pt idx="43336">1.0938333333333334</cx:pt>
          <cx:pt idx="43337">0.13200000000000001</cx:pt>
          <cx:pt idx="43338">0.38983333333333331</cx:pt>
          <cx:pt idx="43339">0</cx:pt>
          <cx:pt idx="43340">0.14250000000000002</cx:pt>
          <cx:pt idx="43341">0.34400000000000003</cx:pt>
          <cx:pt idx="43342">0.050000000000000003</cx:pt>
          <cx:pt idx="43343">0.035500000000000004</cx:pt>
          <cx:pt idx="43344">1.9065000000000003</cx:pt>
          <cx:pt idx="43345">0.18166666666666667</cx:pt>
          <cx:pt idx="43346">0.28899999999999998</cx:pt>
          <cx:pt idx="43347">0.40733333333333338</cx:pt>
          <cx:pt idx="43348">0.40700000000000003</cx:pt>
          <cx:pt idx="43349">0.4243333333333334</cx:pt>
          <cx:pt idx="43350">0.14749999999999999</cx:pt>
          <cx:pt idx="43351">0.049666666666666665</cx:pt>
          <cx:pt idx="43352">0.90749999999999997</cx:pt>
          <cx:pt idx="43353">0.18725</cx:pt>
          <cx:pt idx="43354">0</cx:pt>
          <cx:pt idx="43355">0.066250000000000003</cx:pt>
          <cx:pt idx="43356">0.14400000000000002</cx:pt>
          <cx:pt idx="43357">0.26074999999999998</cx:pt>
          <cx:pt idx="43358">0.15125</cx:pt>
          <cx:pt idx="43359">0.098000000000000004</cx:pt>
          <cx:pt idx="43360">2.9997500000000001</cx:pt>
          <cx:pt idx="43361">0.21124999999999999</cx:pt>
          <cx:pt idx="43362">0.504</cx:pt>
          <cx:pt idx="43363">0</cx:pt>
          <cx:pt idx="43364">0.26750000000000002</cx:pt>
          <cx:pt idx="43365">1.83175</cx:pt>
          <cx:pt idx="43366">0.14175000000000001</cx:pt>
          <cx:pt idx="43367">0.043500000000000004</cx:pt>
          <cx:pt idx="43368">2.7309999999999999</cx:pt>
          <cx:pt idx="43369">0.4385</cx:pt>
          <cx:pt idx="43370">0.19900000000000001</cx:pt>
          <cx:pt idx="43371">0.74199999999999999</cx:pt>
          <cx:pt idx="43372">0.0050000000000000001</cx:pt>
          <cx:pt idx="43373">1.1705000000000001</cx:pt>
          <cx:pt idx="43374">0.096500000000000002</cx:pt>
          <cx:pt idx="43375">0.079500000000000001</cx:pt>
          <cx:pt idx="43376">1.01075</cx:pt>
          <cx:pt idx="43377">0.27200000000000002</cx:pt>
          <cx:pt idx="43378">0.26650000000000001</cx:pt>
          <cx:pt idx="43379">0.014500000000000001</cx:pt>
          <cx:pt idx="43380">0.1515</cx:pt>
          <cx:pt idx="43381">0.24775</cx:pt>
          <cx:pt idx="43382">0.014999999999999999</cx:pt>
          <cx:pt idx="43383">0.043500000000000004</cx:pt>
          <cx:pt idx="43384">1.7330000000000001</cx:pt>
          <cx:pt idx="43385">0.31775000000000003</cx:pt>
          <cx:pt idx="43386">0.54674999999999996</cx:pt>
          <cx:pt idx="43387">0</cx:pt>
          <cx:pt idx="43388">0.10025000000000001</cx:pt>
          <cx:pt idx="43389">0.37825000000000003</cx:pt>
          <cx:pt idx="43390">0.30249999999999999</cx:pt>
          <cx:pt idx="43391">0.087500000000000008</cx:pt>
          <cx:pt idx="43392">1.3320000000000003</cx:pt>
          <cx:pt idx="43393">0.26919999999999999</cx:pt>
          <cx:pt idx="43394">0.4108</cx:pt>
          <cx:pt idx="43395">0.42280000000000001</cx:pt>
          <cx:pt idx="43396">0.10000000000000001</cx:pt>
          <cx:pt idx="43397">0.029000000000000001</cx:pt>
          <cx:pt idx="43398">0.040399999999999998</cx:pt>
          <cx:pt idx="43399">0.059799999999999999</cx:pt>
          <cx:pt idx="43400">1.3992500000000001</cx:pt>
          <cx:pt idx="43401">0.20300000000000001</cx:pt>
          <cx:pt idx="43402">0</cx:pt>
          <cx:pt idx="43403">0</cx:pt>
          <cx:pt idx="43404">0.038249999999999999</cx:pt>
          <cx:pt idx="43405">1.024</cx:pt>
          <cx:pt idx="43406">0.089499999999999996</cx:pt>
          <cx:pt idx="43407">0.044499999999999998</cx:pt>
          <cx:pt idx="43408">1.6563999999999999</cx:pt>
          <cx:pt idx="43409">0.25660000000000005</cx:pt>
          <cx:pt idx="43410">0.83899999999999986</cx:pt>
          <cx:pt idx="43411">0.0344</cx:pt>
          <cx:pt idx="43412">0.16880000000000001</cx:pt>
          <cx:pt idx="43413">0.2006</cx:pt>
          <cx:pt idx="43414">0.069599999999999995</cx:pt>
          <cx:pt idx="43415">0.087400000000000005</cx:pt>
          <cx:pt idx="43416">2.0246666666666666</cx:pt>
          <cx:pt idx="43417">0.39166666666666672</cx:pt>
          <cx:pt idx="43418">0.18866666666666665</cx:pt>
          <cx:pt idx="43419">0.00033333333333333332</cx:pt>
          <cx:pt idx="43420">0.39533333333333331</cx:pt>
          <cx:pt idx="43421">0.629</cx:pt>
          <cx:pt idx="43422">0.32733333333333331</cx:pt>
          <cx:pt idx="43423">0.092333333333333337</cx:pt>
          <cx:pt idx="43424">2.8060000000000005</cx:pt>
          <cx:pt idx="43425">0.45333333333333331</cx:pt>
          <cx:pt idx="43426">0.1496666666666667</cx:pt>
          <cx:pt idx="43427">0.44066666666666671</cx:pt>
          <cx:pt idx="43428">0.14100000000000001</cx:pt>
          <cx:pt idx="43429">1.4623333333333333</cx:pt>
          <cx:pt idx="43430">0.075666666666666674</cx:pt>
          <cx:pt idx="43431">0.083333333333333329</cx:pt>
          <cx:pt idx="43432">0.79183333333333328</cx:pt>
          <cx:pt idx="43433">0.10716666666666667</cx:pt>
          <cx:pt idx="43434">0.087999999999999995</cx:pt>
          <cx:pt idx="43435">0</cx:pt>
          <cx:pt idx="43436">0.14350000000000002</cx:pt>
          <cx:pt idx="43437">0.35366666666666663</cx:pt>
          <cx:pt idx="43438">0.063666666666666663</cx:pt>
          <cx:pt idx="43439">0.035833333333333328</cx:pt>
          <cx:pt idx="43440">1.5929999999999997</cx:pt>
          <cx:pt idx="43441">0.12566666666666668</cx:pt>
          <cx:pt idx="43442">0.27100000000000002</cx:pt>
          <cx:pt idx="43443">0.1968333333333333</cx:pt>
          <cx:pt idx="43444">0.49633333333333335</cx:pt>
          <cx:pt idx="43445">0.34566666666666662</cx:pt>
          <cx:pt idx="43446">0.13183333333333336</cx:pt>
          <cx:pt idx="43447">0.025666666666666667</cx:pt>
          <cx:pt idx="43448">1.4652499999999999</cx:pt>
          <cx:pt idx="43449">0.14200000000000002</cx:pt>
          <cx:pt idx="43450">0</cx:pt>
          <cx:pt idx="43451">0.19625000000000001</cx:pt>
          <cx:pt idx="43452">0.12975</cx:pt>
          <cx:pt idx="43453">0.71450000000000002</cx:pt>
          <cx:pt idx="43454">0.13475000000000001</cx:pt>
          <cx:pt idx="43455">0.14799999999999999</cx:pt>
          <cx:pt idx="43456">3.0812500000000003</cx:pt>
          <cx:pt idx="43457">0.17525000000000002</cx:pt>
          <cx:pt idx="43458">0.54574999999999996</cx:pt>
          <cx:pt idx="43459">0</cx:pt>
          <cx:pt idx="43460">0.35175000000000001</cx:pt>
          <cx:pt idx="43461">1.7797499999999999</cx:pt>
          <cx:pt idx="43462">0.21199999999999999</cx:pt>
          <cx:pt idx="43463">0.016750000000000001</cx:pt>
          <cx:pt idx="43464">2.5225</cx:pt>
          <cx:pt idx="43465">0.41150000000000003</cx:pt>
          <cx:pt idx="43466">0.044499999999999998</cx:pt>
          <cx:pt idx="43467">0.44750000000000001</cx:pt>
          <cx:pt idx="43468">0.016500000000000001</cx:pt>
          <cx:pt idx="43469">1.4185000000000001</cx:pt>
          <cx:pt idx="43470">0.087500000000000008</cx:pt>
          <cx:pt idx="43471">0.096500000000000002</cx:pt>
          <cx:pt idx="43472">1.0475000000000001</cx:pt>
          <cx:pt idx="43473">0.17649999999999999</cx:pt>
          <cx:pt idx="43474">0.11175</cx:pt>
          <cx:pt idx="43475">0.062</cx:pt>
          <cx:pt idx="43476">0.36899999999999999</cx:pt>
          <cx:pt idx="43477">0.24399999999999999</cx:pt>
          <cx:pt idx="43478">0.050250000000000003</cx:pt>
          <cx:pt idx="43479">0.034000000000000002</cx:pt>
          <cx:pt idx="43480">2.3839999999999999</cx:pt>
          <cx:pt idx="43481">0.25800000000000001</cx:pt>
          <cx:pt idx="43482">0.95999999999999996</cx:pt>
          <cx:pt idx="43483">0</cx:pt>
          <cx:pt idx="43484">0.33050000000000002</cx:pt>
          <cx:pt idx="43485">0.47075</cx:pt>
          <cx:pt idx="43486">0.311</cx:pt>
          <cx:pt idx="43487">0.053749999999999999</cx:pt>
          <cx:pt idx="43488">1.4368000000000001</cx:pt>
          <cx:pt idx="43489">0.30199999999999999</cx:pt>
          <cx:pt idx="43490">0.29859999999999998</cx:pt>
          <cx:pt idx="43491">0.55279999999999996</cx:pt>
          <cx:pt idx="43492">0.076200000000000004</cx:pt>
          <cx:pt idx="43493">0.074799999999999978</cx:pt>
          <cx:pt idx="43494">0.1024</cx:pt>
          <cx:pt idx="43495">0.029999999999999999</cx:pt>
          <cx:pt idx="43496">1.9277500000000001</cx:pt>
          <cx:pt idx="43497">0.23950000000000002</cx:pt>
          <cx:pt idx="43498">0.057750000000000003</cx:pt>
          <cx:pt idx="43499">0.01175</cx:pt>
          <cx:pt idx="43500">0.11700000000000001</cx:pt>
          <cx:pt idx="43501">1.11025</cx:pt>
          <cx:pt idx="43502">0.086500000000000007</cx:pt>
          <cx:pt idx="43503">0.30499999999999999</cx:pt>
          <cx:pt idx="43504">2.2203999999999997</cx:pt>
          <cx:pt idx="43505">0.21840000000000001</cx:pt>
          <cx:pt idx="43506">1.1904000000000001</cx:pt>
          <cx:pt idx="43507">0</cx:pt>
          <cx:pt idx="43508">0.20000000000000001</cx:pt>
          <cx:pt idx="43509">0.25819999999999999</cx:pt>
          <cx:pt idx="43510">0.1512</cx:pt>
          <cx:pt idx="43511">0.20219999999999999</cx:pt>
          <cx:pt idx="43512">2.2196666666666665</cx:pt>
          <cx:pt idx="43513">0.3666666666666667</cx:pt>
          <cx:pt idx="43514">0.036333333333333336</cx:pt>
          <cx:pt idx="43515">0.0096666666666666654</cx:pt>
          <cx:pt idx="43516">0.65033333333333343</cx:pt>
          <cx:pt idx="43517">0.62566666666666659</cx:pt>
          <cx:pt idx="43518">0.40166666666666667</cx:pt>
          <cx:pt idx="43519">0.12933333333333336</cx:pt>
          <cx:pt idx="43520">4.1319999999999997</cx:pt>
          <cx:pt idx="43521">0.42299999999999999</cx:pt>
          <cx:pt idx="43522">0.97333333333333338</cx:pt>
          <cx:pt idx="43523">0.34700000000000003</cx:pt>
          <cx:pt idx="43524">0.27133333333333332</cx:pt>
          <cx:pt idx="43525">1.7133333333333336</cx:pt>
          <cx:pt idx="43526">0.30233333333333334</cx:pt>
          <cx:pt idx="43527">0.10166666666666667</cx:pt>
          <cx:pt idx="43528">0.93114666666666679</cx:pt>
          <cx:pt idx="43529">0.095733333333333337</cx:pt>
          <cx:pt idx="43530">0.11274500000000001</cx:pt>
          <cx:pt idx="43531">0</cx:pt>
          <cx:pt idx="43532">0.12909000000000001</cx:pt>
          <cx:pt idx="43533">0.43146666666666672</cx:pt>
          <cx:pt idx="43534">0.11758166666666667</cx:pt>
          <cx:pt idx="43535">0.04453</cx:pt>
          <cx:pt idx="43536">1.9151666666666667</cx:pt>
          <cx:pt idx="43537">0.16450000000000001</cx:pt>
          <cx:pt idx="43538">0.42149999999999999</cx:pt>
          <cx:pt idx="43539">0.35050000000000003</cx:pt>
          <cx:pt idx="43540">0.37916666666666671</cx:pt>
          <cx:pt idx="43541">0.3765</cx:pt>
          <cx:pt idx="43542">0.16600000000000001</cx:pt>
          <cx:pt idx="43543">0.057000000000000002</cx:pt>
          <cx:pt idx="43544">1.3507200000000001</cx:pt>
          <cx:pt idx="43545">0.11433</cx:pt>
          <cx:pt idx="43546">0.14360000000000001</cx:pt>
          <cx:pt idx="43547">0.2184325</cx:pt>
          <cx:pt idx="43548">0.077805000000000013</cx:pt>
          <cx:pt idx="43549">0.54437749999999996</cx:pt>
          <cx:pt idx="43550">0.123085</cx:pt>
          <cx:pt idx="43551">0.12909000000000001</cx:pt>
          <cx:pt idx="43552">3.8257500000000002</cx:pt>
          <cx:pt idx="43553">0.20625000000000002</cx:pt>
          <cx:pt idx="43554">1.1619999999999999</cx:pt>
          <cx:pt idx="43555">0</cx:pt>
          <cx:pt idx="43556">0.3155</cx:pt>
          <cx:pt idx="43557">1.88175</cx:pt>
          <cx:pt idx="43558">0.17575000000000002</cx:pt>
          <cx:pt idx="43559">0.084500000000000006</cx:pt>
          <cx:pt idx="43560">1.7350000000000001</cx:pt>
          <cx:pt idx="43561">0.27633333333333332</cx:pt>
          <cx:pt idx="43562">0.087999999999999995</cx:pt>
          <cx:pt idx="43563">0.23500000000000001</cx:pt>
          <cx:pt idx="43564">0</cx:pt>
          <cx:pt idx="43565">0.84433333333333338</cx:pt>
          <cx:pt idx="43566">0.184</cx:pt>
          <cx:pt idx="43567">0.10733333333333334</cx:pt>
          <cx:pt idx="43568">1.3512500000000001</cx:pt>
          <cx:pt idx="43569">0.255</cx:pt>
          <cx:pt idx="43570">0.089999999999999997</cx:pt>
          <cx:pt idx="43571">0.071000000000000008</cx:pt>
          <cx:pt idx="43572">0.12175</cx:pt>
          <cx:pt idx="43573">0.68525000000000003</cx:pt>
          <cx:pt idx="43574">0.088499999999999995</cx:pt>
          <cx:pt idx="43575">0.039750000000000001</cx:pt>
          <cx:pt idx="43576">2.0107500000000003</cx:pt>
          <cx:pt idx="43577">0.28525</cx:pt>
          <cx:pt idx="43578">0.85850000000000004</cx:pt>
          <cx:pt idx="43579">0</cx:pt>
          <cx:pt idx="43580">0.14749999999999999</cx:pt>
          <cx:pt idx="43581">0.39224999999999999</cx:pt>
          <cx:pt idx="43582">0.29599999999999999</cx:pt>
          <cx:pt idx="43583">0.03125</cx:pt>
          <cx:pt idx="43584">1.3568</cx:pt>
          <cx:pt idx="43585">0.35620000000000002</cx:pt>
          <cx:pt idx="43586">0.2742</cx:pt>
          <cx:pt idx="43587">0.32600000000000001</cx:pt>
          <cx:pt idx="43588">0.14219999999999999</cx:pt>
          <cx:pt idx="43589">0.1008</cx:pt>
          <cx:pt idx="43590">0.1096</cx:pt>
          <cx:pt idx="43591">0.047799999999999995</cx:pt>
          <cx:pt idx="43592">1.776</cx:pt>
          <cx:pt idx="43593">0.252</cx:pt>
          <cx:pt idx="43594">0.1125</cx:pt>
          <cx:pt idx="43595">0</cx:pt>
          <cx:pt idx="43596">0.20974999999999999</cx:pt>
          <cx:pt idx="43597">0.95050000000000001</cx:pt>
          <cx:pt idx="43598">0.090249999999999997</cx:pt>
          <cx:pt idx="43599">0.161</cx:pt>
          <cx:pt idx="43600">1.6814999999999998</cx:pt>
          <cx:pt idx="43601">0.185</cx:pt>
          <cx:pt idx="43602">0.94550000000000001</cx:pt>
          <cx:pt idx="43603">0.012500000000000001</cx:pt>
          <cx:pt idx="43604">0.047500000000000001</cx:pt>
          <cx:pt idx="43605">0.20383333333333331</cx:pt>
          <cx:pt idx="43606">0.13433333333333333</cx:pt>
          <cx:pt idx="43607">0.15283333333333335</cx:pt>
          <cx:pt idx="43608">2.2960000000000007</cx:pt>
          <cx:pt idx="43609">0.36099999999999999</cx:pt>
          <cx:pt idx="43610">0.50933333333333342</cx:pt>
          <cx:pt idx="43611">0.026666666666666668</cx:pt>
          <cx:pt idx="43612">0.35666666666666669</cx:pt>
          <cx:pt idx="43613">0.48299999999999998</cx:pt>
          <cx:pt idx="43614">0.30099999999999999</cx:pt>
          <cx:pt idx="43615">0.2583333333333333</cx:pt>
          <cx:pt idx="43616">2.4452500000000001</cx:pt>
          <cx:pt idx="43617">0.30875000000000002</cx:pt>
          <cx:pt idx="43618">0.37875000000000003</cx:pt>
          <cx:pt idx="43619">0.27524999999999999</cx:pt>
          <cx:pt idx="43620">0.098500000000000004</cx:pt>
          <cx:pt idx="43621">1.206</cx:pt>
          <cx:pt idx="43622">0.1125</cx:pt>
          <cx:pt idx="43623">0.065500000000000003</cx:pt>
          <cx:pt idx="43624">1.2546666666666666</cx:pt>
          <cx:pt idx="43625">0.106</cx:pt>
          <cx:pt idx="43626">0.21166666666666667</cx:pt>
          <cx:pt idx="43627">0</cx:pt>
          <cx:pt idx="43628">0.20650000000000002</cx:pt>
          <cx:pt idx="43629">0.57683333333333331</cx:pt>
          <cx:pt idx="43630">0.124</cx:pt>
          <cx:pt idx="43631">0.029666666666666668</cx:pt>
          <cx:pt idx="43632">1.9073333333333335</cx:pt>
          <cx:pt idx="43633">0.17899999999999999</cx:pt>
          <cx:pt idx="43634">0.42399999999999999</cx:pt>
          <cx:pt idx="43635">0.10483333333333333</cx:pt>
          <cx:pt idx="43636">0.50350000000000006</cx:pt>
          <cx:pt idx="43637">0.46833333333333332</cx:pt>
          <cx:pt idx="43638">0.19700000000000001</cx:pt>
          <cx:pt idx="43639">0.030666666666666668</cx:pt>
          <cx:pt idx="43640">1.7767500000000001</cx:pt>
          <cx:pt idx="43641">0.16650000000000001</cx:pt>
          <cx:pt idx="43642">0.55774999999999997</cx:pt>
          <cx:pt idx="43643">0.21875</cx:pt>
          <cx:pt idx="43644">0.1145</cx:pt>
          <cx:pt idx="43645">0.46000000000000002</cx:pt>
          <cx:pt idx="43646">0.14125000000000001</cx:pt>
          <cx:pt idx="43647">0.11800000000000001</cx:pt>
          <cx:pt idx="43648">2.2130000000000001</cx:pt>
          <cx:pt idx="43649">0.17799999999999999</cx:pt>
          <cx:pt idx="43650">0.25924999999999998</cx:pt>
          <cx:pt idx="43651">0</cx:pt>
          <cx:pt idx="43652">0.105</cx:pt>
          <cx:pt idx="43653">1.353</cx:pt>
          <cx:pt idx="43654">0.23975000000000002</cx:pt>
          <cx:pt idx="43655">0.078</cx:pt>
          <cx:pt idx="43656">1.5796666666666666</cx:pt>
          <cx:pt idx="43657">0.29599999999999999</cx:pt>
          <cx:pt idx="43658">0.28333333333333333</cx:pt>
          <cx:pt idx="43659">0.21199999999999999</cx:pt>
          <cx:pt idx="43660">0.093333333333333324</cx:pt>
          <cx:pt idx="43661">0.53366666666666662</cx:pt>
          <cx:pt idx="43662">0.108</cx:pt>
          <cx:pt idx="43663">0.053333333333333337</cx:pt>
          <cx:pt idx="43664">1.8069999999999999</cx:pt>
          <cx:pt idx="43665">0.2555</cx:pt>
          <cx:pt idx="43666">0.60975000000000001</cx:pt>
          <cx:pt idx="43667">0.036000000000000004</cx:pt>
          <cx:pt idx="43668">0.12575</cx:pt>
          <cx:pt idx="43669">0.64075000000000004</cx:pt>
          <cx:pt idx="43670">0.126</cx:pt>
          <cx:pt idx="43671">0.01325</cx:pt>
          <cx:pt idx="43672">1.70425</cx:pt>
          <cx:pt idx="43673">0.32224999999999998</cx:pt>
          <cx:pt idx="43674">0.47100000000000003</cx:pt>
          <cx:pt idx="43675">0</cx:pt>
          <cx:pt idx="43676">0.17874999999999999</cx:pt>
          <cx:pt idx="43677">0.39774999999999999</cx:pt>
          <cx:pt idx="43678">0.26774999999999999</cx:pt>
          <cx:pt idx="43679">0.066750000000000004</cx:pt>
          <cx:pt idx="43680">1.5620000000000003</cx:pt>
          <cx:pt idx="43681">0.29480000000000001</cx:pt>
          <cx:pt idx="43682">0.48899999999999999</cx:pt>
          <cx:pt idx="43683">0.24260000000000001</cx:pt>
          <cx:pt idx="43684">0.2278</cx:pt>
          <cx:pt idx="43685">0.17899999999999999</cx:pt>
          <cx:pt idx="43686">0.10440000000000001</cx:pt>
          <cx:pt idx="43687">0.024399999999999998</cx:pt>
          <cx:pt idx="43688">1.6532500000000001</cx:pt>
          <cx:pt idx="43689">0.26924999999999999</cx:pt>
          <cx:pt idx="43690">0.097000000000000003</cx:pt>
          <cx:pt idx="43691">0.01</cx:pt>
          <cx:pt idx="43692">0.16675000000000001</cx:pt>
          <cx:pt idx="43693">0.95750000000000002</cx:pt>
          <cx:pt idx="43694">0.066000000000000003</cx:pt>
          <cx:pt idx="43695">0.086750000000000008</cx:pt>
          <cx:pt idx="43696">1.5533333333333335</cx:pt>
          <cx:pt idx="43697">0.20716666666666667</cx:pt>
          <cx:pt idx="43698">0.76416666666666666</cx:pt>
          <cx:pt idx="43699">0</cx:pt>
          <cx:pt idx="43700">0.077666666666666676</cx:pt>
          <cx:pt idx="43701">0.22516666666666665</cx:pt>
          <cx:pt idx="43702">0.11833333333333333</cx:pt>
          <cx:pt idx="43703">0.16083333333333333</cx:pt>
          <cx:pt idx="43704">1.8669999999999998</cx:pt>
          <cx:pt idx="43705">0.35766666666666669</cx:pt>
          <cx:pt idx="43706">0.31366666666666665</cx:pt>
          <cx:pt idx="43707">0</cx:pt>
          <cx:pt idx="43708">0.36333333333333334</cx:pt>
          <cx:pt idx="43709">0.4253333333333334</cx:pt>
          <cx:pt idx="43710">0.33433333333333332</cx:pt>
          <cx:pt idx="43711">0.072666666666666657</cx:pt>
          <cx:pt idx="43712">2.2905000000000002</cx:pt>
          <cx:pt idx="43713">0.29699999999999999</cx:pt>
          <cx:pt idx="43714">0.25375000000000003</cx:pt>
          <cx:pt idx="43715">0.021750000000000002</cx:pt>
          <cx:pt idx="43716">0.33250000000000002</cx:pt>
          <cx:pt idx="43717">1.2270000000000001</cx:pt>
          <cx:pt idx="43718">0.11</cx:pt>
          <cx:pt idx="43719">0.048500000000000001</cx:pt>
          <cx:pt idx="43720">1.2993333333333332</cx:pt>
          <cx:pt idx="43721">0.12466666666666668</cx:pt>
          <cx:pt idx="43722">0.2513333333333333</cx:pt>
          <cx:pt idx="43723">0</cx:pt>
          <cx:pt idx="43724">0.20000000000000001</cx:pt>
          <cx:pt idx="43725">0.5708333333333333</cx:pt>
          <cx:pt idx="43726">0.10983333333333332</cx:pt>
          <cx:pt idx="43727">0.042666666666666665</cx:pt>
          <cx:pt idx="43728">2.4838333333333331</cx:pt>
          <cx:pt idx="43729">0.20050000000000001</cx:pt>
          <cx:pt idx="43730">0.79216666666666669</cx:pt>
          <cx:pt idx="43731">0.12466666666666668</cx:pt>
          <cx:pt idx="43732">0.73266666666666669</cx:pt>
          <cx:pt idx="43733">0.39033333333333331</cx:pt>
          <cx:pt idx="43734">0.22066666666666665</cx:pt>
          <cx:pt idx="43735">0.022833333333333334</cx:pt>
          <cx:pt idx="43736">1.2650000000000003</cx:pt>
          <cx:pt idx="43737">0.13266666666666665</cx:pt>
          <cx:pt idx="43738">0.11366666666666667</cx:pt>
          <cx:pt idx="43739">0.23900000000000002</cx:pt>
          <cx:pt idx="43740">0.22966666666666666</cx:pt>
          <cx:pt idx="43741">0.29799999999999999</cx:pt>
          <cx:pt idx="43742">0.19466666666666665</cx:pt>
          <cx:pt idx="43743">0.05733333333333334</cx:pt>
          <cx:pt idx="43744">3.0867499999999999</cx:pt>
          <cx:pt idx="43745">0.20500000000000002</cx:pt>
          <cx:pt idx="43746">0.63324999999999998</cx:pt>
          <cx:pt idx="43747">0</cx:pt>
          <cx:pt idx="43748">0.062</cx:pt>
          <cx:pt idx="43749">1.8022500000000001</cx:pt>
          <cx:pt idx="43750">0.19450000000000001</cx:pt>
          <cx:pt idx="43751">0.18975</cx:pt>
          <cx:pt idx="43752">2.601666666666667</cx:pt>
          <cx:pt idx="43753">0.3143333333333333</cx:pt>
          <cx:pt idx="43754">0.77266666666666672</cx:pt>
          <cx:pt idx="43755">0.34566666666666662</cx:pt>
          <cx:pt idx="43756">0.24133333333333334</cx:pt>
          <cx:pt idx="43757">0.83100000000000018</cx:pt>
          <cx:pt idx="43758">0.047</cx:pt>
          <cx:pt idx="43759">0.049666666666666665</cx:pt>
          <cx:pt idx="43760">1.748</cx:pt>
          <cx:pt idx="43761">0.26524999999999999</cx:pt>
          <cx:pt idx="43762">0.44750000000000001</cx:pt>
          <cx:pt idx="43763">0.056750000000000002</cx:pt>
          <cx:pt idx="43764">0.18174999999999999</cx:pt>
          <cx:pt idx="43765">0.66900000000000004</cx:pt>
          <cx:pt idx="43766">0.11</cx:pt>
          <cx:pt idx="43767">0.017750000000000002</cx:pt>
          <cx:pt idx="43768">3.2255000000000003</cx:pt>
          <cx:pt idx="43769">0.32550000000000001</cx:pt>
          <cx:pt idx="43770">1.7622500000000001</cx:pt>
          <cx:pt idx="43771">0</cx:pt>
          <cx:pt idx="43772">0.28949999999999998</cx:pt>
          <cx:pt idx="43773">0.50775000000000003</cx:pt>
          <cx:pt idx="43774">0.29949999999999999</cx:pt>
          <cx:pt idx="43775">0.041000000000000002</cx:pt>
          <cx:pt idx="43776">1.4647999999999999</cx:pt>
          <cx:pt idx="43777">0.2908</cx:pt>
          <cx:pt idx="43778">0.46239999999999998</cx:pt>
          <cx:pt idx="43779">0.38339999999999996</cx:pt>
          <cx:pt idx="43780">0.1336</cx:pt>
          <cx:pt idx="43781">0.0608</cx:pt>
          <cx:pt idx="43782">0.1038</cx:pt>
          <cx:pt idx="43783">0.029999999999999999</cx:pt>
          <cx:pt idx="43784">1.8887499999999999</cx:pt>
          <cx:pt idx="43785">0.28825000000000001</cx:pt>
          <cx:pt idx="43786">0.11550000000000001</cx:pt>
          <cx:pt idx="43787">0.00125</cx:pt>
          <cx:pt idx="43788">0.20375000000000001</cx:pt>
          <cx:pt idx="43789">1.1272500000000001</cx:pt>
          <cx:pt idx="43790">0.10300000000000001</cx:pt>
          <cx:pt idx="43791">0.049750000000000003</cx:pt>
          <cx:pt idx="43792">1.9333333333333333</cx:pt>
          <cx:pt idx="43793">0.16066666666666665</cx:pt>
          <cx:pt idx="43794">1.2328333333333332</cx:pt>
          <cx:pt idx="43795">0.0088333333333333337</cx:pt>
          <cx:pt idx="43796">0.20466666666666666</cx:pt>
          <cx:pt idx="43797">0.18149999999999999</cx:pt>
          <cx:pt idx="43798">0.079333333333333325</cx:pt>
          <cx:pt idx="43799">0.065500000000000003</cx:pt>
          <cx:pt idx="43800">1.262</cx:pt>
          <cx:pt idx="43801">0.34033333333333332</cx:pt>
          <cx:pt idx="43802">0.029000000000000001</cx:pt>
          <cx:pt idx="43803">0.0076666666666666671</cx:pt>
          <cx:pt idx="43804">0.23233333333333334</cx:pt>
          <cx:pt idx="43805">0.36733333333333335</cx:pt>
          <cx:pt idx="43806">0.13166666666666665</cx:pt>
          <cx:pt idx="43807">0.15366666666666667</cx:pt>
          <cx:pt idx="43808">2.3239999999999998</cx:pt>
          <cx:pt idx="43809">0.32924999999999999</cx:pt>
          <cx:pt idx="43810">0.39700000000000002</cx:pt>
          <cx:pt idx="43811">0.085250000000000006</cx:pt>
          <cx:pt idx="43812">0.14599999999999999</cx:pt>
          <cx:pt idx="43813">1.1252500000000001</cx:pt>
          <cx:pt idx="43814">0.11875000000000001</cx:pt>
          <cx:pt idx="43815">0.1225</cx:pt>
          <cx:pt idx="43816">1.3435000000000001</cx:pt>
          <cx:pt idx="43817">0.13600000000000001</cx:pt>
          <cx:pt idx="43818">0.33083333333333331</cx:pt>
          <cx:pt idx="43819">0</cx:pt>
          <cx:pt idx="43820">0.21716666666666667</cx:pt>
          <cx:pt idx="43821">0.46400000000000002</cx:pt>
          <cx:pt idx="43822">0.14433333333333334</cx:pt>
          <cx:pt idx="43823">0.051166666666666666</cx:pt>
          <cx:pt idx="43824">2.5533333333333337</cx:pt>
          <cx:pt idx="43825">0.17000000000000001</cx:pt>
          <cx:pt idx="43826">0.6326666666666666</cx:pt>
          <cx:pt idx="43827">0.23400000000000001</cx:pt>
          <cx:pt idx="43828">0.55700000000000005</cx:pt>
          <cx:pt idx="43829">0.69783333333333342</cx:pt>
          <cx:pt idx="43830">0.22433333333333336</cx:pt>
          <cx:pt idx="43831">0.037499999999999999</cx:pt>
          <cx:pt idx="43832">1.5906666666666667</cx:pt>
          <cx:pt idx="43833">0.17699999999999999</cx:pt>
          <cx:pt idx="43834">0.12433333333333335</cx:pt>
          <cx:pt idx="43835">0.2503333333333333</cx:pt>
          <cx:pt idx="43836">0.34600000000000003</cx:pt>
          <cx:pt idx="43837">0.34033333333333338</cx:pt>
          <cx:pt idx="43838">0.23566666666666666</cx:pt>
          <cx:pt idx="43839">0.11700000000000001</cx:pt>
          <cx:pt idx="43840">2.0645000000000002</cx:pt>
          <cx:pt idx="43841">0.16800000000000001</cx:pt>
          <cx:pt idx="43842">0.32250000000000001</cx:pt>
          <cx:pt idx="43843">0</cx:pt>
          <cx:pt idx="43844">0.062</cx:pt>
          <cx:pt idx="43845">1.3305</cx:pt>
          <cx:pt idx="43846">0.16175</cx:pt>
          <cx:pt idx="43847">0.01975</cx:pt>
          <cx:pt idx="43848">2.444</cx:pt>
          <cx:pt idx="43849">0.374</cx:pt>
          <cx:pt idx="43850">0.32200000000000001</cx:pt>
          <cx:pt idx="43851">0.40766666666666668</cx:pt>
          <cx:pt idx="43852">0.30333333333333334</cx:pt>
          <cx:pt idx="43853">0.85133333333333339</cx:pt>
          <cx:pt idx="43854">0.15966666666666665</cx:pt>
          <cx:pt idx="43855">0.026000000000000002</cx:pt>
          <cx:pt idx="43856">1.2829999999999999</cx:pt>
          <cx:pt idx="43857">0.21475</cx:pt>
          <cx:pt idx="43858">0.22625000000000001</cx:pt>
          <cx:pt idx="43859">0.012</cx:pt>
          <cx:pt idx="43860">0.11650000000000001</cx:pt>
          <cx:pt idx="43861">0.62350000000000005</cx:pt>
          <cx:pt idx="43862">0.072749999999999995</cx:pt>
          <cx:pt idx="43863">0.017250000000000001</cx:pt>
          <cx:pt idx="43864">2.6360000000000001</cx:pt>
          <cx:pt idx="43865">0.33150000000000002</cx:pt>
          <cx:pt idx="43866">1.2685</cx:pt>
          <cx:pt idx="43867">0</cx:pt>
          <cx:pt idx="43868">0.20974999999999999</cx:pt>
          <cx:pt idx="43869">0.44600000000000001</cx:pt>
          <cx:pt idx="43870">0.29575000000000001</cx:pt>
          <cx:pt idx="43871">0.084500000000000006</cx:pt>
          <cx:pt idx="43872">1.4683333333333337</cx:pt>
          <cx:pt idx="43873">0.17799999999999999</cx:pt>
          <cx:pt idx="43874">0.25583333333333336</cx:pt>
          <cx:pt idx="43875">0.376</cx:pt>
          <cx:pt idx="43876">0.24049999999999999</cx:pt>
          <cx:pt idx="43877">0.22066666666666668</cx:pt>
          <cx:pt idx="43878">0.10366666666666667</cx:pt>
          <cx:pt idx="43879">0.093666666666666676</cx:pt>
          <cx:pt idx="43880">1.76325</cx:pt>
          <cx:pt idx="43881">0.27625</cx:pt>
          <cx:pt idx="43882">0.063</cx:pt>
          <cx:pt idx="43883">0</cx:pt>
          <cx:pt idx="43884">0.19775000000000001</cx:pt>
          <cx:pt idx="43885">1.05775</cx:pt>
          <cx:pt idx="43886">0.06275</cx:pt>
          <cx:pt idx="43887">0.10575</cx:pt>
          <cx:pt idx="43888">1.9614999999999998</cx:pt>
          <cx:pt idx="43889">0.18683333333333335</cx:pt>
          <cx:pt idx="43890">1.0421666666666667</cx:pt>
          <cx:pt idx="43891">0</cx:pt>
          <cx:pt idx="43892">0.27433333333333332</cx:pt>
          <cx:pt idx="43893">0.18566666666666667</cx:pt>
          <cx:pt idx="43894">0.11633333333333333</cx:pt>
          <cx:pt idx="43895">0.15616666666666665</cx:pt>
          <cx:pt idx="43896">2.1606666666666663</cx:pt>
          <cx:pt idx="43897">0.30533333333333335</cx:pt>
          <cx:pt idx="43898">0.79466666666666663</cx:pt>
          <cx:pt idx="43899">0.028333333333333332</cx:pt>
          <cx:pt idx="43900">0.17533333333333334</cx:pt>
          <cx:pt idx="43901">0.41966666666666663</cx:pt>
          <cx:pt idx="43902">0.28000000000000003</cx:pt>
          <cx:pt idx="43903">0.15733333333333333</cx:pt>
          <cx:pt idx="43904">2.2982499999999999</cx:pt>
          <cx:pt idx="43905">0.36499999999999999</cx:pt>
          <cx:pt idx="43906">0.24625</cx:pt>
          <cx:pt idx="43907">0.014250000000000001</cx:pt>
          <cx:pt idx="43908">0.31925000000000003</cx:pt>
          <cx:pt idx="43909">1.1420000000000001</cx:pt>
          <cx:pt idx="43910">0.12225</cx:pt>
          <cx:pt idx="43911">0.089249999999999996</cx:pt>
          <cx:pt idx="43912">1.2339999999999998</cx:pt>
          <cx:pt idx="43913">0.077333333333333323</cx:pt>
          <cx:pt idx="43914">0.33300000000000002</cx:pt>
          <cx:pt idx="43915">0</cx:pt>
          <cx:pt idx="43916">0.15716666666666665</cx:pt>
          <cx:pt idx="43917">0.5538333333333334</cx:pt>
          <cx:pt idx="43918">0.087999999999999995</cx:pt>
          <cx:pt idx="43919">0.02466666666666667</cx:pt>
          <cx:pt idx="43920">2.7506666666666666</cx:pt>
          <cx:pt idx="43921">0.1895</cx:pt>
          <cx:pt idx="43922">0.60650000000000004</cx:pt>
          <cx:pt idx="43923">0.34683333333333333</cx:pt>
          <cx:pt idx="43924">0.63600000000000001</cx:pt>
          <cx:pt idx="43925">0.6801666666666667</cx:pt>
          <cx:pt idx="43926">0.24883333333333335</cx:pt>
          <cx:pt idx="43927">0.042833333333333334</cx:pt>
          <cx:pt idx="43928">1.4890000000000001</cx:pt>
          <cx:pt idx="43929">0.15766666666666665</cx:pt>
          <cx:pt idx="43930">0.068666666666666668</cx:pt>
          <cx:pt idx="43931">0.26933333333333337</cx:pt>
          <cx:pt idx="43932">0.3056666666666667</cx:pt>
          <cx:pt idx="43933">0.51633333333333331</cx:pt>
          <cx:pt idx="43934">0.10200000000000001</cx:pt>
          <cx:pt idx="43935">0.06933333333333333</cx:pt>
          <cx:pt idx="43936">2.8314700000000004</cx:pt>
          <cx:pt idx="43937">0.15285499999999999</cx:pt>
          <cx:pt idx="43938">0.33072999999999997</cx:pt>
          <cx:pt idx="43939">0</cx:pt>
          <cx:pt idx="43940">0.12884000000000001</cx:pt>
          <cx:pt idx="43941">2.0491750000000004</cx:pt>
          <cx:pt idx="43942">0.15310749999999998</cx:pt>
          <cx:pt idx="43943">0.0167625</cx:pt>
          <cx:pt idx="43944">1.9623333333333333</cx:pt>
          <cx:pt idx="43945">0.3136666666666667</cx:pt>
          <cx:pt idx="43946">0.26666666666666661</cx:pt>
          <cx:pt idx="43947">0.40066666666666662</cx:pt>
          <cx:pt idx="43948">0.029666666666666668</cx:pt>
          <cx:pt idx="43949">0.80900000000000005</cx:pt>
          <cx:pt idx="43950">0.10333333333333333</cx:pt>
          <cx:pt idx="43951">0.039333333333333338</cx:pt>
          <cx:pt idx="43952">1.46</cx:pt>
          <cx:pt idx="43953">0.223</cx:pt>
          <cx:pt idx="43954">0.47950000000000004</cx:pt>
          <cx:pt idx="43955">0.066250000000000003</cx:pt>
          <cx:pt idx="43956">0.0545</cx:pt>
          <cx:pt idx="43957">0.47125</cx:pt>
          <cx:pt idx="43958">0.10025000000000001</cx:pt>
          <cx:pt idx="43959">0.065250000000000002</cx:pt>
          <cx:pt idx="43960">1.6972499999999999</cx:pt>
          <cx:pt idx="43961">0.33674999999999999</cx:pt>
          <cx:pt idx="43962">0.44175000000000003</cx:pt>
          <cx:pt idx="43963">0</cx:pt>
          <cx:pt idx="43964">0.2145</cx:pt>
          <cx:pt idx="43965">0.35549999999999998</cx:pt>
          <cx:pt idx="43966">0.29749999999999999</cx:pt>
          <cx:pt idx="43967">0.051250000000000004</cx:pt>
          <cx:pt idx="43968">1.2113999999999998</cx:pt>
          <cx:pt idx="43969">0.23319999999999999</cx:pt>
          <cx:pt idx="43970">0.24840000000000001</cx:pt>
          <cx:pt idx="43971">0.37839999999999996</cx:pt>
          <cx:pt idx="43972">0.14780000000000001</cx:pt>
          <cx:pt idx="43973">0.034199999999999994</cx:pt>
          <cx:pt idx="43974">0.091999999999999998</cx:pt>
          <cx:pt idx="43975">0.077399999999999997</cx:pt>
          <cx:pt idx="43976">2.008</cx:pt>
          <cx:pt idx="43977">0.29975000000000002</cx:pt>
          <cx:pt idx="43978">0.18049999999999999</cx:pt>
          <cx:pt idx="43979">0.0015</cx:pt>
          <cx:pt idx="43980">0.245</cx:pt>
          <cx:pt idx="43981">1.0197499999999999</cx:pt>
          <cx:pt idx="43982">0.10225000000000001</cx:pt>
          <cx:pt idx="43983">0.15925</cx:pt>
          <cx:pt idx="43984">1.9870000000000001</cx:pt>
          <cx:pt idx="43985">0.18733333333333335</cx:pt>
          <cx:pt idx="43986">0.87683333333333335</cx:pt>
          <cx:pt idx="43987">0</cx:pt>
          <cx:pt idx="43988">0.433</cx:pt>
          <cx:pt idx="43989">0.28233333333333333</cx:pt>
          <cx:pt idx="43990">0.12883333333333336</cx:pt>
          <cx:pt idx="43991">0.078666666666666676</cx:pt>
          <cx:pt idx="43992">2.5676666666666668</cx:pt>
          <cx:pt idx="43993">0.36499999999999999</cx:pt>
          <cx:pt idx="43994">1.0940000000000001</cx:pt>
          <cx:pt idx="43995">0.0060000000000000001</cx:pt>
          <cx:pt idx="43996">0.22933333333333336</cx:pt>
          <cx:pt idx="43997">0.48066666666666669</cx:pt>
          <cx:pt idx="43998">0.23966666666666667</cx:pt>
          <cx:pt idx="43999">0.153</cx:pt>
          <cx:pt idx="44000">2.64934</cx:pt>
          <cx:pt idx="44001">0.31096499999999999</cx:pt>
          <cx:pt idx="44002">0.16186250000000002</cx:pt>
          <cx:pt idx="44003">0.10882750000000001</cx:pt>
          <cx:pt idx="44004">0.46182000000000001</cx:pt>
          <cx:pt idx="44005">1.3439325</cx:pt>
          <cx:pt idx="44006">0.17837500000000001</cx:pt>
          <cx:pt idx="44007">0.083557500000000007</cx:pt>
          <cx:pt idx="44008">1.3616666666666666</cx:pt>
          <cx:pt idx="44009">0.11516666666666667</cx:pt>
          <cx:pt idx="44010">0.33099999999999996</cx:pt>
          <cx:pt idx="44011">0</cx:pt>
          <cx:pt idx="44012">0.11983333333333333</cx:pt>
          <cx:pt idx="44013">0.64949999999999997</cx:pt>
          <cx:pt idx="44014">0.1085</cx:pt>
          <cx:pt idx="44015">0.037666666666666668</cx:pt>
          <cx:pt idx="44016">2.105</cx:pt>
          <cx:pt idx="44017">0.152</cx:pt>
          <cx:pt idx="44018">0.57383333333333342</cx:pt>
          <cx:pt idx="44019">0.14883333333333335</cx:pt>
          <cx:pt idx="44020">0.44916666666666671</cx:pt>
          <cx:pt idx="44021">0.60166666666666668</cx:pt>
          <cx:pt idx="44022">0.14300000000000002</cx:pt>
          <cx:pt idx="44023">0.036499999999999998</cx:pt>
          <cx:pt idx="44024">0.81850000000000001</cx:pt>
          <cx:pt idx="44025">0.17500000000000002</cx:pt>
          <cx:pt idx="44026">0</cx:pt>
          <cx:pt idx="44027">0.17924999999999999</cx:pt>
          <cx:pt idx="44028">0.070250000000000007</cx:pt>
          <cx:pt idx="44029">0.2535</cx:pt>
          <cx:pt idx="44030">0.10775</cx:pt>
          <cx:pt idx="44031">0.032750000000000001</cx:pt>
          <cx:pt idx="44032">2.7395</cx:pt>
          <cx:pt idx="44033">0.18375</cx:pt>
          <cx:pt idx="44034">0.30199999999999999</cx:pt>
          <cx:pt idx="44035">0</cx:pt>
          <cx:pt idx="44036">0.19975000000000001</cx:pt>
          <cx:pt idx="44037">1.93225</cx:pt>
          <cx:pt idx="44038">0.086500000000000007</cx:pt>
          <cx:pt idx="44039">0.035250000000000004</cx:pt>
          <cx:pt idx="44040">2.3170000000000002</cx:pt>
          <cx:pt idx="44041">0.33900000000000002</cx:pt>
          <cx:pt idx="44042">0.47133333333333338</cx:pt>
          <cx:pt idx="44043">0.41699999999999998</cx:pt>
          <cx:pt idx="44044">0.23933333333333334</cx:pt>
          <cx:pt idx="44045">0.64700000000000002</cx:pt>
          <cx:pt idx="44046">0.11900000000000001</cx:pt>
          <cx:pt idx="44047">0.08433333333333333</cx:pt>
          <cx:pt idx="44048">1.1852499999999999</cx:pt>
          <cx:pt idx="44049">0.24299999999999999</cx:pt>
          <cx:pt idx="44050">0.25624999999999998</cx:pt>
          <cx:pt idx="44051">0.03925</cx:pt>
          <cx:pt idx="44052">0.10075000000000001</cx:pt>
          <cx:pt idx="44053">0.41425000000000001</cx:pt>
          <cx:pt idx="44054">0.074499999999999997</cx:pt>
          <cx:pt idx="44055">0.057250000000000002</cx:pt>
          <cx:pt idx="44056">1.5922499999999999</cx:pt>
          <cx:pt idx="44057">0.30149999999999999</cx:pt>
          <cx:pt idx="44058">0.39824999999999999</cx:pt>
          <cx:pt idx="44059">0</cx:pt>
          <cx:pt idx="44060">0.16550000000000001</cx:pt>
          <cx:pt idx="44061">0.38250000000000001</cx:pt>
          <cx:pt idx="44062">0.25674999999999998</cx:pt>
          <cx:pt idx="44063">0.087750000000000009</cx:pt>
          <cx:pt idx="44064">1.5395000000000001</cx:pt>
          <cx:pt idx="44065">0.30075000000000002</cx:pt>
          <cx:pt idx="44066">0.20300000000000001</cx:pt>
          <cx:pt idx="44067">0.44775000000000004</cx:pt>
          <cx:pt idx="44068">0.29325000000000001</cx:pt>
          <cx:pt idx="44069">0.050000000000000003</cx:pt>
          <cx:pt idx="44070">0.091499999999999998</cx:pt>
          <cx:pt idx="44071">0.15325</cx:pt>
          <cx:pt idx="44072">2.0049999999999999</cx:pt>
          <cx:pt idx="44073">0.245</cx:pt>
          <cx:pt idx="44074">0.13125000000000001</cx:pt>
          <cx:pt idx="44075">0.0035000000000000001</cx:pt>
          <cx:pt idx="44076">0.15825</cx:pt>
          <cx:pt idx="44077">1.16225</cx:pt>
          <cx:pt idx="44078">0.085000000000000006</cx:pt>
          <cx:pt idx="44079">0.21975</cx:pt>
          <cx:pt idx="44080">1.1525000000000001</cx:pt>
          <cx:pt idx="44081">0.16200000000000001</cx:pt>
          <cx:pt idx="44082">0.46850000000000008</cx:pt>
          <cx:pt idx="44083">0.00016666666666666666</cx:pt>
          <cx:pt idx="44084">0.16266666666666665</cx:pt>
          <cx:pt idx="44085">0.13266666666666665</cx:pt>
          <cx:pt idx="44086">0.084000000000000005</cx:pt>
          <cx:pt idx="44087">0.14250000000000002</cx:pt>
          <cx:pt idx="44088">2.8820000000000001</cx:pt>
          <cx:pt idx="44089">0.32733333333333331</cx:pt>
          <cx:pt idx="44090">0.65300000000000002</cx:pt>
          <cx:pt idx="44091">0.012</cx:pt>
          <cx:pt idx="44092">0.89500000000000002</cx:pt>
          <cx:pt idx="44093">0.49466666666666664</cx:pt>
          <cx:pt idx="44094">0.32833333333333331</cx:pt>
          <cx:pt idx="44095">0.17166666666666666</cx:pt>
          <cx:pt idx="44096">2.6232500000000001</cx:pt>
          <cx:pt idx="44097">0.32200000000000001</cx:pt>
          <cx:pt idx="44098">0.34575</cx:pt>
          <cx:pt idx="44099">0.27324999999999999</cx:pt>
          <cx:pt idx="44100">0.32700000000000001</cx:pt>
          <cx:pt idx="44101">1.1315</cx:pt>
          <cx:pt idx="44102">0.17125000000000001</cx:pt>
          <cx:pt idx="44103">0.052499999999999998</cx:pt>
          <cx:pt idx="44104">1.2050000000000003</cx:pt>
          <cx:pt idx="44105">0.089999999999999997</cx:pt>
          <cx:pt idx="44106">0.27300000000000002</cx:pt>
          <cx:pt idx="44107">0</cx:pt>
          <cx:pt idx="44108">0.17949999999999999</cx:pt>
          <cx:pt idx="44109">0.52433333333333343</cx:pt>
          <cx:pt idx="44110">0.10966666666666668</cx:pt>
          <cx:pt idx="44111">0.028500000000000001</cx:pt>
          <cx:pt idx="44112">1.8593333333333335</cx:pt>
          <cx:pt idx="44113">0.13883333333333334</cx:pt>
          <cx:pt idx="44114">0.1515</cx:pt>
          <cx:pt idx="44115">0.31366666666666665</cx:pt>
          <cx:pt idx="44116">0.45250000000000001</cx:pt>
          <cx:pt idx="44117">0.47933333333333339</cx:pt>
          <cx:pt idx="44118">0.1615</cx:pt>
          <cx:pt idx="44119">0.16200000000000001</cx:pt>
          <cx:pt idx="44120">2.0430000000000001</cx:pt>
          <cx:pt idx="44121">0.17533333333333334</cx:pt>
          <cx:pt idx="44122">0.13200000000000001</cx:pt>
          <cx:pt idx="44123">0.24166666666666667</cx:pt>
          <cx:pt idx="44124">0.32633333333333331</cx:pt>
          <cx:pt idx="44125">0.60733333333333339</cx:pt>
          <cx:pt idx="44126">0.22666666666666666</cx:pt>
          <cx:pt idx="44127">0.33366666666666667</cx:pt>
          <cx:pt idx="44128">3.6102500000000002</cx:pt>
          <cx:pt idx="44129">0.17599999999999999</cx:pt>
          <cx:pt idx="44130">0.87350000000000005</cx:pt>
          <cx:pt idx="44131">0</cx:pt>
          <cx:pt idx="44132">0.23975000000000002</cx:pt>
          <cx:pt idx="44133">2.0767500000000001</cx:pt>
          <cx:pt idx="44134">0.151</cx:pt>
          <cx:pt idx="44135">0.09325</cx:pt>
          <cx:pt idx="44136">3.5305</cx:pt>
          <cx:pt idx="44137">0.40300000000000002</cx:pt>
          <cx:pt idx="44138">0.754</cx:pt>
          <cx:pt idx="44139">0.61850000000000005</cx:pt>
          <cx:pt idx="44140">0.34250000000000003</cx:pt>
          <cx:pt idx="44141">1.1034999999999999</cx:pt>
          <cx:pt idx="44142">0.089999999999999997</cx:pt>
          <cx:pt idx="44143">0.219</cx:pt>
          <cx:pt idx="44144">1.3085</cx:pt>
          <cx:pt idx="44145">0.23325000000000001</cx:pt>
          <cx:pt idx="44146">0.29325000000000001</cx:pt>
          <cx:pt idx="44147">0.045999999999999999</cx:pt>
          <cx:pt idx="44148">0.11750000000000001</cx:pt>
          <cx:pt idx="44149">0.51249999999999996</cx:pt>
          <cx:pt idx="44150">0.066750000000000004</cx:pt>
          <cx:pt idx="44151">0.03925</cx:pt>
          <cx:pt idx="44152">1.944</cx:pt>
          <cx:pt idx="44153">0.36149999999999999</cx:pt>
          <cx:pt idx="44154">0.59475</cx:pt>
          <cx:pt idx="44155">0.017500000000000002</cx:pt>
          <cx:pt idx="44156">0.20250000000000001</cx:pt>
          <cx:pt idx="44157">0.36599999999999999</cx:pt>
          <cx:pt idx="44158">0.32024999999999998</cx:pt>
          <cx:pt idx="44159">0.081500000000000003</cx:pt>
          <cx:pt idx="44160">1.4850000000000001</cx:pt>
          <cx:pt idx="44161">0.28150000000000003</cx:pt>
          <cx:pt idx="44162">0.38300000000000001</cx:pt>
          <cx:pt idx="44163">0.36249999999999999</cx:pt>
          <cx:pt idx="44164">0.28625</cx:pt>
          <cx:pt idx="44165">0.044999999999999998</cx:pt>
          <cx:pt idx="44166">0.056500000000000002</cx:pt>
          <cx:pt idx="44167">0.070250000000000007</cx:pt>
          <cx:pt idx="44168">2.5645000000000002</cx:pt>
          <cx:pt idx="44169">0.29699999999999999</cx:pt>
          <cx:pt idx="44170">0.68025000000000002</cx:pt>
          <cx:pt idx="44171">0</cx:pt>
          <cx:pt idx="44172">0.21425</cx:pt>
          <cx:pt idx="44173">1.05975</cx:pt>
          <cx:pt idx="44174">0.16725000000000001</cx:pt>
          <cx:pt idx="44175">0.14599999999999999</cx:pt>
          <cx:pt idx="44176">1.3360000000000003</cx:pt>
          <cx:pt idx="44177">0.1575</cx:pt>
          <cx:pt idx="44178">0.61516666666666675</cx:pt>
          <cx:pt idx="44179">0</cx:pt>
          <cx:pt idx="44180">0.1085</cx:pt>
          <cx:pt idx="44181">0.20649999999999999</cx:pt>
          <cx:pt idx="44182">0.12266666666666667</cx:pt>
          <cx:pt idx="44183">0.12566666666666668</cx:pt>
          <cx:pt idx="44184">2.3393333333333337</cx:pt>
          <cx:pt idx="44185">0.32400000000000001</cx:pt>
          <cx:pt idx="44186">0.44166666666666665</cx:pt>
          <cx:pt idx="44187">0</cx:pt>
          <cx:pt idx="44188">0.45633333333333331</cx:pt>
          <cx:pt idx="44189">0.67700000000000016</cx:pt>
          <cx:pt idx="44190">0.26266666666666671</cx:pt>
          <cx:pt idx="44191">0.17766666666666667</cx:pt>
          <cx:pt idx="44192">3.0899999999999999</cx:pt>
          <cx:pt idx="44193">0.29675000000000001</cx:pt>
          <cx:pt idx="44194">0.66249999999999998</cx:pt>
          <cx:pt idx="44195">0.19800000000000001</cx:pt>
          <cx:pt idx="44196">0.40375</cx:pt>
          <cx:pt idx="44197">1.2444999999999999</cx:pt>
          <cx:pt idx="44198">0.17575000000000002</cx:pt>
          <cx:pt idx="44199">0.10875</cx:pt>
          <cx:pt idx="44200">1.5881666666666669</cx:pt>
          <cx:pt idx="44201">0.13016666666666665</cx:pt>
          <cx:pt idx="44202">0.52949999999999997</cx:pt>
          <cx:pt idx="44203">0</cx:pt>
          <cx:pt idx="44204">0.20916666666666667</cx:pt>
          <cx:pt idx="44205">0.57583333333333342</cx:pt>
          <cx:pt idx="44206">0.083166666666666667</cx:pt>
          <cx:pt idx="44207">0.060333333333333336</cx:pt>
          <cx:pt idx="44208">1.5740000000000001</cx:pt>
          <cx:pt idx="44209">0.20400000000000001</cx:pt>
          <cx:pt idx="44210">0.44316666666666665</cx:pt>
          <cx:pt idx="44211">0.060333333333333336</cx:pt>
          <cx:pt idx="44212">0.34383333333333332</cx:pt>
          <cx:pt idx="44213">0.3115</cx:pt>
          <cx:pt idx="44214">0.18766666666666665</cx:pt>
          <cx:pt idx="44215">0.0235</cx:pt>
          <cx:pt idx="44216">1.756</cx:pt>
          <cx:pt idx="44217">0.24666666666666667</cx:pt>
          <cx:pt idx="44218">0.29933333333333334</cx:pt>
          <cx:pt idx="44219">0.26200000000000001</cx:pt>
          <cx:pt idx="44220">0.36499999999999999</cx:pt>
          <cx:pt idx="44221">0.29500000000000004</cx:pt>
          <cx:pt idx="44222">0.11033333333333332</cx:pt>
          <cx:pt idx="44223">0.17766666666666667</cx:pt>
          <cx:pt idx="44224">2.7669999999999999</cx:pt>
          <cx:pt idx="44225">0.20325000000000001</cx:pt>
          <cx:pt idx="44226">0.15125</cx:pt>
          <cx:pt idx="44227">0</cx:pt>
          <cx:pt idx="44228">0.17350000000000002</cx:pt>
          <cx:pt idx="44229">2.0825</cx:pt>
          <cx:pt idx="44230">0.098250000000000004</cx:pt>
          <cx:pt idx="44231">0.058250000000000003</cx:pt>
          <cx:pt idx="44232">3.29</cx:pt>
          <cx:pt idx="44233">0.46550000000000002</cx:pt>
          <cx:pt idx="44234">0.47850000000000004</cx:pt>
          <cx:pt idx="44235">0.63550000000000006</cx:pt>
          <cx:pt idx="44236">0.3765</cx:pt>
          <cx:pt idx="44237">1.1765000000000001</cx:pt>
          <cx:pt idx="44238">0.088499999999999995</cx:pt>
          <cx:pt idx="44239">0.069000000000000006</cx:pt>
          <cx:pt idx="44240">1.5038325000000003</cx:pt>
          <cx:pt idx="44241">0.30346000000000001</cx:pt>
          <cx:pt idx="44242">0.3762625</cx:pt>
          <cx:pt idx="44243">0.047070000000000001</cx:pt>
          <cx:pt idx="44244">0.22465499999999999</cx:pt>
          <cx:pt idx="44245">0.40928500000000001</cx:pt>
          <cx:pt idx="44246">0.121085</cx:pt>
          <cx:pt idx="44247">0.022015</cx:pt>
          <cx:pt idx="44248">2.07125</cx:pt>
          <cx:pt idx="44249">0.31975000000000003</cx:pt>
          <cx:pt idx="44250">0.67574999999999996</cx:pt>
          <cx:pt idx="44251">0</cx:pt>
          <cx:pt idx="44252">0.3745</cx:pt>
          <cx:pt idx="44253">0.35299999999999998</cx:pt>
          <cx:pt idx="44254">0.30075000000000002</cx:pt>
          <cx:pt idx="44255">0.047500000000000001</cx:pt>
          <cx:pt idx="44256">1.643</cx:pt>
          <cx:pt idx="44257">0.26860000000000001</cx:pt>
          <cx:pt idx="44258">0.4052</cx:pt>
          <cx:pt idx="44259">0.63479999999999992</cx:pt>
          <cx:pt idx="44260">0.16980000000000001</cx:pt>
          <cx:pt idx="44261">0.033399999999999999</cx:pt>
          <cx:pt idx="44262">0.093799999999999994</cx:pt>
          <cx:pt idx="44263">0.037400000000000003</cx:pt>
          <cx:pt idx="44264">1.6992499999999999</cx:pt>
          <cx:pt idx="44265">0.26924999999999999</cx:pt>
          <cx:pt idx="44266">0.088999999999999996</cx:pt>
          <cx:pt idx="44267">0</cx:pt>
          <cx:pt idx="44268">0.11575000000000001</cx:pt>
          <cx:pt idx="44269">1.0422500000000001</cx:pt>
          <cx:pt idx="44270">0.12625</cx:pt>
          <cx:pt idx="44271">0.056750000000000002</cx:pt>
          <cx:pt idx="44272">2.0020000000000002</cx:pt>
          <cx:pt idx="44273">0.20366666666666666</cx:pt>
          <cx:pt idx="44274">1.0318333333333336</cx:pt>
          <cx:pt idx="44275">0</cx:pt>
          <cx:pt idx="44276">0.19533333333333336</cx:pt>
          <cx:pt idx="44277">0.29466666666666663</cx:pt>
          <cx:pt idx="44278">0.17699999999999999</cx:pt>
          <cx:pt idx="44279">0.099500000000000005</cx:pt>
          <cx:pt idx="44280">2.165</cx:pt>
          <cx:pt idx="44281">0.38200000000000001</cx:pt>
          <cx:pt idx="44282">0.44800000000000001</cx:pt>
          <cx:pt idx="44283">0.0016666666666666668</cx:pt>
          <cx:pt idx="44284">0.36333333333333334</cx:pt>
          <cx:pt idx="44285">0.48366666666666669</cx:pt>
          <cx:pt idx="44286">0.3203333333333333</cx:pt>
          <cx:pt idx="44287">0.16600000000000001</cx:pt>
          <cx:pt idx="44288">2.4862500000000001</cx:pt>
          <cx:pt idx="44289">0.28600000000000003</cx:pt>
          <cx:pt idx="44290">0.50950000000000006</cx:pt>
          <cx:pt idx="44291">0.053249999999999999</cx:pt>
          <cx:pt idx="44292">0.28375</cx:pt>
          <cx:pt idx="44293">1.1837500000000001</cx:pt>
          <cx:pt idx="44294">0.13300000000000001</cx:pt>
          <cx:pt idx="44295">0.036999999999999998</cx:pt>
          <cx:pt idx="44296">1.5313333333333332</cx:pt>
          <cx:pt idx="44297">0.13516666666666666</cx:pt>
          <cx:pt idx="44298">0.55433333333333334</cx:pt>
          <cx:pt idx="44299">0</cx:pt>
          <cx:pt idx="44300">0.15366666666666667</cx:pt>
          <cx:pt idx="44301">0.55366666666666675</cx:pt>
          <cx:pt idx="44302">0.079333333333333325</cx:pt>
          <cx:pt idx="44303">0.055166666666666662</cx:pt>
          <cx:pt idx="44304">2.1964999999999999</cx:pt>
          <cx:pt idx="44305">0.24233333333333335</cx:pt>
          <cx:pt idx="44306">0.67283333333333328</cx:pt>
          <cx:pt idx="44307">0.10016666666666667</cx:pt>
          <cx:pt idx="44308">0.51066666666666671</cx:pt>
          <cx:pt idx="44309">0.4398333333333333</cx:pt>
          <cx:pt idx="44310">0.19016666666666665</cx:pt>
          <cx:pt idx="44311">0.040500000000000001</cx:pt>
          <cx:pt idx="44312">1.5936666666666666</cx:pt>
          <cx:pt idx="44313">0.217</cx:pt>
          <cx:pt idx="44314">0.43766666666666665</cx:pt>
          <cx:pt idx="44315">0.29333333333333339</cx:pt>
          <cx:pt idx="44316">0.25133333333333335</cx:pt>
          <cx:pt idx="44317">0.037666666666666675</cx:pt>
          <cx:pt idx="44318">0.21166666666666667</cx:pt>
          <cx:pt idx="44319">0.14499999999999999</cx:pt>
          <cx:pt idx="44320">1.5662500000000001</cx:pt>
          <cx:pt idx="44321">0.14974999999999999</cx:pt>
          <cx:pt idx="44322">0.097500000000000003</cx:pt>
          <cx:pt idx="44323">0</cx:pt>
          <cx:pt idx="44324">0.11850000000000001</cx:pt>
          <cx:pt idx="44325">1.0395000000000001</cx:pt>
          <cx:pt idx="44326">0.14849999999999999</cx:pt>
          <cx:pt idx="44327">0.012500000000000001</cx:pt>
          <cx:pt idx="44328">4.4660000000000002</cx:pt>
          <cx:pt idx="44329">0.57150000000000001</cx:pt>
          <cx:pt idx="44330">1.4099999999999999</cx:pt>
          <cx:pt idx="44331">0.56100000000000005</cx:pt>
          <cx:pt idx="44332">0.50600000000000001</cx:pt>
          <cx:pt idx="44333">1.2745</cx:pt>
          <cx:pt idx="44334">0.077499999999999999</cx:pt>
          <cx:pt idx="44335">0.065500000000000003</cx:pt>
          <cx:pt idx="44336">1.4252500000000001</cx:pt>
          <cx:pt idx="44337">0.25575000000000003</cx:pt>
          <cx:pt idx="44338">0.1845</cx:pt>
          <cx:pt idx="44339">0.010500000000000001</cx:pt>
          <cx:pt idx="44340">0.14025000000000001</cx:pt>
          <cx:pt idx="44341">0.68700000000000006</cx:pt>
          <cx:pt idx="44342">0.13350000000000001</cx:pt>
          <cx:pt idx="44343">0.01375</cx:pt>
          <cx:pt idx="44344">2.0185</cx:pt>
          <cx:pt idx="44345">0.30599999999999999</cx:pt>
          <cx:pt idx="44346">0.752</cx:pt>
          <cx:pt idx="44347">0</cx:pt>
          <cx:pt idx="44348">0.11900000000000001</cx:pt>
          <cx:pt idx="44349">0.39250000000000002</cx:pt>
          <cx:pt idx="44350">0.3765</cx:pt>
          <cx:pt idx="44351">0.072499999999999995</cx:pt>
          <cx:pt idx="44352">1.2366666666666668</cx:pt>
          <cx:pt idx="44353">0.19466666666666665</cx:pt>
          <cx:pt idx="44354">0.38350000000000001</cx:pt>
          <cx:pt idx="44355">0.40583333333333332</cx:pt>
          <cx:pt idx="44356">0.081666666666666679</cx:pt>
          <cx:pt idx="44357">0.051666666666666666</cx:pt>
          <cx:pt idx="44358">0.08716666666666667</cx:pt>
          <cx:pt idx="44359">0.032166666666666663</cx:pt>
          <cx:pt idx="44360">1.4705000000000001</cx:pt>
          <cx:pt idx="44361">0.28275</cx:pt>
          <cx:pt idx="44362">0.07825</cx:pt>
          <cx:pt idx="44363">0</cx:pt>
          <cx:pt idx="44364">0.060499999999999998</cx:pt>
          <cx:pt idx="44365">0.79449999999999998</cx:pt>
          <cx:pt idx="44366">0.1235</cx:pt>
          <cx:pt idx="44367">0.13100000000000001</cx:pt>
          <cx:pt idx="44368">1.4391666666666667</cx:pt>
          <cx:pt idx="44369">0.15466666666666665</cx:pt>
          <cx:pt idx="44370">0.66683333333333339</cx:pt>
          <cx:pt idx="44371">0</cx:pt>
          <cx:pt idx="44372">0.10766666666666667</cx:pt>
          <cx:pt idx="44373">0.25116666666666665</cx:pt>
          <cx:pt idx="44374">0.11666666666666667</cx:pt>
          <cx:pt idx="44375">0.14216666666666666</cx:pt>
          <cx:pt idx="44376">1.538</cx:pt>
          <cx:pt idx="44377">0.33600000000000002</cx:pt>
          <cx:pt idx="44378">0.13266666666666665</cx:pt>
          <cx:pt idx="44379">0.0046666666666666671</cx:pt>
          <cx:pt idx="44380">0.182</cx:pt>
          <cx:pt idx="44381">0.35100000000000003</cx:pt>
          <cx:pt idx="44382">0.3096666666666667</cx:pt>
          <cx:pt idx="44383">0.222</cx:pt>
          <cx:pt idx="44384">2.4802499999999998</cx:pt>
          <cx:pt idx="44385">0.30575000000000002</cx:pt>
          <cx:pt idx="44386">0.38225000000000003</cx:pt>
          <cx:pt idx="44387">0.10225000000000001</cx:pt>
          <cx:pt idx="44388">0.29575000000000001</cx:pt>
          <cx:pt idx="44389">1.202</cx:pt>
          <cx:pt idx="44390">0.11175</cx:pt>
          <cx:pt idx="44391">0.080500000000000002</cx:pt>
          <cx:pt idx="44392">1.1363333333333334</cx:pt>
          <cx:pt idx="44393">0.1135</cx:pt>
          <cx:pt idx="44394">0.14266666666666669</cx:pt>
          <cx:pt idx="44395">0</cx:pt>
          <cx:pt idx="44396">0.15216666666666667</cx:pt>
          <cx:pt idx="44397">0.52249999999999996</cx:pt>
          <cx:pt idx="44398">0.096500000000000002</cx:pt>
          <cx:pt idx="44399">0.109</cx:pt>
          <cx:pt idx="44400">1.9233333333333333</cx:pt>
          <cx:pt idx="44401">0.20266666666666666</cx:pt>
          <cx:pt idx="44402">0.53449999999999998</cx:pt>
          <cx:pt idx="44403">0.10083333333333333</cx:pt>
          <cx:pt idx="44404">0.32800000000000001</cx:pt>
          <cx:pt idx="44405">0.53900000000000003</cx:pt>
          <cx:pt idx="44406">0.18866666666666665</cx:pt>
          <cx:pt idx="44407">0.029666666666666668</cx:pt>
          <cx:pt idx="44408">1.1293333333333335</cx:pt>
          <cx:pt idx="44409">0.215</cx:pt>
          <cx:pt idx="44410">0.14766666666666667</cx:pt>
          <cx:pt idx="44411">0.222</cx:pt>
          <cx:pt idx="44412">0.24533333333333335</cx:pt>
          <cx:pt idx="44413">0.033000000000000002</cx:pt>
          <cx:pt idx="44414">0.153</cx:pt>
          <cx:pt idx="44415">0.11333333333333333</cx:pt>
          <cx:pt idx="44416">2.907</cx:pt>
          <cx:pt idx="44417">0.155</cx:pt>
          <cx:pt idx="44418">0.58325000000000005</cx:pt>
          <cx:pt idx="44419">0</cx:pt>
          <cx:pt idx="44420">0.05425</cx:pt>
          <cx:pt idx="44421">1.93875</cx:pt>
          <cx:pt idx="44422">0.14974999999999999</cx:pt>
          <cx:pt idx="44423">0.026000000000000002</cx:pt>
          <cx:pt idx="44424">2.262</cx:pt>
          <cx:pt idx="44425">0.39800000000000002</cx:pt>
          <cx:pt idx="44426">0.42399999999999999</cx:pt>
          <cx:pt idx="44427">0.26266666666666666</cx:pt>
          <cx:pt idx="44428">0.27133333333333332</cx:pt>
          <cx:pt idx="44429">0.81233333333333335</cx:pt>
          <cx:pt idx="44430">0.07166666666666667</cx:pt>
          <cx:pt idx="44431">0.021999999999999999</cx:pt>
          <cx:pt idx="44432">1.4255</cx:pt>
          <cx:pt idx="44433">0.23600000000000002</cx:pt>
          <cx:pt idx="44434">0.309</cx:pt>
          <cx:pt idx="44435">0.09325</cx:pt>
          <cx:pt idx="44436">0.224</cx:pt>
          <cx:pt idx="44437">0.4365</cx:pt>
          <cx:pt idx="44438">0.068750000000000006</cx:pt>
          <cx:pt idx="44439">0.058000000000000003</cx:pt>
          <cx:pt idx="44440">2.0220000000000002</cx:pt>
          <cx:pt idx="44441">0.28400000000000003</cx:pt>
          <cx:pt idx="44442">0.83574999999999999</cx:pt>
          <cx:pt idx="44443">0</cx:pt>
          <cx:pt idx="44444">0.20175000000000001</cx:pt>
          <cx:pt idx="44445">0.35649999999999998</cx:pt>
          <cx:pt idx="44446">0.318</cx:pt>
          <cx:pt idx="44447">0.026000000000000002</cx:pt>
          <cx:pt idx="44448">1.2705</cx:pt>
          <cx:pt idx="44449">0.17316666666666666</cx:pt>
          <cx:pt idx="44450">0.373</cx:pt>
          <cx:pt idx="44451">0.23600000000000002</cx:pt>
          <cx:pt idx="44452">0.19750000000000001</cx:pt>
          <cx:pt idx="44453">0.088333333333333333</cx:pt>
          <cx:pt idx="44454">0.14716666666666667</cx:pt>
          <cx:pt idx="44455">0.055333333333333332</cx:pt>
          <cx:pt idx="44456">2.0114999999999998</cx:pt>
          <cx:pt idx="44457">0.27100000000000002</cx:pt>
          <cx:pt idx="44458">0.20775000000000002</cx:pt>
          <cx:pt idx="44459">0.0015</cx:pt>
          <cx:pt idx="44460">0.2205</cx:pt>
          <cx:pt idx="44461">1.0197499999999999</cx:pt>
          <cx:pt idx="44462">0.15225</cx:pt>
          <cx:pt idx="44463">0.13875000000000001</cx:pt>
          <cx:pt idx="44464">2.0710000000000002</cx:pt>
          <cx:pt idx="44465">0.19233333333333336</cx:pt>
          <cx:pt idx="44466">0.9886666666666668</cx:pt>
          <cx:pt idx="44467">0</cx:pt>
          <cx:pt idx="44468">0.37866666666666671</cx:pt>
          <cx:pt idx="44469">0.26200000000000001</cx:pt>
          <cx:pt idx="44470">0.096833333333333327</cx:pt>
          <cx:pt idx="44471">0.1525</cx:pt>
          <cx:pt idx="44472">1.7116666666666664</cx:pt>
          <cx:pt idx="44473">0.3116666666666667</cx:pt>
          <cx:pt idx="44474">0.36366666666666669</cx:pt>
          <cx:pt idx="44475">0</cx:pt>
          <cx:pt idx="44476">0.22266666666666665</cx:pt>
          <cx:pt idx="44477">0.27133333333333332</cx:pt>
          <cx:pt idx="44478">0.26433333333333331</cx:pt>
          <cx:pt idx="44479">0.27800000000000002</cx:pt>
          <cx:pt idx="44480">2.5967500000000001</cx:pt>
          <cx:pt idx="44481">0.25275000000000003</cx:pt>
          <cx:pt idx="44482">0.26600000000000001</cx:pt>
          <cx:pt idx="44483">0.22900000000000001</cx:pt>
          <cx:pt idx="44484">0.28300000000000003</cx:pt>
          <cx:pt idx="44485">1.3554999999999999</cx:pt>
          <cx:pt idx="44486">0.18149999999999999</cx:pt>
          <cx:pt idx="44487">0.029000000000000001</cx:pt>
          <cx:pt idx="44488">1.5339</cx:pt>
          <cx:pt idx="44489">0.12341833333333334</cx:pt>
          <cx:pt idx="44490">0.39077166666666663</cx:pt>
          <cx:pt idx="44491">0.022849999999999999</cx:pt>
          <cx:pt idx="44492">0.31655333333333335</cx:pt>
          <cx:pt idx="44493">0.52569833333333327</cx:pt>
          <cx:pt idx="44494">0.11024333333333335</cx:pt>
          <cx:pt idx="44495">0.044365000000000002</cx:pt>
          <cx:pt idx="44496">2.0646666666666667</cx:pt>
          <cx:pt idx="44497">0.18149999999999999</cx:pt>
          <cx:pt idx="44498">0.59083333333333332</cx:pt>
          <cx:pt idx="44499">0.091666666666666674</cx:pt>
          <cx:pt idx="44500">0.53400000000000003</cx:pt>
          <cx:pt idx="44501">0.44116666666666671</cx:pt>
          <cx:pt idx="44502">0.18933333333333335</cx:pt>
          <cx:pt idx="44503">0.036166666666666666</cx:pt>
          <cx:pt idx="44504">0.94168333333333332</cx:pt>
          <cx:pt idx="44505">0.16778333333333334</cx:pt>
          <cx:pt idx="44506">0.13675999999999999</cx:pt>
          <cx:pt idx="44507">0.19117000000000001</cx:pt>
          <cx:pt idx="44508">0.33823333333333333</cx:pt>
          <cx:pt idx="44509">0.005333333333333334</cx:pt>
          <cx:pt idx="44510">0.081723333333333328</cx:pt>
          <cx:pt idx="44511">0.02068</cx:pt>
          <cx:pt idx="44512">2.6792500000000001</cx:pt>
          <cx:pt idx="44513">0.19400000000000001</cx:pt>
          <cx:pt idx="44514">0.54300000000000004</cx:pt>
          <cx:pt idx="44515">0</cx:pt>
          <cx:pt idx="44516">0.15049999999999999</cx:pt>
          <cx:pt idx="44517">1.5667500000000001</cx:pt>
          <cx:pt idx="44518">0.20025000000000001</cx:pt>
          <cx:pt idx="44519">0.024750000000000001</cx:pt>
          <cx:pt idx="44520">2.1093333333333337</cx:pt>
          <cx:pt idx="44521">0.33100000000000002</cx:pt>
          <cx:pt idx="44522">0.31366666666666665</cx:pt>
          <cx:pt idx="44523">0.34466666666666662</cx:pt>
          <cx:pt idx="44524">0.17066666666666666</cx:pt>
          <cx:pt idx="44525">0.83666666666666667</cx:pt>
          <cx:pt idx="44526">0.08533333333333333</cx:pt>
          <cx:pt idx="44527">0.027333333333333331</cx:pt>
          <cx:pt idx="44528">1.357</cx:pt>
          <cx:pt idx="44529">0.26750000000000002</cx:pt>
          <cx:pt idx="44530">0.17924999999999999</cx:pt>
          <cx:pt idx="44531">0.040500000000000001</cx:pt>
          <cx:pt idx="44532">0.20974999999999999</cx:pt>
          <cx:pt idx="44533">0.55725000000000002</cx:pt>
          <cx:pt idx="44534">0.077249999999999999</cx:pt>
          <cx:pt idx="44535">0.025500000000000002</cx:pt>
          <cx:pt idx="44536">2.20275</cx:pt>
          <cx:pt idx="44537">0.32200000000000001</cx:pt>
          <cx:pt idx="44538">0.86924999999999997</cx:pt>
          <cx:pt idx="44539">0</cx:pt>
          <cx:pt idx="44540">0.19650000000000001</cx:pt>
          <cx:pt idx="44541">0.44400000000000001</cx:pt>
          <cx:pt idx="44542">0.33174999999999999</cx:pt>
          <cx:pt idx="44543">0.03925</cx:pt>
          <cx:pt idx="44544">1.5016666666666667</cx:pt>
          <cx:pt idx="44545">0.24066666666666667</cx:pt>
          <cx:pt idx="44546">0.60916666666666675</cx:pt>
          <cx:pt idx="44547">0.20133333333333334</cx:pt>
          <cx:pt idx="44548">0.19400000000000001</cx:pt>
          <cx:pt idx="44549">0.096000000000000002</cx:pt>
          <cx:pt idx="44550">0.11716666666666667</cx:pt>
          <cx:pt idx="44551">0.043333333333333335</cx:pt>
          <cx:pt idx="44552">1.885</cx:pt>
          <cx:pt idx="44553">0.23825000000000002</cx:pt>
          <cx:pt idx="44554">0.23825000000000002</cx:pt>
          <cx:pt idx="44555">0</cx:pt>
          <cx:pt idx="44556">0.24775</cx:pt>
          <cx:pt idx="44557">0.93100000000000005</cx:pt>
          <cx:pt idx="44558">0.11475</cx:pt>
          <cx:pt idx="44559">0.115</cx:pt>
          <cx:pt idx="44560">1.7738333333333334</cx:pt>
          <cx:pt idx="44561">0.20150000000000001</cx:pt>
          <cx:pt idx="44562">0.96916666666666673</cx:pt>
          <cx:pt idx="44563">0</cx:pt>
          <cx:pt idx="44564">0.081833333333333327</cx:pt>
          <cx:pt idx="44565">0.25650000000000001</cx:pt>
          <cx:pt idx="44566">0.13033333333333336</cx:pt>
          <cx:pt idx="44567">0.13450000000000001</cx:pt>
          <cx:pt idx="44568">1.6653333333333336</cx:pt>
          <cx:pt idx="44569">0.36733333333333335</cx:pt>
          <cx:pt idx="44570">0.038333333333333337</cx:pt>
          <cx:pt idx="44571">0.010999999999999999</cx:pt>
          <cx:pt idx="44572">0.29499999999999998</cx:pt>
          <cx:pt idx="44573">0.34733333333333338</cx:pt>
          <cx:pt idx="44574">0.30066666666666669</cx:pt>
          <cx:pt idx="44575">0.30566666666666664</cx:pt>
          <cx:pt idx="44576">2.5270000000000001</cx:pt>
          <cx:pt idx="44577">0.32550000000000001</cx:pt>
          <cx:pt idx="44578">0.32000000000000001</cx:pt>
          <cx:pt idx="44579">0.072000000000000008</cx:pt>
          <cx:pt idx="44580">0.26700000000000002</cx:pt>
          <cx:pt idx="44581">1.2357500000000001</cx:pt>
          <cx:pt idx="44582">0.14724999999999999</cx:pt>
          <cx:pt idx="44583">0.1595</cx:pt>
          <cx:pt idx="44584">1.3698333333333335</cx:pt>
          <cx:pt idx="44585">0.1095</cx:pt>
          <cx:pt idx="44586">0.24883333333333335</cx:pt>
          <cx:pt idx="44587">0</cx:pt>
          <cx:pt idx="44588">0.1925</cx:pt>
          <cx:pt idx="44589">0.67633333333333323</cx:pt>
          <cx:pt idx="44590">0.1095</cx:pt>
          <cx:pt idx="44591">0.033166666666666671</cx:pt>
          <cx:pt idx="44592">2.5030000000000006</cx:pt>
          <cx:pt idx="44593">0.21966666666666665</cx:pt>
          <cx:pt idx="44594">0.70550000000000002</cx:pt>
          <cx:pt idx="44595">0.19583333333333336</cx:pt>
          <cx:pt idx="44596">0.51983333333333337</cx:pt>
          <cx:pt idx="44597">0.59633333333333327</cx:pt>
          <cx:pt idx="44598">0.22983333333333333</cx:pt>
          <cx:pt idx="44599">0.036000000000000004</cx:pt>
          <cx:pt idx="44600">2.3570000000000002</cx:pt>
          <cx:pt idx="44601">0.39750000000000002</cx:pt>
          <cx:pt idx="44602">0.62150000000000005</cx:pt>
          <cx:pt idx="44603">0.32000000000000001</cx:pt>
          <cx:pt idx="44604">0.46800000000000003</cx:pt>
          <cx:pt idx="44605">0.1225</cx:pt>
          <cx:pt idx="44606">0.32550000000000001</cx:pt>
          <cx:pt idx="44607">0.10200000000000001</cx:pt>
          <cx:pt idx="44608">2.5747499999999999</cx:pt>
          <cx:pt idx="44609">0.153</cx:pt>
          <cx:pt idx="44610">0.40450000000000003</cx:pt>
          <cx:pt idx="44611">0</cx:pt>
          <cx:pt idx="44612">0.113</cx:pt>
          <cx:pt idx="44613">1.6837500000000001</cx:pt>
          <cx:pt idx="44614">0.20125000000000001</cx:pt>
          <cx:pt idx="44615">0.01925</cx:pt>
          <cx:pt idx="44616">2.1470000000000002</cx:pt>
          <cx:pt idx="44617">0.32666666666666672</cx:pt>
          <cx:pt idx="44618">0.25166666666666665</cx:pt>
          <cx:pt idx="44619">0.52400000000000002</cx:pt>
          <cx:pt idx="44620">0.16400000000000001</cx:pt>
          <cx:pt idx="44621">0.77066666666666661</cx:pt>
          <cx:pt idx="44622">0.050000000000000003</cx:pt>
          <cx:pt idx="44623">0.059999999999999998</cx:pt>
          <cx:pt idx="44624">1.9915</cx:pt>
          <cx:pt idx="44625">0.29899999999999999</cx:pt>
          <cx:pt idx="44626">0.77625</cx:pt>
          <cx:pt idx="44627">0.095750000000000002</cx:pt>
          <cx:pt idx="44628">0.17100000000000001</cx:pt>
          <cx:pt idx="44629">0.53549999999999998</cx:pt>
          <cx:pt idx="44630">0.092499999999999999</cx:pt>
          <cx:pt idx="44631">0.021500000000000002</cx:pt>
          <cx:pt idx="44632">1.7402500000000001</cx:pt>
          <cx:pt idx="44633">0.30399999999999999</cx:pt>
          <cx:pt idx="44634">0.51449999999999996</cx:pt>
          <cx:pt idx="44635">0</cx:pt>
          <cx:pt idx="44636">0.30225000000000002</cx:pt>
          <cx:pt idx="44637">0.29299999999999998</cx:pt>
          <cx:pt idx="44638">0.29025000000000001</cx:pt>
          <cx:pt idx="44639">0.036249999999999998</cx:pt>
          <cx:pt idx="44640">1.4483333333333335</cx:pt>
          <cx:pt idx="44641">0.23000000000000001</cx:pt>
          <cx:pt idx="44642">0.32616666666666672</cx:pt>
          <cx:pt idx="44643">0.54633333333333334</cx:pt>
          <cx:pt idx="44644">0.10733333333333334</cx:pt>
          <cx:pt idx="44645">0.098333333333333342</cx:pt>
          <cx:pt idx="44646">0.095666666666666678</cx:pt>
          <cx:pt idx="44647">0.044499999999999998</cx:pt>
          <cx:pt idx="44648">1.9465000000000001</cx:pt>
          <cx:pt idx="44649">0.20650000000000002</cx:pt>
          <cx:pt idx="44650">0.14574999999999999</cx:pt>
          <cx:pt idx="44651">0</cx:pt>
          <cx:pt idx="44652">0.18675</cx:pt>
          <cx:pt idx="44653">1.113</cx:pt>
          <cx:pt idx="44654">0.1845</cx:pt>
          <cx:pt idx="44655">0.11</cx:pt>
          <cx:pt idx="44656">2.2124999999999999</cx:pt>
          <cx:pt idx="44657">0.16783333333333333</cx:pt>
          <cx:pt idx="44658">1.3008333333333333</cx:pt>
          <cx:pt idx="44659">0</cx:pt>
          <cx:pt idx="44660">0.29933333333333334</cx:pt>
          <cx:pt idx="44661">0.22883333333333331</cx:pt>
          <cx:pt idx="44662">0.1225</cx:pt>
          <cx:pt idx="44663">0.093166666666666675</cx:pt>
          <cx:pt idx="44664">2.5095000000000001</cx:pt>
          <cx:pt idx="44665">0.48599999999999999</cx:pt>
          <cx:pt idx="44666">0.45650000000000002</cx:pt>
          <cx:pt idx="44667">0.017000000000000001</cx:pt>
          <cx:pt idx="44668">0.11850000000000001</cx:pt>
          <cx:pt idx="44669">0.59650000000000003</cx:pt>
          <cx:pt idx="44670">0.219</cx:pt>
          <cx:pt idx="44671">0.61599999999999999</cx:pt>
          <cx:pt idx="44672">2.8930000000000002</cx:pt>
          <cx:pt idx="44673">0.34825</cx:pt>
          <cx:pt idx="44674">0.60824999999999996</cx:pt>
          <cx:pt idx="44675">0.23075000000000001</cx:pt>
          <cx:pt idx="44676">0.26124999999999998</cx:pt>
          <cx:pt idx="44677">1.2495000000000001</cx:pt>
          <cx:pt idx="44678">0.1055</cx:pt>
          <cx:pt idx="44679">0.089499999999999996</cx:pt>
          <cx:pt idx="44680">1.4918333333333336</cx:pt>
          <cx:pt idx="44681">0.13250000000000001</cx:pt>
          <cx:pt idx="44682">0.53883333333333339</cx:pt>
          <cx:pt idx="44683">0</cx:pt>
          <cx:pt idx="44684">0.22733333333333336</cx:pt>
          <cx:pt idx="44685">0.48083333333333339</cx:pt>
          <cx:pt idx="44686">0.096666666666666679</cx:pt>
          <cx:pt idx="44687">0.015666666666666666</cx:pt>
          <cx:pt idx="44688">2.7041666666666662</cx:pt>
          <cx:pt idx="44689">0.24049999999999999</cx:pt>
          <cx:pt idx="44690">0.75716666666666677</cx:pt>
          <cx:pt idx="44691">0.41050000000000003</cx:pt>
          <cx:pt idx="44692">0.60999999999999999</cx:pt>
          <cx:pt idx="44693">0.52416666666666678</cx:pt>
          <cx:pt idx="44694">0.13550000000000001</cx:pt>
          <cx:pt idx="44695">0.026333333333333334</cx:pt>
          <cx:pt idx="44696">1.552</cx:pt>
          <cx:pt idx="44697">0.26450000000000001</cx:pt>
          <cx:pt idx="44698">0</cx:pt>
          <cx:pt idx="44699">0.51600000000000001</cx:pt>
          <cx:pt idx="44700">0.249</cx:pt>
          <cx:pt idx="44701">0.24049999999999999</cx:pt>
          <cx:pt idx="44702">0.22600000000000001</cx:pt>
          <cx:pt idx="44703">0.056000000000000001</cx:pt>
          <cx:pt idx="44704">2.4402500000000003</cx:pt>
          <cx:pt idx="44705">0.19025</cx:pt>
          <cx:pt idx="44706">0.063500000000000001</cx:pt>
          <cx:pt idx="44707">0</cx:pt>
          <cx:pt idx="44708">0.055</cx:pt>
          <cx:pt idx="44709">1.8667500000000001</cx:pt>
          <cx:pt idx="44710">0.20500000000000002</cx:pt>
          <cx:pt idx="44711">0.059750000000000004</cx:pt>
          <cx:pt idx="44712">2.5899999999999999</cx:pt>
          <cx:pt idx="44713">0.3736666666666667</cx:pt>
          <cx:pt idx="44714">0.77600000000000002</cx:pt>
          <cx:pt idx="44715">0.29299999999999998</cx:pt>
          <cx:pt idx="44716">0.14899999999999999</cx:pt>
          <cx:pt idx="44717">0.84233333333333327</cx:pt>
          <cx:pt idx="44718">0.040666666666666663</cx:pt>
          <cx:pt idx="44719">0.11533333333333334</cx:pt>
          <cx:pt idx="44720">1.3745000000000001</cx:pt>
          <cx:pt idx="44721">0.27424999999999999</cx:pt>
          <cx:pt idx="44722">0.39450000000000002</cx:pt>
          <cx:pt idx="44723">0.036249999999999998</cx:pt>
          <cx:pt idx="44724">0.15125</cx:pt>
          <cx:pt idx="44725">0.435</cx:pt>
          <cx:pt idx="44726">0.069500000000000006</cx:pt>
          <cx:pt idx="44727">0.01375</cx:pt>
          <cx:pt idx="44728">2.1782500000000002</cx:pt>
          <cx:pt idx="44729">0.28375</cx:pt>
          <cx:pt idx="44730">0.84750000000000003</cx:pt>
          <cx:pt idx="44731">0</cx:pt>
          <cx:pt idx="44732">0.24625</cx:pt>
          <cx:pt idx="44733">0.40225</cx:pt>
          <cx:pt idx="44734">0.314</cx:pt>
          <cx:pt idx="44735">0.084500000000000006</cx:pt>
          <cx:pt idx="44736">1.1253333333333333</cx:pt>
          <cx:pt idx="44737">0.18233333333333335</cx:pt>
          <cx:pt idx="44738">0.2185</cx:pt>
          <cx:pt idx="44739">0.27083333333333331</cx:pt>
          <cx:pt idx="44740">0.17383333333333334</cx:pt>
          <cx:pt idx="44741">0.10533333333333335</cx:pt>
          <cx:pt idx="44742">0.089999999999999997</cx:pt>
          <cx:pt idx="44743">0.084500000000000006</cx:pt>
          <cx:pt idx="44744">1.66625</cx:pt>
          <cx:pt idx="44745">0.23175000000000001</cx:pt>
          <cx:pt idx="44746">0.049500000000000002</cx:pt>
          <cx:pt idx="44747">0.001</cx:pt>
          <cx:pt idx="44748">0.23600000000000002</cx:pt>
          <cx:pt idx="44749">0.93925000000000003</cx:pt>
          <cx:pt idx="44750">0.095250000000000001</cx:pt>
          <cx:pt idx="44751">0.1135</cx:pt>
          <cx:pt idx="44752">1.7121666666666666</cx:pt>
          <cx:pt idx="44753">0.17516666666666666</cx:pt>
          <cx:pt idx="44754">0.86366666666666658</cx:pt>
          <cx:pt idx="44755">0.0040000000000000001</cx:pt>
          <cx:pt idx="44756">0.20483333333333334</cx:pt>
          <cx:pt idx="44757">0.18916666666666665</cx:pt>
          <cx:pt idx="44758">0.12833333333333335</cx:pt>
          <cx:pt idx="44759">0.14699999999999999</cx:pt>
          <cx:pt idx="44760">2.4020000000000001</cx:pt>
          <cx:pt idx="44761">0.45150000000000001</cx:pt>
          <cx:pt idx="44762">0</cx:pt>
          <cx:pt idx="44763">0</cx:pt>
          <cx:pt idx="44764">0</cx:pt>
          <cx:pt idx="44765">1.3100000000000001</cx:pt>
          <cx:pt idx="44766">0.188</cx:pt>
          <cx:pt idx="44767">0.45250000000000001</cx:pt>
          <cx:pt idx="44768">2.7262499999999998</cx:pt>
          <cx:pt idx="44769">0.30925000000000002</cx:pt>
          <cx:pt idx="44770">0.28999999999999998</cx:pt>
          <cx:pt idx="44771">0.14624999999999999</cx:pt>
          <cx:pt idx="44772">0.34200000000000003</cx:pt>
          <cx:pt idx="44773">1.3634999999999999</cx:pt>
          <cx:pt idx="44774">0.13325000000000001</cx:pt>
          <cx:pt idx="44775">0.14200000000000002</cx:pt>
          <cx:pt idx="44776">0.77166666666666672</cx:pt>
          <cx:pt idx="44777">0.072666666666666671</cx:pt>
          <cx:pt idx="44778">0.067666666666666653</cx:pt>
          <cx:pt idx="44779">0</cx:pt>
          <cx:pt idx="44780">0.21433333333333335</cx:pt>
          <cx:pt idx="44781">0.34516666666666662</cx:pt>
          <cx:pt idx="44782">0.0625</cx:pt>
          <cx:pt idx="44783">0.0093333333333333341</cx:pt>
          <cx:pt idx="44784">1.9938333333333336</cx:pt>
          <cx:pt idx="44785">0.1865</cx:pt>
          <cx:pt idx="44786">0.6256666666666667</cx:pt>
          <cx:pt idx="44787">0.23716666666666666</cx:pt>
          <cx:pt idx="44788">0.51283333333333336</cx:pt>
          <cx:pt idx="44789">0.26966666666666667</cx:pt>
          <cx:pt idx="44790">0.106</cx:pt>
          <cx:pt idx="44791">0.056000000000000001</cx:pt>
          <cx:pt idx="44792">1.5</cx:pt>
          <cx:pt idx="44793">0.27400000000000002</cx:pt>
          <cx:pt idx="44794">0</cx:pt>
          <cx:pt idx="44795">0.39950000000000002</cx:pt>
          <cx:pt idx="44796">0.253</cx:pt>
          <cx:pt idx="44797">0.19750000000000001</cx:pt>
          <cx:pt idx="44798">0.26850000000000002</cx:pt>
          <cx:pt idx="44799">0.1075</cx:pt>
          <cx:pt idx="44800">2.7109999999999999</cx:pt>
          <cx:pt idx="44801">0.1575</cx:pt>
          <cx:pt idx="44802">0.025750000000000002</cx:pt>
          <cx:pt idx="44803">0</cx:pt>
          <cx:pt idx="44804">0.19700000000000001</cx:pt>
          <cx:pt idx="44805">2.1542500000000002</cx:pt>
          <cx:pt idx="44806">0.088999999999999996</cx:pt>
          <cx:pt idx="44807">0.087500000000000008</cx:pt>
          <cx:pt idx="44808">1.5600000000000001</cx:pt>
          <cx:pt idx="44809">0.30599999999999999</cx:pt>
          <cx:pt idx="44810">0.0040000000000000001</cx:pt>
          <cx:pt idx="44811">0.24399999999999999</cx:pt>
          <cx:pt idx="44812">0.18266666666666667</cx:pt>
          <cx:pt idx="44813">0.78133333333333332</cx:pt>
          <cx:pt idx="44814">0.019333333333333331</cx:pt>
          <cx:pt idx="44815">0.022666666666666668</cx:pt>
          <cx:pt idx="44816">1.62175</cx:pt>
          <cx:pt idx="44817">0.26950000000000002</cx:pt>
          <cx:pt idx="44818">0.33150000000000002</cx:pt>
          <cx:pt idx="44819">0.14899999999999999</cx:pt>
          <cx:pt idx="44820">0.23000000000000001</cx:pt>
          <cx:pt idx="44821">0.58025000000000004</cx:pt>
          <cx:pt idx="44822">0.017500000000000002</cx:pt>
          <cx:pt idx="44823">0.043999999999999997</cx:pt>
          <cx:pt idx="44824">1.8991199999999999</cx:pt>
          <cx:pt idx="44825">0.30024000000000001</cx:pt>
          <cx:pt idx="44826">0.48455999999999999</cx:pt>
          <cx:pt idx="44827">0</cx:pt>
          <cx:pt idx="44828">0.24288000000000001</cx:pt>
          <cx:pt idx="44829">0.46008000000000004</cx:pt>
          <cx:pt idx="44830">0.33504</cx:pt>
          <cx:pt idx="44831">0.076319999999999999</cx:pt>
          <cx:pt idx="44832">1.3209600000000001</cx:pt>
          <cx:pt idx="44833">0.17200000000000001</cx:pt>
          <cx:pt idx="44834">0.48287999999999998</cx:pt>
          <cx:pt idx="44835">0.30016000000000004</cx:pt>
          <cx:pt idx="44836">0.11472000000000002</cx:pt>
          <cx:pt idx="44837">0.057280000000000005</cx:pt>
          <cx:pt idx="44838">0.11327999999999999</cx:pt>
          <cx:pt idx="44839">0.080640000000000003</cx:pt>
          <cx:pt idx="44840">2.1299999999999994</cx:pt>
          <cx:pt idx="44841">0.21312</cx:pt>
          <cx:pt idx="44842">0.36048000000000002</cx:pt>
          <cx:pt idx="44843">0</cx:pt>
          <cx:pt idx="44844">0.12240000000000001</cx:pt>
          <cx:pt idx="44845">1.2167999999999999</cx:pt>
          <cx:pt idx="44846">0.13319999999999999</cx:pt>
          <cx:pt idx="44847">0.084000000000000005</cx:pt>
          <cx:pt idx="44848">1.7111999999999998</cx:pt>
          <cx:pt idx="44849">0.15744</cx:pt>
          <cx:pt idx="44850">0.95040000000000013</cx:pt>
          <cx:pt idx="44851">0.00079999999999999993</cx:pt>
          <cx:pt idx="44852">0.17279999999999998</cx:pt>
          <cx:pt idx="44853">0.20848000000000003</cx:pt>
          <cx:pt idx="44854">0.14335999999999999</cx:pt>
          <cx:pt idx="44855">0.077920000000000003</cx:pt>
          <cx:pt idx="44856">2.2190400000000001</cx:pt>
          <cx:pt idx="44857">0.51312000000000002</cx:pt>
          <cx:pt idx="44858">0.028320000000000001</cx:pt>
          <cx:pt idx="44859">0</cx:pt>
          <cx:pt idx="44860">0.07152</cx:pt>
          <cx:pt idx="44861">1.0334400000000001</cx:pt>
          <cx:pt idx="44862">0.23472000000000001</cx:pt>
          <cx:pt idx="44863">0.33792</cx:pt>
          <cx:pt idx="44864">2.9486400000000001</cx:pt>
          <cx:pt idx="44865">0.33504</cx:pt>
          <cx:pt idx="44866">0.4476</cx:pt>
          <cx:pt idx="44867">0.12072000000000001</cx:pt>
          <cx:pt idx="44868">0.34488000000000002</cx:pt>
          <cx:pt idx="44869">1.3608</cx:pt>
          <cx:pt idx="44870">0.17808000000000002</cx:pt>
          <cx:pt idx="44871">0.16152000000000002</cx:pt>
          <cx:pt idx="44872">1.2326400000000002</cx:pt>
          <cx:pt idx="44873">0.10896</cx:pt>
          <cx:pt idx="44874">0.33151999999999998</cx:pt>
          <cx:pt idx="44875">0</cx:pt>
          <cx:pt idx="44876">0.19679999999999997</cx:pt>
          <cx:pt idx="44877">0.47183999999999998</cx:pt>
          <cx:pt idx="44878">0.08208</cx:pt>
          <cx:pt idx="44879">0.041439999999999998</cx:pt>
          <cx:pt idx="44880">2.0971199999999999</cx:pt>
          <cx:pt idx="44881">0.17232000000000003</cx:pt>
          <cx:pt idx="44882">0.83376000000000006</cx:pt>
          <cx:pt idx="44883">0.099360000000000004</cx:pt>
          <cx:pt idx="44884">0.29904000000000003</cx:pt>
          <cx:pt idx="44885">0.53712000000000004</cx:pt>
          <cx:pt idx="44886">0.13135999999999998</cx:pt>
          <cx:pt idx="44887">0.024160000000000001</cx:pt>
          <cx:pt idx="44888">1.7510399999999999</cx:pt>
          <cx:pt idx="44889">0.18784000000000001</cx:pt>
          <cx:pt idx="44890">0.38303999999999999</cx:pt>
          <cx:pt idx="44891">0.22175999999999998</cx:pt>
          <cx:pt idx="44892">0.30943999999999999</cx:pt>
          <cx:pt idx="44893">0.26207999999999998</cx:pt>
          <cx:pt idx="44894">0.22559999999999999</cx:pt>
          <cx:pt idx="44895">0.16127999999999998</cx:pt>
          <cx:pt idx="44896">2.9842325000000001</cx:pt>
          <cx:pt idx="44897">0.14842</cx:pt>
          <cx:pt idx="44898">0.022095</cx:pt>
          <cx:pt idx="44899">0</cx:pt>
          <cx:pt idx="44900">0.19333000000000003</cx:pt>
          <cx:pt idx="44901">2.3566925000000003</cx:pt>
          <cx:pt idx="44902">0.094862500000000002</cx:pt>
          <cx:pt idx="44903">0.16883250000000002</cx:pt>
          <cx:pt idx="44904">2.3609599999999999</cx:pt>
          <cx:pt idx="44905">0.36448000000000003</cx:pt>
          <cx:pt idx="44906">0.50944000000000011</cx:pt>
          <cx:pt idx="44907">0.35232000000000002</cx:pt>
          <cx:pt idx="44908">0.17151999999999998</cx:pt>
          <cx:pt idx="44909">0.82272000000000001</cx:pt>
          <cx:pt idx="44910">0.039359999999999999</cx:pt>
          <cx:pt idx="44911">0.10112</cx:pt>
          <cx:pt idx="44912">1.8098400000000001</cx:pt>
          <cx:pt idx="44913">0.28320000000000001</cx:pt>
          <cx:pt idx="44914">0.47423999999999999</cx:pt>
          <cx:pt idx="44915">0.050640000000000004</cx:pt>
          <cx:pt idx="44916">0.23855999999999999</cx:pt>
          <cx:pt idx="44917">0.64103999999999994</cx:pt>
          <cx:pt idx="44918">0.1032</cx:pt>
          <cx:pt idx="44919">0.018960000000000001</cx:pt>
          <cx:pt idx="44920">1.877</cx:pt>
          <cx:pt idx="44921">0.31</cx:pt>
          <cx:pt idx="44922">0.56600000000000006</cx:pt>
          <cx:pt idx="44923">0</cx:pt>
          <cx:pt idx="44924">0.25700000000000001</cx:pt>
          <cx:pt idx="44925">0.35399999999999998</cx:pt>
          <cx:pt idx="44926">0.34450000000000003</cx:pt>
          <cx:pt idx="44927">0.045499999999999999</cx:pt>
          <cx:pt idx="44928">1.1841666666666666</cx:pt>
          <cx:pt idx="44929">0.20566666666666666</cx:pt>
          <cx:pt idx="44930">0.1565</cx:pt>
          <cx:pt idx="44931">0.48133333333333334</cx:pt>
          <cx:pt idx="44932">0.16750000000000001</cx:pt>
          <cx:pt idx="44933">0.063999999999999987</cx:pt>
          <cx:pt idx="44934">0.069500000000000006</cx:pt>
          <cx:pt idx="44935">0.039666666666666663</cx:pt>
          <cx:pt idx="44936">1.98875</cx:pt>
          <cx:pt idx="44937">0.24224999999999999</cx:pt>
          <cx:pt idx="44938">0.1105</cx:pt>
          <cx:pt idx="44939">0.0082500000000000004</cx:pt>
          <cx:pt idx="44940">0.25774999999999998</cx:pt>
          <cx:pt idx="44941">1.2032499999999999</cx:pt>
          <cx:pt idx="44942">0.11725000000000001</cx:pt>
          <cx:pt idx="44943">0.049500000000000002</cx:pt>
          <cx:pt idx="44944">1.8353333333333333</cx:pt>
          <cx:pt idx="44945">0.183</cx:pt>
          <cx:pt idx="44946">0.78000000000000003</cx:pt>
          <cx:pt idx="44947">0</cx:pt>
          <cx:pt idx="44948">0.33833333333333332</cx:pt>
          <cx:pt idx="44949">0.24816666666666667</cx:pt>
          <cx:pt idx="44950">0.17766666666666667</cx:pt>
          <cx:pt idx="44951">0.10816666666666667</cx:pt>
          <cx:pt idx="44952">2.077</cx:pt>
          <cx:pt idx="44953">0.33733333333333332</cx:pt>
          <cx:pt idx="44954">0.091999999999999998</cx:pt>
          <cx:pt idx="44955">0.049666666666666665</cx:pt>
          <cx:pt idx="44956">0.3213333333333333</cx:pt>
          <cx:pt idx="44957">0.59499999999999986</cx:pt>
          <cx:pt idx="44958">0.318</cx:pt>
          <cx:pt idx="44959">0.36366666666666664</cx:pt>
          <cx:pt idx="44960">2.6315</cx:pt>
          <cx:pt idx="44961">0.26574999999999999</cx:pt>
          <cx:pt idx="44962">0.30649999999999999</cx:pt>
          <cx:pt idx="44963">0.073249999999999996</cx:pt>
          <cx:pt idx="44964">0.316</cx:pt>
          <cx:pt idx="44965">1.45275</cx:pt>
          <cx:pt idx="44966">0.1275</cx:pt>
          <cx:pt idx="44967">0.089749999999999996</cx:pt>
          <cx:pt idx="44968">1.2356666666666669</cx:pt>
          <cx:pt idx="44969">0.15183333333333335</cx:pt>
          <cx:pt idx="44970">0.2136666666666667</cx:pt>
          <cx:pt idx="44971">0</cx:pt>
          <cx:pt idx="44972">0.18566666666666667</cx:pt>
          <cx:pt idx="44973">0.48666666666666675</cx:pt>
          <cx:pt idx="44974">0.11116666666666668</cx:pt>
          <cx:pt idx="44975">0.086666666666666656</cx:pt>
          <cx:pt idx="44976">2.0415000000000001</cx:pt>
          <cx:pt idx="44977">0.21716666666666667</cx:pt>
          <cx:pt idx="44978">0.39516666666666661</cx:pt>
          <cx:pt idx="44979">0.15133333333333335</cx:pt>
          <cx:pt idx="44980">0.4956666666666667</cx:pt>
          <cx:pt idx="44981">0.55083333333333329</cx:pt>
          <cx:pt idx="44982">0.19400000000000001</cx:pt>
          <cx:pt idx="44983">0.037333333333333336</cx:pt>
          <cx:pt idx="44984">1.8826666666666665</cx:pt>
          <cx:pt idx="44985">0.23466666666666666</cx:pt>
          <cx:pt idx="44986">0.37033333333333335</cx:pt>
          <cx:pt idx="44987">0.20500000000000002</cx:pt>
          <cx:pt idx="44988">0.3763333333333333</cx:pt>
          <cx:pt idx="44989">0.21299999999999999</cx:pt>
          <cx:pt idx="44990">0.28600000000000003</cx:pt>
          <cx:pt idx="44991">0.19733333333333336</cx:pt>
          <cx:pt idx="44992">1.93225</cx:pt>
          <cx:pt idx="44993">0.19750000000000001</cx:pt>
          <cx:pt idx="44994">0.016</cx:pt>
          <cx:pt idx="44995">0</cx:pt>
          <cx:pt idx="44996">0.0040000000000000001</cx:pt>
          <cx:pt idx="44997">1.446</cx:pt>
          <cx:pt idx="44998">0.188</cx:pt>
          <cx:pt idx="44999">0.080750000000000002</cx:pt>
          <cx:pt idx="45000">2.4616666666666664</cx:pt>
          <cx:pt idx="45001">0.33400000000000002</cx:pt>
          <cx:pt idx="45002">0.60699999999999998</cx:pt>
          <cx:pt idx="45003">0.439</cx:pt>
          <cx:pt idx="45004">0.071000000000000008</cx:pt>
          <cx:pt idx="45005">0.83399999999999996</cx:pt>
          <cx:pt idx="45006">0.080000000000000002</cx:pt>
          <cx:pt idx="45007">0.096666666666666679</cx:pt>
          <cx:pt idx="45008">2.0089999999999999</cx:pt>
          <cx:pt idx="45009">0.35499999999999998</cx:pt>
          <cx:pt idx="45010">0.68325000000000002</cx:pt>
          <cx:pt idx="45011">0.032000000000000001</cx:pt>
          <cx:pt idx="45012">0.13125000000000001</cx:pt>
          <cx:pt idx="45013">0.59850000000000003</cx:pt>
          <cx:pt idx="45014">0.16725000000000001</cx:pt>
          <cx:pt idx="45015">0.041750000000000002</cx:pt>
          <cx:pt idx="45016">2.8457500000000002</cx:pt>
          <cx:pt idx="45017">0.34050000000000002</cx:pt>
          <cx:pt idx="45018">1.2422500000000001</cx:pt>
          <cx:pt idx="45019">0</cx:pt>
          <cx:pt idx="45020">0.378</cx:pt>
          <cx:pt idx="45021">0.42525000000000002</cx:pt>
          <cx:pt idx="45022">0.39824999999999999</cx:pt>
          <cx:pt idx="45023">0.061499999999999999</cx:pt>
          <cx:pt idx="45024">1.8686666666666665</cx:pt>
          <cx:pt idx="45025">0.27733333333333332</cx:pt>
          <cx:pt idx="45026">0.85283333333333322</cx:pt>
          <cx:pt idx="45027">0.32283333333333331</cx:pt>
          <cx:pt idx="45028">0.20750000000000002</cx:pt>
          <cx:pt idx="45029">0.07400000000000001</cx:pt>
          <cx:pt idx="45030">0.068666666666666668</cx:pt>
          <cx:pt idx="45031">0.065500000000000003</cx:pt>
          <cx:pt idx="45032">2.73875</cx:pt>
          <cx:pt idx="45033">0.33350000000000002</cx:pt>
          <cx:pt idx="45034">0.41725000000000001</cx:pt>
          <cx:pt idx="45035">0.010750000000000001</cx:pt>
          <cx:pt idx="45036">0.26624999999999999</cx:pt>
          <cx:pt idx="45037">1.4457500000000001</cx:pt>
          <cx:pt idx="45038">0.20575000000000002</cx:pt>
          <cx:pt idx="45039">0.059500000000000004</cx:pt>
          <cx:pt idx="45040">1.5021666666666667</cx:pt>
          <cx:pt idx="45041">0.21966666666666665</cx:pt>
          <cx:pt idx="45042">0.73183333333333334</cx:pt>
          <cx:pt idx="45043">0</cx:pt>
          <cx:pt idx="45044">0.16316666666666665</cx:pt>
          <cx:pt idx="45045">0.19783333333333333</cx:pt>
          <cx:pt idx="45046">0.087833333333333333</cx:pt>
          <cx:pt idx="45047">0.10183333333333333</cx:pt>
          <cx:pt idx="45048">1.7036666666666669</cx:pt>
          <cx:pt idx="45049">0.33800000000000002</cx:pt>
          <cx:pt idx="45050">0.09633333333333334</cx:pt>
          <cx:pt idx="45051">0.022333333333333334</cx:pt>
          <cx:pt idx="45052">0.36466666666666669</cx:pt>
          <cx:pt idx="45053">0.42299999999999999</cx:pt>
          <cx:pt idx="45054">0.33933333333333332</cx:pt>
          <cx:pt idx="45055">0.12</cx:pt>
          <cx:pt idx="45056">2.9892500000000002</cx:pt>
          <cx:pt idx="45057">0.37225000000000003</cx:pt>
          <cx:pt idx="45058">0.43875000000000003</cx:pt>
          <cx:pt idx="45059">0.19800000000000001</cx:pt>
          <cx:pt idx="45060">0.23100000000000001</cx:pt>
          <cx:pt idx="45061">1.4610000000000001</cx:pt>
          <cx:pt idx="45062">0.19775000000000001</cx:pt>
          <cx:pt idx="45063">0.090499999999999997</cx:pt>
          <cx:pt idx="45064">1.4713333333333334</cx:pt>
          <cx:pt idx="45065">0.12916666666666665</cx:pt>
          <cx:pt idx="45066">0.48983333333333334</cx:pt>
          <cx:pt idx="45067">0</cx:pt>
          <cx:pt idx="45068">0.21333333333333335</cx:pt>
          <cx:pt idx="45069">0.45816666666666661</cx:pt>
          <cx:pt idx="45070">0.14766666666666667</cx:pt>
          <cx:pt idx="45071">0.033166666666666671</cx:pt>
          <cx:pt idx="45072">2.1716666666666669</cx:pt>
          <cx:pt idx="45073">0.1885</cx:pt>
          <cx:pt idx="45074">0.53466666666666662</cx:pt>
          <cx:pt idx="45075">0.15166666666666667</cx:pt>
          <cx:pt idx="45076">0.59499999999999997</cx:pt>
          <cx:pt idx="45077">0.498</cx:pt>
          <cx:pt idx="45078">0.17400000000000002</cx:pt>
          <cx:pt idx="45079">0.029833333333333333</cx:pt>
          <cx:pt idx="45080">1.1047500000000001</cx:pt>
          <cx:pt idx="45081">0.15725</cx:pt>
          <cx:pt idx="45082">0.12325</cx:pt>
          <cx:pt idx="45083">0.16375000000000001</cx:pt>
          <cx:pt idx="45084">0.1125</cx:pt>
          <cx:pt idx="45085">0.24199999999999999</cx:pt>
          <cx:pt idx="45086">0.1535</cx:pt>
          <cx:pt idx="45087">0.1525</cx:pt>
          <cx:pt idx="45088">2.8265000000000002</cx:pt>
          <cx:pt idx="45089">0.154</cx:pt>
          <cx:pt idx="45090">0.50850000000000006</cx:pt>
          <cx:pt idx="45091">0</cx:pt>
          <cx:pt idx="45092">0.098250000000000004</cx:pt>
          <cx:pt idx="45093">1.7865</cx:pt>
          <cx:pt idx="45094">0.217</cx:pt>
          <cx:pt idx="45095">0.06225</cx:pt>
          <cx:pt idx="45096">2.1166666666666667</cx:pt>
          <cx:pt idx="45097">0.29866666666666669</cx:pt>
          <cx:pt idx="45098">0.24733333333333335</cx:pt>
          <cx:pt idx="45099">0.3673333333333334</cx:pt>
          <cx:pt idx="45100">0.33033333333333331</cx:pt>
          <cx:pt idx="45101">0.79000000000000004</cx:pt>
          <cx:pt idx="45102">0.059999999999999998</cx:pt>
          <cx:pt idx="45103">0.023</cx:pt>
          <cx:pt idx="45104">1.47275</cx:pt>
          <cx:pt idx="45105">0.29925000000000002</cx:pt>
          <cx:pt idx="45106">0.2495</cx:pt>
          <cx:pt idx="45107">0.072999999999999995</cx:pt>
          <cx:pt idx="45108">0.20125000000000001</cx:pt>
          <cx:pt idx="45109">0.56500000000000006</cx:pt>
          <cx:pt idx="45110">0.061499999999999999</cx:pt>
          <cx:pt idx="45111">0.02325</cx:pt>
          <cx:pt idx="45112">2.1684999999999999</cx:pt>
          <cx:pt idx="45113">0.29649999999999999</cx:pt>
          <cx:pt idx="45114">1.0369999999999999</cx:pt>
          <cx:pt idx="45115">0</cx:pt>
          <cx:pt idx="45116">0.13625000000000001</cx:pt>
          <cx:pt idx="45117">0.37525000000000003</cx:pt>
          <cx:pt idx="45118">0.27324999999999999</cx:pt>
          <cx:pt idx="45119">0.050250000000000003</cx:pt>
          <cx:pt idx="45120">1.3326666666666667</cx:pt>
          <cx:pt idx="45121">0.21766666666666667</cx:pt>
          <cx:pt idx="45122">0.51433333333333342</cx:pt>
          <cx:pt idx="45123">0.26250000000000001</cx:pt>
          <cx:pt idx="45124">0.112</cx:pt>
          <cx:pt idx="45125">0.052499999999999991</cx:pt>
          <cx:pt idx="45126">0.10316666666666667</cx:pt>
          <cx:pt idx="45127">0.070500000000000007</cx:pt>
          <cx:pt idx="45128">2.3574999999999999</cx:pt>
          <cx:pt idx="45129">0.29175000000000001</cx:pt>
          <cx:pt idx="45130">0.25425000000000003</cx:pt>
          <cx:pt idx="45131">0</cx:pt>
          <cx:pt idx="45132">0.30099999999999999</cx:pt>
          <cx:pt idx="45133">1.26325</cx:pt>
          <cx:pt idx="45134">0.16650000000000001</cx:pt>
          <cx:pt idx="45135">0.080750000000000002</cx:pt>
          <cx:pt idx="45136">1.4928333333333332</cx:pt>
          <cx:pt idx="45137">0.1855</cx:pt>
          <cx:pt idx="45138">0.70933333333333337</cx:pt>
          <cx:pt idx="45139">0</cx:pt>
          <cx:pt idx="45140">0.12183333333333334</cx:pt>
          <cx:pt idx="45141">0.23483333333333334</cx:pt>
          <cx:pt idx="45142">0.13633333333333333</cx:pt>
          <cx:pt idx="45143">0.105</cx:pt>
          <cx:pt idx="45144">1.9603333333333335</cx:pt>
          <cx:pt idx="45145">0.36499999999999999</cx:pt>
          <cx:pt idx="45146">0.23366666666666663</cx:pt>
          <cx:pt idx="45147">0.032000000000000001</cx:pt>
          <cx:pt idx="45148">0.34400000000000003</cx:pt>
          <cx:pt idx="45149">0.43433333333333335</cx:pt>
          <cx:pt idx="45150">0.40766666666666668</cx:pt>
          <cx:pt idx="45151">0.14366666666666666</cx:pt>
          <cx:pt idx="45152">2.6600000000000001</cx:pt>
          <cx:pt idx="45153">0.33000000000000002</cx:pt>
          <cx:pt idx="45154">0.31275000000000003</cx:pt>
          <cx:pt idx="45155">0.056250000000000001</cx:pt>
          <cx:pt idx="45156">0.19325000000000001</cx:pt>
          <cx:pt idx="45157">1.44475</cx:pt>
          <cx:pt idx="45158">0.1905</cx:pt>
          <cx:pt idx="45159">0.13250000000000001</cx:pt>
          <cx:pt idx="45160">1.3096666666666668</cx:pt>
          <cx:pt idx="45161">0.1075</cx:pt>
          <cx:pt idx="45162">0.34066666666666667</cx:pt>
          <cx:pt idx="45163">0</cx:pt>
          <cx:pt idx="45164">0.20766666666666667</cx:pt>
          <cx:pt idx="45165">0.46316666666666662</cx:pt>
          <cx:pt idx="45166">0.13483333333333333</cx:pt>
          <cx:pt idx="45167">0.055833333333333332</cx:pt>
          <cx:pt idx="45168">2.2661666666666664</cx:pt>
          <cx:pt idx="45169">0.21116666666666667</cx:pt>
          <cx:pt idx="45170">0.8165</cx:pt>
          <cx:pt idx="45171">0.20899999999999999</cx:pt>
          <cx:pt idx="45172">0.29449999999999998</cx:pt>
          <cx:pt idx="45173">0.52383333333333337</cx:pt>
          <cx:pt idx="45174">0.18866666666666665</cx:pt>
          <cx:pt idx="45175">0.022499999999999999</cx:pt>
          <cx:pt idx="45176">1.4810000000000001</cx:pt>
          <cx:pt idx="45177">0.1825</cx:pt>
          <cx:pt idx="45178">0.021999999999999999</cx:pt>
          <cx:pt idx="45179">0.14824999999999999</cx:pt>
          <cx:pt idx="45180">0</cx:pt>
          <cx:pt idx="45181">0.66700000000000004</cx:pt>
          <cx:pt idx="45182">0.1305</cx:pt>
          <cx:pt idx="45183">0.33074999999999999</cx:pt>
          <cx:pt idx="45184">2.5310000000000001</cx:pt>
          <cx:pt idx="45185">0.21174999999999999</cx:pt>
          <cx:pt idx="45186">0.155</cx:pt>
          <cx:pt idx="45187">0</cx:pt>
          <cx:pt idx="45188">0.065250000000000002</cx:pt>
          <cx:pt idx="45189">1.8262499999999999</cx:pt>
          <cx:pt idx="45190">0.18124999999999999</cx:pt>
          <cx:pt idx="45191">0.091499999999999998</cx:pt>
          <cx:pt idx="45192">2.7810000000000001</cx:pt>
          <cx:pt idx="45193">0.34000000000000002</cx:pt>
          <cx:pt idx="45194">0.89933333333333343</cx:pt>
          <cx:pt idx="45195">0.31566666666666671</cx:pt>
          <cx:pt idx="45196">0.32900000000000001</cx:pt>
          <cx:pt idx="45197">0.77400000000000002</cx:pt>
          <cx:pt idx="45198">0.10333333333333333</cx:pt>
          <cx:pt idx="45199">0.019666666666666669</cx:pt>
          <cx:pt idx="45200">1.5721300000000002</cx:pt>
          <cx:pt idx="45201">0.24642</cx:pt>
          <cx:pt idx="45202">0.35074249999999996</cx:pt>
          <cx:pt idx="45203">0.056327500000000003</cx:pt>
          <cx:pt idx="45204">0.11583</cx:pt>
          <cx:pt idx="45205">0.70349249999999997</cx:pt>
          <cx:pt idx="45206">0.066045000000000006</cx:pt>
          <cx:pt idx="45207">0.033272500000000003</cx:pt>
          <cx:pt idx="45208">1.84775</cx:pt>
          <cx:pt idx="45209">0.27424999999999999</cx:pt>
          <cx:pt idx="45210">0.57450000000000001</cx:pt>
          <cx:pt idx="45211">0</cx:pt>
          <cx:pt idx="45212">0.31325000000000003</cx:pt>
          <cx:pt idx="45213">0.35249999999999998</cx:pt>
          <cx:pt idx="45214">0.29599999999999999</cx:pt>
          <cx:pt idx="45215">0.037249999999999998</cx:pt>
          <cx:pt idx="45216">1.1890000000000003</cx:pt>
          <cx:pt idx="45217">0.20283333333333334</cx:pt>
          <cx:pt idx="45218">0.46483333333333332</cx:pt>
          <cx:pt idx="45219">0.186</cx:pt>
          <cx:pt idx="45220">0.10916666666666668</cx:pt>
          <cx:pt idx="45221">0.080666666666666678</cx:pt>
          <cx:pt idx="45222">0.10816666666666667</cx:pt>
          <cx:pt idx="45223">0.037333333333333336</cx:pt>
          <cx:pt idx="45224">2.33325</cx:pt>
          <cx:pt idx="45225">0.28500000000000003</cx:pt>
          <cx:pt idx="45226">0.21625</cx:pt>
          <cx:pt idx="45227">0</cx:pt>
          <cx:pt idx="45228">0.3145</cx:pt>
          <cx:pt idx="45229">1.2105000000000001</cx:pt>
          <cx:pt idx="45230">0.1575</cx:pt>
          <cx:pt idx="45231">0.14949999999999999</cx:pt>
          <cx:pt idx="45232">1.3708333333333336</cx:pt>
          <cx:pt idx="45233">0.13783333333333334</cx:pt>
          <cx:pt idx="45234">0.53250000000000008</cx:pt>
          <cx:pt idx="45235">0</cx:pt>
          <cx:pt idx="45236">0.26750000000000002</cx:pt>
          <cx:pt idx="45237">0.18966666666666665</cx:pt>
          <cx:pt idx="45238">0.1255</cx:pt>
          <cx:pt idx="45239">0.11783333333333333</cx:pt>
          <cx:pt idx="45240">2.1496666666666666</cx:pt>
          <cx:pt idx="45241">0.38733333333333331</cx:pt>
          <cx:pt idx="45242">0.55833333333333335</cx:pt>
          <cx:pt idx="45243">0.02866666666666667</cx:pt>
          <cx:pt idx="45244">0.25066666666666665</cx:pt>
          <cx:pt idx="45245">0.48233333333333339</cx:pt>
          <cx:pt idx="45246">0.34033333333333332</cx:pt>
          <cx:pt idx="45247">0.10200000000000001</cx:pt>
          <cx:pt idx="45248">2.6295000000000002</cx:pt>
          <cx:pt idx="45249">0.29125000000000001</cx:pt>
          <cx:pt idx="45250">0.26024999999999998</cx:pt>
          <cx:pt idx="45251">0.28600000000000003</cx:pt>
          <cx:pt idx="45252">0.23750000000000002</cx:pt>
          <cx:pt idx="45253">1.3540000000000001</cx:pt>
          <cx:pt idx="45254">0.082750000000000004</cx:pt>
          <cx:pt idx="45255">0.11775000000000001</cx:pt>
          <cx:pt idx="45256">1.3398333333333332</cx:pt>
          <cx:pt idx="45257">0.12533333333333332</cx:pt>
          <cx:pt idx="45258">0.31850000000000001</cx:pt>
          <cx:pt idx="45259">0</cx:pt>
          <cx:pt idx="45260">0.26833333333333331</cx:pt>
          <cx:pt idx="45261">0.52433333333333332</cx:pt>
          <cx:pt idx="45262">0.067333333333333328</cx:pt>
          <cx:pt idx="45263">0.036000000000000004</cx:pt>
          <cx:pt idx="45264">2.0761666666666665</cx:pt>
          <cx:pt idx="45265">0.21683333333333335</cx:pt>
          <cx:pt idx="45266">0.5538333333333334</cx:pt>
          <cx:pt idx="45267">0.14899999999999999</cx:pt>
          <cx:pt idx="45268">0.3743333333333333</cx:pt>
          <cx:pt idx="45269">0.53700000000000003</cx:pt>
          <cx:pt idx="45270">0.20949999999999999</cx:pt>
          <cx:pt idx="45271">0.035666666666666666</cx:pt>
          <cx:pt idx="45272">1.56925</cx:pt>
          <cx:pt idx="45273">0.249</cx:pt>
          <cx:pt idx="45274">0.11550000000000001</cx:pt>
          <cx:pt idx="45275">0.18149999999999999</cx:pt>
          <cx:pt idx="45276">0</cx:pt>
          <cx:pt idx="45277">0.59775</cx:pt>
          <cx:pt idx="45278">0.13025</cx:pt>
          <cx:pt idx="45279">0.29525000000000001</cx:pt>
          <cx:pt idx="45280">2.4317500000000001</cx:pt>
          <cx:pt idx="45281">0.15475</cx:pt>
          <cx:pt idx="45282">0.065500000000000003</cx:pt>
          <cx:pt idx="45283">0</cx:pt>
          <cx:pt idx="45284">0.080750000000000002</cx:pt>
          <cx:pt idx="45285">1.857</cx:pt>
          <cx:pt idx="45286">0.16025</cx:pt>
          <cx:pt idx="45287">0.1135</cx:pt>
          <cx:pt idx="45288">2.145</cx:pt>
          <cx:pt idx="45289">0.29133333333333333</cx:pt>
          <cx:pt idx="45290">0.33800000000000002</cx:pt>
          <cx:pt idx="45291">0.39733333333333337</cx:pt>
          <cx:pt idx="45292">0.15233333333333335</cx:pt>
          <cx:pt idx="45293">0.79033333333333322</cx:pt>
          <cx:pt idx="45294">0.092333333333333337</cx:pt>
          <cx:pt idx="45295">0.083333333333333329</cx:pt>
          <cx:pt idx="45296">1.30125</cx:pt>
          <cx:pt idx="45297">0.18149999999999999</cx:pt>
          <cx:pt idx="45298">0.35549999999999998</cx:pt>
          <cx:pt idx="45299">0.040750000000000001</cx:pt>
          <cx:pt idx="45300">0.070000000000000007</cx:pt>
          <cx:pt idx="45301">0.50075000000000003</cx:pt>
          <cx:pt idx="45302">0.10150000000000001</cx:pt>
          <cx:pt idx="45303">0.051250000000000004</cx:pt>
          <cx:pt idx="45304">1.92825</cx:pt>
          <cx:pt idx="45305">0.30025000000000002</cx:pt>
          <cx:pt idx="45306">0.61675000000000002</cx:pt>
          <cx:pt idx="45307">0</cx:pt>
          <cx:pt idx="45308">0.33724999999999999</cx:pt>
          <cx:pt idx="45309">0.35425000000000001</cx:pt>
          <cx:pt idx="45310">0.29199999999999998</cx:pt>
          <cx:pt idx="45311">0.02775</cx:pt>
          <cx:pt idx="45312">1.3313333333333333</cx:pt>
          <cx:pt idx="45313">0.24933333333333335</cx:pt>
          <cx:pt idx="45314">0.3115</cx:pt>
          <cx:pt idx="45315">0.3173333333333333</cx:pt>
          <cx:pt idx="45316">0.18966666666666665</cx:pt>
          <cx:pt idx="45317">0.085166666666666668</cx:pt>
          <cx:pt idx="45318">0.13983333333333334</cx:pt>
          <cx:pt idx="45319">0.0385</cx:pt>
          <cx:pt idx="45320">1.8720000000000001</cx:pt>
          <cx:pt idx="45321">0.24224999999999999</cx:pt>
          <cx:pt idx="45322">0.123</cx:pt>
          <cx:pt idx="45323">0</cx:pt>
          <cx:pt idx="45324">0.23825000000000002</cx:pt>
          <cx:pt idx="45325">1.0802499999999999</cx:pt>
          <cx:pt idx="45326">0.14499999999999999</cx:pt>
          <cx:pt idx="45327">0.043250000000000004</cx:pt>
          <cx:pt idx="45328">1.2251666666666667</cx:pt>
          <cx:pt idx="45329">0.17433333333333334</cx:pt>
          <cx:pt idx="45330">0.51000000000000001</cx:pt>
          <cx:pt idx="45331">0.017666666666666667</cx:pt>
          <cx:pt idx="45332">0.18016666666666667</cx:pt>
          <cx:pt idx="45333">0.17799999999999999</cx:pt>
          <cx:pt idx="45334">0.042333333333333334</cx:pt>
          <cx:pt idx="45335">0.12266666666666667</cx:pt>
          <cx:pt idx="45336">1.8626666666666665</cx:pt>
          <cx:pt idx="45337">0.312</cx:pt>
          <cx:pt idx="45338">0.11933333333333333</cx:pt>
          <cx:pt idx="45339">0</cx:pt>
          <cx:pt idx="45340">0.14733333333333334</cx:pt>
          <cx:pt idx="45341">0.69966666666666677</cx:pt>
          <cx:pt idx="45342">0.373</cx:pt>
          <cx:pt idx="45343">0.21133333333333335</cx:pt>
          <cx:pt idx="45344">2.4159999999999999</cx:pt>
          <cx:pt idx="45345">0.24049999999999999</cx:pt>
          <cx:pt idx="45346">0.044749999999999998</cx:pt>
          <cx:pt idx="45347">0.22075</cx:pt>
          <cx:pt idx="45348">0.20350000000000001</cx:pt>
          <cx:pt idx="45349">1.425</cx:pt>
          <cx:pt idx="45350">0.096250000000000002</cx:pt>
          <cx:pt idx="45351">0.18525</cx:pt>
          <cx:pt idx="45352">1.5179999999999998</cx:pt>
          <cx:pt idx="45353">0.13100000000000001</cx:pt>
          <cx:pt idx="45354">0.61399999999999999</cx:pt>
          <cx:pt idx="45355">0</cx:pt>
          <cx:pt idx="45356">0.19116666666666665</cx:pt>
          <cx:pt idx="45357">0.45216666666666666</cx:pt>
          <cx:pt idx="45358">0.090333333333333335</cx:pt>
          <cx:pt idx="45359">0.039333333333333331</cx:pt>
          <cx:pt idx="45360">2.0048333333333335</cx:pt>
          <cx:pt idx="45361">0.20233333333333334</cx:pt>
          <cx:pt idx="45362">0.65416666666666667</cx:pt>
          <cx:pt idx="45363">0.14200000000000002</cx:pt>
          <cx:pt idx="45364">0.46966666666666668</cx:pt>
          <cx:pt idx="45365">0.34500000000000003</cx:pt>
          <cx:pt idx="45366">0.15583333333333335</cx:pt>
          <cx:pt idx="45367">0.035833333333333335</cx:pt>
          <cx:pt idx="45368">1.3042500000000001</cx:pt>
          <cx:pt idx="45369">0.12875</cx:pt>
          <cx:pt idx="45370">0.040250000000000001</cx:pt>
          <cx:pt idx="45371">0.1565</cx:pt>
          <cx:pt idx="45372">0.090499999999999997</cx:pt>
          <cx:pt idx="45373">0.58050000000000002</cx:pt>
          <cx:pt idx="45374">0.071000000000000008</cx:pt>
          <cx:pt idx="45375">0.23675000000000002</cx:pt>
          <cx:pt idx="45376">2.6065</cx:pt>
          <cx:pt idx="45377">0.16475000000000001</cx:pt>
          <cx:pt idx="45378">0.51150000000000007</cx:pt>
          <cx:pt idx="45379">0</cx:pt>
          <cx:pt idx="45380">0.14824999999999999</cx:pt>
          <cx:pt idx="45381">1.5669999999999999</cx:pt>
          <cx:pt idx="45382">0.18675</cx:pt>
          <cx:pt idx="45383">0.028250000000000001</cx:pt>
          <cx:pt idx="45384">3.0065</cx:pt>
          <cx:pt idx="45385">0.45000000000000001</cx:pt>
          <cx:pt idx="45386">0.627</cx:pt>
          <cx:pt idx="45387">0.36749999999999999</cx:pt>
          <cx:pt idx="45388">0.32650000000000001</cx:pt>
          <cx:pt idx="45389">1.145</cx:pt>
          <cx:pt idx="45390">0.060499999999999998</cx:pt>
          <cx:pt idx="45391">0.029999999999999999</cx:pt>
          <cx:pt idx="45392">1.4625000000000001</cx:pt>
          <cx:pt idx="45393">0.28750000000000003</cx:pt>
          <cx:pt idx="45394">0.38075000000000003</cx:pt>
          <cx:pt idx="45395">0.10025000000000001</cx:pt>
          <cx:pt idx="45396">0.19625000000000001</cx:pt>
          <cx:pt idx="45397">0.43025000000000002</cx:pt>
          <cx:pt idx="45398">0.051250000000000004</cx:pt>
          <cx:pt idx="45399">0.016250000000000001</cx:pt>
          <cx:pt idx="45400">2.9455</cx:pt>
          <cx:pt idx="45401">0.32850000000000001</cx:pt>
          <cx:pt idx="45402">1.4572499999999999</cx:pt>
          <cx:pt idx="45403">0.01325</cx:pt>
          <cx:pt idx="45404">0.35050000000000003</cx:pt>
          <cx:pt idx="45405">0.37475000000000003</cx:pt>
          <cx:pt idx="45406">0.36549999999999999</cx:pt>
          <cx:pt idx="45407">0.055750000000000001</cx:pt>
          <cx:pt idx="45408">1.1451666666666664</cx:pt>
          <cx:pt idx="45409">0.19350000000000001</cx:pt>
          <cx:pt idx="45410">0.26616666666666661</cx:pt>
          <cx:pt idx="45411">0.28800000000000003</cx:pt>
          <cx:pt idx="45412">0.14266666666666666</cx:pt>
          <cx:pt idx="45413">0.056333333333333339</cx:pt>
          <cx:pt idx="45414">0.12866666666666665</cx:pt>
          <cx:pt idx="45415">0.069833333333333331</cx:pt>
          <cx:pt idx="45416">2.7477499999999999</cx:pt>
          <cx:pt idx="45417">0.30975000000000003</cx:pt>
          <cx:pt idx="45418">0.72799999999999998</cx:pt>
          <cx:pt idx="45419">0.020250000000000001</cx:pt>
          <cx:pt idx="45420">0.26450000000000001</cx:pt>
          <cx:pt idx="45421">1.1617500000000001</cx:pt>
          <cx:pt idx="45422">0.12175</cx:pt>
          <cx:pt idx="45423">0.14175000000000001</cx:pt>
          <cx:pt idx="45424">1.6085000000000003</cx:pt>
          <cx:pt idx="45425">0.18616666666666667</cx:pt>
          <cx:pt idx="45426">0.76816666666666666</cx:pt>
          <cx:pt idx="45427">0</cx:pt>
          <cx:pt idx="45428">0.23466666666666666</cx:pt>
          <cx:pt idx="45429">0.18783333333333335</cx:pt>
          <cx:pt idx="45430">0.12016666666666667</cx:pt>
          <cx:pt idx="45431">0.1115</cx:pt>
          <cx:pt idx="45432">2.774</cx:pt>
          <cx:pt idx="45433">0.34100000000000003</cx:pt>
          <cx:pt idx="45434">0.23933333333333337</cx:pt>
          <cx:pt idx="45435">0.014999999999999999</cx:pt>
          <cx:pt idx="45436">0.443</cx:pt>
          <cx:pt idx="45437">1.296</cx:pt>
          <cx:pt idx="45438">0.28800000000000003</cx:pt>
          <cx:pt idx="45439">0.15166666666666667</cx:pt>
          <cx:pt idx="45440">2.6632500000000001</cx:pt>
          <cx:pt idx="45441">0.3085</cx:pt>
          <cx:pt idx="45442">0.46925</cx:pt>
          <cx:pt idx="45443">0.085500000000000007</cx:pt>
          <cx:pt idx="45444">0.40800000000000003</cx:pt>
          <cx:pt idx="45445">1.20425</cx:pt>
          <cx:pt idx="45446">0.11875000000000001</cx:pt>
          <cx:pt idx="45447">0.069000000000000006</cx:pt>
          <cx:pt idx="45448">1.5048333333333332</cx:pt>
          <cx:pt idx="45449">0.14200000000000002</cx:pt>
          <cx:pt idx="45450">0.56800000000000006</cx:pt>
          <cx:pt idx="45451">0.019166666666666669</cx:pt>
          <cx:pt idx="45452">0.28283333333333333</cx:pt>
          <cx:pt idx="45453">0.45216666666666666</cx:pt>
          <cx:pt idx="45454">0.020833333333333332</cx:pt>
          <cx:pt idx="45455">0.019833333333333331</cx:pt>
          <cx:pt idx="45456">1.8356666666666668</cx:pt>
          <cx:pt idx="45457">0.22466666666666665</cx:pt>
          <cx:pt idx="45458">0.47950000000000004</cx:pt>
          <cx:pt idx="45459">0.29783333333333334</cx:pt>
          <cx:pt idx="45460">0.41500000000000004</cx:pt>
          <cx:pt idx="45461">0.20416666666666666</cx:pt>
          <cx:pt idx="45462">0.15916666666666665</cx:pt>
          <cx:pt idx="45463">0.055333333333333339</cx:pt>
          <cx:pt idx="45464">2.087475</cx:pt>
          <cx:pt idx="45465">0.21389750000000002</cx:pt>
          <cx:pt idx="45466">1.0907575</cx:pt>
          <cx:pt idx="45467">0.19166249999999999</cx:pt>
          <cx:pt idx="45468">0.18812999999999999</cx:pt>
          <cx:pt idx="45469">0.22090249999999997</cx:pt>
          <cx:pt idx="45470">0.019262499999999998</cx:pt>
          <cx:pt idx="45471">0.16286249999999999</cx:pt>
          <cx:pt idx="45472">2.54325</cx:pt>
          <cx:pt idx="45473">0.2175</cx:pt>
          <cx:pt idx="45474">0.41300000000000003</cx:pt>
          <cx:pt idx="45475">0</cx:pt>
          <cx:pt idx="45476">0.0032500000000000003</cx:pt>
          <cx:pt idx="45477">1.68425</cx:pt>
          <cx:pt idx="45478">0.16450000000000001</cx:pt>
          <cx:pt idx="45479">0.060749999999999998</cx:pt>
          <cx:pt idx="45480">3.2665000000000002</cx:pt>
          <cx:pt idx="45481">0.45850000000000002</cx:pt>
          <cx:pt idx="45482">1.01</cx:pt>
          <cx:pt idx="45483">0.56900000000000006</cx:pt>
          <cx:pt idx="45484">0.1585</cx:pt>
          <cx:pt idx="45485">0.73550000000000004</cx:pt>
          <cx:pt idx="45486">0.128</cx:pt>
          <cx:pt idx="45487">0.20700000000000002</cx:pt>
          <cx:pt idx="45488">1.2945</cx:pt>
          <cx:pt idx="45489">0.16850000000000001</cx:pt>
          <cx:pt idx="45490">0.13550000000000001</cx:pt>
          <cx:pt idx="45491">0.092999999999999999</cx:pt>
          <cx:pt idx="45492">0.23325000000000001</cx:pt>
          <cx:pt idx="45493">0.48699999999999999</cx:pt>
          <cx:pt idx="45494">0.088249999999999995</cx:pt>
          <cx:pt idx="45495">0.088999999999999996</cx:pt>
          <cx:pt idx="45496">1.931</cx:pt>
          <cx:pt idx="45497">0.33500000000000002</cx:pt>
          <cx:pt idx="45498">0.58399999999999996</cx:pt>
          <cx:pt idx="45499">0</cx:pt>
          <cx:pt idx="45500">0.24324999999999999</cx:pt>
          <cx:pt idx="45501">0.34350000000000003</cx:pt>
          <cx:pt idx="45502">0.34075</cx:pt>
          <cx:pt idx="45503">0.084500000000000006</cx:pt>
          <cx:pt idx="45504">0.91866666666666663</cx:pt>
          <cx:pt idx="45505">0.18916666666666665</cx:pt>
          <cx:pt idx="45506">0.13833333333333334</cx:pt>
          <cx:pt idx="45507">0.32450000000000001</cx:pt>
          <cx:pt idx="45508">0.091833333333333336</cx:pt>
          <cx:pt idx="45509">0.059666666666666673</cx:pt>
          <cx:pt idx="45510">0.089999999999999997</cx:pt>
          <cx:pt idx="45511">0.025166666666666667</cx:pt>
          <cx:pt idx="45512">2.351</cx:pt>
          <cx:pt idx="45513">0.22950000000000001</cx:pt>
          <cx:pt idx="45514">0.58699999999999997</cx:pt>
          <cx:pt idx="45515">0</cx:pt>
          <cx:pt idx="45516">0.29725000000000001</cx:pt>
          <cx:pt idx="45517">1.0037499999999999</cx:pt>
          <cx:pt idx="45518">0.20325000000000001</cx:pt>
          <cx:pt idx="45519">0.030249999999999999</cx:pt>
          <cx:pt idx="45520">1.9040000000000001</cx:pt>
          <cx:pt idx="45521">0.155</cx:pt>
          <cx:pt idx="45522">1.1453333333333335</cx:pt>
          <cx:pt idx="45523">0</cx:pt>
          <cx:pt idx="45524">0.11750000000000001</cx:pt>
          <cx:pt idx="45525">0.25516666666666671</cx:pt>
          <cx:pt idx="45526">0.1525</cx:pt>
          <cx:pt idx="45527">0.0785</cx:pt>
          <cx:pt idx="45528">2.8406666666666665</cx:pt>
          <cx:pt idx="45529">0.41766666666666669</cx:pt>
          <cx:pt idx="45530">0.31466666666666665</cx:pt>
          <cx:pt idx="45531">0</cx:pt>
          <cx:pt idx="45532">0.4346666666666667</cx:pt>
          <cx:pt idx="45533">1.0743333333333336</cx:pt>
          <cx:pt idx="45534">0.35100000000000003</cx:pt>
          <cx:pt idx="45535">0.24833333333333335</cx:pt>
          <cx:pt idx="45536">3.21225</cx:pt>
          <cx:pt idx="45537">0.3165</cx:pt>
          <cx:pt idx="45538">0.53000000000000003</cx:pt>
          <cx:pt idx="45539">0.39374999999999999</cx:pt>
          <cx:pt idx="45540">0.25850000000000001</cx:pt>
          <cx:pt idx="45541">1.3612500000000001</cx:pt>
          <cx:pt idx="45542">0.2135</cx:pt>
          <cx:pt idx="45543">0.13875000000000001</cx:pt>
          <cx:pt idx="45544">1.7208616666666665</cx:pt>
          <cx:pt idx="45545">0.15143833333333334</cx:pt>
          <cx:pt idx="45546">0.82190333333333332</cx:pt>
          <cx:pt idx="45547">0</cx:pt>
          <cx:pt idx="45548">0.25834666666666661</cx:pt>
          <cx:pt idx="45549">0.39277333333333331</cx:pt>
          <cx:pt idx="45550">0.030688333333333335</cx:pt>
          <cx:pt idx="45551">0.065711666666666668</cx:pt>
          <cx:pt idx="45552">1.8920000000000001</cx:pt>
          <cx:pt idx="45553">0.20533333333333334</cx:pt>
          <cx:pt idx="45554">0.43666666666666665</cx:pt>
          <cx:pt idx="45555">0.25016666666666665</cx:pt>
          <cx:pt idx="45556">0.36266666666666669</cx:pt>
          <cx:pt idx="45557">0.41100000000000003</cx:pt>
          <cx:pt idx="45558">0.19983333333333334</cx:pt>
          <cx:pt idx="45559">0.026333333333333334</cx:pt>
          <cx:pt idx="45560">1.655</cx:pt>
          <cx:pt idx="45561">0.22600000000000001</cx:pt>
          <cx:pt idx="45562">0.495</cx:pt>
          <cx:pt idx="45563">0.1605</cx:pt>
          <cx:pt idx="45564">0.12125</cx:pt>
          <cx:pt idx="45565">0.34250000000000003</cx:pt>
          <cx:pt idx="45566">0.17150000000000001</cx:pt>
          <cx:pt idx="45567">0.13825000000000001</cx:pt>
          <cx:pt idx="45568">2.6764999999999999</cx:pt>
          <cx:pt idx="45569">0.14424999999999999</cx:pt>
          <cx:pt idx="45570">0.42099999999999999</cx:pt>
          <cx:pt idx="45571">0</cx:pt>
          <cx:pt idx="45572">0</cx:pt>
          <cx:pt idx="45573">1.7762500000000001</cx:pt>
          <cx:pt idx="45574">0.24099999999999999</cx:pt>
          <cx:pt idx="45575">0.094</cx:pt>
          <cx:pt idx="45576">3.4144999999999999</cx:pt>
          <cx:pt idx="45577">0.54849999999999999</cx:pt>
          <cx:pt idx="45578">0.53349999999999997</cx:pt>
          <cx:pt idx="45579">0.73450000000000004</cx:pt>
          <cx:pt idx="45580">0.13650000000000001</cx:pt>
          <cx:pt idx="45581">1.2085000000000001</cx:pt>
          <cx:pt idx="45582">0.19950000000000001</cx:pt>
          <cx:pt idx="45583">0.053499999999999999</cx:pt>
          <cx:pt idx="45584">1.8965000000000001</cx:pt>
          <cx:pt idx="45585">0.2535</cx:pt>
          <cx:pt idx="45586">0.70850000000000002</cx:pt>
          <cx:pt idx="45587">0.036000000000000004</cx:pt>
          <cx:pt idx="45588">0.26874999999999999</cx:pt>
          <cx:pt idx="45589">0.499</cx:pt>
          <cx:pt idx="45590">0.11525000000000001</cx:pt>
          <cx:pt idx="45591">0.0155</cx:pt>
          <cx:pt idx="45592">1.6260000000000001</cx:pt>
          <cx:pt idx="45593">0.35475000000000001</cx:pt>
          <cx:pt idx="45594">0.35799999999999998</cx:pt>
          <cx:pt idx="45595">0</cx:pt>
          <cx:pt idx="45596">0.17350000000000002</cx:pt>
          <cx:pt idx="45597">0.40950000000000003</cx:pt>
          <cx:pt idx="45598">0.29449999999999998</cx:pt>
          <cx:pt idx="45599">0.035750000000000004</cx:pt>
          <cx:pt idx="45600">0.99116666666666664</cx:pt>
          <cx:pt idx="45601">0.18533333333333335</cx:pt>
          <cx:pt idx="45602">0.159</cx:pt>
          <cx:pt idx="45603">0.26816666666666666</cx:pt>
          <cx:pt idx="45604">0.13433333333333333</cx:pt>
          <cx:pt idx="45605">0.1115</cx:pt>
          <cx:pt idx="45606">0.097666666666666679</cx:pt>
          <cx:pt idx="45607">0.035166666666666666</cx:pt>
          <cx:pt idx="45608">1.6547499999999999</cx:pt>
          <cx:pt idx="45609">0.246</cx:pt>
          <cx:pt idx="45610">0.079000000000000001</cx:pt>
          <cx:pt idx="45611">0.0040000000000000001</cx:pt>
          <cx:pt idx="45612">0.12775</cx:pt>
          <cx:pt idx="45613">0.97775000000000001</cx:pt>
          <cx:pt idx="45614">0.12475</cx:pt>
          <cx:pt idx="45615">0.095500000000000002</cx:pt>
          <cx:pt idx="45616">1.499166666666667</cx:pt>
          <cx:pt idx="45617">0.17466666666666666</cx:pt>
          <cx:pt idx="45618">0.6808333333333334</cx:pt>
          <cx:pt idx="45619">0</cx:pt>
          <cx:pt idx="45620">0.20166666666666666</cx:pt>
          <cx:pt idx="45621">0.21966666666666668</cx:pt>
          <cx:pt idx="45622">0.10316666666666667</cx:pt>
          <cx:pt idx="45623">0.11916666666666667</cx:pt>
          <cx:pt idx="45624">2.8966666666666665</cx:pt>
          <cx:pt idx="45625">0.34566666666666668</cx:pt>
          <cx:pt idx="45626">0.47466666666666668</cx:pt>
          <cx:pt idx="45627">0</cx:pt>
          <cx:pt idx="45628">0.30266666666666669</cx:pt>
          <cx:pt idx="45629">1.3143333333333334</cx:pt>
          <cx:pt idx="45630">0.34933333333333333</cx:pt>
          <cx:pt idx="45631">0.11</cx:pt>
          <cx:pt idx="45632">2.7810000000000001</cx:pt>
          <cx:pt idx="45633">0.3175</cx:pt>
          <cx:pt idx="45634">0.36149999999999999</cx:pt>
          <cx:pt idx="45635">0.24525</cx:pt>
          <cx:pt idx="45636">0.24174999999999999</cx:pt>
          <cx:pt idx="45637">1.3460000000000001</cx:pt>
          <cx:pt idx="45638">0.21024999999999999</cx:pt>
          <cx:pt idx="45639">0.058750000000000004</cx:pt>
          <cx:pt idx="45640">1.0556666666666665</cx:pt>
          <cx:pt idx="45641">0.11316666666666668</cx:pt>
          <cx:pt idx="45642">0.19633333333333333</cx:pt>
          <cx:pt idx="45643">0</cx:pt>
          <cx:pt idx="45644">0.12466666666666668</cx:pt>
          <cx:pt idx="45645">0.48416666666666663</cx:pt>
          <cx:pt idx="45646">0.1085</cx:pt>
          <cx:pt idx="45647">0.028833333333333336</cx:pt>
          <cx:pt idx="45648">2.5498333333333334</cx:pt>
          <cx:pt idx="45649">0.21383333333333335</cx:pt>
          <cx:pt idx="45650">1.0363333333333336</cx:pt>
          <cx:pt idx="45651">0.19133333333333336</cx:pt>
          <cx:pt idx="45652">0.39566666666666667</cx:pt>
          <cx:pt idx="45653">0.45216666666666672</cx:pt>
          <cx:pt idx="45654">0.22933333333333336</cx:pt>
          <cx:pt idx="45655">0.031166666666666669</cx:pt>
          <cx:pt idx="45656">1.4995000000000001</cx:pt>
          <cx:pt idx="45657">0.18525</cx:pt>
          <cx:pt idx="45658">0.41675000000000001</cx:pt>
          <cx:pt idx="45659">0.14774999999999999</cx:pt>
          <cx:pt idx="45660">0.09325</cx:pt>
          <cx:pt idx="45661">0.32650000000000001</cx:pt>
          <cx:pt idx="45662">0.083000000000000004</cx:pt>
          <cx:pt idx="45663">0.247</cx:pt>
          <cx:pt idx="45664">2.4095</cx:pt>
          <cx:pt idx="45665">0.23525000000000001</cx:pt>
          <cx:pt idx="45666">0.38974999999999999</cx:pt>
          <cx:pt idx="45667">0</cx:pt>
          <cx:pt idx="45668">0.059750000000000004</cx:pt>
          <cx:pt idx="45669">1.6154999999999999</cx:pt>
          <cx:pt idx="45670">0.085500000000000007</cx:pt>
          <cx:pt idx="45671">0.02375</cx:pt>
          <cx:pt idx="45672">3.3145000000000002</cx:pt>
          <cx:pt idx="45673">0.60499999999999998</cx:pt>
          <cx:pt idx="45674">0.55100000000000005</cx:pt>
          <cx:pt idx="45675">0.60650000000000004</cx:pt>
          <cx:pt idx="45676">0.10150000000000001</cx:pt>
          <cx:pt idx="45677">1.218</cx:pt>
          <cx:pt idx="45678">0.1115</cx:pt>
          <cx:pt idx="45679">0.121</cx:pt>
          <cx:pt idx="45680">1.5640000000000001</cx:pt>
          <cx:pt idx="45681">0.23250000000000001</cx:pt>
          <cx:pt idx="45682">0.53075000000000006</cx:pt>
          <cx:pt idx="45683">0.042750000000000003</cx:pt>
          <cx:pt idx="45684">0.13450000000000001</cx:pt>
          <cx:pt idx="45685">0.45424999999999999</cx:pt>
          <cx:pt idx="45686">0.096000000000000002</cx:pt>
          <cx:pt idx="45687">0.073249999999999996</cx:pt>
          <cx:pt idx="45688">1.9682500000000001</cx:pt>
          <cx:pt idx="45689">0.34550000000000003</cx:pt>
          <cx:pt idx="45690">0.41899999999999998</cx:pt>
          <cx:pt idx="45691">0</cx:pt>
          <cx:pt idx="45692">0.35399999999999998</cx:pt>
          <cx:pt idx="45693">0.47950000000000004</cx:pt>
          <cx:pt idx="45694">0.33150000000000002</cx:pt>
          <cx:pt idx="45695">0.03875</cx:pt>
          <cx:pt idx="45696">1.2126666666666668</cx:pt>
          <cx:pt idx="45697">0.19216666666666665</cx:pt>
          <cx:pt idx="45698">0.34416666666666662</cx:pt>
          <cx:pt idx="45699">0.20700000000000002</cx:pt>
          <cx:pt idx="45700">0.17166666666666666</cx:pt>
          <cx:pt idx="45701">0.1851666666666667</cx:pt>
          <cx:pt idx="45702">0.080166666666666678</cx:pt>
          <cx:pt idx="45703">0.032333333333333339</cx:pt>
          <cx:pt idx="45704">1.9135</cx:pt>
          <cx:pt idx="45705">0.28625</cx:pt>
          <cx:pt idx="45706">0.18325</cx:pt>
          <cx:pt idx="45707">0.0022500000000000003</cx:pt>
          <cx:pt idx="45708">0.26550000000000001</cx:pt>
          <cx:pt idx="45709">0.94100000000000006</cx:pt>
          <cx:pt idx="45710">0.125</cx:pt>
          <cx:pt idx="45711">0.11025</cx:pt>
          <cx:pt idx="45712">1.8591666666666666</cx:pt>
          <cx:pt idx="45713">0.17250000000000001</cx:pt>
          <cx:pt idx="45714">1.0223333333333333</cx:pt>
          <cx:pt idx="45715">0</cx:pt>
          <cx:pt idx="45716">0.13133333333333336</cx:pt>
          <cx:pt idx="45717">0.24533333333333335</cx:pt>
          <cx:pt idx="45718">0.15366666666666667</cx:pt>
          <cx:pt idx="45719">0.13400000000000001</cx:pt>
          <cx:pt idx="45720">3.4516666666666671</cx:pt>
          <cx:pt idx="45721">0.32866666666666672</cx:pt>
          <cx:pt idx="45722">0.84266666666666679</cx:pt>
          <cx:pt idx="45723">0</cx:pt>
          <cx:pt idx="45724">0.4433333333333333</cx:pt>
          <cx:pt idx="45725">1.5190000000000001</cx:pt>
          <cx:pt idx="45726">0.22</cx:pt>
          <cx:pt idx="45727">0.098000000000000004</cx:pt>
          <cx:pt idx="45728">2.2677499999999999</cx:pt>
          <cx:pt idx="45729">0.2515</cx:pt>
          <cx:pt idx="45730">0.29449999999999998</cx:pt>
          <cx:pt idx="45731">0.13275000000000001</cx:pt>
          <cx:pt idx="45732">0.31900000000000001</cx:pt>
          <cx:pt idx="45733">1.1240000000000001</cx:pt>
          <cx:pt idx="45734">0.10025000000000001</cx:pt>
          <cx:pt idx="45735">0.045749999999999999</cx:pt>
          <cx:pt idx="45736">1.486</cx:pt>
          <cx:pt idx="45737">0.12433333333333334</cx:pt>
          <cx:pt idx="45738">0.43849999999999995</cx:pt>
          <cx:pt idx="45739">0</cx:pt>
          <cx:pt idx="45740">0.17516666666666666</cx:pt>
          <cx:pt idx="45741">0.51283333333333336</cx:pt>
          <cx:pt idx="45742">0.21083333333333334</cx:pt>
          <cx:pt idx="45743">0.024333333333333332</cx:pt>
          <cx:pt idx="45744">2.1768333333333332</cx:pt>
          <cx:pt idx="45745">0.22916666666666666</cx:pt>
          <cx:pt idx="45746">0.72366666666666668</cx:pt>
          <cx:pt idx="45747">0.16483333333333336</cx:pt>
          <cx:pt idx="45748">0.46083333333333332</cx:pt>
          <cx:pt idx="45749">0.34766666666666668</cx:pt>
          <cx:pt idx="45750">0.22816666666666666</cx:pt>
          <cx:pt idx="45751">0.022499999999999999</cx:pt>
          <cx:pt idx="45752">1.32125</cx:pt>
          <cx:pt idx="45753">0.099000000000000005</cx:pt>
          <cx:pt idx="45754">0.26124999999999998</cx:pt>
          <cx:pt idx="45755">0.14574999999999999</cx:pt>
          <cx:pt idx="45756">0.17500000000000002</cx:pt>
          <cx:pt idx="45757">0.33224999999999999</cx:pt>
          <cx:pt idx="45758">0.10300000000000001</cx:pt>
          <cx:pt idx="45759">0.20500000000000002</cx:pt>
          <cx:pt idx="45760">3.3650000000000002</cx:pt>
          <cx:pt idx="45761">0.17550000000000002</cx:pt>
          <cx:pt idx="45762">0.3745</cx:pt>
          <cx:pt idx="45763">0</cx:pt>
          <cx:pt idx="45764">0.13550000000000001</cx:pt>
          <cx:pt idx="45765">2.4824999999999999</cx:pt>
          <cx:pt idx="45766">0.153</cx:pt>
          <cx:pt idx="45767">0.043999999999999997</cx:pt>
          <cx:pt idx="45768">3.6415000000000002</cx:pt>
          <cx:pt idx="45769">0.59650000000000003</cx:pt>
          <cx:pt idx="45770">1.0695000000000001</cx:pt>
          <cx:pt idx="45771">0.39850000000000002</cx:pt>
          <cx:pt idx="45772">0.1045</cx:pt>
          <cx:pt idx="45773">1.242</cx:pt>
          <cx:pt idx="45774">0.097500000000000003</cx:pt>
          <cx:pt idx="45775">0.13300000000000001</cx:pt>
          <cx:pt idx="45776">1.3805000000000001</cx:pt>
          <cx:pt idx="45777">0.26124999999999998</cx:pt>
          <cx:pt idx="45778">0.23075000000000001</cx:pt>
          <cx:pt idx="45779">0.095500000000000002</cx:pt>
          <cx:pt idx="45780">0.249</cx:pt>
          <cx:pt idx="45781">0.42349999999999999</cx:pt>
          <cx:pt idx="45782">0.106</cx:pt>
          <cx:pt idx="45783">0.014500000000000001</cx:pt>
          <cx:pt idx="45784">1.9802500000000001</cx:pt>
          <cx:pt idx="45785">0.33050000000000002</cx:pt>
          <cx:pt idx="45786">0.62750000000000006</cx:pt>
          <cx:pt idx="45787">0</cx:pt>
          <cx:pt idx="45788">0.29249999999999998</cx:pt>
          <cx:pt idx="45789">0.39750000000000002</cx:pt>
          <cx:pt idx="45790">0.28725000000000001</cx:pt>
          <cx:pt idx="45791">0.044999999999999998</cx:pt>
          <cx:pt idx="45792">1.1365000000000001</cx:pt>
          <cx:pt idx="45793">0.16983333333333334</cx:pt>
          <cx:pt idx="45794">0.41616666666666668</cx:pt>
          <cx:pt idx="45795">0.20483333333333334</cx:pt>
          <cx:pt idx="45796">0.10533333333333333</cx:pt>
          <cx:pt idx="45797">0.085166666666666654</cx:pt>
          <cx:pt idx="45798">0.083000000000000004</cx:pt>
          <cx:pt idx="45799">0.072166666666666671</cx:pt>
          <cx:pt idx="45800">1.7662500000000001</cx:pt>
          <cx:pt idx="45801">0.26524999999999999</cx:pt>
          <cx:pt idx="45802">0.30625000000000002</cx:pt>
          <cx:pt idx="45803">0</cx:pt>
          <cx:pt idx="45804">0.14250000000000002</cx:pt>
          <cx:pt idx="45805">0.79500000000000004</cx:pt>
          <cx:pt idx="45806">0.10225000000000001</cx:pt>
          <cx:pt idx="45807">0.155</cx:pt>
          <cx:pt idx="45808">1.6545000000000003</cx:pt>
          <cx:pt idx="45809">0.20416666666666666</cx:pt>
          <cx:pt idx="45810">0.75666666666666671</cx:pt>
          <cx:pt idx="45811">0</cx:pt>
          <cx:pt idx="45812">0.21066666666666667</cx:pt>
          <cx:pt idx="45813">0.27750000000000002</cx:pt>
          <cx:pt idx="45814">0.115</cx:pt>
          <cx:pt idx="45815">0.090499999999999997</cx:pt>
          <cx:pt idx="45816">2.5486666666666666</cx:pt>
          <cx:pt idx="45817">0.36133333333333334</cx:pt>
          <cx:pt idx="45818">0.17666666666666667</cx:pt>
          <cx:pt idx="45819">0</cx:pt>
          <cx:pt idx="45820">0.505</cx:pt>
          <cx:pt idx="45821">1.0706666666666667</cx:pt>
          <cx:pt idx="45822">0.3213333333333333</cx:pt>
          <cx:pt idx="45823">0.11366666666666668</cx:pt>
          <cx:pt idx="45824">2.3325</cx:pt>
          <cx:pt idx="45825">0.29899999999999999</cx:pt>
          <cx:pt idx="45826">0.51200000000000001</cx:pt>
          <cx:pt idx="45827">0.081000000000000003</cx:pt>
          <cx:pt idx="45828">0.12275</cx:pt>
          <cx:pt idx="45829">1.11775</cx:pt>
          <cx:pt idx="45830">0.1045</cx:pt>
          <cx:pt idx="45831">0.095500000000000002</cx:pt>
          <cx:pt idx="45832">1.6523333333333334</cx:pt>
          <cx:pt idx="45833">0.12316666666666667</cx:pt>
          <cx:pt idx="45834">0.46483333333333338</cx:pt>
          <cx:pt idx="45835">0.0021666666666666666</cx:pt>
          <cx:pt idx="45836">0.18116666666666667</cx:pt>
          <cx:pt idx="45837">0.64949999999999997</cx:pt>
          <cx:pt idx="45838">0.18166666666666667</cx:pt>
          <cx:pt idx="45839">0.049833333333333334</cx:pt>
          <cx:pt idx="45840">2.0021666666666671</cx:pt>
          <cx:pt idx="45841">0.19666666666666666</cx:pt>
          <cx:pt idx="45842">0.52216666666666678</cx:pt>
          <cx:pt idx="45843">0.053999999999999999</cx:pt>
          <cx:pt idx="45844">0.38883333333333331</cx:pt>
          <cx:pt idx="45845">0.60366666666666668</cx:pt>
          <cx:pt idx="45846">0.18816666666666665</cx:pt>
          <cx:pt idx="45847">0.048666666666666664</cx:pt>
          <cx:pt idx="45848">1.3805000000000001</cx:pt>
          <cx:pt idx="45849">0.23175000000000001</cx:pt>
          <cx:pt idx="45850">0.54125000000000001</cx:pt>
          <cx:pt idx="45851">0.153</cx:pt>
          <cx:pt idx="45852">0.046249999999999999</cx:pt>
          <cx:pt idx="45853">0.16725000000000001</cx:pt>
          <cx:pt idx="45854">0.10200000000000001</cx:pt>
          <cx:pt idx="45855">0.13900000000000001</cx:pt>
          <cx:pt idx="45856">3.8592500000000003</cx:pt>
          <cx:pt idx="45857">0.22075</cx:pt>
          <cx:pt idx="45858">1.0905</cx:pt>
          <cx:pt idx="45859">0</cx:pt>
          <cx:pt idx="45860">0.059500000000000004</cx:pt>
          <cx:pt idx="45861">2.2927499999999998</cx:pt>
          <cx:pt idx="45862">0.10100000000000001</cx:pt>
          <cx:pt idx="45863">0.094750000000000001</cx:pt>
          <cx:pt idx="45864">2.9470000000000001</cx:pt>
          <cx:pt idx="45865">0.50800000000000001</cx:pt>
          <cx:pt idx="45866">0.372</cx:pt>
          <cx:pt idx="45867">0.44</cx:pt>
          <cx:pt idx="45868">0.13900000000000001</cx:pt>
          <cx:pt idx="45869">1.2115</cx:pt>
          <cx:pt idx="45870">0.155</cx:pt>
          <cx:pt idx="45871">0.1215</cx:pt>
          <cx:pt idx="45872">1.36575</cx:pt>
          <cx:pt idx="45873">0.22600000000000001</cx:pt>
          <cx:pt idx="45874">0.31175000000000003</cx:pt>
          <cx:pt idx="45875">0.0385</cx:pt>
          <cx:pt idx="45876">0.17475000000000002</cx:pt>
          <cx:pt idx="45877">0.49075000000000002</cx:pt>
          <cx:pt idx="45878">0.10475</cx:pt>
          <cx:pt idx="45879">0.01925</cx:pt>
          <cx:pt idx="45880">1.9215</cx:pt>
          <cx:pt idx="45881">0.3115</cx:pt>
          <cx:pt idx="45882">0.53575000000000006</cx:pt>
          <cx:pt idx="45883">0</cx:pt>
          <cx:pt idx="45884">0.35649999999999998</cx:pt>
          <cx:pt idx="45885">0.41225000000000001</cx:pt>
          <cx:pt idx="45886">0.27400000000000002</cx:pt>
          <cx:pt idx="45887">0.0315</cx:pt>
          <cx:pt idx="45888">1.1285000000000003</cx:pt>
          <cx:pt idx="45889">0.18433333333333335</cx:pt>
          <cx:pt idx="45890">0.41216666666666668</cx:pt>
          <cx:pt idx="45891">0.19700000000000001</cx:pt>
          <cx:pt idx="45892">0.18633333333333335</cx:pt>
          <cx:pt idx="45893">0.050666666666666665</cx:pt>
          <cx:pt idx="45894">0.044166666666666667</cx:pt>
          <cx:pt idx="45895">0.053833333333333337</cx:pt>
          <cx:pt idx="45896">1.8667500000000001</cx:pt>
          <cx:pt idx="45897">0.28675</cx:pt>
          <cx:pt idx="45898">0.2145</cx:pt>
          <cx:pt idx="45899">0</cx:pt>
          <cx:pt idx="45900">0.27575</cx:pt>
          <cx:pt idx="45901">0.86975000000000002</cx:pt>
          <cx:pt idx="45902">0.11950000000000001</cx:pt>
          <cx:pt idx="45903">0.10050000000000001</cx:pt>
          <cx:pt idx="45904">1.7778333333333332</cx:pt>
          <cx:pt idx="45905">0.17633333333333334</cx:pt>
          <cx:pt idx="45906">0.7556666666666666</cx:pt>
          <cx:pt idx="45907">0</cx:pt>
          <cx:pt idx="45908">0.46883333333333332</cx:pt>
          <cx:pt idx="45909">0.13833333333333334</cx:pt>
          <cx:pt idx="45910">0.14733333333333334</cx:pt>
          <cx:pt idx="45911">0.091333333333333336</cx:pt>
          <cx:pt idx="45912">2.427</cx:pt>
          <cx:pt idx="45913">0.34800000000000003</cx:pt>
          <cx:pt idx="45914">0.16900000000000001</cx:pt>
          <cx:pt idx="45915">0.023666666666666669</cx:pt>
          <cx:pt idx="45916">0.54500000000000004</cx:pt>
          <cx:pt idx="45917">0.97933333333333339</cx:pt>
          <cx:pt idx="45918">0.22933333333333336</cx:pt>
          <cx:pt idx="45919">0.13266666666666665</cx:pt>
          <cx:pt idx="45920">1.9017500000000001</cx:pt>
          <cx:pt idx="45921">0.24675</cx:pt>
          <cx:pt idx="45922">0.2135</cx:pt>
          <cx:pt idx="45923">0.0195</cx:pt>
          <cx:pt idx="45924">0.13700000000000001</cx:pt>
          <cx:pt idx="45925">1.0945</cx:pt>
          <cx:pt idx="45926">0.10475</cx:pt>
          <cx:pt idx="45927">0.085750000000000007</cx:pt>
          <cx:pt idx="45928">1.1053333333333333</cx:pt>
          <cx:pt idx="45929">0.087000000000000008</cx:pt>
          <cx:pt idx="45930">0.20933333333333334</cx:pt>
          <cx:pt idx="45931">0</cx:pt>
          <cx:pt idx="45932">0.15316666666666667</cx:pt>
          <cx:pt idx="45933">0.53683333333333338</cx:pt>
          <cx:pt idx="45934">0.079833333333333326</cx:pt>
          <cx:pt idx="45935">0.039166666666666662</cx:pt>
          <cx:pt idx="45936">1.6613333333333331</cx:pt>
          <cx:pt idx="45937">0.17550000000000002</cx:pt>
          <cx:pt idx="45938">0.45733333333333337</cx:pt>
          <cx:pt idx="45939">0.078833333333333325</cx:pt>
          <cx:pt idx="45940">0.32633333333333331</cx:pt>
          <cx:pt idx="45941">0.43350000000000005</cx:pt>
          <cx:pt idx="45942">0.17083333333333334</cx:pt>
          <cx:pt idx="45943">0.019</cx:pt>
          <cx:pt idx="45944">1.1545000000000001</cx:pt>
          <cx:pt idx="45945">0.14724999999999999</cx:pt>
          <cx:pt idx="45946">0.0135</cx:pt>
          <cx:pt idx="45947">0.1605</cx:pt>
          <cx:pt idx="45948">0.097500000000000003</cx:pt>
          <cx:pt idx="45949">0.52675000000000005</cx:pt>
          <cx:pt idx="45950">0.036249999999999998</cx:pt>
          <cx:pt idx="45951">0.17275000000000001</cx:pt>
          <cx:pt idx="45952">2.8612375000000001</cx:pt>
          <cx:pt idx="45953">0.18812999999999999</cx:pt>
          <cx:pt idx="45954">0.1993875</cx:pt>
          <cx:pt idx="45955">0</cx:pt>
          <cx:pt idx="45956">0.053537500000000002</cx:pt>
          <cx:pt idx="45957">2.2125374999999998</cx:pt>
          <cx:pt idx="45958">0.16386500000000001</cx:pt>
          <cx:pt idx="45959">0.043779999999999999</cx:pt>
          <cx:pt idx="45960">3.9285000000000001</cx:pt>
          <cx:pt idx="45961">0.58299999999999996</cx:pt>
          <cx:pt idx="45962">0.71999999999999997</cx:pt>
          <cx:pt idx="45963">0.62</cx:pt>
          <cx:pt idx="45964">0.48399999999999999</cx:pt>
          <cx:pt idx="45965">1.2290000000000001</cx:pt>
          <cx:pt idx="45966">0.154</cx:pt>
          <cx:pt idx="45967">0.13850000000000001</cx:pt>
          <cx:pt idx="45968">1.48325</cx:pt>
          <cx:pt idx="45969">0.27524999999999999</cx:pt>
          <cx:pt idx="45970">0.59075</cx:pt>
          <cx:pt idx="45971">0.15125</cx:pt>
          <cx:pt idx="45972">0.065500000000000003</cx:pt>
          <cx:pt idx="45973">0.32424999999999998</cx:pt>
          <cx:pt idx="45974">0.037749999999999999</cx:pt>
          <cx:pt idx="45975">0.0385</cx:pt>
          <cx:pt idx="45976">1.2742500000000001</cx:pt>
          <cx:pt idx="45977">0.32550000000000001</cx:pt>
          <cx:pt idx="45978">0.29899999999999999</cx:pt>
          <cx:pt idx="45979">0</cx:pt>
          <cx:pt idx="45980">0.12475</cx:pt>
          <cx:pt idx="45981">0.25225000000000003</cx:pt>
          <cx:pt idx="45982">0.23225000000000001</cx:pt>
          <cx:pt idx="45983">0.040500000000000001</cx:pt>
          <cx:pt idx="45984">1.4543333333333335</cx:pt>
          <cx:pt idx="45985">0.18283333333333335</cx:pt>
          <cx:pt idx="45986">0.44116666666666671</cx:pt>
          <cx:pt idx="45987">0.45716666666666672</cx:pt>
          <cx:pt idx="45988">0.16816666666666666</cx:pt>
          <cx:pt idx="45989">0.049666666666666671</cx:pt>
          <cx:pt idx="45990">0.033666666666666664</cx:pt>
          <cx:pt idx="45991">0.12166666666666666</cx:pt>
          <cx:pt idx="45992">1.9977500000000001</cx:pt>
          <cx:pt idx="45993">0.26600000000000001</cx:pt>
          <cx:pt idx="45994">0.17475000000000002</cx:pt>
          <cx:pt idx="45995">0</cx:pt>
          <cx:pt idx="45996">0.1825</cx:pt>
          <cx:pt idx="45997">1.1405000000000001</cx:pt>
          <cx:pt idx="45998">0.17724999999999999</cx:pt>
          <cx:pt idx="45999">0.056750000000000002</cx:pt>
          <cx:pt idx="46000">1.5310000000000001</cx:pt>
          <cx:pt idx="46001">0.20683333333333334</cx:pt>
          <cx:pt idx="46002">0.39783333333333332</cx:pt>
          <cx:pt idx="46003">0.001</cx:pt>
          <cx:pt idx="46004">0.66083333333333338</cx:pt>
          <cx:pt idx="46005">0.13100000000000001</cx:pt>
          <cx:pt idx="46006">0.065333333333333327</cx:pt>
          <cx:pt idx="46007">0.068166666666666667</cx:pt>
          <cx:pt idx="46008">2.8049999999999997</cx:pt>
          <cx:pt idx="46009">0.41333333333333333</cx:pt>
          <cx:pt idx="46010">0.32300000000000006</cx:pt>
          <cx:pt idx="46011">0</cx:pt>
          <cx:pt idx="46012">0.42666666666666669</cx:pt>
          <cx:pt idx="46013">1.1163333333333332</cx:pt>
          <cx:pt idx="46014">0.25766666666666671</cx:pt>
          <cx:pt idx="46015">0.26800000000000002</cx:pt>
          <cx:pt idx="46016">2.5205000000000002</cx:pt>
          <cx:pt idx="46017">0.33200000000000002</cx:pt>
          <cx:pt idx="46018">0.23875000000000002</cx:pt>
          <cx:pt idx="46019">0.10925</cx:pt>
          <cx:pt idx="46020">0.24174999999999999</cx:pt>
          <cx:pt idx="46021">1.302</cx:pt>
          <cx:pt idx="46022">0.15975</cx:pt>
          <cx:pt idx="46023">0.13700000000000001</cx:pt>
          <cx:pt idx="46024">1.1418333333333333</cx:pt>
          <cx:pt idx="46025">0.091166666666666674</cx:pt>
          <cx:pt idx="46026">0.1836666666666667</cx:pt>
          <cx:pt idx="46027">0</cx:pt>
          <cx:pt idx="46028">0.10983333333333332</cx:pt>
          <cx:pt idx="46029">0.63216666666666677</cx:pt>
          <cx:pt idx="46030">0.10300000000000001</cx:pt>
          <cx:pt idx="46031">0.021999999999999999</cx:pt>
          <cx:pt idx="46032">1.7641666666666669</cx:pt>
          <cx:pt idx="46033">0.18533333333333335</cx:pt>
          <cx:pt idx="46034">0.51316666666666677</cx:pt>
          <cx:pt idx="46035">0.20516666666666666</cx:pt>
          <cx:pt idx="46036">0.45250000000000001</cx:pt>
          <cx:pt idx="46037">0.28899999999999998</cx:pt>
          <cx:pt idx="46038">0.097166666666666679</cx:pt>
          <cx:pt idx="46039">0.021833333333333333</cx:pt>
          <cx:pt idx="46040">1.2530000000000001</cx:pt>
          <cx:pt idx="46041">0.18675</cx:pt>
          <cx:pt idx="46042">0.1525</cx:pt>
          <cx:pt idx="46043">0.16375000000000001</cx:pt>
          <cx:pt idx="46044">0.036999999999999998</cx:pt>
          <cx:pt idx="46045">0.49249999999999999</cx:pt>
          <cx:pt idx="46046">0.0092499999999999995</cx:pt>
          <cx:pt idx="46047">0.21124999999999999</cx:pt>
          <cx:pt idx="46048">2.68825</cx:pt>
          <cx:pt idx="46049">0.23075000000000001</cx:pt>
          <cx:pt idx="46050">0.28550000000000003</cx:pt>
          <cx:pt idx="46051">0</cx:pt>
          <cx:pt idx="46052">0.19075</cx:pt>
          <cx:pt idx="46053">1.7862500000000001</cx:pt>
          <cx:pt idx="46054">0.14599999999999999</cx:pt>
          <cx:pt idx="46055">0.049000000000000002</cx:pt>
          <cx:pt idx="46056">2.9370000000000003</cx:pt>
          <cx:pt idx="46057">0.53000000000000003</cx:pt>
          <cx:pt idx="46058">0.27800000000000002</cx:pt>
          <cx:pt idx="46059">0.40050000000000002</cx:pt>
          <cx:pt idx="46060">0.318</cx:pt>
          <cx:pt idx="46061">1.2969999999999999</cx:pt>
          <cx:pt idx="46062">0.042500000000000003</cx:pt>
          <cx:pt idx="46063">0.071000000000000008</cx:pt>
          <cx:pt idx="46064">1.76875</cx:pt>
          <cx:pt idx="46065">0.28175</cx:pt>
          <cx:pt idx="46066">0.64100000000000001</cx:pt>
          <cx:pt idx="46067">0.11675000000000001</cx:pt>
          <cx:pt idx="46068">0.10925</cx:pt>
          <cx:pt idx="46069">0.47725000000000001</cx:pt>
          <cx:pt idx="46070">0.060249999999999998</cx:pt>
          <cx:pt idx="46071">0.082500000000000004</cx:pt>
          <cx:pt idx="46072">2.3082500000000001</cx:pt>
          <cx:pt idx="46073">0.29299999999999998</cx:pt>
          <cx:pt idx="46074">0.82150000000000001</cx:pt>
          <cx:pt idx="46075">0</cx:pt>
          <cx:pt idx="46076">0.39450000000000002</cx:pt>
          <cx:pt idx="46077">0.41150000000000003</cx:pt>
          <cx:pt idx="46078">0.34775</cx:pt>
          <cx:pt idx="46079">0.040000000000000001</cx:pt>
          <cx:pt idx="46080">1.163</cx:pt>
          <cx:pt idx="46081">0.19400000000000001</cx:pt>
          <cx:pt idx="46082">0.33283333333333337</cx:pt>
          <cx:pt idx="46083">0.21033333333333334</cx:pt>
          <cx:pt idx="46084">0.12866666666666665</cx:pt>
          <cx:pt idx="46085">0.14033333333333331</cx:pt>
          <cx:pt idx="46086">0.11283333333333333</cx:pt>
          <cx:pt idx="46087">0.043999999999999997</cx:pt>
          <cx:pt idx="46088">1.3532500000000001</cx:pt>
          <cx:pt idx="46089">0.28525</cx:pt>
          <cx:pt idx="46090">0.053249999999999999</cx:pt>
          <cx:pt idx="46091">0</cx:pt>
          <cx:pt idx="46092">0.22325</cx:pt>
          <cx:pt idx="46093">0.59599999999999997</cx:pt>
          <cx:pt idx="46094">0.099750000000000005</cx:pt>
          <cx:pt idx="46095">0.095750000000000002</cx:pt>
          <cx:pt idx="46096">2.1375000000000002</cx:pt>
          <cx:pt idx="46097">0.22900000000000001</cx:pt>
          <cx:pt idx="46098">1.2404999999999999</cx:pt>
          <cx:pt idx="46099">0</cx:pt>
          <cx:pt idx="46100">0.152</cx:pt>
          <cx:pt idx="46101">0.26533333333333331</cx:pt>
          <cx:pt idx="46102">0.11900000000000001</cx:pt>
          <cx:pt idx="46103">0.13166666666666665</cx:pt>
          <cx:pt idx="46104">3.1863333333333337</cx:pt>
          <cx:pt idx="46105">0.40266666666666667</cx:pt>
          <cx:pt idx="46106">0.93733333333333335</cx:pt>
          <cx:pt idx="46107">0.015666666666666666</cx:pt>
          <cx:pt idx="46108">0.21266666666666667</cx:pt>
          <cx:pt idx="46109">1.0403333333333333</cx:pt>
          <cx:pt idx="46110">0.25066666666666665</cx:pt>
          <cx:pt idx="46111">0.32700000000000001</cx:pt>
          <cx:pt idx="46112">1.55375</cx:pt>
          <cx:pt idx="46113">0.32524999999999998</cx:pt>
          <cx:pt idx="46114">0.35725000000000001</cx:pt>
          <cx:pt idx="46115">0.0235</cx:pt>
          <cx:pt idx="46116">0.14350000000000002</cx:pt>
          <cx:pt idx="46117">0.49125000000000002</cx:pt>
          <cx:pt idx="46118">0.14000000000000001</cx:pt>
          <cx:pt idx="46119">0.072999999999999995</cx:pt>
          <cx:pt idx="46120">1.4430000000000003</cx:pt>
          <cx:pt idx="46121">0.13816666666666666</cx:pt>
          <cx:pt idx="46122">0.38283333333333325</cx:pt>
          <cx:pt idx="46123">0</cx:pt>
          <cx:pt idx="46124">0.28700000000000003</cx:pt>
          <cx:pt idx="46125">0.45316666666666677</cx:pt>
          <cx:pt idx="46126">0.14866666666666667</cx:pt>
          <cx:pt idx="46127">0.033166666666666664</cx:pt>
          <cx:pt idx="46128">2.6501666666666668</cx:pt>
          <cx:pt idx="46129">0.28450000000000003</cx:pt>
          <cx:pt idx="46130">1.1376666666666668</cx:pt>
          <cx:pt idx="46131">0.10033333333333333</cx:pt>
          <cx:pt idx="46132">0.30449999999999999</cx:pt>
          <cx:pt idx="46133">0.55400000000000005</cx:pt>
          <cx:pt idx="46134">0.23900000000000002</cx:pt>
          <cx:pt idx="46135">0.030166666666666668</cx:pt>
          <cx:pt idx="46136">1.7565</cx:pt>
          <cx:pt idx="46137">0.22650000000000001</cx:pt>
          <cx:pt idx="46138">0.34275</cx:pt>
          <cx:pt idx="46139">0.16575000000000001</cx:pt>
          <cx:pt idx="46140">0.29049999999999998</cx:pt>
          <cx:pt idx="46141">0.40500000000000003</cx:pt>
          <cx:pt idx="46142">0.13325000000000001</cx:pt>
          <cx:pt idx="46143">0.19275</cx:pt>
          <cx:pt idx="46144">2.6037500000000002</cx:pt>
          <cx:pt idx="46145">0.28375</cx:pt>
          <cx:pt idx="46146">0.27324999999999999</cx:pt>
          <cx:pt idx="46147">0</cx:pt>
          <cx:pt idx="46148">0.13600000000000001</cx:pt>
          <cx:pt idx="46149">1.54175</cx:pt>
          <cx:pt idx="46150">0.23975000000000002</cx:pt>
          <cx:pt idx="46151">0.12925</cx:pt>
          <cx:pt idx="46152">1.2903333333333333</cx:pt>
          <cx:pt idx="46153">0.35399999999999998</cx:pt>
          <cx:pt idx="46154">0.15766666666666665</cx:pt>
          <cx:pt idx="46155">0.41200000000000003</cx:pt>
          <cx:pt idx="46156">0.040333333333333339</cx:pt>
          <cx:pt idx="46157">0.27166666666666667</cx:pt>
          <cx:pt idx="46158">0.031</cx:pt>
          <cx:pt idx="46159">0.023666666666666669</cx:pt>
          <cx:pt idx="46160">1.857</cx:pt>
          <cx:pt idx="46161">0.32400000000000001</cx:pt>
          <cx:pt idx="46162">0.32124999999999998</cx:pt>
          <cx:pt idx="46163">0.23875000000000002</cx:pt>
          <cx:pt idx="46164">0.32974999999999999</cx:pt>
          <cx:pt idx="46165">0.52249999999999996</cx:pt>
          <cx:pt idx="46166">0.1105</cx:pt>
          <cx:pt idx="46167">0.01025</cx:pt>
          <cx:pt idx="46168">1.3747500000000001</cx:pt>
          <cx:pt idx="46169">0.30175000000000002</cx:pt>
          <cx:pt idx="46170">0.2555</cx:pt>
          <cx:pt idx="46171">0</cx:pt>
          <cx:pt idx="46172">0.30449999999999999</cx:pt>
          <cx:pt idx="46173">0.14100000000000001</cx:pt>
          <cx:pt idx="46174">0.33174999999999999</cx:pt>
          <cx:pt idx="46175">0.040250000000000001</cx:pt>
          <cx:pt idx="46176">1.4966666666666666</cx:pt>
          <cx:pt idx="46177">0.20566666666666666</cx:pt>
          <cx:pt idx="46178">0.61050000000000015</cx:pt>
          <cx:pt idx="46179">0.40483333333333332</cx:pt>
          <cx:pt idx="46180">0.095166666666666677</cx:pt>
          <cx:pt idx="46181">0.0086666666666666663</cx:pt>
          <cx:pt idx="46182">0.099833333333333329</cx:pt>
          <cx:pt idx="46183">0.072000000000000008</cx:pt>
          <cx:pt idx="46184">1.9545000000000001</cx:pt>
          <cx:pt idx="46185">0.33600000000000002</cx:pt>
          <cx:pt idx="46186">0.26250000000000001</cx:pt>
          <cx:pt idx="46187">0.0025000000000000001</cx:pt>
          <cx:pt idx="46188">0.29349999999999998</cx:pt>
          <cx:pt idx="46189">0.85925000000000007</cx:pt>
          <cx:pt idx="46190">0.1585</cx:pt>
          <cx:pt idx="46191">0.042250000000000003</cx:pt>
          <cx:pt idx="46192">1.8211666666666668</cx:pt>
          <cx:pt idx="46193">0.22550000000000001</cx:pt>
          <cx:pt idx="46194">0.94333333333333325</cx:pt>
          <cx:pt idx="46195">0.0078333333333333328</cx:pt>
          <cx:pt idx="46196">0.16650000000000001</cx:pt>
          <cx:pt idx="46197">0.20200000000000001</cx:pt>
          <cx:pt idx="46198">0.11</cx:pt>
          <cx:pt idx="46199">0.16600000000000001</cx:pt>
          <cx:pt idx="46200">1.6046666666666667</cx:pt>
          <cx:pt idx="46201">0.33933333333333332</cx:pt>
          <cx:pt idx="46202">0.34700000000000003</cx:pt>
          <cx:pt idx="46203">0</cx:pt>
          <cx:pt idx="46204">0.45933333333333332</cx:pt>
          <cx:pt idx="46205">0.031666666666666669</cx:pt>
          <cx:pt idx="46206">0.21866666666666665</cx:pt>
          <cx:pt idx="46207">0.20866666666666667</cx:pt>
          <cx:pt idx="46208">1.8440000000000001</cx:pt>
          <cx:pt idx="46209">0.33374999999999999</cx:pt>
          <cx:pt idx="46210">0.37875000000000003</cx:pt>
          <cx:pt idx="46211">0.20025000000000001</cx:pt>
          <cx:pt idx="46212">0.25924999999999998</cx:pt>
          <cx:pt idx="46213">0.50550000000000006</cx:pt>
          <cx:pt idx="46214">0.071750000000000008</cx:pt>
          <cx:pt idx="46215">0.094750000000000001</cx:pt>
          <cx:pt idx="46216">1.3586666666666665</cx:pt>
          <cx:pt idx="46217">0.1145</cx:pt>
          <cx:pt idx="46218">0.29266666666666663</cx:pt>
          <cx:pt idx="46219">0</cx:pt>
          <cx:pt idx="46220">0.3135</cx:pt>
          <cx:pt idx="46221">0.44366666666666665</cx:pt>
          <cx:pt idx="46222">0.13433333333333333</cx:pt>
          <cx:pt idx="46223">0.059999999999999998</cx:pt>
          <cx:pt idx="46224">1.7348916666666667</cx:pt>
          <cx:pt idx="46225">0.22815833333333332</cx:pt>
          <cx:pt idx="46226">0.407115</cx:pt>
          <cx:pt idx="46227">0.14729166666666665</cx:pt>
          <cx:pt idx="46228">0.38276500000000008</cx:pt>
          <cx:pt idx="46229">0.30187666666666668</cx:pt>
          <cx:pt idx="46230">0.23783166666666669</cx:pt>
          <cx:pt idx="46231">0.029853333333333336</cx:pt>
          <cx:pt idx="46232">1.3665</cx:pt>
          <cx:pt idx="46233">0.2195</cx:pt>
          <cx:pt idx="46234">0.17275000000000001</cx:pt>
          <cx:pt idx="46235">0.17150000000000001</cx:pt>
          <cx:pt idx="46236">0.040000000000000001</cx:pt>
          <cx:pt idx="46237">0.46950000000000003</cx:pt>
          <cx:pt idx="46238">0.13425000000000001</cx:pt>
          <cx:pt idx="46239">0.159</cx:pt>
          <cx:pt idx="46240">2.6880000000000002</cx:pt>
          <cx:pt idx="46241">0.25850000000000001</cx:pt>
          <cx:pt idx="46242">0.22775000000000001</cx:pt>
          <cx:pt idx="46243">0</cx:pt>
          <cx:pt idx="46244">0.13850000000000001</cx:pt>
          <cx:pt idx="46245">1.774</cx:pt>
          <cx:pt idx="46246">0.2145</cx:pt>
          <cx:pt idx="46247">0.074749999999999997</cx:pt>
          <cx:pt idx="46248">1.9646666666666668</cx:pt>
          <cx:pt idx="46249">0.39666666666666667</cx:pt>
          <cx:pt idx="46250">0.41566666666666668</cx:pt>
          <cx:pt idx="46251">0.53100000000000003</cx:pt>
          <cx:pt idx="46252">0.28533333333333333</cx:pt>
          <cx:pt idx="46253">0.26500000000000001</cx:pt>
          <cx:pt idx="46254">0.035666666666666666</cx:pt>
          <cx:pt idx="46255">0.035333333333333335</cx:pt>
          <cx:pt idx="46256">1.87425</cx:pt>
          <cx:pt idx="46257">0.27024999999999999</cx:pt>
          <cx:pt idx="46258">0.84050000000000002</cx:pt>
          <cx:pt idx="46259">0.19350000000000001</cx:pt>
          <cx:pt idx="46260">0.11375</cx:pt>
          <cx:pt idx="46261">0.37275000000000003</cx:pt>
          <cx:pt idx="46262">0.070000000000000007</cx:pt>
          <cx:pt idx="46263">0.0135</cx:pt>
          <cx:pt idx="46264">1.6817500000000001</cx:pt>
          <cx:pt idx="46265">0.27174999999999999</cx:pt>
          <cx:pt idx="46266">0.56500000000000006</cx:pt>
          <cx:pt idx="46267">0</cx:pt>
          <cx:pt idx="46268">0.28075</cx:pt>
          <cx:pt idx="46269">0.12425</cx:pt>
          <cx:pt idx="46270">0.35975000000000001</cx:pt>
          <cx:pt idx="46271">0.080250000000000002</cx:pt>
          <cx:pt idx="46272">1.7139999999999997</cx:pt>
          <cx:pt idx="46273">0.15633333333333335</cx:pt>
          <cx:pt idx="46274">0.496</cx:pt>
          <cx:pt idx="46275">0.748</cx:pt>
          <cx:pt idx="46276">0.1075</cx:pt>
          <cx:pt idx="46277">0.060333333333333336</cx:pt>
          <cx:pt idx="46278">0.11333333333333333</cx:pt>
          <cx:pt idx="46279">0.032500000000000001</cx:pt>
          <cx:pt idx="46280">1.4645000000000001</cx:pt>
          <cx:pt idx="46281">0.245</cx:pt>
          <cx:pt idx="46282">0.090499999999999997</cx:pt>
          <cx:pt idx="46283">0</cx:pt>
          <cx:pt idx="46284">0.34225</cx:pt>
          <cx:pt idx="46285">0.60824999999999996</cx:pt>
          <cx:pt idx="46286">0.11825000000000001</cx:pt>
          <cx:pt idx="46287">0.060249999999999998</cx:pt>
          <cx:pt idx="46288">2.0779999999999998</cx:pt>
          <cx:pt idx="46289">0.185</cx:pt>
          <cx:pt idx="46290">1.1898333333333333</cx:pt>
          <cx:pt idx="46291">0</cx:pt>
          <cx:pt idx="46292">0.17966666666666667</cx:pt>
          <cx:pt idx="46293">0.21883333333333332</cx:pt>
          <cx:pt idx="46294">0.15133333333333335</cx:pt>
          <cx:pt idx="46295">0.15333333333333335</cx:pt>
          <cx:pt idx="46296">3.0620000000000007</cx:pt>
          <cx:pt idx="46297">0.40466666666666667</cx:pt>
          <cx:pt idx="46298">1.5796666666666666</cx:pt>
          <cx:pt idx="46299">0.02066666666666667</cx:pt>
          <cx:pt idx="46300">0.56366666666666665</cx:pt>
          <cx:pt idx="46301">0.037999999999999999</cx:pt>
          <cx:pt idx="46302">0.22733333333333336</cx:pt>
          <cx:pt idx="46303">0.22800000000000001</cx:pt>
          <cx:pt idx="46304">1.7777499999999999</cx:pt>
          <cx:pt idx="46305">0.34225</cx:pt>
          <cx:pt idx="46306">0.50950000000000006</cx:pt>
          <cx:pt idx="46307">0.11825000000000001</cx:pt>
          <cx:pt idx="46308">0.15024999999999999</cx:pt>
          <cx:pt idx="46309">0.39724999999999999</cx:pt>
          <cx:pt idx="46310">0.1515</cx:pt>
          <cx:pt idx="46311">0.10875</cx:pt>
          <cx:pt idx="46312">1.0965</cx:pt>
          <cx:pt idx="46313">0.1125</cx:pt>
          <cx:pt idx="46314">0.23083333333333331</cx:pt>
          <cx:pt idx="46315">0</cx:pt>
          <cx:pt idx="46316">0.2475</cx:pt>
          <cx:pt idx="46317">0.3633333333333334</cx:pt>
          <cx:pt idx="46318">0.10733333333333334</cx:pt>
          <cx:pt idx="46319">0.035000000000000003</cx:pt>
          <cx:pt idx="46320">2.4234999999999998</cx:pt>
          <cx:pt idx="46321">0.25083333333333335</cx:pt>
          <cx:pt idx="46322">0.80449999999999999</cx:pt>
          <cx:pt idx="46323">0.13800000000000001</cx:pt>
          <cx:pt idx="46324">0.59150000000000003</cx:pt>
          <cx:pt idx="46325">0.34350000000000003</cx:pt>
          <cx:pt idx="46326">0.25816666666666671</cx:pt>
          <cx:pt idx="46327">0.036999999999999998</cx:pt>
          <cx:pt idx="46328">1.2682500000000001</cx:pt>
          <cx:pt idx="46329">0.18925</cx:pt>
          <cx:pt idx="46330">0.060499999999999998</cx:pt>
          <cx:pt idx="46331">0.16275000000000001</cx:pt>
          <cx:pt idx="46332">0.077499999999999999</cx:pt>
          <cx:pt idx="46333">0.47950000000000004</cx:pt>
          <cx:pt idx="46334">0.06275</cx:pt>
          <cx:pt idx="46335">0.23600000000000002</cx:pt>
          <cx:pt idx="46336">1.5250000000000001</cx:pt>
          <cx:pt idx="46337">0.20500000000000002</cx:pt>
          <cx:pt idx="46338">0.15425</cx:pt>
          <cx:pt idx="46339">0</cx:pt>
          <cx:pt idx="46340">0.01375</cx:pt>
          <cx:pt idx="46341">0.87624999999999997</cx:pt>
          <cx:pt idx="46342">0.13100000000000001</cx:pt>
          <cx:pt idx="46343">0.14474999999999999</cx:pt>
          <cx:pt idx="46344">2.0790000000000002</cx:pt>
          <cx:pt idx="46345">0.4376666666666667</cx:pt>
          <cx:pt idx="46346">0.69933333333333325</cx:pt>
          <cx:pt idx="46347">0.42466666666666664</cx:pt>
          <cx:pt idx="46348">0.088999999999999996</cx:pt>
          <cx:pt idx="46349">0.3133333333333333</cx:pt>
          <cx:pt idx="46350">0.033000000000000002</cx:pt>
          <cx:pt idx="46351">0.082000000000000003</cx:pt>
          <cx:pt idx="46352">2.7849724999999999</cx:pt>
          <cx:pt idx="46353">0.353495</cx:pt>
          <cx:pt idx="46354">1.3682025</cx:pt>
          <cx:pt idx="46355">0.31825750000000003</cx:pt>
          <cx:pt idx="46356">0.11833249999999999</cx:pt>
          <cx:pt idx="46357">0.43004750000000003</cx:pt>
          <cx:pt idx="46358">0.1458525</cx:pt>
          <cx:pt idx="46359">0.050784999999999997</cx:pt>
          <cx:pt idx="46360">1.6455</cx:pt>
          <cx:pt idx="46361">0.30375000000000002</cx:pt>
          <cx:pt idx="46362">0.497</cx:pt>
          <cx:pt idx="46363">0</cx:pt>
          <cx:pt idx="46364">0.35050000000000003</cx:pt>
          <cx:pt idx="46365">0.1265</cx:pt>
          <cx:pt idx="46366">0.31775000000000003</cx:pt>
          <cx:pt idx="46367">0.050000000000000003</cx:pt>
          <cx:pt idx="46368">1.4215</cx:pt>
          <cx:pt idx="46369">0.16616666666666666</cx:pt>
          <cx:pt idx="46370">0.37600000000000006</cx:pt>
          <cx:pt idx="46371">0.4981666666666667</cx:pt>
          <cx:pt idx="46372">0.14733333333333334</cx:pt>
          <cx:pt idx="46373">0.057000000000000002</cx:pt>
          <cx:pt idx="46374">0.11566666666666667</cx:pt>
          <cx:pt idx="46375">0.061166666666666668</cx:pt>
          <cx:pt idx="46376">1.39975</cx:pt>
          <cx:pt idx="46377">0.24374999999999999</cx:pt>
          <cx:pt idx="46378">0.074249999999999997</cx:pt>
          <cx:pt idx="46379">0</cx:pt>
          <cx:pt idx="46380">0.1915</cx:pt>
          <cx:pt idx="46381">0.70374999999999999</cx:pt>
          <cx:pt idx="46382">0.091249999999999998</cx:pt>
          <cx:pt idx="46383">0.095250000000000001</cx:pt>
          <cx:pt idx="46384">1.5251666666666668</cx:pt>
          <cx:pt idx="46385">0.19950000000000001</cx:pt>
          <cx:pt idx="46386">0.61033333333333339</cx:pt>
          <cx:pt idx="46387">0.0081666666666666658</cx:pt>
          <cx:pt idx="46388">0.24399999999999999</cx:pt>
          <cx:pt idx="46389">0.19600000000000001</cx:pt>
          <cx:pt idx="46390">0.12816666666666665</cx:pt>
          <cx:pt idx="46391">0.13900000000000001</cx:pt>
          <cx:pt idx="46392">1.8406666666666665</cx:pt>
          <cx:pt idx="46393">0.36599999999999999</cx:pt>
          <cx:pt idx="46394">0.22333333333333333</cx:pt>
          <cx:pt idx="46395">0.028333333333333332</cx:pt>
          <cx:pt idx="46396">0.67833333333333334</cx:pt>
          <cx:pt idx="46397">0.027666666666666669</cx:pt>
          <cx:pt idx="46398">0.36899999999999999</cx:pt>
          <cx:pt idx="46399">0.14799999999999999</cx:pt>
          <cx:pt idx="46400">1.5389999999999999</cx:pt>
          <cx:pt idx="46401">0.30199999999999999</cx:pt>
          <cx:pt idx="46402">0.28925000000000001</cx:pt>
          <cx:pt idx="46403">0.064500000000000002</cx:pt>
          <cx:pt idx="46404">0.33274999999999999</cx:pt>
          <cx:pt idx="46405">0.39500000000000002</cx:pt>
          <cx:pt idx="46406">0.078750000000000001</cx:pt>
          <cx:pt idx="46407">0.076749999999999999</cx:pt>
          <cx:pt idx="46408">1.4870000000000001</cx:pt>
          <cx:pt idx="46409">0.088666666666666671</cx:pt>
          <cx:pt idx="46410">0.48099999999999998</cx:pt>
          <cx:pt idx="46411">0</cx:pt>
          <cx:pt idx="46412">0.3085</cx:pt>
          <cx:pt idx="46413">0.38983333333333337</cx:pt>
          <cx:pt idx="46414">0.15816666666666665</cx:pt>
          <cx:pt idx="46415">0.06083333333333333</cx:pt>
          <cx:pt idx="46416">2.0330000000000004</cx:pt>
          <cx:pt idx="46417">0.19333333333333336</cx:pt>
          <cx:pt idx="46418">0.59466666666666679</cx:pt>
          <cx:pt idx="46419">0.1065</cx:pt>
          <cx:pt idx="46420">0.52916666666666667</cx:pt>
          <cx:pt idx="46421">0.371</cx:pt>
          <cx:pt idx="46422">0.21016666666666667</cx:pt>
          <cx:pt idx="46423">0.02816666666666667</cx:pt>
          <cx:pt idx="46424">1.478</cx:pt>
          <cx:pt idx="46425">0.30399999999999999</cx:pt>
          <cx:pt idx="46426">0</cx:pt>
          <cx:pt idx="46427">0.32500000000000001</cx:pt>
          <cx:pt idx="46428">0.0030000000000000001</cx:pt>
          <cx:pt idx="46429">0.41799999999999998</cx:pt>
          <cx:pt idx="46430">0.21149999999999999</cx:pt>
          <cx:pt idx="46431">0.2165</cx:pt>
          <cx:pt idx="46432">3.5550000000000002</cx:pt>
          <cx:pt idx="46433">0.22950000000000001</cx:pt>
          <cx:pt idx="46434">1.54175</cx:pt>
          <cx:pt idx="46435">0</cx:pt>
          <cx:pt idx="46436">0.124</cx:pt>
          <cx:pt idx="46437">1.4335</cx:pt>
          <cx:pt idx="46438">0.20675000000000002</cx:pt>
          <cx:pt idx="46439">0.0195</cx:pt>
          <cx:pt idx="46440">1.6183333333333334</cx:pt>
          <cx:pt idx="46441">0.36033333333333334</cx:pt>
          <cx:pt idx="46442">0.17499999999999999</cx:pt>
          <cx:pt idx="46443">0.53800000000000003</cx:pt>
          <cx:pt idx="46444">0.14699999999999999</cx:pt>
          <cx:pt idx="46445">0.27600000000000002</cx:pt>
          <cx:pt idx="46446">0.039</cx:pt>
          <cx:pt idx="46447">0.083000000000000004</cx:pt>
          <cx:pt idx="46448">1.2570000000000001</cx:pt>
          <cx:pt idx="46449">0.217</cx:pt>
          <cx:pt idx="46450">0.125</cx:pt>
          <cx:pt idx="46451">0.35425000000000001</cx:pt>
          <cx:pt idx="46452">0.10275000000000001</cx:pt>
          <cx:pt idx="46453">0.37725000000000003</cx:pt>
          <cx:pt idx="46454">0.058250000000000003</cx:pt>
          <cx:pt idx="46455">0.022499999999999999</cx:pt>
          <cx:pt idx="46456">1.7297500000000001</cx:pt>
          <cx:pt idx="46457">0.316</cx:pt>
          <cx:pt idx="46458">0.55449999999999999</cx:pt>
          <cx:pt idx="46459">0</cx:pt>
          <cx:pt idx="46460">0.21325</cx:pt>
          <cx:pt idx="46461">0.29899999999999999</cx:pt>
          <cx:pt idx="46462">0.30925000000000002</cx:pt>
          <cx:pt idx="46463">0.037749999999999999</cx:pt>
          <cx:pt idx="46464">1.2555000000000001</cx:pt>
          <cx:pt idx="46465">0.17683333333333334</cx:pt>
          <cx:pt idx="46466">0.26233333333333336</cx:pt>
          <cx:pt idx="46467">0.33800000000000002</cx:pt>
          <cx:pt idx="46468">0.22483333333333336</cx:pt>
          <cx:pt idx="46469">0.065166666666666678</cx:pt>
          <cx:pt idx="46470">0.079833333333333326</cx:pt>
          <cx:pt idx="46471">0.1085</cx:pt>
          <cx:pt idx="46472">2.2432500000000002</cx:pt>
          <cx:pt idx="46473">0.28325</cx:pt>
          <cx:pt idx="46474">0.39374999999999999</cx:pt>
          <cx:pt idx="46475">0.001</cx:pt>
          <cx:pt idx="46476">0.31725000000000003</cx:pt>
          <cx:pt idx="46477">1.034</cx:pt>
          <cx:pt idx="46478">0.11325</cx:pt>
          <cx:pt idx="46479">0.10075000000000001</cx:pt>
          <cx:pt idx="46480">1.696</cx:pt>
          <cx:pt idx="46481">0.19400000000000001</cx:pt>
          <cx:pt idx="46482">0.77016666666666678</cx:pt>
          <cx:pt idx="46483">0</cx:pt>
          <cx:pt idx="46484">0.21833333333333335</cx:pt>
          <cx:pt idx="46485">0.2445</cx:pt>
          <cx:pt idx="46486">0.12216666666666667</cx:pt>
          <cx:pt idx="46487">0.14683333333333334</cx:pt>
          <cx:pt idx="46488">2.661</cx:pt>
          <cx:pt idx="46489">0.38200000000000001</cx:pt>
          <cx:pt idx="46490">0.40033333333333337</cx:pt>
          <cx:pt idx="46491">0</cx:pt>
          <cx:pt idx="46492">0.55233333333333334</cx:pt>
          <cx:pt idx="46493">0.85833333333333339</cx:pt>
          <cx:pt idx="46494">0.36199999999999999</cx:pt>
          <cx:pt idx="46495">0.106</cx:pt>
          <cx:pt idx="46496">1.7910000000000001</cx:pt>
          <cx:pt idx="46497">0.25924999999999998</cx:pt>
          <cx:pt idx="46498">0.26000000000000001</cx:pt>
          <cx:pt idx="46499">0.2205</cx:pt>
          <cx:pt idx="46500">0.28550000000000003</cx:pt>
          <cx:pt idx="46501">0.51675000000000004</cx:pt>
          <cx:pt idx="46502">0.15175</cx:pt>
          <cx:pt idx="46503">0.097250000000000003</cx:pt>
          <cx:pt idx="46504">1.4208333333333334</cx:pt>
          <cx:pt idx="46505">0.10316666666666667</cx:pt>
          <cx:pt idx="46506">0.43133333333333335</cx:pt>
          <cx:pt idx="46507">0</cx:pt>
          <cx:pt idx="46508">0.20466666666666666</cx:pt>
          <cx:pt idx="46509">0.5036666666666666</cx:pt>
          <cx:pt idx="46510">0.11033333333333332</cx:pt>
          <cx:pt idx="46511">0.067666666666666667</cx:pt>
          <cx:pt idx="46512">1.4528333333333332</cx:pt>
          <cx:pt idx="46513">0.15166666666666667</cx:pt>
          <cx:pt idx="46514">0.2593333333333333</cx:pt>
          <cx:pt idx="46515">0.10783333333333335</cx:pt>
          <cx:pt idx="46516">0.39666666666666667</cx:pt>
          <cx:pt idx="46517">0.26666666666666672</cx:pt>
          <cx:pt idx="46518">0.214</cx:pt>
          <cx:pt idx="46519">0.056666666666666664</cx:pt>
          <cx:pt idx="46520">1.5145</cx:pt>
          <cx:pt idx="46521">0.32900000000000001</cx:pt>
          <cx:pt idx="46522">0</cx:pt>
          <cx:pt idx="46523">0.33200000000000002</cx:pt>
          <cx:pt idx="46524">0</cx:pt>
          <cx:pt idx="46525">0.33550000000000002</cx:pt>
          <cx:pt idx="46526">0.317</cx:pt>
          <cx:pt idx="46527">0.20100000000000001</cx:pt>
          <cx:pt idx="46528">3.2345000000000002</cx:pt>
          <cx:pt idx="46529">0.20200000000000001</cx:pt>
          <cx:pt idx="46530">1.1047500000000001</cx:pt>
          <cx:pt idx="46531">0</cx:pt>
          <cx:pt idx="46532">0.083750000000000005</cx:pt>
          <cx:pt idx="46533">1.6757500000000001</cx:pt>
          <cx:pt idx="46534">0.11825000000000001</cx:pt>
          <cx:pt idx="46535">0.050000000000000003</cx:pt>
          <cx:pt idx="46536">2.0993333333333335</cx:pt>
          <cx:pt idx="46537">0.3173333333333333</cx:pt>
          <cx:pt idx="46538">0.11466666666666668</cx:pt>
          <cx:pt idx="46539">0.43966666666666671</cx:pt>
          <cx:pt idx="46540">0.14166666666666666</cx:pt>
          <cx:pt idx="46541">0.90566666666666673</cx:pt>
          <cx:pt idx="46542">0.029333333333333333</cx:pt>
          <cx:pt idx="46543">0.151</cx:pt>
          <cx:pt idx="46544">1.0685</cx:pt>
          <cx:pt idx="46545">0.2235</cx:pt>
          <cx:pt idx="46546">0.061249999999999999</cx:pt>
          <cx:pt idx="46547">0.29999999999999999</cx:pt>
          <cx:pt idx="46548">0.058500000000000003</cx:pt>
          <cx:pt idx="46549">0.37875000000000003</cx:pt>
          <cx:pt idx="46550">0.032250000000000001</cx:pt>
          <cx:pt idx="46551">0.014250000000000001</cx:pt>
          <cx:pt idx="46552">2.1259999999999999</cx:pt>
          <cx:pt idx="46553">0.33374999999999999</cx:pt>
          <cx:pt idx="46554">0.53100000000000003</cx:pt>
          <cx:pt idx="46555">0</cx:pt>
          <cx:pt idx="46556">0.38200000000000001</cx:pt>
          <cx:pt idx="46557">0.47375</cx:pt>
          <cx:pt idx="46558">0.36025000000000001</cx:pt>
          <cx:pt idx="46559">0.045249999999999999</cx:pt>
          <cx:pt idx="46560">1.9801666666666671</cx:pt>
          <cx:pt idx="46561">0.22383333333333336</cx:pt>
          <cx:pt idx="46562">1.1088333333333336</cx:pt>
          <cx:pt idx="46563">0.21833333333333335</cx:pt>
          <cx:pt idx="46564">0.24266666666666667</cx:pt>
          <cx:pt idx="46565">0.06183333333333333</cx:pt>
          <cx:pt idx="46566">0.080666666666666678</cx:pt>
          <cx:pt idx="46567">0.043999999999999997</cx:pt>
          <cx:pt idx="46568">1.7330000000000001</cx:pt>
          <cx:pt idx="46569">0.253</cx:pt>
          <cx:pt idx="46570">0.112</cx:pt>
          <cx:pt idx="46571">0</cx:pt>
          <cx:pt idx="46572">0.30425000000000002</cx:pt>
          <cx:pt idx="46573">0.91300000000000003</cx:pt>
          <cx:pt idx="46574">0.0465</cx:pt>
          <cx:pt idx="46575">0.10425</cx:pt>
          <cx:pt idx="46576">1.9593333333333334</cx:pt>
          <cx:pt idx="46577">0.1835</cx:pt>
          <cx:pt idx="46578">0.74333333333333329</cx:pt>
          <cx:pt idx="46579">0</cx:pt>
          <cx:pt idx="46580">0.56466666666666665</cx:pt>
          <cx:pt idx="46581">0.16350000000000001</cx:pt>
          <cx:pt idx="46582">0.097333333333333327</cx:pt>
          <cx:pt idx="46583">0.20700000000000002</cx:pt>
          <cx:pt idx="46584">3.3700000000000001</cx:pt>
          <cx:pt idx="46585">0.41133333333333333</cx:pt>
          <cx:pt idx="46586">0.38000000000000006</cx:pt>
          <cx:pt idx="46587">0</cx:pt>
          <cx:pt idx="46588">0.67766666666666664</cx:pt>
          <cx:pt idx="46589">1.2556666666666665</cx:pt>
          <cx:pt idx="46590">0.39533333333333331</cx:pt>
          <cx:pt idx="46591">0.25</cx:pt>
          <cx:pt idx="46592">1.26325</cx:pt>
          <cx:pt idx="46593">0.28975000000000001</cx:pt>
          <cx:pt idx="46594">0.083750000000000005</cx:pt>
          <cx:pt idx="46595">0.066750000000000004</cx:pt>
          <cx:pt idx="46596">0.16400000000000001</cx:pt>
          <cx:pt idx="46597">0.46800000000000003</cx:pt>
          <cx:pt idx="46598">0.095250000000000001</cx:pt>
          <cx:pt idx="46599">0.095750000000000002</cx:pt>
          <cx:pt idx="46600">1.4111466666666668</cx:pt>
          <cx:pt idx="46601">0.078054999999999999</cx:pt>
          <cx:pt idx="46602">0.5488816666666666</cx:pt>
          <cx:pt idx="46603">0.0071716666666666673</cx:pt>
          <cx:pt idx="46604">0.25751166666666664</cx:pt>
          <cx:pt idx="46605">0.40177833333333329</cx:pt>
          <cx:pt idx="46606">0.082390000000000005</cx:pt>
          <cx:pt idx="46607">0.035358333333333332</cx:pt>
          <cx:pt idx="46608">1.7231666666666667</cx:pt>
          <cx:pt idx="46609">0.20133333333333334</cx:pt>
          <cx:pt idx="46610">0.65666666666666662</cx:pt>
          <cx:pt idx="46611">0.27983333333333338</cx:pt>
          <cx:pt idx="46612">0.26583333333333331</cx:pt>
          <cx:pt idx="46613">0.17050000000000001</cx:pt>
          <cx:pt idx="46614">0.11583333333333333</cx:pt>
          <cx:pt idx="46615">0.033166666666666664</cx:pt>
          <cx:pt idx="46616">1.8843600000000003</cx:pt>
          <cx:pt idx="46617">0.32622500000000004</cx:pt>
          <cx:pt idx="46618">0</cx:pt>
          <cx:pt idx="46619">0.33729499999999996</cx:pt>
          <cx:pt idx="46620">0.30320999999999998</cx:pt>
          <cx:pt idx="46621">0.371755</cx:pt>
          <cx:pt idx="46622">0.32722500000000004</cx:pt>
          <cx:pt idx="46623">0.21864999999999998</cx:pt>
          <cx:pt idx="46624">2.4442500000000003</cx:pt>
          <cx:pt idx="46625">0.20500000000000002</cx:pt>
          <cx:pt idx="46626">0.35925000000000001</cx:pt>
          <cx:pt idx="46627">0</cx:pt>
          <cx:pt idx="46628">0.0015</cx:pt>
          <cx:pt idx="46629">1.65425</cx:pt>
          <cx:pt idx="46630">0.16750000000000001</cx:pt>
          <cx:pt idx="46631">0.056750000000000002</cx:pt>
          <cx:pt idx="46632">2.5306666666666668</cx:pt>
          <cx:pt idx="46633">0.33166666666666667</cx:pt>
          <cx:pt idx="46634">0.1846666666666667</cx:pt>
          <cx:pt idx="46635">0.48666666666666664</cx:pt>
          <cx:pt idx="46636">0.087999999999999995</cx:pt>
          <cx:pt idx="46637">1.306</cx:pt>
          <cx:pt idx="46638">0.077333333333333323</cx:pt>
          <cx:pt idx="46639">0.056333333333333339</cx:pt>
          <cx:pt idx="46640">1.56925</cx:pt>
          <cx:pt idx="46641">0.23600000000000002</cx:pt>
          <cx:pt idx="46642">0.24049999999999999</cx:pt>
          <cx:pt idx="46643">0.26924999999999999</cx:pt>
          <cx:pt idx="46644">0.23275000000000001</cx:pt>
          <cx:pt idx="46645">0.51400000000000001</cx:pt>
          <cx:pt idx="46646">0.053499999999999999</cx:pt>
          <cx:pt idx="46647">0.02325</cx:pt>
          <cx:pt idx="46648">3.39575</cx:pt>
          <cx:pt idx="46649">0.43149999999999999</cx:pt>
          <cx:pt idx="46650">1.83775</cx:pt>
          <cx:pt idx="46651">0</cx:pt>
          <cx:pt idx="46652">0.29375000000000001</cx:pt>
          <cx:pt idx="46653">0.38874999999999998</cx:pt>
          <cx:pt idx="46654">0.3805</cx:pt>
          <cx:pt idx="46655">0.063500000000000001</cx:pt>
          <cx:pt idx="46656">1.548</cx:pt>
          <cx:pt idx="46657">0.19</cx:pt>
          <cx:pt idx="46658">0.68900000000000006</cx:pt>
          <cx:pt idx="46659">0.22016666666666665</cx:pt>
          <cx:pt idx="46660">0.17550000000000002</cx:pt>
          <cx:pt idx="46661">0.07566666666666666</cx:pt>
          <cx:pt idx="46662">0.10983333333333332</cx:pt>
          <cx:pt idx="46663">0.087833333333333333</cx:pt>
          <cx:pt idx="46664">2.2370000000000001</cx:pt>
          <cx:pt idx="46665">0.29375000000000001</cx:pt>
          <cx:pt idx="46666">0.11550000000000001</cx:pt>
          <cx:pt idx="46667">0</cx:pt>
          <cx:pt idx="46668">0.23300000000000001</cx:pt>
          <cx:pt idx="46669">1.1792500000000001</cx:pt>
          <cx:pt idx="46670">0.13525000000000001</cx:pt>
          <cx:pt idx="46671">0.28025</cx:pt>
          <cx:pt idx="46672">2.1104999999999996</cx:pt>
          <cx:pt idx="46673">0.19133333333333336</cx:pt>
          <cx:pt idx="46674">1.2849999999999997</cx:pt>
          <cx:pt idx="46675">0</cx:pt>
          <cx:pt idx="46676">0.1595</cx:pt>
          <cx:pt idx="46677">0.2558333333333333</cx:pt>
          <cx:pt idx="46678">0.097833333333333328</cx:pt>
          <cx:pt idx="46679">0.121</cx:pt>
          <cx:pt idx="46680">2.8449999999999998</cx:pt>
          <cx:pt idx="46681">0.3046666666666667</cx:pt>
          <cx:pt idx="46682">0.17999999999999999</cx:pt>
          <cx:pt idx="46683">0.0076666666666666671</cx:pt>
          <cx:pt idx="46684">0.3696666666666667</cx:pt>
          <cx:pt idx="46685">1.4029999999999998</cx:pt>
          <cx:pt idx="46686">0.27100000000000002</cx:pt>
          <cx:pt idx="46687">0.309</cx:pt>
          <cx:pt idx="46688">2.5287500000000001</cx:pt>
          <cx:pt idx="46689">0.33574999999999999</cx:pt>
          <cx:pt idx="46690">0.50724999999999998</cx:pt>
          <cx:pt idx="46691">0.30399999999999999</cx:pt>
          <cx:pt idx="46692">0.21274999999999999</cx:pt>
          <cx:pt idx="46693">0.76300000000000001</cx:pt>
          <cx:pt idx="46694">0.25824999999999998</cx:pt>
          <cx:pt idx="46695">0.14774999999999999</cx:pt>
          <cx:pt idx="46696">1.7523333333333335</cx:pt>
          <cx:pt idx="46697">0.1215</cx:pt>
          <cx:pt idx="46698">0.83216666666666672</cx:pt>
          <cx:pt idx="46699">0</cx:pt>
          <cx:pt idx="46700">0.23650000000000002</cx:pt>
          <cx:pt idx="46701">0.42649999999999999</cx:pt>
          <cx:pt idx="46702">0.108</cx:pt>
          <cx:pt idx="46703">0.027666666666666669</cx:pt>
          <cx:pt idx="46704">1.899</cx:pt>
          <cx:pt idx="46705">0.18716666666666665</cx:pt>
          <cx:pt idx="46706">0.39183333333333337</cx:pt>
          <cx:pt idx="46707">0.36683333333333334</cx:pt>
          <cx:pt idx="46708">0.32100000000000001</cx:pt>
          <cx:pt idx="46709">0.376</cx:pt>
          <cx:pt idx="46710">0.21716666666666667</cx:pt>
          <cx:pt idx="46711">0.039</cx:pt>
          <cx:pt idx="46712">1.6859999999999999</cx:pt>
          <cx:pt idx="46713">0.18975</cx:pt>
          <cx:pt idx="46714">0.080250000000000002</cx:pt>
          <cx:pt idx="46715">0.17874999999999999</cx:pt>
          <cx:pt idx="46716">0.30399999999999999</cx:pt>
          <cx:pt idx="46717">0.58025000000000004</cx:pt>
          <cx:pt idx="46718">0.058250000000000003</cx:pt>
          <cx:pt idx="46719">0.29475000000000001</cx:pt>
          <cx:pt idx="46720">3.1412499999999999</cx:pt>
          <cx:pt idx="46721">0.27474999999999999</cx:pt>
          <cx:pt idx="46722">0.36399999999999999</cx:pt>
          <cx:pt idx="46723">0</cx:pt>
          <cx:pt idx="46724">0.12275</cx:pt>
          <cx:pt idx="46725">2.1237500000000002</cx:pt>
          <cx:pt idx="46726">0.22425</cx:pt>
          <cx:pt idx="46727">0.03175</cx:pt>
          <cx:pt idx="46728">2.6713333333333336</cx:pt>
          <cx:pt idx="46729">0.372</cx:pt>
          <cx:pt idx="46730">0.065666666666666679</cx:pt>
          <cx:pt idx="46731">0.44066666666666665</cx:pt>
          <cx:pt idx="46732">0.24766666666666667</cx:pt>
          <cx:pt idx="46733">1.3356666666666668</cx:pt>
          <cx:pt idx="46734">0.06933333333333333</cx:pt>
          <cx:pt idx="46735">0.14033333333333334</cx:pt>
          <cx:pt idx="46736">2.1267499999999999</cx:pt>
          <cx:pt idx="46737">0.31075000000000003</cx:pt>
          <cx:pt idx="46738">0.66275000000000006</cx:pt>
          <cx:pt idx="46739">0.2205</cx:pt>
          <cx:pt idx="46740">0.13125000000000001</cx:pt>
          <cx:pt idx="46741">0.71425000000000005</cx:pt>
          <cx:pt idx="46742">0.059750000000000004</cx:pt>
          <cx:pt idx="46743">0.0275</cx:pt>
          <cx:pt idx="46744">1.5992500000000001</cx:pt>
          <cx:pt idx="46745">0.26050000000000001</cx:pt>
          <cx:pt idx="46746">0.41550000000000004</cx:pt>
          <cx:pt idx="46747">0</cx:pt>
          <cx:pt idx="46748">0.1145</cx:pt>
          <cx:pt idx="46749">0.40350000000000003</cx:pt>
          <cx:pt idx="46750">0.35525000000000001</cx:pt>
          <cx:pt idx="46751">0.050000000000000003</cx:pt>
          <cx:pt idx="46752">1.5568333333333333</cx:pt>
          <cx:pt idx="46753">0.19316666666666665</cx:pt>
          <cx:pt idx="46754">0.54749999999999999</cx:pt>
          <cx:pt idx="46755">0.34700000000000003</cx:pt>
          <cx:pt idx="46756">0.11283333333333333</cx:pt>
          <cx:pt idx="46757">0.091999999999999998</cx:pt>
          <cx:pt idx="46758">0.1585</cx:pt>
          <cx:pt idx="46759">0.10583333333333333</cx:pt>
          <cx:pt idx="46760">1.85225</cx:pt>
          <cx:pt idx="46761">0.24324999999999999</cx:pt>
          <cx:pt idx="46762">0.070750000000000007</cx:pt>
          <cx:pt idx="46763">0</cx:pt>
          <cx:pt idx="46764">0.30925000000000002</cx:pt>
          <cx:pt idx="46765">1.0145</cx:pt>
          <cx:pt idx="46766">0.13650000000000001</cx:pt>
          <cx:pt idx="46767">0.078</cx:pt>
          <cx:pt idx="46768">1.6968333333333334</cx:pt>
          <cx:pt idx="46769">0.17933333333333334</cx:pt>
          <cx:pt idx="46770">0.752</cx:pt>
          <cx:pt idx="46771">0.017166666666666663</cx:pt>
          <cx:pt idx="46772">0.17466666666666666</cx:pt>
          <cx:pt idx="46773">0.2593333333333333</cx:pt>
          <cx:pt idx="46774">0.15766666666666665</cx:pt>
          <cx:pt idx="46775">0.15666666666666665</cx:pt>
          <cx:pt idx="46776">2.4323333333333337</cx:pt>
          <cx:pt idx="46777">0.30433333333333334</cx:pt>
          <cx:pt idx="46778">0.55866666666666664</cx:pt>
          <cx:pt idx="46779">0.02466666666666667</cx:pt>
          <cx:pt idx="46780">0.35100000000000003</cx:pt>
          <cx:pt idx="46781">0.81266666666666676</cx:pt>
          <cx:pt idx="46782">0.28233333333333333</cx:pt>
          <cx:pt idx="46783">0.09866666666666668</cx:pt>
          <cx:pt idx="46784">1.8002500000000001</cx:pt>
          <cx:pt idx="46785">0.33875</cx:pt>
          <cx:pt idx="46786">0.20075000000000001</cx:pt>
          <cx:pt idx="46787">0.22075</cx:pt>
          <cx:pt idx="46788">0.28400000000000003</cx:pt>
          <cx:pt idx="46789">0.43425000000000002</cx:pt>
          <cx:pt idx="46790">0.22225</cx:pt>
          <cx:pt idx="46791">0.099500000000000005</cx:pt>
          <cx:pt idx="46792">0.94416666666666649</cx:pt>
          <cx:pt idx="46793">0.084166666666666667</cx:pt>
          <cx:pt idx="46794">0.27966666666666662</cx:pt>
          <cx:pt idx="46795">0</cx:pt>
          <cx:pt idx="46796">0.19916666666666666</cx:pt>
          <cx:pt idx="46797">0.24299999999999999</cx:pt>
          <cx:pt idx="46798">0.085666666666666669</cx:pt>
          <cx:pt idx="46799">0.052499999999999998</cx:pt>
          <cx:pt idx="46800">2.1425000000000001</cx:pt>
          <cx:pt idx="46801">0.183</cx:pt>
          <cx:pt idx="46802">0.76400000000000001</cx:pt>
          <cx:pt idx="46803">0.24249999999999999</cx:pt>
          <cx:pt idx="46804">0.29766666666666669</cx:pt>
          <cx:pt idx="46805">0.3716666666666667</cx:pt>
          <cx:pt idx="46806">0.2573333333333333</cx:pt>
          <cx:pt idx="46807">0.026333333333333334</cx:pt>
          <cx:pt idx="46808">1.6227500000000001</cx:pt>
          <cx:pt idx="46809">0.19525000000000001</cx:pt>
          <cx:pt idx="46810">0.53300000000000003</cx:pt>
          <cx:pt idx="46811">0.152</cx:pt>
          <cx:pt idx="46812">0.28800000000000003</cx:pt>
          <cx:pt idx="46813">0.20450000000000002</cx:pt>
          <cx:pt idx="46814">0.077499999999999999</cx:pt>
          <cx:pt idx="46815">0.17250000000000001</cx:pt>
          <cx:pt idx="46816">1.98325</cx:pt>
          <cx:pt idx="46817">0.26700000000000002</cx:pt>
          <cx:pt idx="46818">0.32774999999999999</cx:pt>
          <cx:pt idx="46819">0</cx:pt>
          <cx:pt idx="46820">0.1125</cx:pt>
          <cx:pt idx="46821">0.92475000000000007</cx:pt>
          <cx:pt idx="46822">0.20375000000000001</cx:pt>
          <cx:pt idx="46823">0.14749999999999999</cx:pt>
          <cx:pt idx="46824">3.4926666666666661</cx:pt>
          <cx:pt idx="46825">0.35166666666666668</cx:pt>
          <cx:pt idx="46826">1.1826666666666665</cx:pt>
          <cx:pt idx="46827">0.39100000000000001</cx:pt>
          <cx:pt idx="46828">0.40700000000000003</cx:pt>
          <cx:pt idx="46829">1.0009999999999999</cx:pt>
          <cx:pt idx="46830">0.066333333333333327</cx:pt>
          <cx:pt idx="46831">0.092999999999999999</cx:pt>
          <cx:pt idx="46832">1.1699999999999999</cx:pt>
          <cx:pt idx="46833">0.28175</cx:pt>
          <cx:pt idx="46834">0.13550000000000001</cx:pt>
          <cx:pt idx="46835">0.048250000000000001</cx:pt>
          <cx:pt idx="46836">0.184</cx:pt>
          <cx:pt idx="46837">0.41625000000000001</cx:pt>
          <cx:pt idx="46838">0.091249999999999998</cx:pt>
          <cx:pt idx="46839">0.013000000000000001</cx:pt>
          <cx:pt idx="46840">2.1960000000000002</cx:pt>
          <cx:pt idx="46841">0.33124999999999999</cx:pt>
          <cx:pt idx="46842">0.91925000000000001</cx:pt>
          <cx:pt idx="46843">0</cx:pt>
          <cx:pt idx="46844">0.2135</cx:pt>
          <cx:pt idx="46845">0.30175000000000002</cx:pt>
          <cx:pt idx="46846">0.36475000000000002</cx:pt>
          <cx:pt idx="46847">0.065500000000000003</cx:pt>
          <cx:pt idx="46848">1.6056666666666668</cx:pt>
          <cx:pt idx="46849">0.19566666666666666</cx:pt>
          <cx:pt idx="46850">0.64250000000000018</cx:pt>
          <cx:pt idx="46851">0.34450000000000003</cx:pt>
          <cx:pt idx="46852">0.12983333333333336</cx:pt>
          <cx:pt idx="46853">0.15683333333333332</cx:pt>
          <cx:pt idx="46854">0.10516666666666667</cx:pt>
          <cx:pt idx="46855">0.031166666666666669</cx:pt>
          <cx:pt idx="46856">2.2709999999999999</cx:pt>
          <cx:pt idx="46857">0.27975</cx:pt>
          <cx:pt idx="46858">0.080500000000000002</cx:pt>
          <cx:pt idx="46859">0</cx:pt>
          <cx:pt idx="46860">0.47625000000000001</cx:pt>
          <cx:pt idx="46861">1.1765000000000001</cx:pt>
          <cx:pt idx="46862">0.16875000000000001</cx:pt>
          <cx:pt idx="46863">0.089249999999999996</cx:pt>
          <cx:pt idx="46864">1.4548333333333332</cx:pt>
          <cx:pt idx="46865">0.15233333333333335</cx:pt>
          <cx:pt idx="46866">0.76383333333333336</cx:pt>
          <cx:pt idx="46867">0</cx:pt>
          <cx:pt idx="46868">0.088999999999999996</cx:pt>
          <cx:pt idx="46869">0.17133333333333334</cx:pt>
          <cx:pt idx="46870">0.11183333333333333</cx:pt>
          <cx:pt idx="46871">0.16650000000000001</cx:pt>
          <cx:pt idx="46872">2.0223333333333331</cx:pt>
          <cx:pt idx="46873">0.29466666666666669</cx:pt>
          <cx:pt idx="46874">0.49333333333333335</cx:pt>
          <cx:pt idx="46875">0</cx:pt>
          <cx:pt idx="46876">0.36133333333333334</cx:pt>
          <cx:pt idx="46877">0.53133333333333321</cx:pt>
          <cx:pt idx="46878">0.20333333333333334</cx:pt>
          <cx:pt idx="46879">0.13833333333333331</cx:pt>
          <cx:pt idx="46880">1.5922499999999999</cx:pt>
          <cx:pt idx="46881">0.23950000000000002</cx:pt>
          <cx:pt idx="46882">0.53200000000000003</cx:pt>
          <cx:pt idx="46883">0.14874999999999999</cx:pt>
          <cx:pt idx="46884">0.15875</cx:pt>
          <cx:pt idx="46885">0.34050000000000002</cx:pt>
          <cx:pt idx="46886">0.11750000000000001</cx:pt>
          <cx:pt idx="46887">0.05525</cx:pt>
          <cx:pt idx="46888">0.80549999999999999</cx:pt>
          <cx:pt idx="46889">0.11366666666666668</cx:pt>
          <cx:pt idx="46890">0.16900000000000001</cx:pt>
          <cx:pt idx="46891">0.001</cx:pt>
          <cx:pt idx="46892">0.1525</cx:pt>
          <cx:pt idx="46893">0.2451666666666667</cx:pt>
          <cx:pt idx="46894">0.075333333333333335</cx:pt>
          <cx:pt idx="46895">0.048833333333333333</cx:pt>
          <cx:pt idx="46896">2.2816666666666672</cx:pt>
          <cx:pt idx="46897">0.18016666666666667</cx:pt>
          <cx:pt idx="46898">0.87133333333333329</cx:pt>
          <cx:pt idx="46899">0.2495</cx:pt>
          <cx:pt idx="46900">0.377</cx:pt>
          <cx:pt idx="46901">0.29949999999999999</cx:pt>
          <cx:pt idx="46902">0.27800000000000002</cx:pt>
          <cx:pt idx="46903">0.026166666666666668</cx:pt>
          <cx:pt idx="46904">0.99324999999999997</cx:pt>
          <cx:pt idx="46905">0.13425000000000001</cx:pt>
          <cx:pt idx="46906">0.12975</cx:pt>
          <cx:pt idx="46907">0.154</cx:pt>
          <cx:pt idx="46908">0.072249999999999995</cx:pt>
          <cx:pt idx="46909">0.22925000000000001</cx:pt>
          <cx:pt idx="46910">0.11225</cx:pt>
          <cx:pt idx="46911">0.1615</cx:pt>
          <cx:pt idx="46912">1.73</cx:pt>
          <cx:pt idx="46913">0.17300000000000001</cx:pt>
          <cx:pt idx="46914">0.22450000000000001</cx:pt>
          <cx:pt idx="46915">0</cx:pt>
          <cx:pt idx="46916">0.074749999999999997</cx:pt>
          <cx:pt idx="46917">0.95450000000000002</cx:pt>
          <cx:pt idx="46918">0.22550000000000001</cx:pt>
          <cx:pt idx="46919">0.07775</cx:pt>
          <cx:pt idx="46920">2.4550000000000001</cx:pt>
          <cx:pt idx="46921">0.36433333333333334</cx:pt>
          <cx:pt idx="46922">0.29166666666666669</cx:pt>
          <cx:pt idx="46923">0.441</cx:pt>
          <cx:pt idx="46924">0.34300000000000003</cx:pt>
          <cx:pt idx="46925">0.90433333333333343</cx:pt>
          <cx:pt idx="46926">0.070000000000000007</cx:pt>
          <cx:pt idx="46927">0.040666666666666663</cx:pt>
          <cx:pt idx="46928">1.7</cx:pt>
          <cx:pt idx="46929">0.255</cx:pt>
          <cx:pt idx="46930">0.43775000000000003</cx:pt>
          <cx:pt idx="46931">0.38400000000000001</cx:pt>
          <cx:pt idx="46932">0.078</cx:pt>
          <cx:pt idx="46933">0.41775000000000001</cx:pt>
          <cx:pt idx="46934">0.109</cx:pt>
          <cx:pt idx="46935">0.018499999999999999</cx:pt>
          <cx:pt idx="46936">1.7065000000000001</cx:pt>
          <cx:pt idx="46937">0.27975</cx:pt>
          <cx:pt idx="46938">0.49199999999999999</cx:pt>
          <cx:pt idx="46939">0</cx:pt>
          <cx:pt idx="46940">0.16575000000000001</cx:pt>
          <cx:pt idx="46941">0.34875</cx:pt>
          <cx:pt idx="46942">0.33925</cx:pt>
          <cx:pt idx="46943">0.081000000000000003</cx:pt>
          <cx:pt idx="46944">1.6838333333333333</cx:pt>
          <cx:pt idx="46945">0.16950000000000001</cx:pt>
          <cx:pt idx="46946">0.32516666666666671</cx:pt>
          <cx:pt idx="46947">0.63250000000000006</cx:pt>
          <cx:pt idx="46948">0.26066666666666671</cx:pt>
          <cx:pt idx="46949">0.13233333333333336</cx:pt>
          <cx:pt idx="46950">0.1135</cx:pt>
          <cx:pt idx="46951">0.050166666666666672</cx:pt>
          <cx:pt idx="46952">2.702</cx:pt>
          <cx:pt idx="46953">0.33624999999999999</cx:pt>
          <cx:pt idx="46954">0.77925</cx:pt>
          <cx:pt idx="46955">0</cx:pt>
          <cx:pt idx="46956">0.20450000000000002</cx:pt>
          <cx:pt idx="46957">1.1597500000000001</cx:pt>
          <cx:pt idx="46958">0.12625</cx:pt>
          <cx:pt idx="46959">0.096000000000000002</cx:pt>
          <cx:pt idx="46960">1.5701666666666667</cx:pt>
          <cx:pt idx="46961">0.15283333333333335</cx:pt>
          <cx:pt idx="46962">0.66049999999999998</cx:pt>
          <cx:pt idx="46963">0</cx:pt>
          <cx:pt idx="46964">0.39600000000000002</cx:pt>
          <cx:pt idx="46965">0.17966666666666667</cx:pt>
          <cx:pt idx="46966">0.094666666666666677</cx:pt>
          <cx:pt idx="46967">0.086500000000000007</cx:pt>
          <cx:pt idx="46968">1.9356666666666669</cx:pt>
          <cx:pt idx="46969">0.33233333333333331</cx:pt>
          <cx:pt idx="46970">0.06933333333333333</cx:pt>
          <cx:pt idx="46971">0</cx:pt>
          <cx:pt idx="46972">0.45000000000000001</cx:pt>
          <cx:pt idx="46973">0.71599999999999997</cx:pt>
          <cx:pt idx="46974">0.21933333333333335</cx:pt>
          <cx:pt idx="46975">0.14866666666666667</cx:pt>
          <cx:pt idx="46976">1.10425</cx:pt>
          <cx:pt idx="46977">0.222</cx:pt>
          <cx:pt idx="46978">0.071250000000000008</cx:pt>
          <cx:pt idx="46979">0.072749999999999995</cx:pt>
          <cx:pt idx="46980">0.33274999999999999</cx:pt>
          <cx:pt idx="46981">0.21099999999999999</cx:pt>
          <cx:pt idx="46982">0.13125000000000001</cx:pt>
          <cx:pt idx="46983">0.063250000000000001</cx:pt>
          <cx:pt idx="46984">0.97033333333333349</cx:pt>
          <cx:pt idx="46985">0.083500000000000005</cx:pt>
          <cx:pt idx="46986">0.29599999999999999</cx:pt>
          <cx:pt idx="46987">0.0046666666666666671</cx:pt>
          <cx:pt idx="46988">0.27016666666666667</cx:pt>
          <cx:pt idx="46989">0.21633333333333332</cx:pt>
          <cx:pt idx="46990">0.079000000000000001</cx:pt>
          <cx:pt idx="46991">0.020666666666666663</cx:pt>
          <cx:pt idx="46992">2.3726666666666669</cx:pt>
          <cx:pt idx="46993">0.14300000000000002</cx:pt>
          <cx:pt idx="46994">0.69766666666666677</cx:pt>
          <cx:pt idx="46995">0.20333333333333334</cx:pt>
          <cx:pt idx="46996">0.51583333333333337</cx:pt>
          <cx:pt idx="46997">0.58966666666666678</cx:pt>
          <cx:pt idx="46998">0.1845</cx:pt>
          <cx:pt idx="46999">0.038666666666666662</cx:pt>
          <cx:pt idx="47000">1.403</cx:pt>
          <cx:pt idx="47001">0.17150000000000001</cx:pt>
          <cx:pt idx="47002">0.32374999999999998</cx:pt>
          <cx:pt idx="47003">0.14899999999999999</cx:pt>
          <cx:pt idx="47004">0.14624999999999999</cx:pt>
          <cx:pt idx="47005">0.26074999999999998</cx:pt>
          <cx:pt idx="47006">0.068750000000000006</cx:pt>
          <cx:pt idx="47007">0.28300000000000003</cx:pt>
          <cx:pt idx="47008">1.2266025000000003</cx:pt>
          <cx:pt idx="47009">0.195385</cx:pt>
          <cx:pt idx="47010">0.0042525000000000002</cx:pt>
          <cx:pt idx="47011">0</cx:pt>
          <cx:pt idx="47012">0.0060049999999999999</cx:pt>
          <cx:pt idx="47013">0.8450875000000001</cx:pt>
          <cx:pt idx="47014">0.11908249999999999</cx:pt>
          <cx:pt idx="47015">0.05679</cx:pt>
          <cx:pt idx="47016">2.5313333333333334</cx:pt>
          <cx:pt idx="47017">0.29799999999999999</cx:pt>
          <cx:pt idx="47018">0.21199999999999997</cx:pt>
          <cx:pt idx="47019">0.4366666666666667</cx:pt>
          <cx:pt idx="47020">0.22800000000000001</cx:pt>
          <cx:pt idx="47021">1.1766666666666667</cx:pt>
          <cx:pt idx="47022">0.13500000000000001</cx:pt>
          <cx:pt idx="47023">0.044999999999999998</cx:pt>
          <cx:pt idx="47024">1.49</cx:pt>
          <cx:pt idx="47025">0.20175000000000001</cx:pt>
          <cx:pt idx="47026">0.40900000000000003</cx:pt>
          <cx:pt idx="47027">0.26350000000000001</cx:pt>
          <cx:pt idx="47028">0.0785</cx:pt>
          <cx:pt idx="47029">0.41100000000000003</cx:pt>
          <cx:pt idx="47030">0.106</cx:pt>
          <cx:pt idx="47031">0.020250000000000001</cx:pt>
          <cx:pt idx="47032">2.3506666666666671</cx:pt>
          <cx:pt idx="47033">0.42466666666666669</cx:pt>
          <cx:pt idx="47034">0.74399999999999988</cx:pt>
          <cx:pt idx="47035">0</cx:pt>
          <cx:pt idx="47036">0.3046666666666667</cx:pt>
          <cx:pt idx="47037">0.39433333333333331</cx:pt>
          <cx:pt idx="47038">0.442</cx:pt>
          <cx:pt idx="47039">0.041000000000000002</cx:pt>
          <cx:pt idx="47040">1.7103333333333335</cx:pt>
          <cx:pt idx="47041">0.16816666666666666</cx:pt>
          <cx:pt idx="47042">0.5595</cx:pt>
          <cx:pt idx="47043">0.50583333333333336</cx:pt>
          <cx:pt idx="47044">0.25516666666666665</cx:pt>
          <cx:pt idx="47045">0.10816666666666667</cx:pt>
          <cx:pt idx="47046">0.057666666666666665</cx:pt>
          <cx:pt idx="47047">0.055833333333333339</cx:pt>
          <cx:pt idx="47048">1.0407500000000001</cx:pt>
          <cx:pt idx="47049">0.2515</cx:pt>
          <cx:pt idx="47050">0.040750000000000001</cx:pt>
          <cx:pt idx="47051">0</cx:pt>
          <cx:pt idx="47052">0.19975000000000001</cx:pt>
          <cx:pt idx="47053">0.37725000000000003</cx:pt>
          <cx:pt idx="47054">0.1045</cx:pt>
          <cx:pt idx="47055">0.067000000000000004</cx:pt>
          <cx:pt idx="47056">1.5345</cx:pt>
          <cx:pt idx="47057">0.19116666666666665</cx:pt>
          <cx:pt idx="47058">0.79866666666666675</cx:pt>
          <cx:pt idx="47059">0</cx:pt>
          <cx:pt idx="47060">0.34850000000000003</cx:pt>
          <cx:pt idx="47061">0.013666666666666666</cx:pt>
          <cx:pt idx="47062">0.1115</cx:pt>
          <cx:pt idx="47063">0.071000000000000008</cx:pt>
          <cx:pt idx="47064">2.5806666666666671</cx:pt>
          <cx:pt idx="47065">0.34500000000000003</cx:pt>
          <cx:pt idx="47066">0.48500000000000004</cx:pt>
          <cx:pt idx="47067">0.012333333333333335</cx:pt>
          <cx:pt idx="47068">0.35666666666666669</cx:pt>
          <cx:pt idx="47069">0.88033333333333341</cx:pt>
          <cx:pt idx="47070">0.27900000000000003</cx:pt>
          <cx:pt idx="47071">0.22233333333333336</cx:pt>
          <cx:pt idx="47072">1.7357500000000001</cx:pt>
          <cx:pt idx="47073">0.35499999999999998</cx:pt>
          <cx:pt idx="47074">0.66700000000000004</cx:pt>
          <cx:pt idx="47075">0.059250000000000004</cx:pt>
          <cx:pt idx="47076">0.16925000000000001</cx:pt>
          <cx:pt idx="47077">0.25125000000000003</cx:pt>
          <cx:pt idx="47078">0.11075</cx:pt>
          <cx:pt idx="47079">0.12325</cx:pt>
          <cx:pt idx="47080">1.1194999999999999</cx:pt>
          <cx:pt idx="47081">0.090166666666666673</cx:pt>
          <cx:pt idx="47082">0.25666666666666665</cx:pt>
          <cx:pt idx="47083">0.012333333333333335</cx:pt>
          <cx:pt idx="47084">0.19850000000000001</cx:pt>
          <cx:pt idx="47085">0.35433333333333333</cx:pt>
          <cx:pt idx="47086">0.13850000000000001</cx:pt>
          <cx:pt idx="47087">0.069000000000000006</cx:pt>
          <cx:pt idx="47088">2.4769999999999999</cx:pt>
          <cx:pt idx="47089">0.18066666666666667</cx:pt>
          <cx:pt idx="47090">0.63150000000000006</cx:pt>
          <cx:pt idx="47091">0.48083333333333339</cx:pt>
          <cx:pt idx="47092">0.45116666666666672</cx:pt>
          <cx:pt idx="47093">0.46866666666666668</cx:pt>
          <cx:pt idx="47094">0.18116666666666667</cx:pt>
          <cx:pt idx="47095">0.083000000000000004</cx:pt>
          <cx:pt idx="47096">1.3207500000000001</cx:pt>
          <cx:pt idx="47097">0.20525000000000002</cx:pt>
          <cx:pt idx="47098">0.23900000000000002</cx:pt>
          <cx:pt idx="47099">0.076249999999999998</cx:pt>
          <cx:pt idx="47100">0.31625000000000003</cx:pt>
          <cx:pt idx="47101">0.23300000000000001</cx:pt>
          <cx:pt idx="47102">0.074499999999999997</cx:pt>
          <cx:pt idx="47103">0.17649999999999999</cx:pt>
          <cx:pt idx="47104">2.2767499999999998</cx:pt>
          <cx:pt idx="47105">0.19025</cx:pt>
          <cx:pt idx="47106">1.17225</cx:pt>
          <cx:pt idx="47107">0</cx:pt>
          <cx:pt idx="47108">0.082000000000000003</cx:pt>
          <cx:pt idx="47109">0.60150000000000003</cx:pt>
          <cx:pt idx="47110">0.17899999999999999</cx:pt>
          <cx:pt idx="47111">0.051750000000000004</cx:pt>
          <cx:pt idx="47112">1.9836666666666665</cx:pt>
          <cx:pt idx="47113">0.33333333333333331</cx:pt>
          <cx:pt idx="47114">0.002</cx:pt>
          <cx:pt idx="47115">0.34300000000000003</cx:pt>
          <cx:pt idx="47116">0.22800000000000001</cx:pt>
          <cx:pt idx="47117">0.98466666666666669</cx:pt>
          <cx:pt idx="47118">0.045333333333333337</cx:pt>
          <cx:pt idx="47119">0.047333333333333338</cx:pt>
          <cx:pt idx="47120">0.88924999999999998</cx:pt>
          <cx:pt idx="47121">0.17799999999999999</cx:pt>
          <cx:pt idx="47122">0.29249999999999998</cx:pt>
          <cx:pt idx="47123">0.012500000000000001</cx:pt>
          <cx:pt idx="47124">0.087999999999999995</cx:pt>
          <cx:pt idx="47125">0.22575000000000001</cx:pt>
          <cx:pt idx="47126">0.045749999999999999</cx:pt>
          <cx:pt idx="47127">0.04675</cx:pt>
          <cx:pt idx="47128">2.141</cx:pt>
          <cx:pt idx="47129">0.39500000000000002</cx:pt>
          <cx:pt idx="47130">0.6276666666666666</cx:pt>
          <cx:pt idx="47131">0</cx:pt>
          <cx:pt idx="47132">0.317</cx:pt>
          <cx:pt idx="47133">0.40366666666666667</cx:pt>
          <cx:pt idx="47134">0.34866666666666668</cx:pt>
          <cx:pt idx="47135">0.049000000000000002</cx:pt>
          <cx:pt idx="47136">1.319</cx:pt>
          <cx:pt idx="47137">0.16033333333333336</cx:pt>
          <cx:pt idx="47138">0.3143333333333333</cx:pt>
          <cx:pt idx="47139">0.42383333333333334</cx:pt>
          <cx:pt idx="47140">0.18216666666666667</cx:pt>
          <cx:pt idx="47141">0.12983333333333336</cx:pt>
          <cx:pt idx="47142">0.076999999999999999</cx:pt>
          <cx:pt idx="47143">0.0315</cx:pt>
          <cx:pt idx="47144">1.8895</cx:pt>
          <cx:pt idx="47145">0.29099999999999998</cx:pt>
          <cx:pt idx="47146">0.1255</cx:pt>
          <cx:pt idx="47147">0.01925</cx:pt>
          <cx:pt idx="47148">0.21475</cx:pt>
          <cx:pt idx="47149">1.0285</cx:pt>
          <cx:pt idx="47150">0.13575000000000001</cx:pt>
          <cx:pt idx="47151">0.074749999999999997</cx:pt>
          <cx:pt idx="47152">1.5188333333333335</cx:pt>
          <cx:pt idx="47153">0.14466666666666667</cx:pt>
          <cx:pt idx="47154">0.65433333333333332</cx:pt>
          <cx:pt idx="47155">0.010166666666666666</cx:pt>
          <cx:pt idx="47156">0.25566666666666665</cx:pt>
          <cx:pt idx="47157">0.1875</cx:pt>
          <cx:pt idx="47158">0.12066666666666667</cx:pt>
          <cx:pt idx="47159">0.14583333333333334</cx:pt>
          <cx:pt idx="47160">3.3656666666666673</cx:pt>
          <cx:pt idx="47161">0.42533333333333334</cx:pt>
          <cx:pt idx="47162">0.95800000000000007</cx:pt>
          <cx:pt idx="47163">0.027</cx:pt>
          <cx:pt idx="47164">0.21333333333333335</cx:pt>
          <cx:pt idx="47165">1.004</cx:pt>
          <cx:pt idx="47166">0.3656666666666667</cx:pt>
          <cx:pt idx="47167">0.37233333333333335</cx:pt>
          <cx:pt idx="47168">1.54</cx:pt>
          <cx:pt idx="47169">0.30775000000000002</cx:pt>
          <cx:pt idx="47170">0.50824999999999998</cx:pt>
          <cx:pt idx="47171">0.159</cx:pt>
          <cx:pt idx="47172">0.066250000000000003</cx:pt>
          <cx:pt idx="47173">0.16400000000000001</cx:pt>
          <cx:pt idx="47174">0.17749999999999999</cx:pt>
          <cx:pt idx="47175">0.15725</cx:pt>
          <cx:pt idx="47176">0.60333333333333339</cx:pt>
          <cx:pt idx="47177">0.093666666666666676</cx:pt>
          <cx:pt idx="47178">0.12066666666666667</cx:pt>
          <cx:pt idx="47179">0</cx:pt>
          <cx:pt idx="47180">0.14050000000000001</cx:pt>
          <cx:pt idx="47181">0.13133333333333336</cx:pt>
          <cx:pt idx="47182">0.096500000000000002</cx:pt>
          <cx:pt idx="47183">0.02066666666666667</cx:pt>
          <cx:pt idx="47184">2.0954999999999999</cx:pt>
          <cx:pt idx="47185">0.17699999999999999</cx:pt>
          <cx:pt idx="47186">0.43233333333333335</cx:pt>
          <cx:pt idx="47187">0.33383333333333332</cx:pt>
          <cx:pt idx="47188">0.59566666666666668</cx:pt>
          <cx:pt idx="47189">0.33316666666666667</cx:pt>
          <cx:pt idx="47190">0.20033333333333334</cx:pt>
          <cx:pt idx="47191">0.023166666666666669</cx:pt>
          <cx:pt idx="47192">0.98850000000000005</cx:pt>
          <cx:pt idx="47193">0.15275</cx:pt>
          <cx:pt idx="47194">0.1305</cx:pt>
          <cx:pt idx="47195">0.067250000000000004</cx:pt>
          <cx:pt idx="47196">0.0027499999999999998</cx:pt>
          <cx:pt idx="47197">0.23725000000000002</cx:pt>
          <cx:pt idx="47198">0.18775</cx:pt>
          <cx:pt idx="47199">0.21024999999999999</cx:pt>
          <cx:pt idx="47200">0.83750000000000002</cx:pt>
          <cx:pt idx="47201">0.15125</cx:pt>
          <cx:pt idx="47202">0.096250000000000002</cx:pt>
          <cx:pt idx="47203">0</cx:pt>
          <cx:pt idx="47204">0.1845</cx:pt>
          <cx:pt idx="47205">0.13900000000000001</cx:pt>
          <cx:pt idx="47206">0.18525</cx:pt>
          <cx:pt idx="47207">0.081250000000000003</cx:pt>
          <cx:pt idx="47208">1.8456666666666668</cx:pt>
          <cx:pt idx="47209">0.30166666666666669</cx:pt>
          <cx:pt idx="47210">0.15066666666666667</cx:pt>
          <cx:pt idx="47211">0.30133333333333334</cx:pt>
          <cx:pt idx="47212">0.374</cx:pt>
          <cx:pt idx="47213">0.66833333333333333</cx:pt>
          <cx:pt idx="47214">0.02</cx:pt>
          <cx:pt idx="47215">0.029666666666666668</cx:pt>
          <cx:pt idx="47216">0.62575000000000003</cx:pt>
          <cx:pt idx="47217">0.152</cx:pt>
          <cx:pt idx="47218">0.0047499999999999999</cx:pt>
          <cx:pt idx="47219">0.14025000000000001</cx:pt>
          <cx:pt idx="47220">0.032750000000000001</cx:pt>
          <cx:pt idx="47221">0.21375</cx:pt>
          <cx:pt idx="47222">0.040750000000000001</cx:pt>
          <cx:pt idx="47223">0.041500000000000002</cx:pt>
          <cx:pt idx="47224">2.0390000000000001</cx:pt>
          <cx:pt idx="47225">0.35833333333333334</cx:pt>
          <cx:pt idx="47226">0.4346666666666667</cx:pt>
          <cx:pt idx="47227">0</cx:pt>
          <cx:pt idx="47228">0.21933333333333335</cx:pt>
          <cx:pt idx="47229">0.48999999999999999</cx:pt>
          <cx:pt idx="47230">0.45000000000000001</cx:pt>
          <cx:pt idx="47231">0.08666666666666667</cx:pt>
          <cx:pt idx="47232">1.1693333333333336</cx:pt>
          <cx:pt idx="47233">0.14666666666666667</cx:pt>
          <cx:pt idx="47234">0.17300000000000001</cx:pt>
          <cx:pt idx="47235">0.35833333333333334</cx:pt>
          <cx:pt idx="47236">0.26266666666666671</cx:pt>
          <cx:pt idx="47237">0.070000000000000007</cx:pt>
          <cx:pt idx="47238">0.11566666666666667</cx:pt>
          <cx:pt idx="47239">0.043000000000000003</cx:pt>
          <cx:pt idx="47240">2.0922499999999999</cx:pt>
          <cx:pt idx="47241">0.29275000000000001</cx:pt>
          <cx:pt idx="47242">0.156</cx:pt>
          <cx:pt idx="47243">0</cx:pt>
          <cx:pt idx="47244">0.33800000000000002</cx:pt>
          <cx:pt idx="47245">1.0142500000000001</cx:pt>
          <cx:pt idx="47246">0.20800000000000002</cx:pt>
          <cx:pt idx="47247">0.083250000000000005</cx:pt>
          <cx:pt idx="47248">1.4208333333333334</cx:pt>
          <cx:pt idx="47249">0.17949999999999999</cx:pt>
          <cx:pt idx="47250">0.49816666666666665</cx:pt>
          <cx:pt idx="47251">0</cx:pt>
          <cx:pt idx="47252">0.36449999999999999</cx:pt>
          <cx:pt idx="47253">0.1075</cx:pt>
          <cx:pt idx="47254">0.109</cx:pt>
          <cx:pt idx="47255">0.16216666666666665</cx:pt>
          <cx:pt idx="47256">2.745333333333333</cx:pt>
          <cx:pt idx="47257">0.29833333333333334</cx:pt>
          <cx:pt idx="47258">0.3753333333333333</cx:pt>
          <cx:pt idx="47259">0.028333333333333335</cx:pt>
          <cx:pt idx="47260">0.27233333333333332</cx:pt>
          <cx:pt idx="47261">1.0196666666666667</cx:pt>
          <cx:pt idx="47262">0.33966666666666667</cx:pt>
          <cx:pt idx="47263">0.41166666666666668</cx:pt>
          <cx:pt idx="47264">1.6815</cx:pt>
          <cx:pt idx="47265">0.25</cx:pt>
          <cx:pt idx="47266">0.51075000000000004</cx:pt>
          <cx:pt idx="47267">0.077499999999999999</cx:pt>
          <cx:pt idx="47268">0.32274999999999998</cx:pt>
          <cx:pt idx="47269">0.33000000000000002</cx:pt>
          <cx:pt idx="47270">0.115</cx:pt>
          <cx:pt idx="47271">0.075499999999999998</cx:pt>
          <cx:pt idx="47272">0.96983333333333333</cx:pt>
          <cx:pt idx="47273">0.088499999999999995</cx:pt>
          <cx:pt idx="47274">0.41183333333333333</cx:pt>
          <cx:pt idx="47275">0</cx:pt>
          <cx:pt idx="47276">0.19516666666666665</cx:pt>
          <cx:pt idx="47277">0.21083333333333334</cx:pt>
          <cx:pt idx="47278">0.031666666666666669</cx:pt>
          <cx:pt idx="47279">0.031833333333333332</cx:pt>
          <cx:pt idx="47280">1.8915000000000002</cx:pt>
          <cx:pt idx="47281">0.18333333333333335</cx:pt>
          <cx:pt idx="47282">0.28849999999999998</cx:pt>
          <cx:pt idx="47283">0.35583333333333333</cx:pt>
          <cx:pt idx="47284">0.44766666666666671</cx:pt>
          <cx:pt idx="47285">0.36333333333333334</cx:pt>
          <cx:pt idx="47286">0.17266666666666666</cx:pt>
          <cx:pt idx="47287">0.080166666666666678</cx:pt>
          <cx:pt idx="47288">0.82950000000000002</cx:pt>
          <cx:pt idx="47289">0.13550000000000001</cx:pt>
          <cx:pt idx="47290">0</cx:pt>
          <cx:pt idx="47291">0.05425</cx:pt>
          <cx:pt idx="47292">0.123</cx:pt>
          <cx:pt idx="47293">0.19700000000000001</cx:pt>
          <cx:pt idx="47294">0.15675</cx:pt>
          <cx:pt idx="47295">0.16300000000000001</cx:pt>
          <cx:pt idx="47296">1.4937500000000001</cx:pt>
          <cx:pt idx="47297">0.19925000000000001</cx:pt>
          <cx:pt idx="47298">0.40275</cx:pt>
          <cx:pt idx="47299">0</cx:pt>
          <cx:pt idx="47300">0.1095</cx:pt>
          <cx:pt idx="47301">0.65100000000000002</cx:pt>
          <cx:pt idx="47302">0.10125000000000001</cx:pt>
          <cx:pt idx="47303">0.029999999999999999</cx:pt>
          <cx:pt idx="47304">2.2663333333333324</cx:pt>
          <cx:pt idx="47305">0.30433333333333334</cx:pt>
          <cx:pt idx="47306">0.23633333333333334</cx:pt>
          <cx:pt idx="47307">0.39666666666666661</cx:pt>
          <cx:pt idx="47308">0.29899999999999999</cx:pt>
          <cx:pt idx="47309">0.93633333333333335</cx:pt>
          <cx:pt idx="47310">0.032666666666666663</cx:pt>
          <cx:pt idx="47311">0.060999999999999999</cx:pt>
          <cx:pt idx="47312">1.5626199999999997</cx:pt>
          <cx:pt idx="47313">0.23266249999999999</cx:pt>
          <cx:pt idx="47314">0.86385000000000001</cx:pt>
          <cx:pt idx="47315">0.099354999999999985</cx:pt>
          <cx:pt idx="47316">0.10432250000000001</cx:pt>
          <cx:pt idx="47317">0.15735749999999998</cx:pt>
          <cx:pt idx="47318">0.076802499999999996</cx:pt>
          <cx:pt idx="47319">0.02827</cx:pt>
          <cx:pt idx="47320">2.500666666666667</cx:pt>
          <cx:pt idx="47321">0.42466666666666669</cx:pt>
          <cx:pt idx="47322">0.72199999999999998</cx:pt>
          <cx:pt idx="47323">0.024333333333333332</cx:pt>
          <cx:pt idx="47324">0.35499999999999998</cx:pt>
          <cx:pt idx="47325">0.35266666666666663</cx:pt>
          <cx:pt idx="47326">0.57799999999999996</cx:pt>
          <cx:pt idx="47327">0.043999999999999997</cx:pt>
          <cx:pt idx="47328">1.5606666666666666</cx:pt>
          <cx:pt idx="47329">0.16816666666666666</cx:pt>
          <cx:pt idx="47330">0.40383333333333332</cx:pt>
          <cx:pt idx="47331">0.4301666666666667</cx:pt>
          <cx:pt idx="47332">0.20433333333333334</cx:pt>
          <cx:pt idx="47333">0.15983333333333333</cx:pt>
          <cx:pt idx="47334">0.157</cx:pt>
          <cx:pt idx="47335">0.037333333333333336</cx:pt>
          <cx:pt idx="47336">1.7535000000000001</cx:pt>
          <cx:pt idx="47337">0.2505</cx:pt>
          <cx:pt idx="47338">0.218</cx:pt>
          <cx:pt idx="47339">0</cx:pt>
          <cx:pt idx="47340">0.12175</cx:pt>
          <cx:pt idx="47341">0.90949999999999998</cx:pt>
          <cx:pt idx="47342">0.15975</cx:pt>
          <cx:pt idx="47343">0.094</cx:pt>
          <cx:pt idx="47344">1.7406666666666668</cx:pt>
          <cx:pt idx="47345">0.14383333333333334</cx:pt>
          <cx:pt idx="47346">0.85166666666666657</cx:pt>
          <cx:pt idx="47347">0</cx:pt>
          <cx:pt idx="47348">0.45066666666666672</cx:pt>
          <cx:pt idx="47349">0.153</cx:pt>
          <cx:pt idx="47350">0.11033333333333332</cx:pt>
          <cx:pt idx="47351">0.031166666666666669</cx:pt>
          <cx:pt idx="47352">3.0786666666666664</cx:pt>
          <cx:pt idx="47353">0.3203333333333333</cx:pt>
          <cx:pt idx="47354">0.51066666666666671</cx:pt>
          <cx:pt idx="47355">0.019333333333333331</cx:pt>
          <cx:pt idx="47356">0.67800000000000005</cx:pt>
          <cx:pt idx="47357">0.94100000000000006</cx:pt>
          <cx:pt idx="47358">0.32900000000000001</cx:pt>
          <cx:pt idx="47359">0.28033333333333332</cx:pt>
          <cx:pt idx="47360">1.78</cx:pt>
          <cx:pt idx="47361">0.3785</cx:pt>
          <cx:pt idx="47362">0.38950000000000001</cx:pt>
          <cx:pt idx="47363">0.13300000000000001</cx:pt>
          <cx:pt idx="47364">0.17075000000000001</cx:pt>
          <cx:pt idx="47365">0.36775000000000002</cx:pt>
          <cx:pt idx="47366">0.21675</cx:pt>
          <cx:pt idx="47367">0.12375</cx:pt>
          <cx:pt idx="47368">1.3049999999999999</cx:pt>
          <cx:pt idx="47369">0.095166666666666677</cx:pt>
          <cx:pt idx="47370">0.52449999999999997</cx:pt>
          <cx:pt idx="47371">0</cx:pt>
          <cx:pt idx="47372">0.20800000000000002</cx:pt>
          <cx:pt idx="47373">0.33600000000000002</cx:pt>
          <cx:pt idx="47374">0.099500000000000005</cx:pt>
          <cx:pt idx="47375">0.041833333333333327</cx:pt>
          <cx:pt idx="47376">1.8248333333333335</cx:pt>
          <cx:pt idx="47377">0.14883333333333335</cx:pt>
          <cx:pt idx="47378">0.4281666666666667</cx:pt>
          <cx:pt idx="47379">0.33033333333333331</cx:pt>
          <cx:pt idx="47380">0.38716666666666671</cx:pt>
          <cx:pt idx="47381">0.3061666666666667</cx:pt>
          <cx:pt idx="47382">0.17916666666666667</cx:pt>
          <cx:pt idx="47383">0.044999999999999998</cx:pt>
          <cx:pt idx="47384">1.3242499999999999</cx:pt>
          <cx:pt idx="47385">0.1585</cx:pt>
          <cx:pt idx="47386">0.19750000000000001</cx:pt>
          <cx:pt idx="47387">0.16750000000000001</cx:pt>
          <cx:pt idx="47388">0.248</cx:pt>
          <cx:pt idx="47389">0.19625000000000001</cx:pt>
          <cx:pt idx="47390">0.14799999999999999</cx:pt>
          <cx:pt idx="47391">0.20849999999999999</cx:pt>
          <cx:pt idx="47392">1.26</cx:pt>
          <cx:pt idx="47393">0.17699999999999999</cx:pt>
          <cx:pt idx="47394">0.021000000000000001</cx:pt>
          <cx:pt idx="47395">0</cx:pt>
          <cx:pt idx="47396">0.19575000000000001</cx:pt>
          <cx:pt idx="47397">0.59150000000000003</cx:pt>
          <cx:pt idx="47398">0.25974999999999998</cx:pt>
          <cx:pt idx="47399">0.014999999999999999</cx:pt>
          <cx:pt idx="47400">2.375</cx:pt>
          <cx:pt idx="47401">0.33300000000000002</cx:pt>
          <cx:pt idx="47402">0.14333333333333334</cx:pt>
          <cx:pt idx="47403">0.40866666666666668</cx:pt>
          <cx:pt idx="47404">0.44366666666666671</cx:pt>
          <cx:pt idx="47405">0.91966666666666663</cx:pt>
          <cx:pt idx="47406">0.078</cx:pt>
          <cx:pt idx="47407">0.048666666666666664</cx:pt>
          <cx:pt idx="47408">1.41025</cx:pt>
          <cx:pt idx="47409">0.24174999999999999</cx:pt>
          <cx:pt idx="47410">0.52800000000000002</cx:pt>
          <cx:pt idx="47411">0.030499999999999999</cx:pt>
          <cx:pt idx="47412">0.090499999999999997</cx:pt>
          <cx:pt idx="47413">0.33174999999999999</cx:pt>
          <cx:pt idx="47414">0.1105</cx:pt>
          <cx:pt idx="47415">0.077249999999999999</cx:pt>
          <cx:pt idx="47416">1.86625</cx:pt>
          <cx:pt idx="47417">0.43025000000000002</cx:pt>
          <cx:pt idx="47418">0.41175</cx:pt>
          <cx:pt idx="47419">0.1895</cx:pt>
          <cx:pt idx="47420">0.16450000000000001</cx:pt>
          <cx:pt idx="47421">0.45674999999999999</cx:pt>
          <cx:pt idx="47422">0.086500000000000007</cx:pt>
          <cx:pt idx="47423">0.127</cx:pt>
          <cx:pt idx="47424">1.7923333333333333</cx:pt>
          <cx:pt idx="47425">0.20533333333333334</cx:pt>
          <cx:pt idx="47426">0.30183333333333334</cx:pt>
          <cx:pt idx="47427">0.12</cx:pt>
          <cx:pt idx="47428">0.25316666666666665</cx:pt>
          <cx:pt idx="47429">0.65033333333333343</cx:pt>
          <cx:pt idx="47430">0.20250000000000001</cx:pt>
          <cx:pt idx="47431">0.059166666666666666</cx:pt>
          <cx:pt idx="47432">2.5265</cx:pt>
          <cx:pt idx="47433">0.52349999999999997</cx:pt>
          <cx:pt idx="47434">0.50750000000000006</cx:pt>
          <cx:pt idx="47435">0</cx:pt>
          <cx:pt idx="47436">0.57750000000000001</cx:pt>
          <cx:pt idx="47437">0.67949999999999999</cx:pt>
          <cx:pt idx="47438">0.14699999999999999</cx:pt>
          <cx:pt idx="47439">0.091499999999999998</cx:pt>
          <cx:pt idx="47440">0.90716666666666679</cx:pt>
          <cx:pt idx="47441">0.183</cx:pt>
          <cx:pt idx="47442">0.12733333333333333</cx:pt>
          <cx:pt idx="47443">0.29983333333333334</cx:pt>
          <cx:pt idx="47444">0.10833333333333334</cx:pt>
          <cx:pt idx="47445">0.073499999999999996</cx:pt>
          <cx:pt idx="47446">0.078333333333333324</cx:pt>
          <cx:pt idx="47447">0.036833333333333336</cx:pt>
          <cx:pt idx="47448">2.2233333333333336</cx:pt>
          <cx:pt idx="47449">0.48033333333333333</cx:pt>
          <cx:pt idx="47450">1.2833333333333332</cx:pt>
          <cx:pt idx="47451">0.20766666666666667</cx:pt>
          <cx:pt idx="47452">0.046333333333333337</cx:pt>
          <cx:pt idx="47453">0.036000000000000004</cx:pt>
          <cx:pt idx="47454">0.092999999999999999</cx:pt>
          <cx:pt idx="47455">0.076666666666666675</cx:pt>
          <cx:pt idx="47456">1.97</cx:pt>
          <cx:pt idx="47457">0.41375000000000001</cx:pt>
          <cx:pt idx="47458">0.78000000000000003</cx:pt>
          <cx:pt idx="47459">0.32874999999999999</cx:pt>
          <cx:pt idx="47460">0.080250000000000002</cx:pt>
          <cx:pt idx="47461">0.27300000000000002</cx:pt>
          <cx:pt idx="47462">0.063750000000000001</cx:pt>
          <cx:pt idx="47463">0.030499999999999999</cx:pt>
          <cx:pt idx="47464">2.5695000000000001</cx:pt>
          <cx:pt idx="47465">0.151</cx:pt>
          <cx:pt idx="47466">0.80899999999999994</cx:pt>
          <cx:pt idx="47467">0.24233333333333335</cx:pt>
          <cx:pt idx="47468">0.51316666666666666</cx:pt>
          <cx:pt idx="47469">0.73283333333333334</cx:pt>
          <cx:pt idx="47470">0.059333333333333335</cx:pt>
          <cx:pt idx="47471">0.061833333333333337</cx:pt>
          <cx:pt idx="47472">1.1849999999999998</cx:pt>
          <cx:pt idx="47473">0.19766666666666666</cx:pt>
          <cx:pt idx="47474">0.28566666666666662</cx:pt>
          <cx:pt idx="47475">0.19433333333333333</cx:pt>
          <cx:pt idx="47476">0.17799999999999999</cx:pt>
          <cx:pt idx="47477">0.15733333333333335</cx:pt>
          <cx:pt idx="47478">0.13483333333333333</cx:pt>
          <cx:pt idx="47479">0.037166666666666667</cx:pt>
          <cx:pt idx="47480">1.5885</cx:pt>
          <cx:pt idx="47481">0.2515</cx:pt>
          <cx:pt idx="47482">0.19225</cx:pt>
          <cx:pt idx="47483">0.037249999999999998</cx:pt>
          <cx:pt idx="47484">0.29349999999999998</cx:pt>
          <cx:pt idx="47485">0.50950000000000006</cx:pt>
          <cx:pt idx="47486">0.18375</cx:pt>
          <cx:pt idx="47487">0.12075</cx:pt>
          <cx:pt idx="47488">1.3207500000000001</cx:pt>
          <cx:pt idx="47489">0.23950000000000002</cx:pt>
          <cx:pt idx="47490">0.29799999999999999</cx:pt>
          <cx:pt idx="47491">0.13075000000000001</cx:pt>
          <cx:pt idx="47492">0.25225000000000003</cx:pt>
          <cx:pt idx="47493">0.17824999999999999</cx:pt>
          <cx:pt idx="47494">0.16325000000000001</cx:pt>
          <cx:pt idx="47495">0.058750000000000004</cx:pt>
          <cx:pt idx="47496">12.343</cx:pt>
          <cx:pt idx="47497">0.49399999999999999</cx:pt>
          <cx:pt idx="47498">0.5093333333333333</cx:pt>
          <cx:pt idx="47499">8.7463333333333324</cx:pt>
          <cx:pt idx="47500">0.74666666666666659</cx:pt>
          <cx:pt idx="47501">1.5513333333333335</cx:pt>
          <cx:pt idx="47502">0.187</cx:pt>
          <cx:pt idx="47503">0.10833333333333334</cx:pt>
          <cx:pt idx="47504">2.0945</cx:pt>
          <cx:pt idx="47505">0.35899999999999999</cx:pt>
          <cx:pt idx="47506">0.52625</cx:pt>
          <cx:pt idx="47507">0.19800000000000001</cx:pt>
          <cx:pt idx="47508">0.23675000000000002</cx:pt>
          <cx:pt idx="47509">0.49825000000000003</cx:pt>
          <cx:pt idx="47510">0.1215</cx:pt>
          <cx:pt idx="47511">0.15475</cx:pt>
          <cx:pt idx="47512">1.72</cx:pt>
          <cx:pt idx="47513">0.27400000000000002</cx:pt>
          <cx:pt idx="47514">0.69600000000000006</cx:pt>
          <cx:pt idx="47515">0</cx:pt>
          <cx:pt idx="47516">0.081250000000000003</cx:pt>
          <cx:pt idx="47517">0.50700000000000001</cx:pt>
          <cx:pt idx="47518">0.094</cx:pt>
          <cx:pt idx="47519">0.067750000000000005</cx:pt>
          <cx:pt idx="47520">2.036</cx:pt>
          <cx:pt idx="47521">0.19850000000000001</cx:pt>
          <cx:pt idx="47522">0.57600000000000018</cx:pt>
          <cx:pt idx="47523">0.10216666666666667</cx:pt>
          <cx:pt idx="47524">0.17716666666666667</cx:pt>
          <cx:pt idx="47525">0.74650000000000005</cx:pt>
          <cx:pt idx="47526">0.18216666666666667</cx:pt>
          <cx:pt idx="47527">0.053499999999999999</cx:pt>
          <cx:pt idx="47528">2.2195</cx:pt>
          <cx:pt idx="47529">0.61550000000000005</cx:pt>
          <cx:pt idx="47530">0.55100000000000005</cx:pt>
          <cx:pt idx="47531">0</cx:pt>
          <cx:pt idx="47532">0.23300000000000001</cx:pt>
          <cx:pt idx="47533">0.58550000000000002</cx:pt>
          <cx:pt idx="47534">0.1105</cx:pt>
          <cx:pt idx="47535">0.124</cx:pt>
          <cx:pt idx="47536">1.2096666666666667</cx:pt>
          <cx:pt idx="47537">0.18083333333333335</cx:pt>
          <cx:pt idx="47538">0.40266666666666667</cx:pt>
          <cx:pt idx="47539">0.379</cx:pt>
          <cx:pt idx="47540">0.072999999999999995</cx:pt>
          <cx:pt idx="47541">0.065500000000000003</cx:pt>
          <cx:pt idx="47542">0.058500000000000003</cx:pt>
          <cx:pt idx="47543">0.050166666666666665</cx:pt>
          <cx:pt idx="47544">2.8875000000000002</cx:pt>
          <cx:pt idx="47545">0.55100000000000005</cx:pt>
          <cx:pt idx="47546">1.7315</cx:pt>
          <cx:pt idx="47547">0.223</cx:pt>
          <cx:pt idx="47548">0.11600000000000001</cx:pt>
          <cx:pt idx="47549">0.012500000000000001</cx:pt>
          <cx:pt idx="47550">0.1295</cx:pt>
          <cx:pt idx="47551">0.124</cx:pt>
          <cx:pt idx="47552">1.5515000000000001</cx:pt>
          <cx:pt idx="47553">0.371</cx:pt>
          <cx:pt idx="47554">0.54649999999999999</cx:pt>
          <cx:pt idx="47555">0.218</cx:pt>
          <cx:pt idx="47556">0.024500000000000001</cx:pt>
          <cx:pt idx="47557">0.22700000000000001</cx:pt>
          <cx:pt idx="47558">0.127</cx:pt>
          <cx:pt idx="47559">0.037499999999999999</cx:pt>
          <cx:pt idx="47560">2.6390000000000002</cx:pt>
          <cx:pt idx="47561">0.157</cx:pt>
          <cx:pt idx="47562">0.84650000000000003</cx:pt>
          <cx:pt idx="47563">0.19650000000000001</cx:pt>
          <cx:pt idx="47564">0.3746666666666667</cx:pt>
          <cx:pt idx="47565">0.84733333333333327</cx:pt>
          <cx:pt idx="47566">0.11733333333333333</cx:pt>
          <cx:pt idx="47567">0.099666666666666667</cx:pt>
          <cx:pt idx="47568">0.90316666666666667</cx:pt>
          <cx:pt idx="47569">0.19450000000000001</cx:pt>
          <cx:pt idx="47570">0.068666666666666668</cx:pt>
          <cx:pt idx="47571">0.20566666666666669</cx:pt>
          <cx:pt idx="47572">0.121</cx:pt>
          <cx:pt idx="47573">0.14566666666666669</cx:pt>
          <cx:pt idx="47574">0.13616666666666666</cx:pt>
          <cx:pt idx="47575">0.0315</cx:pt>
          <cx:pt idx="47576">1.5287500000000001</cx:pt>
          <cx:pt idx="47577">0.24675</cx:pt>
          <cx:pt idx="47578">0.39350000000000002</cx:pt>
          <cx:pt idx="47579">0.017500000000000002</cx:pt>
          <cx:pt idx="47580">0.23075000000000001</cx:pt>
          <cx:pt idx="47581">0.40150000000000002</cx:pt>
          <cx:pt idx="47582">0.03875</cx:pt>
          <cx:pt idx="47583">0.20000000000000001</cx:pt>
          <cx:pt idx="47584">1.3135000000000001</cx:pt>
          <cx:pt idx="47585">0.20550000000000002</cx:pt>
          <cx:pt idx="47586">0.1825</cx:pt>
          <cx:pt idx="47587">0.078750000000000001</cx:pt>
          <cx:pt idx="47588">0.20625000000000002</cx:pt>
          <cx:pt idx="47589">0.3695</cx:pt>
          <cx:pt idx="47590">0.24024999999999999</cx:pt>
          <cx:pt idx="47591">0.03075</cx:pt>
          <cx:pt idx="47592">12.816666666666666</cx:pt>
          <cx:pt idx="47593">0.42299999999999999</cx:pt>
          <cx:pt idx="47594">0.60933333333333328</cx:pt>
          <cx:pt idx="47595">8.7720000000000002</cx:pt>
          <cx:pt idx="47596">1.1826666666666668</cx:pt>
          <cx:pt idx="47597">1.5136666666666667</cx:pt>
          <cx:pt idx="47598">0.224</cx:pt>
          <cx:pt idx="47599">0.091999999999999998</cx:pt>
          <cx:pt idx="47600">1.46225</cx:pt>
          <cx:pt idx="47601">0.33300000000000002</cx:pt>
          <cx:pt idx="47602">0.27600000000000002</cx:pt>
          <cx:pt idx="47603">0.112</cx:pt>
          <cx:pt idx="47604">0.1605</cx:pt>
          <cx:pt idx="47605">0.29525000000000001</cx:pt>
          <cx:pt idx="47606">0.17175000000000001</cx:pt>
          <cx:pt idx="47607">0.11375</cx:pt>
          <cx:pt idx="47608">1.5740000000000001</cx:pt>
          <cx:pt idx="47609">0.35425000000000001</cx:pt>
          <cx:pt idx="47610">0.41925000000000001</cx:pt>
          <cx:pt idx="47611">0.00025000000000000001</cx:pt>
          <cx:pt idx="47612">0.18425</cx:pt>
          <cx:pt idx="47613">0.45524999999999999</cx:pt>
          <cx:pt idx="47614">0.12075</cx:pt>
          <cx:pt idx="47615">0.040000000000000001</cx:pt>
          <cx:pt idx="47616">1.5226666666666666</cx:pt>
          <cx:pt idx="47617">0.19966666666666666</cx:pt>
          <cx:pt idx="47618">0.4408333333333333</cx:pt>
          <cx:pt idx="47619">0.10000000000000001</cx:pt>
          <cx:pt idx="47620">0.13650000000000001</cx:pt>
          <cx:pt idx="47621">0.46666666666666662</cx:pt>
          <cx:pt idx="47622">0.13466666666666666</cx:pt>
          <cx:pt idx="47623">0.044333333333333336</cx:pt>
          <cx:pt idx="47624">2.6455000000000002</cx:pt>
          <cx:pt idx="47625">0.63950000000000007</cx:pt>
          <cx:pt idx="47626">0.91749999999999998</cx:pt>
          <cx:pt idx="47627">0</cx:pt>
          <cx:pt idx="47628">0.22900000000000001</cx:pt>
          <cx:pt idx="47629">0.62950000000000006</cx:pt>
          <cx:pt idx="47630">0.13800000000000001</cx:pt>
          <cx:pt idx="47631">0.091999999999999998</cx:pt>
          <cx:pt idx="47632">1.5358333333333334</cx:pt>
          <cx:pt idx="47633">0.2155</cx:pt>
          <cx:pt idx="47634">0.47050000000000003</cx:pt>
          <cx:pt idx="47635">0.41266666666666668</cx:pt>
          <cx:pt idx="47636">0.22716666666666666</cx:pt>
          <cx:pt idx="47637">0.056500000000000002</cx:pt>
          <cx:pt idx="47638">0.043000000000000003</cx:pt>
          <cx:pt idx="47639">0.1105</cx:pt>
          <cx:pt idx="47640">2.1699999999999999</cx:pt>
          <cx:pt idx="47641">0.66349999999999998</cx:pt>
          <cx:pt idx="47642">1.1145</cx:pt>
          <cx:pt idx="47643">0</cx:pt>
          <cx:pt idx="47644">0.083500000000000005</cx:pt>
          <cx:pt idx="47645">0.017500000000000002</cx:pt>
          <cx:pt idx="47646">0.16400000000000001</cx:pt>
          <cx:pt idx="47647">0.127</cx:pt>
          <cx:pt idx="47648">1.12625</cx:pt>
          <cx:pt idx="47649">0.29025000000000001</cx:pt>
          <cx:pt idx="47650">0.19375000000000001</cx:pt>
          <cx:pt idx="47651">0.17200000000000001</cx:pt>
          <cx:pt idx="47652">0.081750000000000003</cx:pt>
          <cx:pt idx="47653">0.26674999999999999</cx:pt>
          <cx:pt idx="47654">0.10350000000000001</cx:pt>
          <cx:pt idx="47655">0.018249999999999999</cx:pt>
          <cx:pt idx="47656">2.3378333333333332</cx:pt>
          <cx:pt idx="47657">0.14566666666666667</cx:pt>
          <cx:pt idx="47658">0.40649999999999997</cx:pt>
          <cx:pt idx="47659">0.36499999999999999</cx:pt>
          <cx:pt idx="47660">0.35649999999999998</cx:pt>
          <cx:pt idx="47661">0.92433333333333334</cx:pt>
          <cx:pt idx="47662">0.10166666666666667</cx:pt>
          <cx:pt idx="47663">0.038166666666666668</cx:pt>
          <cx:pt idx="47664">1.4716666666666665</cx:pt>
          <cx:pt idx="47665">0.218</cx:pt>
          <cx:pt idx="47666">0.47933333333333333</cx:pt>
          <cx:pt idx="47667">0.19133333333333333</cx:pt>
          <cx:pt idx="47668">0.2578333333333333</cx:pt>
          <cx:pt idx="47669">0.15883333333333333</cx:pt>
          <cx:pt idx="47670">0.14000000000000001</cx:pt>
          <cx:pt idx="47671">0.026333333333333334</cx:pt>
          <cx:pt idx="47672">1.5210000000000001</cx:pt>
          <cx:pt idx="47673">0.26850000000000002</cx:pt>
          <cx:pt idx="47674">0.27900000000000003</cx:pt>
          <cx:pt idx="47675">0.057000000000000002</cx:pt>
          <cx:pt idx="47676">0.25425000000000003</cx:pt>
          <cx:pt idx="47677">0.44500000000000001</cx:pt>
          <cx:pt idx="47678">0.040500000000000001</cx:pt>
          <cx:pt idx="47679">0.17674999999999999</cx:pt>
          <cx:pt idx="47680">1.5365</cx:pt>
          <cx:pt idx="47681">0.24074999999999999</cx:pt>
          <cx:pt idx="47682">0.49049999999999999</cx:pt>
          <cx:pt idx="47683">0.080500000000000002</cx:pt>
          <cx:pt idx="47684">0.21174999999999999</cx:pt>
          <cx:pt idx="47685">0.22750000000000001</cx:pt>
          <cx:pt idx="47686">0.25125000000000003</cx:pt>
          <cx:pt idx="47687">0.034250000000000003</cx:pt>
          <cx:pt idx="47688">12.227999999999998</cx:pt>
          <cx:pt idx="47689">0.34900000000000003</cx:pt>
          <cx:pt idx="47690">0.61166666666666669</cx:pt>
          <cx:pt idx="47691">9.2720000000000002</cx:pt>
          <cx:pt idx="47692">0.191</cx:pt>
          <cx:pt idx="47693">1.544</cx:pt>
          <cx:pt idx="47694">0.18099999999999999</cx:pt>
          <cx:pt idx="47695">0.079333333333333325</cx:pt>
          <cx:pt idx="47696">2.1007500000000001</cx:pt>
          <cx:pt idx="47697">0.43049999999999999</cx:pt>
          <cx:pt idx="47698">0.28450000000000003</cx:pt>
          <cx:pt idx="47699">0.22675000000000001</cx:pt>
          <cx:pt idx="47700">0.26600000000000001</cx:pt>
          <cx:pt idx="47701">0.63250000000000006</cx:pt>
          <cx:pt idx="47702">0.17425000000000002</cx:pt>
          <cx:pt idx="47703">0.086250000000000007</cx:pt>
          <cx:pt idx="47704">1.36375</cx:pt>
          <cx:pt idx="47705">0.313</cx:pt>
          <cx:pt idx="47706">0.35625000000000001</cx:pt>
          <cx:pt idx="47707">0.027</cx:pt>
          <cx:pt idx="47708">0.16750000000000001</cx:pt>
          <cx:pt idx="47709">0.35649999999999998</cx:pt>
          <cx:pt idx="47710">0.1145</cx:pt>
          <cx:pt idx="47711">0.029000000000000001</cx:pt>
          <cx:pt idx="47712">1.460333333333333</cx:pt>
          <cx:pt idx="47713">0.21066666666666667</cx:pt>
          <cx:pt idx="47714">0.35933333333333334</cx:pt>
          <cx:pt idx="47715">0.1065</cx:pt>
          <cx:pt idx="47716">0.20283333333333334</cx:pt>
          <cx:pt idx="47717">0.37766666666666665</cx:pt>
          <cx:pt idx="47718">0.14333333333333334</cx:pt>
          <cx:pt idx="47719">0.059999999999999998</cx:pt>
          <cx:pt idx="47720">2.4275000000000002</cx:pt>
          <cx:pt idx="47721">0.51649999999999996</cx:pt>
          <cx:pt idx="47722">0.38950000000000001</cx:pt>
          <cx:pt idx="47723">0.02</cx:pt>
          <cx:pt idx="47724">0.55200000000000005</cx:pt>
          <cx:pt idx="47725">0.58850000000000002</cx:pt>
          <cx:pt idx="47726">0.14100000000000001</cx:pt>
          <cx:pt idx="47727">0.22</cx:pt>
          <cx:pt idx="47728">1.4886666666666666</cx:pt>
          <cx:pt idx="47729">0.18466666666666667</cx:pt>
          <cx:pt idx="47730">0.23566666666666666</cx:pt>
          <cx:pt idx="47731">0.58099999999999996</cx:pt>
          <cx:pt idx="47732">0.27133333333333332</cx:pt>
          <cx:pt idx="47733">0.063833333333333325</cx:pt>
          <cx:pt idx="47734">0.063833333333333339</cx:pt>
          <cx:pt idx="47735">0.088333333333333333</cx:pt>
          <cx:pt idx="47736">1.883</cx:pt>
          <cx:pt idx="47737">0.57500000000000007</cx:pt>
          <cx:pt idx="47738">0.86799999999999999</cx:pt>
          <cx:pt idx="47739">0</cx:pt>
          <cx:pt idx="47740">0.041000000000000002</cx:pt>
          <cx:pt idx="47741">0.0195</cx:pt>
          <cx:pt idx="47742">0.28849999999999998</cx:pt>
          <cx:pt idx="47743">0.090999999999999998</cx:pt>
          <cx:pt idx="47744">1.3820000000000001</cx:pt>
          <cx:pt idx="47745">0.28550000000000003</cx:pt>
          <cx:pt idx="47746">0.32950000000000002</cx:pt>
          <cx:pt idx="47747">0.22175</cx:pt>
          <cx:pt idx="47748">0.081500000000000003</cx:pt>
          <cx:pt idx="47749">0.29699999999999999</cx:pt>
          <cx:pt idx="47750">0.13200000000000001</cx:pt>
          <cx:pt idx="47751">0.034750000000000003</cx:pt>
          <cx:pt idx="47752">1.676685</cx:pt>
          <cx:pt idx="47753">0.10724166666666668</cx:pt>
          <cx:pt idx="47754">0.37242666666666668</cx:pt>
          <cx:pt idx="47755">0.20399666666666669</cx:pt>
          <cx:pt idx="47756">0.30521166666666666</cx:pt>
          <cx:pt idx="47757">0.54704500000000011</cx:pt>
          <cx:pt idx="47758">0.10907500000000001</cx:pt>
          <cx:pt idx="47759">0.031688333333333332</cx:pt>
          <cx:pt idx="47760">1.1274999999999999</cx:pt>
          <cx:pt idx="47761">0.18149999999999999</cx:pt>
          <cx:pt idx="47762">0.21133333333333332</cx:pt>
          <cx:pt idx="47763">0.20966666666666667</cx:pt>
          <cx:pt idx="47764">0.2175</cx:pt>
          <cx:pt idx="47765">0.14883333333333335</cx:pt>
          <cx:pt idx="47766">0.12933333333333336</cx:pt>
          <cx:pt idx="47767">0.029333333333333333</cx:pt>
          <cx:pt idx="47768">1.1793475000000002</cx:pt>
          <cx:pt idx="47769">0.20013999999999998</cx:pt>
          <cx:pt idx="47770">0.11107500000000001</cx:pt>
          <cx:pt idx="47771">0.051064999999999999</cx:pt>
          <cx:pt idx="47772">0.24367</cx:pt>
          <cx:pt idx="47773">0.40153</cx:pt>
          <cx:pt idx="47774">0.02877</cx:pt>
          <cx:pt idx="47775">0.14309749999999999</cx:pt>
          <cx:pt idx="47776">1.5070000000000001</cx:pt>
          <cx:pt idx="47777">0.19925000000000001</cx:pt>
          <cx:pt idx="47778">0.62875000000000003</cx:pt>
          <cx:pt idx="47779">0.079750000000000001</cx:pt>
          <cx:pt idx="47780">0.20775000000000002</cx:pt>
          <cx:pt idx="47781">0.193</cx:pt>
          <cx:pt idx="47782">0.17050000000000001</cx:pt>
          <cx:pt idx="47783">0.028000000000000001</cx:pt>
          <cx:pt idx="47784">10.964999999999998</cx:pt>
          <cx:pt idx="47785">0.36533333333333334</cx:pt>
          <cx:pt idx="47786">1.0893333333333335</cx:pt>
          <cx:pt idx="47787">7.7566666666666668</cx:pt>
          <cx:pt idx="47788">0.22533333333333336</cx:pt>
          <cx:pt idx="47789">1.2376666666666665</cx:pt>
          <cx:pt idx="47790">0.16700000000000001</cx:pt>
          <cx:pt idx="47791">0.12366666666666667</cx:pt>
          <cx:pt idx="47792">1.8122500000000001</cx:pt>
          <cx:pt idx="47793">0.45700000000000002</cx:pt>
          <cx:pt idx="47794">0.215</cx:pt>
          <cx:pt idx="47795">0.18525</cx:pt>
          <cx:pt idx="47796">0.10425</cx:pt>
          <cx:pt idx="47797">0.59925000000000006</cx:pt>
          <cx:pt idx="47798">0.17375000000000002</cx:pt>
          <cx:pt idx="47799">0.07775</cx:pt>
          <cx:pt idx="47800">1.4020000000000001</cx:pt>
          <cx:pt idx="47801">0.23575000000000002</cx:pt>
          <cx:pt idx="47802">0.46850000000000003</cx:pt>
          <cx:pt idx="47803">0.088749999999999996</cx:pt>
          <cx:pt idx="47804">0.13675000000000001</cx:pt>
          <cx:pt idx="47805">0.33450000000000002</cx:pt>
          <cx:pt idx="47806">0.089749999999999996</cx:pt>
          <cx:pt idx="47807">0.048000000000000001</cx:pt>
          <cx:pt idx="47808">1.6565000000000001</cx:pt>
          <cx:pt idx="47809">0.21816666666666668</cx:pt>
          <cx:pt idx="47810">0.067000000000000004</cx:pt>
          <cx:pt idx="47811">0.19433333333333336</cx:pt>
          <cx:pt idx="47812">0.27866666666666667</cx:pt>
          <cx:pt idx="47813">0.59499999999999997</cx:pt>
          <cx:pt idx="47814">0.214</cx:pt>
          <cx:pt idx="47815">0.089333333333333334</cx:pt>
          <cx:pt idx="47816">1.7770000000000001</cx:pt>
          <cx:pt idx="47817">0.51050000000000006</cx:pt>
          <cx:pt idx="47818">0.033500000000000002</cx:pt>
          <cx:pt idx="47819">0</cx:pt>
          <cx:pt idx="47820">0.42199999999999999</cx:pt>
          <cx:pt idx="47821">0.58899999999999997</cx:pt>
          <cx:pt idx="47822">0.066500000000000004</cx:pt>
          <cx:pt idx="47823">0.1555</cx:pt>
          <cx:pt idx="47824">1.0699999999999998</cx:pt>
          <cx:pt idx="47825">0.19566666666666666</cx:pt>
          <cx:pt idx="47826">0.17350000000000002</cx:pt>
          <cx:pt idx="47827">0.39200000000000002</cx:pt>
          <cx:pt idx="47828">0.106</cx:pt>
          <cx:pt idx="47829">0.088333333333333333</cx:pt>
          <cx:pt idx="47830">0.044333333333333336</cx:pt>
          <cx:pt idx="47831">0.070166666666666669</cx:pt>
          <cx:pt idx="47832">1.0549999999999999</cx:pt>
          <cx:pt idx="47833">0.49049999999999999</cx:pt>
          <cx:pt idx="47834">0.2145</cx:pt>
          <cx:pt idx="47835">0</cx:pt>
          <cx:pt idx="47836">0.061499999999999999</cx:pt>
          <cx:pt idx="47837">0.0115</cx:pt>
          <cx:pt idx="47838">0.17550000000000002</cx:pt>
          <cx:pt idx="47839">0.10150000000000001</cx:pt>
          <cx:pt idx="47840">1.115</cx:pt>
          <cx:pt idx="47841">0.24525</cx:pt>
          <cx:pt idx="47842">0.16325000000000001</cx:pt>
          <cx:pt idx="47843">0.22525000000000001</cx:pt>
          <cx:pt idx="47844">0.084500000000000006</cx:pt>
          <cx:pt idx="47845">0.2235</cx:pt>
          <cx:pt idx="47846">0.13500000000000001</cx:pt>
          <cx:pt idx="47847">0.038249999999999999</cx:pt>
          <cx:pt idx="47848">1.3193333333333332</cx:pt>
          <cx:pt idx="47849">0.15116666666666667</cx:pt>
          <cx:pt idx="47850">0.19500000000000001</cx:pt>
          <cx:pt idx="47851">0.18366666666666667</cx:pt>
          <cx:pt idx="47852">0.32783333333333331</cx:pt>
          <cx:pt idx="47853">0.35516666666666669</cx:pt>
          <cx:pt idx="47854">0.082500000000000004</cx:pt>
          <cx:pt idx="47855">0.024</cx:pt>
          <cx:pt idx="47856">0.99583333333333335</cx:pt>
          <cx:pt idx="47857">0.1845</cx:pt>
          <cx:pt idx="47858">0.11916666666666666</cx:pt>
          <cx:pt idx="47859">0.072000000000000008</cx:pt>
          <cx:pt idx="47860">0.32400000000000001</cx:pt>
          <cx:pt idx="47861">0.159</cx:pt>
          <cx:pt idx="47862">0.10100000000000001</cx:pt>
          <cx:pt idx="47863">0.036166666666666666</cx:pt>
          <cx:pt idx="47864">1.718</cx:pt>
          <cx:pt idx="47865">0.24725</cx:pt>
          <cx:pt idx="47866">0.51150000000000007</cx:pt>
          <cx:pt idx="47867">0.018749999999999999</cx:pt>
          <cx:pt idx="47868">0.36049999999999999</cx:pt>
          <cx:pt idx="47869">0.38200000000000001</cx:pt>
          <cx:pt idx="47870">0.083500000000000005</cx:pt>
          <cx:pt idx="47871">0.1145</cx:pt>
          <cx:pt idx="47872">1.081</cx:pt>
          <cx:pt idx="47873">0.18725</cx:pt>
          <cx:pt idx="47874">0.20175000000000001</cx:pt>
          <cx:pt idx="47875">0.079500000000000001</cx:pt>
          <cx:pt idx="47876">0.20175000000000001</cx:pt>
          <cx:pt idx="47877">0.13600000000000001</cx:pt>
          <cx:pt idx="47878">0.21775</cx:pt>
          <cx:pt idx="47879">0.057000000000000002</cx:pt>
          <cx:pt idx="47880">12.306666666666665</cx:pt>
          <cx:pt idx="47881">0.34866666666666668</cx:pt>
          <cx:pt idx="47882">0.41100000000000003</cx:pt>
          <cx:pt idx="47883">9.097666666666667</cx:pt>
          <cx:pt idx="47884">0.47133333333333333</cx:pt>
          <cx:pt idx="47885">1.7163333333333333</cx:pt>
          <cx:pt idx="47886">0.12966666666666665</cx:pt>
          <cx:pt idx="47887">0.13200000000000001</cx:pt>
          <cx:pt idx="47888">2.3267500000000001</cx:pt>
          <cx:pt idx="47889">0.43075000000000002</cx:pt>
          <cx:pt idx="47890">0.17575000000000002</cx:pt>
          <cx:pt idx="47891">0.22475000000000001</cx:pt>
          <cx:pt idx="47892">0.58274999999999999</cx:pt>
          <cx:pt idx="47893">0.57374999999999998</cx:pt>
          <cx:pt idx="47894">0.24675</cx:pt>
          <cx:pt idx="47895">0.092249999999999999</cx:pt>
          <cx:pt idx="47896">1.3227500000000001</cx:pt>
          <cx:pt idx="47897">0.29199999999999998</cx:pt>
          <cx:pt idx="47898">0.3145</cx:pt>
          <cx:pt idx="47899">0.095500000000000002</cx:pt>
          <cx:pt idx="47900">0.11575000000000001</cx:pt>
          <cx:pt idx="47901">0.32950000000000002</cx:pt>
          <cx:pt idx="47902">0.13275000000000001</cx:pt>
          <cx:pt idx="47903">0.042750000000000003</cx:pt>
          <cx:pt idx="47904">1.2568333333333335</cx:pt>
          <cx:pt idx="47905">0.20966666666666667</cx:pt>
          <cx:pt idx="47906">0.10133333333333334</cx:pt>
          <cx:pt idx="47907">0.076499999999999999</cx:pt>
          <cx:pt idx="47908">0.25766666666666671</cx:pt>
          <cx:pt idx="47909">0.35749999999999998</cx:pt>
          <cx:pt idx="47910">0.17216666666666666</cx:pt>
          <cx:pt idx="47911">0.082000000000000003</cx:pt>
          <cx:pt idx="47912">1.802</cx:pt>
          <cx:pt idx="47913">0.54449999999999998</cx:pt>
          <cx:pt idx="47914">0.215</cx:pt>
          <cx:pt idx="47915">0</cx:pt>
          <cx:pt idx="47916">0.016500000000000001</cx:pt>
          <cx:pt idx="47917">0.60999999999999999</cx:pt>
          <cx:pt idx="47918">0.18049999999999999</cx:pt>
          <cx:pt idx="47919">0.23550000000000001</cx:pt>
          <cx:pt idx="47920">1.4060000000000006</cx:pt>
          <cx:pt idx="47921">0.17266666666666666</cx:pt>
          <cx:pt idx="47922">0.45216666666666672</cx:pt>
          <cx:pt idx="47923">0.48599999999999999</cx:pt>
          <cx:pt idx="47924">0.059166666666666666</cx:pt>
          <cx:pt idx="47925">0.06533333333333334</cx:pt>
          <cx:pt idx="47926">0.057666666666666665</cx:pt>
          <cx:pt idx="47927">0.113</cx:pt>
          <cx:pt idx="47928">1.2125000000000001</cx:pt>
          <cx:pt idx="47929">0.48599999999999999</cx:pt>
          <cx:pt idx="47930">0.45900000000000002</cx:pt>
          <cx:pt idx="47931">0.0085000000000000006</cx:pt>
          <cx:pt idx="47932">0.018000000000000002</cx:pt>
          <cx:pt idx="47933">0.012</cx:pt>
          <cx:pt idx="47934">0.10350000000000001</cx:pt>
          <cx:pt idx="47935">0.1255</cx:pt>
          <cx:pt idx="47936">0.81574999999999998</cx:pt>
          <cx:pt idx="47937">0.26074999999999998</cx:pt>
          <cx:pt idx="47938">0.13800000000000001</cx:pt>
          <cx:pt idx="47939">0.16</cx:pt>
          <cx:pt idx="47940">0.040250000000000001</cx:pt>
          <cx:pt idx="47941">0.14524999999999999</cx:pt>
          <cx:pt idx="47942">0.045499999999999999</cx:pt>
          <cx:pt idx="47943">0.026000000000000002</cx:pt>
          <cx:pt idx="47944">1.0636666666666665</cx:pt>
          <cx:pt idx="47945">0.13383333333333333</cx:pt>
          <cx:pt idx="47946">0.058999999999999997</cx:pt>
          <cx:pt idx="47947">0.084166666666666667</cx:pt>
          <cx:pt idx="47948">0.36016666666666669</cx:pt>
          <cx:pt idx="47949">0.32383333333333331</cx:pt>
          <cx:pt idx="47950">0.048500000000000001</cx:pt>
          <cx:pt idx="47951">0.054166666666666669</cx:pt>
          <cx:pt idx="47952">0.97049999999999992</cx:pt>
          <cx:pt idx="47953">0.21016666666666667</cx:pt>
          <cx:pt idx="47954">0.16583333333333333</cx:pt>
          <cx:pt idx="47955">0.11083333333333334</cx:pt>
          <cx:pt idx="47956">0.20999999999999999</cx:pt>
          <cx:pt idx="47957">0.16433333333333333</cx:pt>
          <cx:pt idx="47958">0.073666666666666672</cx:pt>
          <cx:pt idx="47959">0.035666666666666666</cx:pt>
          <cx:pt idx="47960">1.659</cx:pt>
          <cx:pt idx="47961">0.23325000000000001</cx:pt>
          <cx:pt idx="47962">0.38424999999999998</cx:pt>
          <cx:pt idx="47963">0.052999999999999999</cx:pt>
          <cx:pt idx="47964">0.40075</cx:pt>
          <cx:pt idx="47965">0.37825000000000003</cx:pt>
          <cx:pt idx="47966">0.072249999999999995</cx:pt>
          <cx:pt idx="47967">0.13725000000000001</cx:pt>
          <cx:pt idx="47968">1.63825</cx:pt>
          <cx:pt idx="47969">0.2235</cx:pt>
          <cx:pt idx="47970">0.37625000000000003</cx:pt>
          <cx:pt idx="47971">0.10350000000000001</cx:pt>
          <cx:pt idx="47972">0.37</cx:pt>
          <cx:pt idx="47973">0.20999999999999999</cx:pt>
          <cx:pt idx="47974">0.309</cx:pt>
          <cx:pt idx="47975">0.045999999999999999</cx:pt>
          <cx:pt idx="47976">12.758333333333335</cx:pt>
          <cx:pt idx="47977">0.3656666666666667</cx:pt>
          <cx:pt idx="47978">0.76433333333333342</cx:pt>
          <cx:pt idx="47979">9.2123333333333335</cx:pt>
          <cx:pt idx="47980">0.36633333333333334</cx:pt>
          <cx:pt idx="47981">1.5913333333333335</cx:pt>
          <cx:pt idx="47982">0.25866666666666671</cx:pt>
          <cx:pt idx="47983">0.19966666666666666</cx:pt>
          <cx:pt idx="47984">2.1887500000000002</cx:pt>
          <cx:pt idx="47985">0.68825000000000003</cx:pt>
          <cx:pt idx="47986">0.19925000000000001</cx:pt>
          <cx:pt idx="47987">0.13500000000000001</cx:pt>
          <cx:pt idx="47988">0.51150000000000007</cx:pt>
          <cx:pt idx="47989">0.29425000000000001</cx:pt>
          <cx:pt idx="47990">0.26124999999999998</cx:pt>
          <cx:pt idx="47991">0.099250000000000005</cx:pt>
          <cx:pt idx="47992">0.88175000000000003</cx:pt>
          <cx:pt idx="47993">0.26174999999999998</cx:pt>
          <cx:pt idx="47994">0.2455</cx:pt>
          <cx:pt idx="47995">0.056000000000000001</cx:pt>
          <cx:pt idx="47996">0.112</cx:pt>
          <cx:pt idx="47997">0.10625</cx:pt>
          <cx:pt idx="47998">0.06225</cx:pt>
          <cx:pt idx="47999">0.037999999999999999</cx:pt>
          <cx:pt idx="48000">1.4844999999999999</cx:pt>
          <cx:pt idx="48001">0.17733333333333334</cx:pt>
          <cx:pt idx="48002">0.28116666666666668</cx:pt>
          <cx:pt idx="48003">0.089999999999999997</cx:pt>
          <cx:pt idx="48004">0.28583333333333333</cx:pt>
          <cx:pt idx="48005">0.38533333333333336</cx:pt>
          <cx:pt idx="48006">0.22283333333333336</cx:pt>
          <cx:pt idx="48007">0.042000000000000003</cx:pt>
          <cx:pt idx="48008">2.2084999999999999</cx:pt>
          <cx:pt idx="48009">0.56200000000000006</cx:pt>
          <cx:pt idx="48010">0.087500000000000008</cx:pt>
          <cx:pt idx="48011">0.438</cx:pt>
          <cx:pt idx="48012">0.13500000000000001</cx:pt>
          <cx:pt idx="48013">0.51600000000000001</cx:pt>
          <cx:pt idx="48014">0.23450000000000001</cx:pt>
          <cx:pt idx="48015">0.23550000000000001</cx:pt>
          <cx:pt idx="48016">1.5498333333333336</cx:pt>
          <cx:pt idx="48017">0.16</cx:pt>
          <cx:pt idx="48018">0.72533333333333339</cx:pt>
          <cx:pt idx="48019">0.374</cx:pt>
          <cx:pt idx="48020">0.092166666666666675</cx:pt>
          <cx:pt idx="48021">0.06533333333333334</cx:pt>
          <cx:pt idx="48022">0.074499999999999997</cx:pt>
          <cx:pt idx="48023">0.058500000000000003</cx:pt>
          <cx:pt idx="48024">3.5960000000000001</cx:pt>
          <cx:pt idx="48025">0.73550000000000004</cx:pt>
          <cx:pt idx="48026">2.327</cx:pt>
          <cx:pt idx="48027">0.0040000000000000001</cx:pt>
          <cx:pt idx="48028">0.070500000000000007</cx:pt>
          <cx:pt idx="48029">0.028000000000000001</cx:pt>
          <cx:pt idx="48030">0.30599999999999999</cx:pt>
          <cx:pt idx="48031">0.125</cx:pt>
          <cx:pt idx="48032">0.9395</cx:pt>
          <cx:pt idx="48033">0.20250000000000001</cx:pt>
          <cx:pt idx="48034">0.26800000000000002</cx:pt>
          <cx:pt idx="48035">0.14350000000000002</cx:pt>
          <cx:pt idx="48036">0.096250000000000002</cx:pt>
          <cx:pt idx="48037">0.13200000000000001</cx:pt>
          <cx:pt idx="48038">0.081000000000000003</cx:pt>
          <cx:pt idx="48039">0.016250000000000001</cx:pt>
          <cx:pt idx="48040">2.3326666666666664</cx:pt>
          <cx:pt idx="48041">0.183</cx:pt>
          <cx:pt idx="48042">0.8181666666666666</cx:pt>
          <cx:pt idx="48043">0.1328333333333333</cx:pt>
          <cx:pt idx="48044">0.496</cx:pt>
          <cx:pt idx="48045">0.57866666666666677</cx:pt>
          <cx:pt idx="48046">0.10083333333333333</cx:pt>
          <cx:pt idx="48047">0.023166666666666669</cx:pt>
          <cx:pt idx="48048">1.1823333333333335</cx:pt>
          <cx:pt idx="48049">0.15816666666666665</cx:pt>
          <cx:pt idx="48050">0.22966666666666666</cx:pt>
          <cx:pt idx="48051">0.083500000000000005</cx:pt>
          <cx:pt idx="48052">0.32866666666666672</cx:pt>
          <cx:pt idx="48053">0.16650000000000001</cx:pt>
          <cx:pt idx="48054">0.17166666666666666</cx:pt>
          <cx:pt idx="48055">0.044166666666666667</cx:pt>
          <cx:pt idx="48056">1.48925</cx:pt>
          <cx:pt idx="48057">0.214</cx:pt>
          <cx:pt idx="48058">0.30099999999999999</cx:pt>
          <cx:pt idx="48059">0.01375</cx:pt>
          <cx:pt idx="48060">0.29925000000000002</cx:pt>
          <cx:pt idx="48061">0.47750000000000004</cx:pt>
          <cx:pt idx="48062">0.048000000000000001</cx:pt>
          <cx:pt idx="48063">0.13575000000000001</cx:pt>
          <cx:pt idx="48064">1.91875</cx:pt>
          <cx:pt idx="48065">0.23075000000000001</cx:pt>
          <cx:pt idx="48066">0.66249999999999998</cx:pt>
          <cx:pt idx="48067">0.081000000000000003</cx:pt>
          <cx:pt idx="48068">0.28475</cx:pt>
          <cx:pt idx="48069">0.36199999999999999</cx:pt>
          <cx:pt idx="48070">0.25575000000000003</cx:pt>
          <cx:pt idx="48071">0.042000000000000003</cx:pt>
          <cx:pt idx="48072">6.3880000000000008</cx:pt>
          <cx:pt idx="48073">0.28999999999999998</cx:pt>
          <cx:pt idx="48074">1.1103333333333332</cx:pt>
          <cx:pt idx="48075">2.4489999999999998</cx:pt>
          <cx:pt idx="48076">0.63233333333333341</cx:pt>
          <cx:pt idx="48077">1.585</cx:pt>
          <cx:pt idx="48078">0.17166666666666666</cx:pt>
          <cx:pt idx="48079">0.14966666666666667</cx:pt>
          <cx:pt idx="48080">2.02725</cx:pt>
          <cx:pt idx="48081">0.58225000000000005</cx:pt>
          <cx:pt idx="48082">0.22075</cx:pt>
          <cx:pt idx="48083">0.17400000000000002</cx:pt>
          <cx:pt idx="48084">0.49299999999999999</cx:pt>
          <cx:pt idx="48085">0.26800000000000002</cx:pt>
          <cx:pt idx="48086">0.17624999999999999</cx:pt>
          <cx:pt idx="48087">0.113</cx:pt>
          <cx:pt idx="48088">1.0085</cx:pt>
          <cx:pt idx="48089">0.29649999999999999</cx:pt>
          <cx:pt idx="48090">0.41400000000000003</cx:pt>
          <cx:pt idx="48091">0.033500000000000002</cx:pt>
          <cx:pt idx="48092">0.095500000000000002</cx:pt>
          <cx:pt idx="48093">0.043750000000000004</cx:pt>
          <cx:pt idx="48094">0.085250000000000006</cx:pt>
          <cx:pt idx="48095">0.040000000000000001</cx:pt>
          <cx:pt idx="48096">1.0513333333333332</cx:pt>
          <cx:pt idx="48097">0.18266666666666667</cx:pt>
          <cx:pt idx="48098">0.093333333333333351</cx:pt>
          <cx:pt idx="48099">0.073499999999999996</cx:pt>
          <cx:pt idx="48100">0.1585</cx:pt>
          <cx:pt idx="48101">0.3175</cx:pt>
          <cx:pt idx="48102">0.17733333333333334</cx:pt>
          <cx:pt idx="48103">0.048500000000000001</cx:pt>
          <cx:pt idx="48104">2.9290000000000003</cx:pt>
          <cx:pt idx="48105">0.68149999999999999</cx:pt>
          <cx:pt idx="48106">0.51249999999999996</cx:pt>
          <cx:pt idx="48107">0.47700000000000004</cx:pt>
          <cx:pt idx="48108">0.121</cx:pt>
          <cx:pt idx="48109">0.6885</cx:pt>
          <cx:pt idx="48110">0.24199999999999999</cx:pt>
          <cx:pt idx="48111">0.20650000000000002</cx:pt>
          <cx:pt idx="48112">0.97133333333333327</cx:pt>
          <cx:pt idx="48113">0.13400000000000001</cx:pt>
          <cx:pt idx="48114">0.22433333333333333</cx:pt>
          <cx:pt idx="48115">0.26833333333333331</cx:pt>
          <cx:pt idx="48116">0.084500000000000006</cx:pt>
          <cx:pt idx="48117">0.067500000000000004</cx:pt>
          <cx:pt idx="48118">0.10166666666666667</cx:pt>
          <cx:pt idx="48119">0.090999999999999998</cx:pt>
          <cx:pt idx="48120">2.3645</cx:pt>
          <cx:pt idx="48121">0.58599999999999997</cx:pt>
          <cx:pt idx="48122">1.0549999999999999</cx:pt>
          <cx:pt idx="48123">0</cx:pt>
          <cx:pt idx="48124">0.087000000000000008</cx:pt>
          <cx:pt idx="48125">0.32500000000000001</cx:pt>
          <cx:pt idx="48126">0.17849999999999999</cx:pt>
          <cx:pt idx="48127">0.13300000000000001</cx:pt>
          <cx:pt idx="48128">1.4642500000000001</cx:pt>
          <cx:pt idx="48129">0.26800000000000002</cx:pt>
          <cx:pt idx="48130">0.503</cx:pt>
          <cx:pt idx="48131">0.17475000000000002</cx:pt>
          <cx:pt idx="48132">0.10325000000000001</cx:pt>
          <cx:pt idx="48133">0.19375000000000001</cx:pt>
          <cx:pt idx="48134">0.16700000000000001</cx:pt>
          <cx:pt idx="48135">0.0545</cx:pt>
          <cx:pt idx="48136">2.4468333333333332</cx:pt>
          <cx:pt idx="48137">0.17649999999999999</cx:pt>
          <cx:pt idx="48138">0.63250000000000006</cx:pt>
          <cx:pt idx="48139">0.27283333333333337</cx:pt>
          <cx:pt idx="48140">0.40800000000000003</cx:pt>
          <cx:pt idx="48141">0.83750000000000013</cx:pt>
          <cx:pt idx="48142">0.087000000000000008</cx:pt>
          <cx:pt idx="48143">0.032500000000000001</cx:pt>
          <cx:pt idx="48144">1.405</cx:pt>
          <cx:pt idx="48145">0.17733333333333334</cx:pt>
          <cx:pt idx="48146">0.38566666666666671</cx:pt>
          <cx:pt idx="48147">0.14966666666666667</cx:pt>
          <cx:pt idx="48148">0.34316666666666668</cx:pt>
          <cx:pt idx="48149">0.1565</cx:pt>
          <cx:pt idx="48150">0.16033333333333336</cx:pt>
          <cx:pt idx="48151">0.032333333333333339</cx:pt>
          <cx:pt idx="48152">1.5487500000000001</cx:pt>
          <cx:pt idx="48153">0.20625000000000002</cx:pt>
          <cx:pt idx="48154">0.3085</cx:pt>
          <cx:pt idx="48155">0.025250000000000002</cx:pt>
          <cx:pt idx="48156">0.36199999999999999</cx:pt>
          <cx:pt idx="48157">0.47325</cx:pt>
          <cx:pt idx="48158">0.12375</cx:pt>
          <cx:pt idx="48159">0.049750000000000003</cx:pt>
          <cx:pt idx="48160">1.57677</cx:pt>
          <cx:pt idx="48161">0.2204025</cx:pt>
          <cx:pt idx="48162">0.53287000000000007</cx:pt>
          <cx:pt idx="48163">0.081735000000000002</cx:pt>
          <cx:pt idx="48164">0.27318999999999999</cx:pt>
          <cx:pt idx="48165">0.2364125</cx:pt>
          <cx:pt idx="48166">0.20163999999999999</cx:pt>
          <cx:pt idx="48167">0.030519999999999999</cx:pt>
          <cx:pt idx="48168">4.5429999999999993</cx:pt>
          <cx:pt idx="48169">0.36333333333333334</cx:pt>
          <cx:pt idx="48170">0.7406666666666667</cx:pt>
          <cx:pt idx="48171">0.80666666666666675</cx:pt>
          <cx:pt idx="48172">0.78500000000000003</cx:pt>
          <cx:pt idx="48173">1.5183333333333335</cx:pt>
          <cx:pt idx="48174">0.21433333333333335</cx:pt>
          <cx:pt idx="48175">0.11466666666666668</cx:pt>
          <cx:pt idx="48176">2.4245000000000001</cx:pt>
          <cx:pt idx="48177">0.44</cx:pt>
          <cx:pt idx="48178">0.38424999999999998</cx:pt>
          <cx:pt idx="48179">0.2485</cx:pt>
          <cx:pt idx="48180">0.61099999999999999</cx:pt>
          <cx:pt idx="48181">0.42025000000000001</cx:pt>
          <cx:pt idx="48182">0.22450000000000001</cx:pt>
          <cx:pt idx="48183">0.096000000000000002</cx:pt>
          <cx:pt idx="48184">0.96725000000000005</cx:pt>
          <cx:pt idx="48185">0.22900000000000001</cx:pt>
          <cx:pt idx="48186">0.31225000000000003</cx:pt>
          <cx:pt idx="48187">0.052749999999999998</cx:pt>
          <cx:pt idx="48188">0.050500000000000003</cx:pt>
          <cx:pt idx="48189">0.11325</cx:pt>
          <cx:pt idx="48190">0.16400000000000001</cx:pt>
          <cx:pt idx="48191">0.045499999999999999</cx:pt>
          <cx:pt idx="48192">1.8321666666666665</cx:pt>
          <cx:pt idx="48193">0.23983333333333334</cx:pt>
          <cx:pt idx="48194">0.45716666666666672</cx:pt>
          <cx:pt idx="48195">0.10416666666666667</cx:pt>
          <cx:pt idx="48196">0.373</cx:pt>
          <cx:pt idx="48197">0.41350000000000003</cx:pt>
          <cx:pt idx="48198">0.17250000000000001</cx:pt>
          <cx:pt idx="48199">0.072000000000000008</cx:pt>
          <cx:pt idx="48200">2.3864999999999998</cx:pt>
          <cx:pt idx="48201">0.56200000000000006</cx:pt>
          <cx:pt idx="48202">0.28700000000000003</cx:pt>
          <cx:pt idx="48203">0.28450000000000003</cx:pt>
          <cx:pt idx="48204">0.14499999999999999</cx:pt>
          <cx:pt idx="48205">0.55349999999999999</cx:pt>
          <cx:pt idx="48206">0.3135</cx:pt>
          <cx:pt idx="48207">0.24099999999999999</cx:pt>
          <cx:pt idx="48208">1.4223333333333332</cx:pt>
          <cx:pt idx="48209">0.17916666666666667</cx:pt>
          <cx:pt idx="48210">0.39716666666666667</cx:pt>
          <cx:pt idx="48211">0.439</cx:pt>
          <cx:pt idx="48212">0.13133333333333336</cx:pt>
          <cx:pt idx="48213">0.086666666666666656</cx:pt>
          <cx:pt idx="48214">0.1115</cx:pt>
          <cx:pt idx="48215">0.077499999999999999</cx:pt>
          <cx:pt idx="48216">2.927</cx:pt>
          <cx:pt idx="48217">0.51050000000000006</cx:pt>
          <cx:pt idx="48218">1.5070000000000001</cx:pt>
          <cx:pt idx="48219">0</cx:pt>
          <cx:pt idx="48220">0.152</cx:pt>
          <cx:pt idx="48221">0.375</cx:pt>
          <cx:pt idx="48222">0.24099999999999999</cx:pt>
          <cx:pt idx="48223">0.14150000000000001</cx:pt>
          <cx:pt idx="48224">1.617</cx:pt>
          <cx:pt idx="48225">0.28225</cx:pt>
          <cx:pt idx="48226">0.60150000000000003</cx:pt>
          <cx:pt idx="48227">0.15475</cx:pt>
          <cx:pt idx="48228">0.088999999999999996</cx:pt>
          <cx:pt idx="48229">0.22</cx:pt>
          <cx:pt idx="48230">0.23825000000000002</cx:pt>
          <cx:pt idx="48231">0.03125</cx:pt>
          <cx:pt idx="48232">2.0519450000000004</cx:pt>
          <cx:pt idx="48233">0.13859666666666667</cx:pt>
          <cx:pt idx="48234">0.33856833333333342</cx:pt>
          <cx:pt idx="48235">0.1417866666666667</cx:pt>
          <cx:pt idx="48236">0.38176500000000008</cx:pt>
          <cx:pt idx="48237">0.84075</cx:pt>
          <cx:pt idx="48238">0.15694166666666667</cx:pt>
          <cx:pt idx="48239">0.05353666666666667</cx:pt>
          <cx:pt idx="48240">1.0441666666666667</cx:pt>
          <cx:pt idx="48241">0.17500000000000002</cx:pt>
          <cx:pt idx="48242">0.10366666666666666</cx:pt>
          <cx:pt idx="48243">0.083333333333333329</cx:pt>
          <cx:pt idx="48244">0.32950000000000002</cx:pt>
          <cx:pt idx="48245">0.155</cx:pt>
          <cx:pt idx="48246">0.12916666666666665</cx:pt>
          <cx:pt idx="48247">0.068500000000000005</cx:pt>
          <cx:pt idx="48248">1.1975</cx:pt>
          <cx:pt idx="48249">0.224</cx:pt>
          <cx:pt idx="48250">0.039750000000000001</cx:pt>
          <cx:pt idx="48251">0.056250000000000001</cx:pt>
          <cx:pt idx="48252">0.34650000000000003</cx:pt>
          <cx:pt idx="48253">0.39250000000000002</cx:pt>
          <cx:pt idx="48254">0.068500000000000005</cx:pt>
          <cx:pt idx="48255">0.070000000000000007</cx:pt>
          <cx:pt idx="48256">1.341</cx:pt>
          <cx:pt idx="48257">0.1575</cx:pt>
          <cx:pt idx="48258">0.1125</cx:pt>
          <cx:pt idx="48259">0.077249999999999999</cx:pt>
          <cx:pt idx="48260">0.38950000000000001</cx:pt>
          <cx:pt idx="48261">0.33450000000000002</cx:pt>
          <cx:pt idx="48262">0.21925</cx:pt>
          <cx:pt idx="48263">0.050500000000000003</cx:pt>
          <cx:pt idx="48264">8.5466666666666669</cx:pt>
          <cx:pt idx="48265">0.29099999999999998</cx:pt>
          <cx:pt idx="48266">0.53700000000000003</cx:pt>
          <cx:pt idx="48267">5.0973333333333333</cx:pt>
          <cx:pt idx="48268">0.68733333333333335</cx:pt>
          <cx:pt idx="48269">1.5496666666666667</cx:pt>
          <cx:pt idx="48270">0.32833333333333331</cx:pt>
          <cx:pt idx="48271">0.056000000000000001</cx:pt>
          <cx:pt idx="48272">1.7464999999999999</cx:pt>
          <cx:pt idx="48273">0.39300000000000002</cx:pt>
          <cx:pt idx="48274">0.28300000000000003</cx:pt>
          <cx:pt idx="48275">0.23325000000000001</cx:pt>
          <cx:pt idx="48276">0.20824999999999999</cx:pt>
          <cx:pt idx="48277">0.35799999999999998</cx:pt>
          <cx:pt idx="48278">0.17300000000000001</cx:pt>
          <cx:pt idx="48279">0.098000000000000004</cx:pt>
          <cx:pt idx="48280">1.64375</cx:pt>
          <cx:pt idx="48281">0.35025000000000001</cx:pt>
          <cx:pt idx="48282">0.70574999999999999</cx:pt>
          <cx:pt idx="48283">0.14849999999999999</cx:pt>
          <cx:pt idx="48284">0.17674999999999999</cx:pt>
          <cx:pt idx="48285">0.1215</cx:pt>
          <cx:pt idx="48286">0.10250000000000001</cx:pt>
          <cx:pt idx="48287">0.0385</cx:pt>
          <cx:pt idx="48288">2.206833333333333</cx:pt>
          <cx:pt idx="48289">0.46133333333333332</cx:pt>
          <cx:pt idx="48290">0.53466666666666673</cx:pt>
          <cx:pt idx="48291">0.099166666666666667</cx:pt>
          <cx:pt idx="48292">0.29083333333333333</cx:pt>
          <cx:pt idx="48293">0.54700000000000004</cx:pt>
          <cx:pt idx="48294">0.22800000000000001</cx:pt>
          <cx:pt idx="48295">0.045833333333333337</cx:pt>
          <cx:pt idx="48296">2.8149999999999999</cx:pt>
          <cx:pt idx="48297">0.63800000000000001</cx:pt>
          <cx:pt idx="48298">0.80349999999999999</cx:pt>
          <cx:pt idx="48299">0.1295</cx:pt>
          <cx:pt idx="48300">0.058500000000000003</cx:pt>
          <cx:pt idx="48301">0.622</cx:pt>
          <cx:pt idx="48302">0.19800000000000001</cx:pt>
          <cx:pt idx="48303">0.36549999999999999</cx:pt>
          <cx:pt idx="48304">1.3351666666666666</cx:pt>
          <cx:pt idx="48305">0.20550000000000002</cx:pt>
          <cx:pt idx="48306">0.311</cx:pt>
          <cx:pt idx="48307">0.44016666666666671</cx:pt>
          <cx:pt idx="48308">0.14016666666666666</cx:pt>
          <cx:pt idx="48309">0.080166666666666664</cx:pt>
          <cx:pt idx="48310">0.097833333333333328</cx:pt>
          <cx:pt idx="48311">0.060333333333333336</cx:pt>
          <cx:pt idx="48312">2.371</cx:pt>
          <cx:pt idx="48313">0.63900000000000001</cx:pt>
          <cx:pt idx="48314">0.9415</cx:pt>
          <cx:pt idx="48315">0.085000000000000006</cx:pt>
          <cx:pt idx="48316">0.089499999999999996</cx:pt>
          <cx:pt idx="48317">0.36699999999999999</cx:pt>
          <cx:pt idx="48318">0.13200000000000001</cx:pt>
          <cx:pt idx="48319">0.11700000000000001</cx:pt>
          <cx:pt idx="48320">1.9950000000000001</cx:pt>
          <cx:pt idx="48321">0.55200000000000005</cx:pt>
          <cx:pt idx="48322">0.48066666666666663</cx:pt>
          <cx:pt idx="48323">0.23866666666666667</cx:pt>
          <cx:pt idx="48324">0.092666666666666675</cx:pt>
          <cx:pt idx="48325">0.4326666666666667</cx:pt>
          <cx:pt idx="48326">0.156</cx:pt>
          <cx:pt idx="48327">0.042333333333333334</cx:pt>
          <cx:pt idx="48328">2.2723333333333335</cx:pt>
          <cx:pt idx="48329">0.14933333333333335</cx:pt>
          <cx:pt idx="48330">0.3726666666666667</cx:pt>
          <cx:pt idx="48331">0.2235</cx:pt>
          <cx:pt idx="48332">0.35050000000000003</cx:pt>
          <cx:pt idx="48333">1.0355000000000001</cx:pt>
          <cx:pt idx="48334">0.10783333333333334</cx:pt>
          <cx:pt idx="48335">0.033000000000000002</cx:pt>
          <cx:pt idx="48336">1.2676666666666667</cx:pt>
          <cx:pt idx="48337">0.22133333333333335</cx:pt>
          <cx:pt idx="48338">0.123</cx:pt>
          <cx:pt idx="48339">0.20999999999999999</cx:pt>
          <cx:pt idx="48340">0.31816666666666671</cx:pt>
          <cx:pt idx="48341">0.20933333333333332</cx:pt>
          <cx:pt idx="48342">0.16066666666666665</cx:pt>
          <cx:pt idx="48343">0.025166666666666667</cx:pt>
          <cx:pt idx="48344">1.5589999999999999</cx:pt>
          <cx:pt idx="48345">0.23450000000000001</cx:pt>
          <cx:pt idx="48346">0.40350000000000003</cx:pt>
          <cx:pt idx="48347">0.01925</cx:pt>
          <cx:pt idx="48348">0.23150000000000001</cx:pt>
          <cx:pt idx="48349">0.49349999999999999</cx:pt>
          <cx:pt idx="48350">0.07825</cx:pt>
          <cx:pt idx="48351">0.098500000000000004</cx:pt>
          <cx:pt idx="48352">1.3847499999999999</cx:pt>
          <cx:pt idx="48353">0.2215</cx:pt>
          <cx:pt idx="48354">0.22725000000000001</cx:pt>
          <cx:pt idx="48355">0.1255</cx:pt>
          <cx:pt idx="48356">0.245</cx:pt>
          <cx:pt idx="48357">0.33724999999999999</cx:pt>
          <cx:pt idx="48358">0.16425000000000001</cx:pt>
          <cx:pt idx="48359">0.064000000000000001</cx:pt>
          <cx:pt idx="48360">13.632333333333332</cx:pt>
          <cx:pt idx="48361">0.42466666666666669</cx:pt>
          <cx:pt idx="48362">0.83699999999999997</cx:pt>
          <cx:pt idx="48363">9.8303333333333338</cx:pt>
          <cx:pt idx="48364">0.82466666666666666</cx:pt>
          <cx:pt idx="48365">1.4970000000000001</cx:pt>
          <cx:pt idx="48366">0.16800000000000001</cx:pt>
          <cx:pt idx="48367">0.050666666666666665</cx:pt>
          <cx:pt idx="48368">2.1242624999999999</cx:pt>
          <cx:pt idx="48369">0.42754750000000002</cx:pt>
          <cx:pt idx="48370">0.11833</cx:pt>
          <cx:pt idx="48371">0.28748750000000001</cx:pt>
          <cx:pt idx="48372">0.41203500000000004</cx:pt>
          <cx:pt idx="48373">0.4978475</cx:pt>
          <cx:pt idx="48374">0.18587999999999999</cx:pt>
          <cx:pt idx="48375">0.195135</cx:pt>
          <cx:pt idx="48376">2.089</cx:pt>
          <cx:pt idx="48377">0.26924999999999999</cx:pt>
          <cx:pt idx="48378">1.2255</cx:pt>
          <cx:pt idx="48379">0.29525000000000001</cx:pt>
          <cx:pt idx="48380">0.022249999999999999</cx:pt>
          <cx:pt idx="48381">0.11925000000000001</cx:pt>
          <cx:pt idx="48382">0.10000000000000001</cx:pt>
          <cx:pt idx="48383">0.057500000000000002</cx:pt>
          <cx:pt idx="48384">1.4781666666666666</cx:pt>
          <cx:pt idx="48385">0.18366666666666667</cx:pt>
          <cx:pt idx="48386">0.109</cx:pt>
          <cx:pt idx="48387">0.095833333333333326</cx:pt>
          <cx:pt idx="48388">0.19783333333333333</cx:pt>
          <cx:pt idx="48389">0.66000000000000003</cx:pt>
          <cx:pt idx="48390">0.187</cx:pt>
          <cx:pt idx="48391">0.044833333333333336</cx:pt>
          <cx:pt idx="48392">4.2324999999999999</cx:pt>
          <cx:pt idx="48393">0.67049999999999998</cx:pt>
          <cx:pt idx="48394">2.3410000000000002</cx:pt>
          <cx:pt idx="48395">0.14699999999999999</cx:pt>
          <cx:pt idx="48396">0.11550000000000001</cx:pt>
          <cx:pt idx="48397">0.51000000000000001</cx:pt>
          <cx:pt idx="48398">0.17949999999999999</cx:pt>
          <cx:pt idx="48399">0.26900000000000002</cx:pt>
          <cx:pt idx="48400">1.1198333333333335</cx:pt>
          <cx:pt idx="48401">0.18766666666666665</cx:pt>
          <cx:pt idx="48402">0.26700000000000002</cx:pt>
          <cx:pt idx="48403">0.38516666666666671</cx:pt>
          <cx:pt idx="48404">0.14316666666666666</cx:pt>
          <cx:pt idx="48405">0.064000000000000001</cx:pt>
          <cx:pt idx="48406">0.035666666666666666</cx:pt>
          <cx:pt idx="48407">0.037166666666666667</cx:pt>
          <cx:pt idx="48408">2.1190000000000002</cx:pt>
          <cx:pt idx="48409">0.44850000000000001</cx:pt>
          <cx:pt idx="48410">0.73650000000000004</cx:pt>
          <cx:pt idx="48411">0</cx:pt>
          <cx:pt idx="48412">0.29599999999999999</cx:pt>
          <cx:pt idx="48413">0.32250000000000001</cx:pt>
          <cx:pt idx="48414">0.1545</cx:pt>
          <cx:pt idx="48415">0.161</cx:pt>
          <cx:pt idx="48416">1.5776666666666668</cx:pt>
          <cx:pt idx="48417">0.38100000000000001</cx:pt>
          <cx:pt idx="48418">0.41733333333333333</cx:pt>
          <cx:pt idx="48419">0.28400000000000003</cx:pt>
          <cx:pt idx="48420">0.038666666666666662</cx:pt>
          <cx:pt idx="48421">0.20366666666666666</cx:pt>
          <cx:pt idx="48422">0.21066666666666667</cx:pt>
          <cx:pt idx="48423">0.042333333333333334</cx:pt>
          <cx:pt idx="48424">2.9103333333333334</cx:pt>
          <cx:pt idx="48425">0.1615</cx:pt>
          <cx:pt idx="48426">1.1870000000000001</cx:pt>
          <cx:pt idx="48427">0.089333333333333334</cx:pt>
          <cx:pt idx="48428">0.39500000000000002</cx:pt>
          <cx:pt idx="48429">0.87733333333333341</cx:pt>
          <cx:pt idx="48430">0.15383333333333335</cx:pt>
          <cx:pt idx="48431">0.046333333333333337</cx:pt>
          <cx:pt idx="48432">1.0898333333333334</cx:pt>
          <cx:pt idx="48433">0.18049999999999999</cx:pt>
          <cx:pt idx="48434">0.17450000000000004</cx:pt>
          <cx:pt idx="48435">0.21716666666666667</cx:pt>
          <cx:pt idx="48436">0.32233333333333331</cx:pt>
          <cx:pt idx="48437">0.042166666666666665</cx:pt>
          <cx:pt idx="48438">0.12666666666666668</cx:pt>
          <cx:pt idx="48439">0.026499999999999999</cx:pt>
          <cx:pt idx="48440">0.91875000000000007</cx:pt>
          <cx:pt idx="48441">0.13150000000000001</cx:pt>
          <cx:pt idx="48442">0.0385</cx:pt>
          <cx:pt idx="48443">0.016500000000000001</cx:pt>
          <cx:pt idx="48444">0.1225</cx:pt>
          <cx:pt idx="48445">0.45000000000000001</cx:pt>
          <cx:pt idx="48446">0.043000000000000003</cx:pt>
          <cx:pt idx="48447">0.11675000000000001</cx:pt>
          <cx:pt idx="48448">1.27925</cx:pt>
          <cx:pt idx="48449">0.14474999999999999</cx:pt>
          <cx:pt idx="48450">0.17250000000000001</cx:pt>
          <cx:pt idx="48451">0.079500000000000001</cx:pt>
          <cx:pt idx="48452">0.30499999999999999</cx:pt>
          <cx:pt idx="48453">0.28200000000000003</cx:pt>
          <cx:pt idx="48454">0.24099999999999999</cx:pt>
          <cx:pt idx="48455">0.0545</cx:pt>
          <cx:pt idx="48456">13.518666666666666</cx:pt>
          <cx:pt idx="48457">0.28600000000000003</cx:pt>
          <cx:pt idx="48458">0.89233333333333331</cx:pt>
          <cx:pt idx="48459">9.5540000000000003</cx:pt>
          <cx:pt idx="48460">0.69800000000000006</cx:pt>
          <cx:pt idx="48461">1.8386666666666664</cx:pt>
          <cx:pt idx="48462">0.16700000000000001</cx:pt>
          <cx:pt idx="48463">0.08266666666666668</cx:pt>
          <cx:pt idx="48464">1.669</cx:pt>
          <cx:pt idx="48465">0.30525000000000002</cx:pt>
          <cx:pt idx="48466">0.13325000000000001</cx:pt>
          <cx:pt idx="48467">0.16500000000000001</cx:pt>
          <cx:pt idx="48468">0.47700000000000004</cx:pt>
          <cx:pt idx="48469">0.26850000000000002</cx:pt>
          <cx:pt idx="48470">0.13025</cx:pt>
          <cx:pt idx="48471">0.18975</cx:pt>
          <cx:pt idx="48472">1.1795</cx:pt>
          <cx:pt idx="48473">0.26274999999999998</cx:pt>
          <cx:pt idx="48474">0.3085</cx:pt>
          <cx:pt idx="48475">0.2195</cx:pt>
          <cx:pt idx="48476">0.217</cx:pt>
          <cx:pt idx="48477">0.090999999999999998</cx:pt>
          <cx:pt idx="48478">0.057500000000000002</cx:pt>
          <cx:pt idx="48479">0.02325</cx:pt>
          <cx:pt idx="48480">1.4706666666666666</cx:pt>
          <cx:pt idx="48481">0.192</cx:pt>
          <cx:pt idx="48482">0.43899999999999995</cx:pt>
          <cx:pt idx="48483">0.061166666666666668</cx:pt>
          <cx:pt idx="48484">0.23983333333333334</cx:pt>
          <cx:pt idx="48485">0.33800000000000002</cx:pt>
          <cx:pt idx="48486">0.13766666666666666</cx:pt>
          <cx:pt idx="48487">0.063</cx:pt>
          <cx:pt idx="48488">2.4860000000000002</cx:pt>
          <cx:pt idx="48489">0.61050000000000004</cx:pt>
          <cx:pt idx="48490">0.35100000000000003</cx:pt>
          <cx:pt idx="48491">0.2455</cx:pt>
          <cx:pt idx="48492">0.10400000000000001</cx:pt>
          <cx:pt idx="48493">0.48949999999999999</cx:pt>
          <cx:pt idx="48494">0.17999999999999999</cx:pt>
          <cx:pt idx="48495">0.50550000000000006</cx:pt>
          <cx:pt idx="48496">1.2313333333333336</cx:pt>
          <cx:pt idx="48497">0.16016666666666665</cx:pt>
          <cx:pt idx="48498">0.17883333333333334</cx:pt>
          <cx:pt idx="48499">0.33950000000000002</cx:pt>
          <cx:pt idx="48500">0.31083333333333329</cx:pt>
          <cx:pt idx="48501">0.059333333333333335</cx:pt>
          <cx:pt idx="48502">0.062166666666666669</cx:pt>
          <cx:pt idx="48503">0.1205</cx:pt>
          <cx:pt idx="48504">2.0529999999999999</cx:pt>
          <cx:pt idx="48505">0.58850000000000002</cx:pt>
          <cx:pt idx="48506">0.60799999999999998</cx:pt>
          <cx:pt idx="48507">0.0085000000000000006</cx:pt>
          <cx:pt idx="48508">0.088999999999999996</cx:pt>
          <cx:pt idx="48509">0.32900000000000001</cx:pt>
          <cx:pt idx="48510">0.27400000000000002</cx:pt>
          <cx:pt idx="48511">0.156</cx:pt>
          <cx:pt idx="48512">1.8223333333333336</cx:pt>
          <cx:pt idx="48513">0.36366666666666669</cx:pt>
          <cx:pt idx="48514">0.76400000000000001</cx:pt>
          <cx:pt idx="48515">0.23966666666666669</cx:pt>
          <cx:pt idx="48516">0.029000000000000001</cx:pt>
          <cx:pt idx="48517">0.20500000000000002</cx:pt>
          <cx:pt idx="48518">0.16633333333333333</cx:pt>
          <cx:pt idx="48519">0.054666666666666662</cx:pt>
          <cx:pt idx="48520">1.7521666666666667</cx:pt>
          <cx:pt idx="48521">0.099333333333333329</cx:pt>
          <cx:pt idx="48522">0.107</cx:pt>
          <cx:pt idx="48523">0.36216666666666669</cx:pt>
          <cx:pt idx="48524">0.34650000000000003</cx:pt>
          <cx:pt idx="48525">0.74716666666666676</cx:pt>
          <cx:pt idx="48526">0.059500000000000004</cx:pt>
          <cx:pt idx="48527">0.030499999999999999</cx:pt>
          <cx:pt idx="48528">1.3354000000000001</cx:pt>
          <cx:pt idx="48529">0.16519999999999999</cx:pt>
          <cx:pt idx="48530">0.18240000000000001</cx:pt>
          <cx:pt idx="48531">0.56600000000000006</cx:pt>
          <cx:pt idx="48532">0.21820000000000001</cx:pt>
          <cx:pt idx="48533">0.0106</cx:pt>
          <cx:pt idx="48534">0.16240000000000002</cx:pt>
          <cx:pt idx="48535">0.030600000000000002</cx:pt>
          <cx:pt idx="48536">1.4015</cx:pt>
          <cx:pt idx="48537">0.20824999999999999</cx:pt>
          <cx:pt idx="48538">0.41375000000000001</cx:pt>
          <cx:pt idx="48539">0.024500000000000001</cx:pt>
          <cx:pt idx="48540">0.29299999999999998</cx:pt>
          <cx:pt idx="48541">0.28675</cx:pt>
          <cx:pt idx="48542">0.09425</cx:pt>
          <cx:pt idx="48543">0.081000000000000003</cx:pt>
          <cx:pt idx="48544">1.51075</cx:pt>
          <cx:pt idx="48545">0.22825000000000001</cx:pt>
          <cx:pt idx="48546">0.41200000000000003</cx:pt>
          <cx:pt idx="48547">0.099000000000000005</cx:pt>
          <cx:pt idx="48548">0.27524999999999999</cx:pt>
          <cx:pt idx="48549">0.21049999999999999</cx:pt>
          <cx:pt idx="48550">0.224</cx:pt>
          <cx:pt idx="48551">0.061749999999999999</cx:pt>
          <cx:pt idx="48552">10.705999999999998</cx:pt>
          <cx:pt idx="48553">0.3096666666666667</cx:pt>
          <cx:pt idx="48554">0.54800000000000004</cx:pt>
          <cx:pt idx="48555">8.0359999999999996</cx:pt>
          <cx:pt idx="48556">0.3046666666666667</cx:pt>
          <cx:pt idx="48557">1.2953333333333332</cx:pt>
          <cx:pt idx="48558">0.13300000000000001</cx:pt>
          <cx:pt idx="48559">0.079333333333333325</cx:pt>
          <cx:pt idx="48560">2.4982500000000001</cx:pt>
          <cx:pt idx="48561">0.48125000000000001</cx:pt>
          <cx:pt idx="48562">0.87775000000000003</cx:pt>
          <cx:pt idx="48563">0.40200000000000002</cx:pt>
          <cx:pt idx="48564">0.28625</cx:pt>
          <cx:pt idx="48565">0.16850000000000001</cx:pt>
          <cx:pt idx="48566">0.19950000000000001</cx:pt>
          <cx:pt idx="48567">0.083000000000000004</cx:pt>
          <cx:pt idx="48568">1.365</cx:pt>
          <cx:pt idx="48569">0.27850000000000003</cx:pt>
          <cx:pt idx="48570">0.34000000000000002</cx:pt>
          <cx:pt idx="48571">0.16375000000000001</cx:pt>
          <cx:pt idx="48572">0.19</cx:pt>
          <cx:pt idx="48573">0.17575000000000002</cx:pt>
          <cx:pt idx="48574">0.15625</cx:pt>
          <cx:pt idx="48575">0.060749999999999998</cx:pt>
          <cx:pt idx="48576">1.5245</cx:pt>
          <cx:pt idx="48577">0.186</cx:pt>
          <cx:pt idx="48578">0.23300000000000001</cx:pt>
          <cx:pt idx="48579">0.063666666666666663</cx:pt>
          <cx:pt idx="48580">0.13333333333333336</cx:pt>
          <cx:pt idx="48581">0.60883333333333334</cx:pt>
          <cx:pt idx="48582">0.14699999999999999</cx:pt>
          <cx:pt idx="48583">0.15266666666666667</cx:pt>
          <cx:pt idx="48584">3.3085</cx:pt>
          <cx:pt idx="48585">0.62350000000000005</cx:pt>
          <cx:pt idx="48586">0.78300000000000003</cx:pt>
          <cx:pt idx="48587">0.51400000000000001</cx:pt>
          <cx:pt idx="48588">0.16350000000000001</cx:pt>
          <cx:pt idx="48589">0.70250000000000001</cx:pt>
          <cx:pt idx="48590">0.19700000000000001</cx:pt>
          <cx:pt idx="48591">0.32500000000000001</cx:pt>
          <cx:pt idx="48592">0.68466666666666676</cx:pt>
          <cx:pt idx="48593">0.14833333333333334</cx:pt>
          <cx:pt idx="48594">0.13916666666666669</cx:pt>
          <cx:pt idx="48595">0.19800000000000001</cx:pt>
          <cx:pt idx="48596">0.069666666666666668</cx:pt>
          <cx:pt idx="48597">0.047500000000000001</cx:pt>
          <cx:pt idx="48598">0.035333333333333335</cx:pt>
          <cx:pt idx="48599">0.046666666666666662</cx:pt>
          <cx:pt idx="48600">3.2570000000000001</cx:pt>
          <cx:pt idx="48601">0.5605</cx:pt>
          <cx:pt idx="48602">0.99150000000000005</cx:pt>
          <cx:pt idx="48603">0.44350000000000001</cx:pt>
          <cx:pt idx="48604">0.23700000000000002</cx:pt>
          <cx:pt idx="48605">0.51649999999999996</cx:pt>
          <cx:pt idx="48606">0.2195</cx:pt>
          <cx:pt idx="48607">0.28849999999999998</cx:pt>
          <cx:pt idx="48608">1.3043333333333333</cx:pt>
          <cx:pt idx="48609">0.33533333333333332</cx:pt>
          <cx:pt idx="48610">0.27000000000000007</cx:pt>
          <cx:pt idx="48611">0.22866666666666666</cx:pt>
          <cx:pt idx="48612">0.10400000000000001</cx:pt>
          <cx:pt idx="48613">0.15299999999999997</cx:pt>
          <cx:pt idx="48614">0.14699999999999999</cx:pt>
          <cx:pt idx="48615">0.066333333333333327</cx:pt>
          <cx:pt idx="48616">2.2665000000000002</cx:pt>
          <cx:pt idx="48617">0.19466666666666665</cx:pt>
          <cx:pt idx="48618">0.43183333333333335</cx:pt>
          <cx:pt idx="48619">0.32916666666666672</cx:pt>
          <cx:pt idx="48620">0.39200000000000002</cx:pt>
          <cx:pt idx="48621">0.77900000000000003</cx:pt>
          <cx:pt idx="48622">0.10250000000000001</cx:pt>
          <cx:pt idx="48623">0.037333333333333336</cx:pt>
          <cx:pt idx="48624">1.4391999999999998</cx:pt>
          <cx:pt idx="48625">0.20380000000000001</cx:pt>
          <cx:pt idx="48626">0.21459999999999999</cx:pt>
          <cx:pt idx="48627">0.31019999999999998</cx:pt>
          <cx:pt idx="48628">0.57640000000000002</cx:pt>
          <cx:pt idx="48629">0.0036000000000000003</cx:pt>
          <cx:pt idx="48630">0.1066</cx:pt>
          <cx:pt idx="48631">0.024</cx:pt>
          <cx:pt idx="48632">1.0735000000000001</cx:pt>
          <cx:pt idx="48633">0.20075000000000001</cx:pt>
          <cx:pt idx="48634">0.13525000000000001</cx:pt>
          <cx:pt idx="48635">0.077499999999999999</cx:pt>
          <cx:pt idx="48636">0.073749999999999996</cx:pt>
          <cx:pt idx="48637">0.34225</cx:pt>
          <cx:pt idx="48638">0.089249999999999996</cx:pt>
          <cx:pt idx="48639">0.15475</cx:pt>
          <cx:pt idx="48640">1.30725</cx:pt>
          <cx:pt idx="48641">0.18975</cx:pt>
          <cx:pt idx="48642">0.23100000000000001</cx:pt>
          <cx:pt idx="48643">0.077499999999999999</cx:pt>
          <cx:pt idx="48644">0.22375</cx:pt>
          <cx:pt idx="48645">0.32950000000000002</cx:pt>
          <cx:pt idx="48646">0.191</cx:pt>
          <cx:pt idx="48647">0.064750000000000002</cx:pt>
          <cx:pt idx="48648">13.651333333333332</cx:pt>
          <cx:pt idx="48649">0.33166666666666667</cx:pt>
          <cx:pt idx="48650">0.80533333333333335</cx:pt>
          <cx:pt idx="48651">10.222333333333331</cx:pt>
          <cx:pt idx="48652">0.69233333333333336</cx:pt>
          <cx:pt idx="48653">1.3953333333333333</cx:pt>
          <cx:pt idx="48654">0.12766666666666668</cx:pt>
          <cx:pt idx="48655">0.076666666666666675</cx:pt>
          <cx:pt idx="48656">1.9530000000000001</cx:pt>
          <cx:pt idx="48657">0.65024999999999999</cx:pt>
          <cx:pt idx="48658">0.16575000000000001</cx:pt>
          <cx:pt idx="48659">0.028500000000000001</cx:pt>
          <cx:pt idx="48660">0.52949999999999997</cx:pt>
          <cx:pt idx="48661">0.20949999999999999</cx:pt>
          <cx:pt idx="48662">0.24049999999999999</cx:pt>
          <cx:pt idx="48663">0.129</cx:pt>
          <cx:pt idx="48664">1.4835</cx:pt>
          <cx:pt idx="48665">0.31850000000000001</cx:pt>
          <cx:pt idx="48666">0.57974999999999999</cx:pt>
          <cx:pt idx="48667">0.087250000000000008</cx:pt>
          <cx:pt idx="48668">0.099000000000000005</cx:pt>
          <cx:pt idx="48669">0.2165</cx:pt>
          <cx:pt idx="48670">0.15625</cx:pt>
          <cx:pt idx="48671">0.026249999999999999</cx:pt>
          <cx:pt idx="48672">1.4088333333333334</cx:pt>
          <cx:pt idx="48673">0.23616666666666666</cx:pt>
          <cx:pt idx="48674">0.246</cx:pt>
          <cx:pt idx="48675">0.11266666666666668</cx:pt>
          <cx:pt idx="48676">0.17833333333333334</cx:pt>
          <cx:pt idx="48677">0.40116666666666662</cx:pt>
          <cx:pt idx="48678">0.1605</cx:pt>
          <cx:pt idx="48679">0.073999999999999996</cx:pt>
          <cx:pt idx="48680">3.3629999999999995</cx:pt>
          <cx:pt idx="48681">0.46866666666666668</cx:pt>
          <cx:pt idx="48682">1.7233333333333334</cx:pt>
          <cx:pt idx="48683">0.434</cx:pt>
          <cx:pt idx="48684">0.12566666666666668</cx:pt>
          <cx:pt idx="48685">0.34866666666666668</cx:pt>
          <cx:pt idx="48686">0.11033333333333332</cx:pt>
          <cx:pt idx="48687">0.15233333333333335</cx:pt>
          <cx:pt idx="48688">1.2023333333333333</cx:pt>
          <cx:pt idx="48689">0.2475</cx:pt>
          <cx:pt idx="48690">0.30933333333333329</cx:pt>
          <cx:pt idx="48691">0.25600000000000001</cx:pt>
          <cx:pt idx="48692">0.10283333333333333</cx:pt>
          <cx:pt idx="48693">0.080166666666666678</cx:pt>
          <cx:pt idx="48694">0.083500000000000005</cx:pt>
          <cx:pt idx="48695">0.123</cx:pt>
          <cx:pt idx="48696">2.0026666666666668</cx:pt>
          <cx:pt idx="48697">0.32200000000000001</cx:pt>
          <cx:pt idx="48698">0.54000000000000004</cx:pt>
          <cx:pt idx="48699">0.23366666666666666</cx:pt>
          <cx:pt idx="48700">0.27600000000000002</cx:pt>
          <cx:pt idx="48701">0.43433333333333335</cx:pt>
          <cx:pt idx="48702">0.12666666666666668</cx:pt>
          <cx:pt idx="48703">0.070000000000000007</cx:pt>
          <cx:pt idx="48704">2.3370000000000002</cx:pt>
          <cx:pt idx="48705">0.34766666666666668</cx:pt>
          <cx:pt idx="48706">0.81866666666666665</cx:pt>
          <cx:pt idx="48707">0.25766666666666665</cx:pt>
          <cx:pt idx="48708">0.28633333333333333</cx:pt>
          <cx:pt idx="48709">0.35666666666666669</cx:pt>
          <cx:pt idx="48710">0.19700000000000001</cx:pt>
          <cx:pt idx="48711">0.072999999999999995</cx:pt>
          <cx:pt idx="48712">2.1073166666666667</cx:pt>
          <cx:pt idx="48713">0.13459333333333334</cx:pt>
          <cx:pt idx="48714">0.52052666666666669</cx:pt>
          <cx:pt idx="48715">0.13678333333333334</cx:pt>
          <cx:pt idx="48716">0.29503833333333335</cx:pt>
          <cx:pt idx="48717">0.84992333333333348</cx:pt>
          <cx:pt idx="48718">0.12725500000000001</cx:pt>
          <cx:pt idx="48719">0.043196666666666668</cx:pt>
          <cx:pt idx="48720">1.0088000000000001</cx:pt>
          <cx:pt idx="48721">0.21380000000000002</cx:pt>
          <cx:pt idx="48722">0.17999999999999999</cx:pt>
          <cx:pt idx="48723">0.13319999999999999</cx:pt>
          <cx:pt idx="48724">0.31060000000000004</cx:pt>
          <cx:pt idx="48725">0.026000000000000002</cx:pt>
          <cx:pt idx="48726">0.11700000000000001</cx:pt>
          <cx:pt idx="48727">0.028199999999999999</cx:pt>
          <cx:pt idx="48728">0.97020249999999997</cx:pt>
          <cx:pt idx="48729">0.15510749999999998</cx:pt>
          <cx:pt idx="48730">0.20914500000000003</cx:pt>
          <cx:pt idx="48731">0.12987000000000001</cx:pt>
          <cx:pt idx="48732">0.052287500000000001</cx:pt>
          <cx:pt idx="48733">0.29970500000000005</cx:pt>
          <cx:pt idx="48734">0.063295000000000004</cx:pt>
          <cx:pt idx="48735">0.060792499999999999</cx:pt>
          <cx:pt idx="48736">2.0372500000000002</cx:pt>
          <cx:pt idx="48737">0.23475000000000001</cx:pt>
          <cx:pt idx="48738">0.66325000000000001</cx:pt>
          <cx:pt idx="48739">0.10300000000000001</cx:pt>
          <cx:pt idx="48740">0.49149999999999999</cx:pt>
          <cx:pt idx="48741">0.27400000000000002</cx:pt>
          <cx:pt idx="48742">0.21249999999999999</cx:pt>
          <cx:pt idx="48743">0.058250000000000003</cx:pt>
          <cx:pt idx="48744">13.835333333333335</cx:pt>
          <cx:pt idx="48745">0.374</cx:pt>
          <cx:pt idx="48746">0.74399999999999999</cx:pt>
          <cx:pt idx="48747">9.924333333333335</cx:pt>
          <cx:pt idx="48748">0.95999999999999996</cx:pt>
          <cx:pt idx="48749">1.4813333333333336</cx:pt>
          <cx:pt idx="48750">0.26733333333333331</cx:pt>
          <cx:pt idx="48751">0.084333333333333343</cx:pt>
          <cx:pt idx="48752">1.9670000000000001</cx:pt>
          <cx:pt idx="48753">0.47900000000000004</cx:pt>
          <cx:pt idx="48754">0.0785</cx:pt>
          <cx:pt idx="48755">0.26724999999999999</cx:pt>
          <cx:pt idx="48756">0.30449999999999999</cx:pt>
          <cx:pt idx="48757">0.56950000000000001</cx:pt>
          <cx:pt idx="48758">0.14200000000000002</cx:pt>
          <cx:pt idx="48759">0.12625</cx:pt>
          <cx:pt idx="48760">1.59975</cx:pt>
          <cx:pt idx="48761">0.27400000000000002</cx:pt>
          <cx:pt idx="48762">0.6825</cx:pt>
          <cx:pt idx="48763">0.13175000000000001</cx:pt>
          <cx:pt idx="48764">0.12925</cx:pt>
          <cx:pt idx="48765">0.17899999999999999</cx:pt>
          <cx:pt idx="48766">0.14724999999999999</cx:pt>
          <cx:pt idx="48767">0.056000000000000001</cx:pt>
          <cx:pt idx="48768">2.1138333333333335</cx:pt>
          <cx:pt idx="48769">0.26283333333333331</cx:pt>
          <cx:pt idx="48770">0.77349999999999985</cx:pt>
          <cx:pt idx="48771">0.1595</cx:pt>
          <cx:pt idx="48772">0.2475</cx:pt>
          <cx:pt idx="48773">0.42766666666666664</cx:pt>
          <cx:pt idx="48774">0.19216666666666665</cx:pt>
          <cx:pt idx="48775">0.050666666666666665</cx:pt>
          <cx:pt idx="48776">1.514</cx:pt>
          <cx:pt idx="48777">0.35366666666666668</cx:pt>
          <cx:pt idx="48778">0.35933333333333334</cx:pt>
          <cx:pt idx="48779">0.11633333333333333</cx:pt>
          <cx:pt idx="48780">0.057666666666666665</cx:pt>
          <cx:pt idx="48781">0.36933333333333335</cx:pt>
          <cx:pt idx="48782">0.11700000000000001</cx:pt>
          <cx:pt idx="48783">0.14066666666666666</cx:pt>
          <cx:pt idx="48784">1.0479999999999998</cx:pt>
          <cx:pt idx="48785">0.19066666666666665</cx:pt>
          <cx:pt idx="48786">0.33816666666666667</cx:pt>
          <cx:pt idx="48787">0.28033333333333332</cx:pt>
          <cx:pt idx="48788">0.083833333333333329</cx:pt>
          <cx:pt idx="48789">0.059500000000000004</cx:pt>
          <cx:pt idx="48790">0.062333333333333338</cx:pt>
          <cx:pt idx="48791">0.033166666666666664</cx:pt>
          <cx:pt idx="48792">1.8805000000000001</cx:pt>
          <cx:pt idx="48793">0.48149999999999998</cx:pt>
          <cx:pt idx="48794">0.6915</cx:pt>
          <cx:pt idx="48795">0</cx:pt>
          <cx:pt idx="48796">0.084000000000000005</cx:pt>
          <cx:pt idx="48797">0.315</cx:pt>
          <cx:pt idx="48798">0.255</cx:pt>
          <cx:pt idx="48799">0.053499999999999999</cx:pt>
          <cx:pt idx="48800">2.1013333333333337</cx:pt>
          <cx:pt idx="48801">0.36266666666666669</cx:pt>
          <cx:pt idx="48802">0.77300000000000002</cx:pt>
          <cx:pt idx="48803">0.23933333333333334</cx:pt>
          <cx:pt idx="48804">0.123</cx:pt>
          <cx:pt idx="48805">0.45566666666666666</cx:pt>
          <cx:pt idx="48806">0.11700000000000001</cx:pt>
          <cx:pt idx="48807">0.030666666666666668</cx:pt>
          <cx:pt idx="48808">2.4789999999999996</cx:pt>
          <cx:pt idx="48809">0.13683333333333333</cx:pt>
          <cx:pt idx="48810">0.8188333333333333</cx:pt>
          <cx:pt idx="48811">0.27750000000000002</cx:pt>
          <cx:pt idx="48812">0.32900000000000001</cx:pt>
          <cx:pt idx="48813">0.72950000000000004</cx:pt>
          <cx:pt idx="48814">0.13316666666666666</cx:pt>
          <cx:pt idx="48815">0.054166666666666669</cx:pt>
          <cx:pt idx="48816">1.333</cx:pt>
          <cx:pt idx="48817">0.18133333333333335</cx:pt>
          <cx:pt idx="48818">0.40516666666666662</cx:pt>
          <cx:pt idx="48819">0.22750000000000001</cx:pt>
          <cx:pt idx="48820">0.27066666666666667</cx:pt>
          <cx:pt idx="48821">0.061499999999999992</cx:pt>
          <cx:pt idx="48822">0.17016666666666666</cx:pt>
          <cx:pt idx="48823">0.01666666666666667</cx:pt>
          <cx:pt idx="48824">1.6635</cx:pt>
          <cx:pt idx="48825">0.223</cx:pt>
          <cx:pt idx="48826">0.34550000000000003</cx:pt>
          <cx:pt idx="48827">0.15425</cx:pt>
          <cx:pt idx="48828">0.34000000000000002</cx:pt>
          <cx:pt idx="48829">0.48025000000000001</cx:pt>
          <cx:pt idx="48830">0.079000000000000001</cx:pt>
          <cx:pt idx="48831">0.041500000000000002</cx:pt>
          <cx:pt idx="48832">1.5609999999999999</cx:pt>
          <cx:pt idx="48833">0.19875000000000001</cx:pt>
          <cx:pt idx="48834">0.32974999999999999</cx:pt>
          <cx:pt idx="48835">0.076999999999999999</cx:pt>
          <cx:pt idx="48836">0.46400000000000002</cx:pt>
          <cx:pt idx="48837">0.17749999999999999</cx:pt>
          <cx:pt idx="48838">0.27074999999999999</cx:pt>
          <cx:pt idx="48839">0.043250000000000004</cx:pt>
          <cx:pt idx="48840">9.8989999999999991</cx:pt>
          <cx:pt idx="48841">0.3136666666666667</cx:pt>
          <cx:pt idx="48842">0.77100000000000013</cx:pt>
          <cx:pt idx="48843">6.6933333333333334</cx:pt>
          <cx:pt idx="48844">0.37766666666666671</cx:pt>
          <cx:pt idx="48845">1.4153333333333336</cx:pt>
          <cx:pt idx="48846">0.25966666666666671</cx:pt>
          <cx:pt idx="48847">0.068333333333333329</cx:pt>
          <cx:pt idx="48848">2.2595000000000001</cx:pt>
          <cx:pt idx="48849">0.32550000000000001</cx:pt>
          <cx:pt idx="48850">0.28450000000000003</cx:pt>
          <cx:pt idx="48851">0.37125000000000002</cx:pt>
          <cx:pt idx="48852">0.38375000000000004</cx:pt>
          <cx:pt idx="48853">0.48799999999999999</cx:pt>
          <cx:pt idx="48854">0.14999999999999999</cx:pt>
          <cx:pt idx="48855">0.25650000000000001</cx:pt>
          <cx:pt idx="48856">1.032</cx:pt>
          <cx:pt idx="48857">0.24099999999999999</cx:pt>
          <cx:pt idx="48858">0.27450000000000002</cx:pt>
          <cx:pt idx="48859">0.17225000000000001</cx:pt>
          <cx:pt idx="48860">0.11125</cx:pt>
          <cx:pt idx="48861">0.14774999999999999</cx:pt>
          <cx:pt idx="48862">0.063</cx:pt>
          <cx:pt idx="48863">0.022249999999999999</cx:pt>
          <cx:pt idx="48864">1.5529999999999999</cx:pt>
          <cx:pt idx="48865">0.22816666666666666</cx:pt>
          <cx:pt idx="48866">0.31566666666666665</cx:pt>
          <cx:pt idx="48867">0.1535</cx:pt>
          <cx:pt idx="48868">0.19183333333333336</cx:pt>
          <cx:pt idx="48869">0.4288333333333334</cx:pt>
          <cx:pt idx="48870">0.18166666666666667</cx:pt>
          <cx:pt idx="48871">0.053333333333333337</cx:pt>
          <cx:pt idx="48872">1.7609999999999999</cx:pt>
          <cx:pt idx="48873">0.33066666666666672</cx:pt>
          <cx:pt idx="48874">0.6203333333333334</cx:pt>
          <cx:pt idx="48875">0.02066666666666667</cx:pt>
          <cx:pt idx="48876">0.092333333333333337</cx:pt>
          <cx:pt idx="48877">0.374</cx:pt>
          <cx:pt idx="48878">0.15133333333333335</cx:pt>
          <cx:pt idx="48879">0.17166666666666669</cx:pt>
          <cx:pt idx="48880">1.0588333333333333</cx:pt>
          <cx:pt idx="48881">0.16933333333333334</cx:pt>
          <cx:pt idx="48882">0.32833333333333331</cx:pt>
          <cx:pt idx="48883">0.2175</cx:pt>
          <cx:pt idx="48884">0.095666666666666678</cx:pt>
          <cx:pt idx="48885">0.049000000000000002</cx:pt>
          <cx:pt idx="48886">0.090833333333333335</cx:pt>
          <cx:pt idx="48887">0.10816666666666667</cx:pt>
          <cx:pt idx="48888">2.1949999999999998</cx:pt>
          <cx:pt idx="48889">0.55300000000000005</cx:pt>
          <cx:pt idx="48890">0.75450000000000006</cx:pt>
          <cx:pt idx="48891">0</cx:pt>
          <cx:pt idx="48892">0.29449999999999998</cx:pt>
          <cx:pt idx="48893">0.27300000000000002</cx:pt>
          <cx:pt idx="48894">0.23900000000000002</cx:pt>
          <cx:pt idx="48895">0.081000000000000003</cx:pt>
          <cx:pt idx="48896">1.9013333333333335</cx:pt>
          <cx:pt idx="48897">0.45400000000000001</cx:pt>
          <cx:pt idx="48898">0.8676666666666667</cx:pt>
          <cx:pt idx="48899">0.22166666666666668</cx:pt>
          <cx:pt idx="48900">0</cx:pt>
          <cx:pt idx="48901">0.15033333333333332</cx:pt>
          <cx:pt idx="48902">0.15666666666666665</cx:pt>
          <cx:pt idx="48903">0.051000000000000004</cx:pt>
          <cx:pt idx="48904">1.8731666666666666</cx:pt>
          <cx:pt idx="48905">0.13600000000000001</cx:pt>
          <cx:pt idx="48906">0.57500000000000007</cx:pt>
          <cx:pt idx="48907">0.1535</cx:pt>
          <cx:pt idx="48908">0.24216666666666667</cx:pt>
          <cx:pt idx="48909">0.65083333333333337</cx:pt>
          <cx:pt idx="48910">0.080833333333333326</cx:pt>
          <cx:pt idx="48911">0.034833333333333334</cx:pt>
          <cx:pt idx="48912">0.97650000000000003</cx:pt>
          <cx:pt idx="48913">0.16450000000000001</cx:pt>
          <cx:pt idx="48914">0.20166666666666669</cx:pt>
          <cx:pt idx="48915">0.091999999999999998</cx:pt>
          <cx:pt idx="48916">0.26050000000000001</cx:pt>
          <cx:pt idx="48917">0.068833333333333344</cx:pt>
          <cx:pt idx="48918">0.14916666666666667</cx:pt>
          <cx:pt idx="48919">0.039833333333333339</cx:pt>
          <cx:pt idx="48920">1.3865000000000001</cx:pt>
          <cx:pt idx="48921">0.22425</cx:pt>
          <cx:pt idx="48922">0.47350000000000003</cx:pt>
          <cx:pt idx="48923">0.078</cx:pt>
          <cx:pt idx="48924">0.26274999999999998</cx:pt>
          <cx:pt idx="48925">0.223</cx:pt>
          <cx:pt idx="48926">0.0625</cx:pt>
          <cx:pt idx="48927">0.0625</cx:pt>
          <cx:pt idx="48928">1.4475</cx:pt>
          <cx:pt idx="48929">0.17674999999999999</cx:pt>
          <cx:pt idx="48930">0.050500000000000003</cx:pt>
          <cx:pt idx="48931">0.080000000000000002</cx:pt>
          <cx:pt idx="48932">0.58174999999999999</cx:pt>
          <cx:pt idx="48933">0.25674999999999998</cx:pt>
          <cx:pt idx="48934">0.26324999999999998</cx:pt>
          <cx:pt idx="48935">0.0385</cx:pt>
          <cx:pt idx="48936">11.595666666666666</cx:pt>
          <cx:pt idx="48937">0.41266666666666668</cx:pt>
          <cx:pt idx="48938">0.96899999999999986</cx:pt>
          <cx:pt idx="48939">7.9290000000000003</cx:pt>
          <cx:pt idx="48940">0.69566666666666666</cx:pt>
          <cx:pt idx="48941">1.169</cx:pt>
          <cx:pt idx="48942">0.34900000000000003</cx:pt>
          <cx:pt idx="48943">0.071333333333333332</cx:pt>
          <cx:pt idx="48944">2.8155000000000001</cx:pt>
          <cx:pt idx="48945">0.35875000000000001</cx:pt>
          <cx:pt idx="48946">0.39474999999999999</cx:pt>
          <cx:pt idx="48947">0.43875000000000003</cx:pt>
          <cx:pt idx="48948">0.72575000000000001</cx:pt>
          <cx:pt idx="48949">0.47700000000000004</cx:pt>
          <cx:pt idx="48950">0.27300000000000002</cx:pt>
          <cx:pt idx="48951">0.14749999999999999</cx:pt>
          <cx:pt idx="48952">1.3387500000000001</cx:pt>
          <cx:pt idx="48953">0.25075000000000003</cx:pt>
          <cx:pt idx="48954">0.41899999999999998</cx:pt>
          <cx:pt idx="48955">0.18475</cx:pt>
          <cx:pt idx="48956">0.191</cx:pt>
          <cx:pt idx="48957">0.13400000000000001</cx:pt>
          <cx:pt idx="48958">0.1135</cx:pt>
          <cx:pt idx="48959">0.045749999999999999</cx:pt>
          <cx:pt idx="48960">1.5995000000000004</cx:pt>
          <cx:pt idx="48961">0.19383333333333336</cx:pt>
          <cx:pt idx="48962">0.30516666666666664</cx:pt>
          <cx:pt idx="48963">0.17416666666666666</cx:pt>
          <cx:pt idx="48964">0.14666666666666667</cx:pt>
          <cx:pt idx="48965">0.51050000000000006</cx:pt>
          <cx:pt idx="48966">0.20916666666666667</cx:pt>
          <cx:pt idx="48967">0.059999999999999998</cx:pt>
          <cx:pt idx="48968">2.0630000000000006</cx:pt>
          <cx:pt idx="48969">0.33766666666666667</cx:pt>
          <cx:pt idx="48970">0.82266666666666666</cx:pt>
          <cx:pt idx="48971">0.0016666666666666668</cx:pt>
          <cx:pt idx="48972">0.13666666666666666</cx:pt>
          <cx:pt idx="48973">0.435</cx:pt>
          <cx:pt idx="48974">0.20566666666666666</cx:pt>
          <cx:pt idx="48975">0.12366666666666667</cx:pt>
          <cx:pt idx="48976">0.83899999999999997</cx:pt>
          <cx:pt idx="48977">0.13350000000000001</cx:pt>
          <cx:pt idx="48978">0.17550000000000002</cx:pt>
          <cx:pt idx="48979">0.28716666666666668</cx:pt>
          <cx:pt idx="48980">0.067500000000000004</cx:pt>
          <cx:pt idx="48981">0.050833333333333328</cx:pt>
          <cx:pt idx="48982">0.067333333333333328</cx:pt>
          <cx:pt idx="48983">0.057166666666666664</cx:pt>
          <cx:pt idx="48984">1.7235</cx:pt>
          <cx:pt idx="48985">0.45400000000000001</cx:pt>
          <cx:pt idx="48986">0.57650000000000001</cx:pt>
          <cx:pt idx="48987">0</cx:pt>
          <cx:pt idx="48988">0.1115</cx:pt>
          <cx:pt idx="48989">0.33550000000000002</cx:pt>
          <cx:pt idx="48990">0.152</cx:pt>
          <cx:pt idx="48991">0.094</cx:pt>
          <cx:pt idx="48992">1.7490000000000003</cx:pt>
          <cx:pt idx="48993">0.42566666666666669</cx:pt>
          <cx:pt idx="48994">0.70766666666666678</cx:pt>
          <cx:pt idx="48995">0.20400000000000001</cx:pt>
          <cx:pt idx="48996">0.026000000000000002</cx:pt>
          <cx:pt idx="48997">0.20266666666666666</cx:pt>
          <cx:pt idx="48998">0.14599999999999999</cx:pt>
          <cx:pt idx="48999">0.036999999999999998</cx:pt>
          <cx:pt idx="49000">1.9333333333333336</cx:pt>
          <cx:pt idx="49001">0.088999999999999996</cx:pt>
          <cx:pt idx="49002">0.37766666666666671</cx:pt>
          <cx:pt idx="49003">0.37233333333333335</cx:pt>
          <cx:pt idx="49004">0.29366666666666669</cx:pt>
          <cx:pt idx="49005">0.69966666666666666</cx:pt>
          <cx:pt idx="49006">0.057166666666666664</cx:pt>
          <cx:pt idx="49007">0.043833333333333335</cx:pt>
          <cx:pt idx="49008">1.2488333333333332</cx:pt>
          <cx:pt idx="49009">0.17933333333333334</cx:pt>
          <cx:pt idx="49010">0.29483333333333334</cx:pt>
          <cx:pt idx="49011">0.124</cx:pt>
          <cx:pt idx="49012">0.45250000000000001</cx:pt>
          <cx:pt idx="49013">0.062333333333333338</cx:pt>
          <cx:pt idx="49014">0.10933333333333332</cx:pt>
          <cx:pt idx="49015">0.026499999999999999</cx:pt>
          <cx:pt idx="49016">1.474</cx:pt>
          <cx:pt idx="49017">0.19850000000000001</cx:pt>
          <cx:pt idx="49018">0.36775000000000002</cx:pt>
          <cx:pt idx="49019">0.036999999999999998</cx:pt>
          <cx:pt idx="49020">0.2445</cx:pt>
          <cx:pt idx="49021">0.46550000000000002</cx:pt>
          <cx:pt idx="49022">0.10300000000000001</cx:pt>
          <cx:pt idx="49023">0.057750000000000003</cx:pt>
          <cx:pt idx="49024">1.6054999999999999</cx:pt>
          <cx:pt idx="49025">0.20300000000000001</cx:pt>
          <cx:pt idx="49026">0.29425000000000001</cx:pt>
          <cx:pt idx="49027">0.078750000000000001</cx:pt>
          <cx:pt idx="49028">0.62924999999999998</cx:pt>
          <cx:pt idx="49029">0.1555</cx:pt>
          <cx:pt idx="49030">0.22125</cx:pt>
          <cx:pt idx="49031">0.0235</cx:pt>
          <cx:pt idx="49032">8.0693333333333346</cx:pt>
          <cx:pt idx="49033">0.3056666666666667</cx:pt>
          <cx:pt idx="49034">0.58366666666666678</cx:pt>
          <cx:pt idx="49035">4.8890000000000002</cx:pt>
          <cx:pt idx="49036">0.11800000000000001</cx:pt>
          <cx:pt idx="49037">1.8896666666666666</cx:pt>
          <cx:pt idx="49038">0.22033333333333335</cx:pt>
          <cx:pt idx="49039">0.063</cx:pt>
          <cx:pt idx="49040">1.9830000000000001</cx:pt>
          <cx:pt idx="49041">0.2445</cx:pt>
          <cx:pt idx="49042">0.12775</cx:pt>
          <cx:pt idx="49043">0.309</cx:pt>
          <cx:pt idx="49044">0.69500000000000006</cx:pt>
          <cx:pt idx="49045">0.16200000000000001</cx:pt>
          <cx:pt idx="49046">0.22375</cx:pt>
          <cx:pt idx="49047">0.221</cx:pt>
          <cx:pt idx="49048">1.60575</cx:pt>
          <cx:pt idx="49049">0.35775000000000001</cx:pt>
          <cx:pt idx="49050">0.62450000000000006</cx:pt>
          <cx:pt idx="49051">0.19700000000000001</cx:pt>
          <cx:pt idx="49052">0.14949999999999999</cx:pt>
          <cx:pt idx="49053">0.12325</cx:pt>
          <cx:pt idx="49054">0.1285</cx:pt>
          <cx:pt idx="49055">0.025250000000000002</cx:pt>
          <cx:pt idx="49056">2.1266666666666665</cx:pt>
          <cx:pt idx="49057">0.1925</cx:pt>
          <cx:pt idx="49058">0.65049999999999997</cx:pt>
          <cx:pt idx="49059">0.15066666666666667</cx:pt>
          <cx:pt idx="49060">0.19600000000000001</cx:pt>
          <cx:pt idx="49061">0.70133333333333336</cx:pt>
          <cx:pt idx="49062">0.188</cx:pt>
          <cx:pt idx="49063">0.047666666666666663</cx:pt>
          <cx:pt idx="49064">2.1596666666666664</cx:pt>
          <cx:pt idx="49065">0.371</cx:pt>
          <cx:pt idx="49066">0.61199999999999999</cx:pt>
          <cx:pt idx="49067">0.317</cx:pt>
          <cx:pt idx="49068">0.072333333333333333</cx:pt>
          <cx:pt idx="49069">0.38900000000000001</cx:pt>
          <cx:pt idx="49070">0.155</cx:pt>
          <cx:pt idx="49071">0.24333333333333335</cx:pt>
          <cx:pt idx="49072">1.0914999999999999</cx:pt>
          <cx:pt idx="49073">0.182</cx:pt>
          <cx:pt idx="49074">0.27266666666666661</cx:pt>
          <cx:pt idx="49075">0.29983333333333334</cx:pt>
          <cx:pt idx="49076">0.13766666666666666</cx:pt>
          <cx:pt idx="49077">0.042833333333333327</cx:pt>
          <cx:pt idx="49078">0.1255</cx:pt>
          <cx:pt idx="49079">0.031</cx:pt>
          <cx:pt idx="49080">2.4994999999999998</cx:pt>
          <cx:pt idx="49081">0.4405</cx:pt>
          <cx:pt idx="49082">1.125</cx:pt>
          <cx:pt idx="49083">0.01</cx:pt>
          <cx:pt idx="49084">0.27050000000000002</cx:pt>
          <cx:pt idx="49085">0.432</cx:pt>
          <cx:pt idx="49086">0.151</cx:pt>
          <cx:pt idx="49087">0.070500000000000007</cx:pt>
          <cx:pt idx="49088">2.1713333333333336</cx:pt>
          <cx:pt idx="49089">0.438</cx:pt>
          <cx:pt idx="49090">0.98599999999999988</cx:pt>
          <cx:pt idx="49091">0.22266666666666665</cx:pt>
          <cx:pt idx="49092">0.027</cx:pt>
          <cx:pt idx="49093">0.26666666666666661</cx:pt>
          <cx:pt idx="49094">0.17466666666666666</cx:pt>
          <cx:pt idx="49095">0.056333333333333339</cx:pt>
          <cx:pt idx="49096">1.5556666666666668</cx:pt>
          <cx:pt idx="49097">0.087500000000000008</cx:pt>
          <cx:pt idx="49098">0.28716666666666663</cx:pt>
          <cx:pt idx="49099">0.1555</cx:pt>
          <cx:pt idx="49100">0.27100000000000002</cx:pt>
          <cx:pt idx="49101">0.58599999999999997</cx:pt>
          <cx:pt idx="49102">0.12516666666666668</cx:pt>
          <cx:pt idx="49103">0.043333333333333335</cx:pt>
          <cx:pt idx="49104">0.96450000000000002</cx:pt>
          <cx:pt idx="49105">0.18083333333333335</cx:pt>
          <cx:pt idx="49106">0.26133333333333331</cx:pt>
          <cx:pt idx="49107">0.069500000000000006</cx:pt>
          <cx:pt idx="49108">0.22416666666666665</cx:pt>
          <cx:pt idx="49109">0.062166666666666676</cx:pt>
          <cx:pt idx="49110">0.13116666666666665</cx:pt>
          <cx:pt idx="49111">0.035333333333333335</cx:pt>
          <cx:pt idx="49112">1.6540000000000001</cx:pt>
          <cx:pt idx="49113">0.25325000000000003</cx:pt>
          <cx:pt idx="49114">0.435</cx:pt>
          <cx:pt idx="49115">0.039750000000000001</cx:pt>
          <cx:pt idx="49116">0.33100000000000002</cx:pt>
          <cx:pt idx="49117">0.48075000000000001</cx:pt>
          <cx:pt idx="49118">0.061249999999999999</cx:pt>
          <cx:pt idx="49119">0.052999999999999999</cx:pt>
          <cx:pt idx="49120">1.6825999999999999</cx:pt>
          <cx:pt idx="49121">0.20964500000000003</cx:pt>
          <cx:pt idx="49122">0.46807500000000007</cx:pt>
          <cx:pt idx="49123">0.079235</cx:pt>
          <cx:pt idx="49124">0.48808999999999997</cx:pt>
          <cx:pt idx="49125">0.17762500000000001</cx:pt>
          <cx:pt idx="49126">0.23716499999999999</cx:pt>
          <cx:pt idx="49127">0.022765000000000001</cx:pt>
          <cx:pt idx="49128">12.485333333333337</cx:pt>
          <cx:pt idx="49129">0.30633333333333335</cx:pt>
          <cx:pt idx="49130">0.56266666666666665</cx:pt>
          <cx:pt idx="49131">9.2076666666666664</cx:pt>
          <cx:pt idx="49132">0.14599999999999999</cx:pt>
          <cx:pt idx="49133">1.7726666666666671</cx:pt>
          <cx:pt idx="49134">0.36633333333333334</cx:pt>
          <cx:pt idx="49135">0.12366666666666667</cx:pt>
          <cx:pt idx="49136">1.968</cx:pt>
          <cx:pt idx="49137">0.3085</cx:pt>
          <cx:pt idx="49138">0.27424999999999999</cx:pt>
          <cx:pt idx="49139">0.25575000000000003</cx:pt>
          <cx:pt idx="49140">0.42925000000000002</cx:pt>
          <cx:pt idx="49141">0.23525000000000001</cx:pt>
          <cx:pt idx="49142">0.23475000000000001</cx:pt>
          <cx:pt idx="49143">0.23025000000000001</cx:pt>
          <cx:pt idx="49144">1.776</cx:pt>
          <cx:pt idx="49145">0.30349999999999999</cx:pt>
          <cx:pt idx="49146">0.81000000000000005</cx:pt>
          <cx:pt idx="49147">0.26874999999999999</cx:pt>
          <cx:pt idx="49148">0.12425</cx:pt>
          <cx:pt idx="49149">0.10675</cx:pt>
          <cx:pt idx="49150">0.114</cx:pt>
          <cx:pt idx="49151">0.048750000000000002</cx:pt>
          <cx:pt idx="49152">1.3546666666666667</cx:pt>
          <cx:pt idx="49153">0.19883333333333333</cx:pt>
          <cx:pt idx="49154">0.30366666666666664</cx:pt>
          <cx:pt idx="49155">0.16600000000000001</cx:pt>
          <cx:pt idx="49156">0.10316666666666667</cx:pt>
          <cx:pt idx="49157">0.45550000000000002</cx:pt>
          <cx:pt idx="49158">0.074833333333333335</cx:pt>
          <cx:pt idx="49159">0.052666666666666667</cx:pt>
          <cx:pt idx="49160">2.067333333333333</cx:pt>
          <cx:pt idx="49161">0.39933333333333332</cx:pt>
          <cx:pt idx="49162">0.69633333333333325</cx:pt>
          <cx:pt idx="49163">0.26366666666666672</cx:pt>
          <cx:pt idx="49164">0.050333333333333334</cx:pt>
          <cx:pt idx="49165">0.40533333333333332</cx:pt>
          <cx:pt idx="49166">0.10433333333333333</cx:pt>
          <cx:pt idx="49167">0.14799999999999999</cx:pt>
          <cx:pt idx="49168">1.0110000000000001</cx:pt>
          <cx:pt idx="49169">0.152</cx:pt>
          <cx:pt idx="49170">0.11916666666666666</cx:pt>
          <cx:pt idx="49171">0.3128333333333333</cx:pt>
          <cx:pt idx="49172">0.12583333333333332</cx:pt>
          <cx:pt idx="49173">0.094166666666666662</cx:pt>
          <cx:pt idx="49174">0.10816666666666667</cx:pt>
          <cx:pt idx="49175">0.098833333333333329</cx:pt>
          <cx:pt idx="49176">1.712</cx:pt>
          <cx:pt idx="49177">0.45900000000000002</cx:pt>
          <cx:pt idx="49178">0.26450000000000001</cx:pt>
          <cx:pt idx="49179">0.084500000000000006</cx:pt>
          <cx:pt idx="49180">0.26850000000000002</cx:pt>
          <cx:pt idx="49181">0.375</cx:pt>
          <cx:pt idx="49182">0.1555</cx:pt>
          <cx:pt idx="49183">0.105</cx:pt>
          <cx:pt idx="49184">2.2730000000000001</cx:pt>
          <cx:pt idx="49185">0.52000000000000002</cx:pt>
          <cx:pt idx="49186">0.89333333333333331</cx:pt>
          <cx:pt idx="49187">0.24966666666666668</cx:pt>
          <cx:pt idx="49188">0.059666666666666666</cx:pt>
          <cx:pt idx="49189">0.32033333333333336</cx:pt>
          <cx:pt idx="49190">0.187</cx:pt>
          <cx:pt idx="49191">0.043000000000000003</cx:pt>
          <cx:pt idx="49192">1.784</cx:pt>
          <cx:pt idx="49193">0.1205</cx:pt>
          <cx:pt idx="49194">0.36983333333333335</cx:pt>
          <cx:pt idx="49195">0.10866666666666668</cx:pt>
          <cx:pt idx="49196">0.36933333333333335</cx:pt>
          <cx:pt idx="49197">0.68733333333333335</cx:pt>
          <cx:pt idx="49198">0.074666666666666673</cx:pt>
          <cx:pt idx="49199">0.053666666666666668</cx:pt>
          <cx:pt idx="49200">1.6608333333333334</cx:pt>
          <cx:pt idx="49201">0.20783333333333334</cx:pt>
          <cx:pt idx="49202">0.65283333333333327</cx:pt>
          <cx:pt idx="49203">0.13833333333333331</cx:pt>
          <cx:pt idx="49204">0.40300000000000002</cx:pt>
          <cx:pt idx="49205">0.10833333333333335</cx:pt>
          <cx:pt idx="49206">0.12483333333333334</cx:pt>
          <cx:pt idx="49207">0.025666666666666667</cx:pt>
          <cx:pt idx="49208">1.6592500000000001</cx:pt>
          <cx:pt idx="49209">0.23475000000000001</cx:pt>
          <cx:pt idx="49210">0.27100000000000002</cx:pt>
          <cx:pt idx="49211">0.097250000000000003</cx:pt>
          <cx:pt idx="49212">0.36099999999999999</cx:pt>
          <cx:pt idx="49213">0.47825000000000001</cx:pt>
          <cx:pt idx="49214">0.13325000000000001</cx:pt>
          <cx:pt idx="49215">0.083750000000000005</cx:pt>
          <cx:pt idx="49216">1.9205000000000001</cx:pt>
          <cx:pt idx="49217">0.20824999999999999</cx:pt>
          <cx:pt idx="49218">0.53849999999999998</cx:pt>
          <cx:pt idx="49219">0.087000000000000008</cx:pt>
          <cx:pt idx="49220">0.53100000000000003</cx:pt>
          <cx:pt idx="49221">0.23575000000000002</cx:pt>
          <cx:pt idx="49222">0.26500000000000001</cx:pt>
          <cx:pt idx="49223">0.055</cx:pt>
          <cx:pt idx="49224">12.178000000000003</cx:pt>
          <cx:pt idx="49225">0.26133333333333331</cx:pt>
          <cx:pt idx="49226">0.59366666666666668</cx:pt>
          <cx:pt idx="49227">9.3596666666666657</cx:pt>
          <cx:pt idx="49228">0</cx:pt>
          <cx:pt idx="49229">1.6500000000000001</cx:pt>
          <cx:pt idx="49230">0.22233333333333336</cx:pt>
          <cx:pt idx="49231">0.090999999999999998</cx:pt>
          <cx:pt idx="49232">2.0095000000000001</cx:pt>
          <cx:pt idx="49233">0.32600000000000001</cx:pt>
          <cx:pt idx="49234">0.21675</cx:pt>
          <cx:pt idx="49235">0.27174999999999999</cx:pt>
          <cx:pt idx="49236">0.14724999999999999</cx:pt>
          <cx:pt idx="49237">0.56074999999999997</cx:pt>
          <cx:pt idx="49238">0.24775</cx:pt>
          <cx:pt idx="49239">0.23925000000000002</cx:pt>
          <cx:pt idx="49240">1.77525</cx:pt>
          <cx:pt idx="49241">0.35649999999999998</cx:pt>
          <cx:pt idx="49242">0.61850000000000005</cx:pt>
          <cx:pt idx="49243">0.20275000000000001</cx:pt>
          <cx:pt idx="49244">0.1885</cx:pt>
          <cx:pt idx="49245">0.1925</cx:pt>
          <cx:pt idx="49246">0.16550000000000001</cx:pt>
          <cx:pt idx="49247">0.051000000000000004</cx:pt>
          <cx:pt idx="49248">1.6125</cx:pt>
          <cx:pt idx="49249">0.2135</cx:pt>
          <cx:pt idx="49250">0.19566666666666668</cx:pt>
          <cx:pt idx="49251">0.14300000000000002</cx:pt>
          <cx:pt idx="49252">0.14216666666666666</cx:pt>
          <cx:pt idx="49253">0.68333333333333335</cx:pt>
          <cx:pt idx="49254">0.18533333333333335</cx:pt>
          <cx:pt idx="49255">0.049500000000000002</cx:pt>
          <cx:pt idx="49256">2.188333333333333</cx:pt>
          <cx:pt idx="49257">0.40066666666666667</cx:pt>
          <cx:pt idx="49258">0.43033333333333335</cx:pt>
          <cx:pt idx="49259">0.441</cx:pt>
          <cx:pt idx="49260">0.27900000000000003</cx:pt>
          <cx:pt idx="49261">0.438</cx:pt>
          <cx:pt idx="49262">0.105</cx:pt>
          <cx:pt idx="49263">0.094333333333333325</cx:pt>
          <cx:pt idx="49264">1.0770000000000002</cx:pt>
          <cx:pt idx="49265">0.14883333333333335</cx:pt>
          <cx:pt idx="49266">0.20700000000000002</cx:pt>
          <cx:pt idx="49267">0.44883333333333331</cx:pt>
          <cx:pt idx="49268">0.10000000000000001</cx:pt>
          <cx:pt idx="49269">0.051333333333333328</cx:pt>
          <cx:pt idx="49270">0.054666666666666662</cx:pt>
          <cx:pt idx="49271">0.066333333333333327</cx:pt>
          <cx:pt idx="49272">1.8905000000000001</cx:pt>
          <cx:pt idx="49273">0.53849999999999998</cx:pt>
          <cx:pt idx="49274">0.34350000000000003</cx:pt>
          <cx:pt idx="49275">0.32350000000000001</cx:pt>
          <cx:pt idx="49276">0.066500000000000004</cx:pt>
          <cx:pt idx="49277">0.48749999999999999</cx:pt>
          <cx:pt idx="49278">0.047500000000000001</cx:pt>
          <cx:pt idx="49279">0.083500000000000005</cx:pt>
          <cx:pt idx="49280">1.3446666666666667</cx:pt>
          <cx:pt idx="49281">0.45033333333333331</cx:pt>
          <cx:pt idx="49282">0</cx:pt>
          <cx:pt idx="49283">0.252</cx:pt>
          <cx:pt idx="49284">0.023666666666666669</cx:pt>
          <cx:pt idx="49285">0.39966666666666661</cx:pt>
          <cx:pt idx="49286">0.14533333333333334</cx:pt>
          <cx:pt idx="49287">0.073666666666666672</cx:pt>
          <cx:pt idx="49288">2.1446666666666672</cx:pt>
          <cx:pt idx="49289">0.11166666666666668</cx:pt>
          <cx:pt idx="49290">0.067000000000000004</cx:pt>
          <cx:pt idx="49291">0.3741666666666667</cx:pt>
          <cx:pt idx="49292">0.40750000000000003</cx:pt>
          <cx:pt idx="49293">1.0481666666666667</cx:pt>
          <cx:pt idx="49294">0.113</cx:pt>
          <cx:pt idx="49295">0.023166666666666669</cx:pt>
          <cx:pt idx="49296">0.84616666666666662</cx:pt>
          <cx:pt idx="49297">0.21233333333333335</cx:pt>
          <cx:pt idx="49298">0.079666666666666677</cx:pt>
          <cx:pt idx="49299">0.072499999999999995</cx:pt>
          <cx:pt idx="49300">0.21166666666666667</cx:pt>
          <cx:pt idx="49301">0.14250000000000002</cx:pt>
          <cx:pt idx="49302">0.10033333333333333</cx:pt>
          <cx:pt idx="49303">0.027166666666666669</cx:pt>
          <cx:pt idx="49304">1.3</cx:pt>
          <cx:pt idx="49305">0.23700000000000002</cx:pt>
          <cx:pt idx="49306">0.2475</cx:pt>
          <cx:pt idx="49307">0.082250000000000004</cx:pt>
          <cx:pt idx="49308">0.35875000000000001</cx:pt>
          <cx:pt idx="49309">0.20050000000000001</cx:pt>
          <cx:pt idx="49310">0.068750000000000006</cx:pt>
          <cx:pt idx="49311">0.10525</cx:pt>
          <cx:pt idx="49312">1.7929999999999999</cx:pt>
          <cx:pt idx="49313">0.17949999999999999</cx:pt>
          <cx:pt idx="49314">0.52900000000000003</cx:pt>
          <cx:pt idx="49315">0.11025</cx:pt>
          <cx:pt idx="49316">0.47950000000000004</cx:pt>
          <cx:pt idx="49317">0.31675000000000003</cx:pt>
          <cx:pt idx="49318">0.14400000000000002</cx:pt>
          <cx:pt idx="49319">0.034000000000000002</cx:pt>
          <cx:pt idx="49320">12.280000000000001</cx:pt>
          <cx:pt idx="49321">0.32366666666666671</cx:pt>
          <cx:pt idx="49322">0.59399999999999997</cx:pt>
          <cx:pt idx="49323">9.3010000000000002</cx:pt>
          <cx:pt idx="49324">0.078</cx:pt>
          <cx:pt idx="49325">1.77</cx:pt>
          <cx:pt idx="49326">0.16</cx:pt>
          <cx:pt idx="49327">0.053333333333333337</cx:pt>
          <cx:pt idx="49328">2.4104999999999999</cx:pt>
          <cx:pt idx="49329">0.47425</cx:pt>
          <cx:pt idx="49330">0.26700000000000002</cx:pt>
          <cx:pt idx="49331">0.36925000000000002</cx:pt>
          <cx:pt idx="49332">0.245</cx:pt>
          <cx:pt idx="49333">0.66825000000000001</cx:pt>
          <cx:pt idx="49334">0.19675000000000001</cx:pt>
          <cx:pt idx="49335">0.19</cx:pt>
          <cx:pt idx="49336">1.3807499999999999</cx:pt>
          <cx:pt idx="49337">0.31850000000000001</cx:pt>
          <cx:pt idx="49338">0.32724999999999999</cx:pt>
          <cx:pt idx="49339">0.12825</cx:pt>
          <cx:pt idx="49340">0.17599999999999999</cx:pt>
          <cx:pt idx="49341">0.251</cx:pt>
          <cx:pt idx="49342">0.13675000000000001</cx:pt>
          <cx:pt idx="49343">0.043000000000000003</cx:pt>
          <cx:pt idx="49344">1.8408333333333335</cx:pt>
          <cx:pt idx="49345">0.29466666666666669</cx:pt>
          <cx:pt idx="49346">0.48183333333333334</cx:pt>
          <cx:pt idx="49347">0.15883333333333335</cx:pt>
          <cx:pt idx="49348">0.129</cx:pt>
          <cx:pt idx="49349">0.59616666666666673</cx:pt>
          <cx:pt idx="49350">0.13683333333333333</cx:pt>
          <cx:pt idx="49351">0.043500000000000004</cx:pt>
          <cx:pt idx="49352">2.6683333333333334</cx:pt>
          <cx:pt idx="49353">0.38966666666666672</cx:pt>
          <cx:pt idx="49354">0.93300000000000005</cx:pt>
          <cx:pt idx="49355">0.28000000000000003</cx:pt>
          <cx:pt idx="49356">0.10100000000000001</cx:pt>
          <cx:pt idx="49357">0.60266666666666668</cx:pt>
          <cx:pt idx="49358">0.16300000000000001</cx:pt>
          <cx:pt idx="49359">0.19900000000000001</cx:pt>
          <cx:pt idx="49360">1.3129999999999999</cx:pt>
          <cx:pt idx="49361">0.16250000000000001</cx:pt>
          <cx:pt idx="49362">0.29066666666666668</cx:pt>
          <cx:pt idx="49363">0.43049999999999999</cx:pt>
          <cx:pt idx="49364">0.18333333333333335</cx:pt>
          <cx:pt idx="49365">0.062166666666666669</cx:pt>
          <cx:pt idx="49366">0.1075</cx:pt>
          <cx:pt idx="49367">0.076333333333333336</cx:pt>
          <cx:pt idx="49368">3.1295000000000002</cx:pt>
          <cx:pt idx="49369">0.71150000000000002</cx:pt>
          <cx:pt idx="49370">0.67300000000000004</cx:pt>
          <cx:pt idx="49371">0.42449999999999999</cx:pt>
          <cx:pt idx="49372">0.39100000000000001</cx:pt>
          <cx:pt idx="49373">0.628</cx:pt>
          <cx:pt idx="49374">0.2165</cx:pt>
          <cx:pt idx="49375">0.085000000000000006</cx:pt>
          <cx:pt idx="49376">2.4466666666666672</cx:pt>
          <cx:pt idx="49377">0.60099999999999998</cx:pt>
          <cx:pt idx="49378">0.71833333333333338</cx:pt>
          <cx:pt idx="49379">0.36433333333333334</cx:pt>
          <cx:pt idx="49380">0.024333333333333332</cx:pt>
          <cx:pt idx="49381">0.4916666666666667</cx:pt>
          <cx:pt idx="49382">0.20833333333333334</cx:pt>
          <cx:pt idx="49383">0.038666666666666662</cx:pt>
          <cx:pt idx="49384">2.9461666666666666</cx:pt>
          <cx:pt idx="49385">0.20366666666666666</cx:pt>
          <cx:pt idx="49386">1.1034999999999999</cx:pt>
          <cx:pt idx="49387">0.23216666666666666</cx:pt>
          <cx:pt idx="49388">0.41933333333333334</cx:pt>
          <cx:pt idx="49389">0.85033333333333327</cx:pt>
          <cx:pt idx="49390">0.098500000000000004</cx:pt>
          <cx:pt idx="49391">0.038666666666666662</cx:pt>
          <cx:pt idx="49392">1.5753333333333335</cx:pt>
          <cx:pt idx="49393">0.26450000000000001</cx:pt>
          <cx:pt idx="49394">0.2486666666666667</cx:pt>
          <cx:pt idx="49395">0.12966666666666665</cx:pt>
          <cx:pt idx="49396">0.49483333333333335</cx:pt>
          <cx:pt idx="49397">0.22966666666666666</cx:pt>
          <cx:pt idx="49398">0.17266666666666666</cx:pt>
          <cx:pt idx="49399">0.035333333333333335</cx:pt>
          <cx:pt idx="49400">1.51075</cx:pt>
          <cx:pt idx="49401">0.313</cx:pt>
          <cx:pt idx="49402">0.14724999999999999</cx:pt>
          <cx:pt idx="49403">0.072249999999999995</cx:pt>
          <cx:pt idx="49404">0.49249999999999999</cx:pt>
          <cx:pt idx="49405">0.31875000000000003</cx:pt>
          <cx:pt idx="49406">0.1135</cx:pt>
          <cx:pt idx="49407">0.053499999999999999</cx:pt>
          <cx:pt idx="49408">2.5695000000000001</cx:pt>
          <cx:pt idx="49409">0.308</cx:pt>
          <cx:pt idx="49410">0.89775000000000005</cx:pt>
          <cx:pt idx="49411">0.13200000000000001</cx:pt>
          <cx:pt idx="49412">0.65449999999999997</cx:pt>
          <cx:pt idx="49413">0.35425000000000001</cx:pt>
          <cx:pt idx="49414">0.19525000000000001</cx:pt>
          <cx:pt idx="49415">0.02775</cx:pt>
          <cx:pt idx="49416">14.608666666666672</cx:pt>
          <cx:pt idx="49417">0.46100000000000002</cx:pt>
          <cx:pt idx="49418">0.88066666666666671</cx:pt>
          <cx:pt idx="49419">10.399666666666668</cx:pt>
          <cx:pt idx="49420">0.77233333333333343</cx:pt>
          <cx:pt idx="49421">1.7986666666666666</cx:pt>
          <cx:pt idx="49422">0.24199999999999999</cx:pt>
          <cx:pt idx="49423">0.054333333333333338</cx:pt>
          <cx:pt idx="49424">2.6286099999999997</cx:pt>
          <cx:pt idx="49425">0.49659500000000006</cx:pt>
          <cx:pt idx="49426">0.41953999999999997</cx:pt>
          <cx:pt idx="49427">0.29124</cx:pt>
          <cx:pt idx="49428">0.35699750000000002</cx:pt>
          <cx:pt idx="49429">0.72350250000000005</cx:pt>
          <cx:pt idx="49430">0.196135</cx:pt>
          <cx:pt idx="49431">0.14460000000000001</cx:pt>
          <cx:pt idx="49432">1.41675</cx:pt>
          <cx:pt idx="49433">0.39050000000000001</cx:pt>
          <cx:pt idx="49434">0.37275000000000003</cx:pt>
          <cx:pt idx="49435">0.25800000000000001</cx:pt>
          <cx:pt idx="49436">0.096750000000000003</cx:pt>
          <cx:pt idx="49437">0.16975000000000001</cx:pt>
          <cx:pt idx="49438">0.081000000000000003</cx:pt>
          <cx:pt idx="49439">0.048000000000000001</cx:pt>
          <cx:pt idx="49440">1.9644999999999999</cx:pt>
          <cx:pt idx="49441">0.223</cx:pt>
          <cx:pt idx="49442">0.46816666666666662</cx:pt>
          <cx:pt idx="49443">0.15416666666666667</cx:pt>
          <cx:pt idx="49444">0.3118333333333333</cx:pt>
          <cx:pt idx="49445">0.61516666666666664</cx:pt>
          <cx:pt idx="49446">0.15333333333333335</cx:pt>
          <cx:pt idx="49447">0.038833333333333338</cx:pt>
          <cx:pt idx="49448">1.7643333333333338</cx:pt>
          <cx:pt idx="49449">0.33366666666666667</cx:pt>
          <cx:pt idx="49450">0.3703333333333334</cx:pt>
          <cx:pt idx="49451">0.019</cx:pt>
          <cx:pt idx="49452">0.10066666666666667</cx:pt>
          <cx:pt idx="49453">0.52700000000000002</cx:pt>
          <cx:pt idx="49454">0.182</cx:pt>
          <cx:pt idx="49455">0.23166666666666666</cx:pt>
          <cx:pt idx="49456">1.4913333333333332</cx:pt>
          <cx:pt idx="49457">0.30783333333333335</cx:pt>
          <cx:pt idx="49458">0.44133333333333324</cx:pt>
          <cx:pt idx="49459">0.34433333333333332</cx:pt>
          <cx:pt idx="49460">0.075333333333333335</cx:pt>
          <cx:pt idx="49461">0.086333333333333345</cx:pt>
          <cx:pt idx="49462">0.1235</cx:pt>
          <cx:pt idx="49463">0.11266666666666668</cx:pt>
          <cx:pt idx="49464">2.585</cx:pt>
          <cx:pt idx="49465">0.53600000000000003</cx:pt>
          <cx:pt idx="49466">0.62166666666666659</cx:pt>
          <cx:pt idx="49467">0.30599999999999999</cx:pt>
          <cx:pt idx="49468">0.26900000000000002</cx:pt>
          <cx:pt idx="49469">0.67200000000000004</cx:pt>
          <cx:pt idx="49470">0.10033333333333333</cx:pt>
          <cx:pt idx="49471">0.080000000000000002</cx:pt>
          <cx:pt idx="49472">2.9925000000000002</cx:pt>
          <cx:pt idx="49473">0.58174999999999999</cx:pt>
          <cx:pt idx="49474">1.35175</cx:pt>
          <cx:pt idx="49475">0.30499999999999999</cx:pt>
          <cx:pt idx="49476">0.192</cx:pt>
          <cx:pt idx="49477">0.35199999999999998</cx:pt>
          <cx:pt idx="49478">0.15525</cx:pt>
          <cx:pt idx="49479">0.05475</cx:pt>
          <cx:pt idx="49480">2.1635</cx:pt>
          <cx:pt idx="49481">0.15066666666666667</cx:pt>
          <cx:pt idx="49482">0.33516666666666661</cx:pt>
          <cx:pt idx="49483">0.10083333333333334</cx:pt>
          <cx:pt idx="49484">0.49099999999999999</cx:pt>
          <cx:pt idx="49485">0.92049999999999998</cx:pt>
          <cx:pt idx="49486">0.11733333333333333</cx:pt>
          <cx:pt idx="49487">0.048000000000000001</cx:pt>
          <cx:pt idx="49488">1.6616666666666668</cx:pt>
          <cx:pt idx="49489">0.28966666666666668</cx:pt>
          <cx:pt idx="49490">0.42499999999999999</cx:pt>
          <cx:pt idx="49491">0.1781666666666667</cx:pt>
          <cx:pt idx="49492">0.33016666666666672</cx:pt>
          <cx:pt idx="49493">0.26466666666666672</cx:pt>
          <cx:pt idx="49494">0.15333333333333335</cx:pt>
          <cx:pt idx="49495">0.02066666666666667</cx:pt>
          <cx:pt idx="49496">1.8420000000000001</cx:pt>
          <cx:pt idx="49497">0.29875000000000002</cx:pt>
          <cx:pt idx="49498">0.43125000000000002</cx:pt>
          <cx:pt idx="49499">0.065750000000000003</cx:pt>
          <cx:pt idx="49500">0.34025</cx:pt>
          <cx:pt idx="49501">0.53325</cx:pt>
          <cx:pt idx="49502">0.07775</cx:pt>
          <cx:pt idx="49503">0.095000000000000001</cx:pt>
          <cx:pt idx="49504">1.7290000000000001</cx:pt>
          <cx:pt idx="49505">0.28999999999999998</cx:pt>
          <cx:pt idx="49506">0.19725000000000001</cx:pt>
          <cx:pt idx="49507">0.075499999999999998</cx:pt>
          <cx:pt idx="49508">0.44025000000000003</cx:pt>
          <cx:pt idx="49509">0.39600000000000002</cx:pt>
          <cx:pt idx="49510">0.28025</cx:pt>
          <cx:pt idx="49511">0.049750000000000003</cx:pt>
          <cx:pt idx="49512">20.473333333333333</cx:pt>
          <cx:pt idx="49513">0.43133333333333335</cx:pt>
          <cx:pt idx="49514">1.0706666666666667</cx:pt>
          <cx:pt idx="49515">16.076666666666668</cx:pt>
          <cx:pt idx="49516">0.54233333333333333</cx:pt>
          <cx:pt idx="49517">1.879</cx:pt>
          <cx:pt idx="49518">0.34500000000000003</cx:pt>
          <cx:pt idx="49519">0.12833333333333335</cx:pt>
          <cx:pt idx="49520">2.4132500000000001</cx:pt>
          <cx:pt idx="49521">0.52825</cx:pt>
          <cx:pt idx="49522">0.106</cx:pt>
          <cx:pt idx="49523">0.29075000000000001</cx:pt>
          <cx:pt idx="49524">0.29749999999999999</cx:pt>
          <cx:pt idx="49525">0.79375000000000007</cx:pt>
          <cx:pt idx="49526">0.17400000000000002</cx:pt>
          <cx:pt idx="49527">0.223</cx:pt>
          <cx:pt idx="49528">2.1080000000000001</cx:pt>
          <cx:pt idx="49529">0.26624999999999999</cx:pt>
          <cx:pt idx="49530">1.151</cx:pt>
          <cx:pt idx="49531">0.21825</cx:pt>
          <cx:pt idx="49532">0.19825000000000001</cx:pt>
          <cx:pt idx="49533">0.13150000000000001</cx:pt>
          <cx:pt idx="49534">0.088999999999999996</cx:pt>
          <cx:pt idx="49535">0.053749999999999999</cx:pt>
          <cx:pt idx="49536">1.5421666666666667</cx:pt>
          <cx:pt idx="49537">0.16366666666666665</cx:pt>
          <cx:pt idx="49538">0.3125</cx:pt>
          <cx:pt idx="49539">0.14183333333333334</cx:pt>
          <cx:pt idx="49540">0.27666666666666667</cx:pt>
          <cx:pt idx="49541">0.44350000000000001</cx:pt>
          <cx:pt idx="49542">0.15183333333333335</cx:pt>
          <cx:pt idx="49543">0.052166666666666667</cx:pt>
          <cx:pt idx="49544">1.1643333333333337</cx:pt>
          <cx:pt idx="49545">0.28666666666666668</cx:pt>
          <cx:pt idx="49546">0.30999999999999994</cx:pt>
          <cx:pt idx="49547">0.07566666666666666</cx:pt>
          <cx:pt idx="49548">0.034666666666666665</cx:pt>
          <cx:pt idx="49549">0.27600000000000002</cx:pt>
          <cx:pt idx="49550">0.059666666666666666</cx:pt>
          <cx:pt idx="49551">0.12166666666666667</cx:pt>
          <cx:pt idx="49552">1.5428333333333335</cx:pt>
          <cx:pt idx="49553">0.19800000000000001</cx:pt>
          <cx:pt idx="49554">0.61483333333333334</cx:pt>
          <cx:pt idx="49555">0.39000000000000001</cx:pt>
          <cx:pt idx="49556">0.13983333333333334</cx:pt>
          <cx:pt idx="49557">0.056000000000000001</cx:pt>
          <cx:pt idx="49558">0.097166666666666679</cx:pt>
          <cx:pt idx="49559">0.047</cx:pt>
          <cx:pt idx="49560">1.468</cx:pt>
          <cx:pt idx="49561">0.30599999999999999</cx:pt>
          <cx:pt idx="49562">0.34933333333333338</cx:pt>
          <cx:pt idx="49563">0.29199999999999998</cx:pt>
          <cx:pt idx="49564">0.057000000000000002</cx:pt>
          <cx:pt idx="49565">0.32733333333333331</cx:pt>
          <cx:pt idx="49566">0.064000000000000001</cx:pt>
          <cx:pt idx="49567">0.072333333333333333</cx:pt>
          <cx:pt idx="49568">1.8515000000000001</cx:pt>
          <cx:pt idx="49569">0.66925000000000001</cx:pt>
          <cx:pt idx="49570">0.41400000000000003</cx:pt>
          <cx:pt idx="49571">0.29499999999999998</cx:pt>
          <cx:pt idx="49572">0.053999999999999999</cx:pt>
          <cx:pt idx="49573">0.3085</cx:pt>
          <cx:pt idx="49574">0.088499999999999995</cx:pt>
          <cx:pt idx="49575">0.022249999999999999</cx:pt>
          <cx:pt idx="49576">1.7108333333333334</cx:pt>
          <cx:pt idx="49577">0.12366666666666667</cx:pt>
          <cx:pt idx="49578">0.40600000000000003</cx:pt>
          <cx:pt idx="49579">0.11366666666666667</cx:pt>
          <cx:pt idx="49580">0.29416666666666669</cx:pt>
          <cx:pt idx="49581">0.60650000000000004</cx:pt>
          <cx:pt idx="49582">0.096666666666666679</cx:pt>
          <cx:pt idx="49583">0.070166666666666669</cx:pt>
          <cx:pt idx="49584">1.587</cx:pt>
          <cx:pt idx="49585">0.4366666666666667</cx:pt>
          <cx:pt idx="49586">0.36066666666666669</cx:pt>
          <cx:pt idx="49587">0.10616666666666666</cx:pt>
          <cx:pt idx="49588">0.40483333333333332</cx:pt>
          <cx:pt idx="49589">0.12166666666666666</cx:pt>
          <cx:pt idx="49590">0.12483333333333334</cx:pt>
          <cx:pt idx="49591">0.032166666666666663</cx:pt>
          <cx:pt idx="49592">1.75475</cx:pt>
          <cx:pt idx="49593">0.22550000000000001</cx:pt>
          <cx:pt idx="49594">0.317</cx:pt>
          <cx:pt idx="49595">0.19900000000000001</cx:pt>
          <cx:pt idx="49596">0.35799999999999998</cx:pt>
          <cx:pt idx="49597">0.55149999999999999</cx:pt>
          <cx:pt idx="49598">0.063500000000000001</cx:pt>
          <cx:pt idx="49599">0.040250000000000001</cx:pt>
          <cx:pt idx="49600">2.1040000000000001</cx:pt>
          <cx:pt idx="49601">0.17699999999999999</cx:pt>
          <cx:pt idx="49602">0.79700000000000004</cx:pt>
          <cx:pt idx="49603">0.080250000000000002</cx:pt>
          <cx:pt idx="49604">0.51824999999999999</cx:pt>
          <cx:pt idx="49605">0.28000000000000003</cx:pt>
          <cx:pt idx="49606">0.23150000000000001</cx:pt>
          <cx:pt idx="49607">0.02</cx:pt>
          <cx:pt idx="49608">14.391333333333336</cx:pt>
          <cx:pt idx="49609">0.374</cx:pt>
          <cx:pt idx="49610">1.4543333333333333</cx:pt>
          <cx:pt idx="49611">9.0186666666666682</cx:pt>
          <cx:pt idx="49612">1.0660000000000001</cx:pt>
          <cx:pt idx="49613">1.8760000000000001</cx:pt>
          <cx:pt idx="49614">0.27700000000000002</cx:pt>
          <cx:pt idx="49615">0.32533333333333331</cx:pt>
          <cx:pt idx="49616">2.2555000000000001</cx:pt>
          <cx:pt idx="49617">0.33074999999999999</cx:pt>
          <cx:pt idx="49618">0.30375000000000002</cx:pt>
          <cx:pt idx="49619">0.26900000000000002</cx:pt>
          <cx:pt idx="49620">0.48625000000000002</cx:pt>
          <cx:pt idx="49621">0.48999999999999999</cx:pt>
          <cx:pt idx="49622">0.16900000000000001</cx:pt>
          <cx:pt idx="49623">0.20675000000000002</cx:pt>
          <cx:pt idx="49624">1.6500000000000001</cx:pt>
          <cx:pt idx="49625">0.32800000000000001</cx:pt>
          <cx:pt idx="49626">0.79249999999999998</cx:pt>
          <cx:pt idx="49627">0.06275</cx:pt>
          <cx:pt idx="49628">0.18675</cx:pt>
          <cx:pt idx="49629">0.14574999999999999</cx:pt>
          <cx:pt idx="49630">0.106</cx:pt>
          <cx:pt idx="49631">0.028250000000000001</cx:pt>
          <cx:pt idx="49632">1.7781666666666665</cx:pt>
          <cx:pt idx="49633">0.17283333333333334</cx:pt>
          <cx:pt idx="49634">0.60066666666666679</cx:pt>
          <cx:pt idx="49635">0.13600000000000001</cx:pt>
          <cx:pt idx="49636">0.18633333333333335</cx:pt>
          <cx:pt idx="49637">0.44716666666666666</cx:pt>
          <cx:pt idx="49638">0.18616666666666667</cx:pt>
          <cx:pt idx="49639">0.049000000000000002</cx:pt>
          <cx:pt idx="49640">1.621</cx:pt>
          <cx:pt idx="49641">0.33033333333333331</cx:pt>
          <cx:pt idx="49642">0.50533333333333341</cx:pt>
          <cx:pt idx="49643">0.030333333333333334</cx:pt>
          <cx:pt idx="49644">0.13100000000000001</cx:pt>
          <cx:pt idx="49645">0.35533333333333333</cx:pt>
          <cx:pt idx="49646">0.105</cx:pt>
          <cx:pt idx="49647">0.16366666666666665</cx:pt>
          <cx:pt idx="49648">1.2513333333333332</cx:pt>
          <cx:pt idx="49649">0.19950000000000001</cx:pt>
          <cx:pt idx="49650">0.31950000000000001</cx:pt>
          <cx:pt idx="49651">0.37033333333333335</cx:pt>
          <cx:pt idx="49652">0.1515</cx:pt>
          <cx:pt idx="49653">0.067666666666666653</cx:pt>
          <cx:pt idx="49654">0.083333333333333329</cx:pt>
          <cx:pt idx="49655">0.059500000000000004</cx:pt>
          <cx:pt idx="49656">1.8106666666666669</cx:pt>
          <cx:pt idx="49657">0.35566666666666669</cx:pt>
          <cx:pt idx="49658">0.72466666666666679</cx:pt>
          <cx:pt idx="49659">0.0036666666666666666</cx:pt>
          <cx:pt idx="49660">0.063666666666666663</cx:pt>
          <cx:pt idx="49661">0.33733333333333332</cx:pt>
          <cx:pt idx="49662">0.189</cx:pt>
          <cx:pt idx="49663">0.13666666666666666</cx:pt>
          <cx:pt idx="49664">1.9642500000000001</cx:pt>
          <cx:pt idx="49665">0.47925000000000001</cx:pt>
          <cx:pt idx="49666">0.83350000000000002</cx:pt>
          <cx:pt idx="49667">0.23625000000000002</cx:pt>
          <cx:pt idx="49668">0.01525</cx:pt>
          <cx:pt idx="49669">0.25874999999999998</cx:pt>
          <cx:pt idx="49670">0.1115</cx:pt>
          <cx:pt idx="49671">0.029750000000000002</cx:pt>
          <cx:pt idx="49672">2.0497816666666666</cx:pt>
          <cx:pt idx="49673">0.14126500000000003</cx:pt>
          <cx:pt idx="49674">0.56872833333333339</cx:pt>
          <cx:pt idx="49675">0.32941833333333331</cx:pt>
          <cx:pt idx="49676">0.46749166666666664</cx:pt>
          <cx:pt idx="49677">0.41145333333333334</cx:pt>
          <cx:pt idx="49678">0.076386666666666672</cx:pt>
          <cx:pt idx="49679">0.055038333333333335</cx:pt>
          <cx:pt idx="49680">1.2011666666666665</cx:pt>
          <cx:pt idx="49681">0.1905</cx:pt>
          <cx:pt idx="49682">0.17733333333333334</cx:pt>
          <cx:pt idx="49683">0.22133333333333335</cx:pt>
          <cx:pt idx="49684">0.37283333333333329</cx:pt>
          <cx:pt idx="49685">0.074833333333333349</cx:pt>
          <cx:pt idx="49686">0.13250000000000001</cx:pt>
          <cx:pt idx="49687">0.031833333333333332</cx:pt>
          <cx:pt idx="49688">1.79803</cx:pt>
          <cx:pt idx="49689">0.2206525</cx:pt>
          <cx:pt idx="49690">0.44606250000000003</cx:pt>
          <cx:pt idx="49691">0.048312500000000001</cx:pt>
          <cx:pt idx="49692">0.37225750000000002</cx:pt>
          <cx:pt idx="49693">0.58240499999999995</cx:pt>
          <cx:pt idx="49694">0.078305000000000013</cx:pt>
          <cx:pt idx="49695">0.050034999999999996</cx:pt>
          <cx:pt idx="49696">1.258</cx:pt>
          <cx:pt idx="49697">0.2155</cx:pt>
          <cx:pt idx="49698">0.065750000000000003</cx:pt>
          <cx:pt idx="49699">0.13125000000000001</cx:pt>
          <cx:pt idx="49700">0.23250000000000001</cx:pt>
          <cx:pt idx="49701">0.26000000000000001</cx:pt>
          <cx:pt idx="49702">0.31925000000000003</cx:pt>
          <cx:pt idx="49703">0.033750000000000002</cx:pt>
          <cx:pt idx="49704">10.656666666666668</cx:pt>
          <cx:pt idx="49705">0.28866666666666668</cx:pt>
          <cx:pt idx="49706">0.54466666666666663</cx:pt>
          <cx:pt idx="49707">7.6896666666666675</cx:pt>
          <cx:pt idx="49708">0.27800000000000002</cx:pt>
          <cx:pt idx="49709">1.5326666666666666</cx:pt>
          <cx:pt idx="49710">0.124</cx:pt>
          <cx:pt idx="49711">0.19900000000000001</cx:pt>
          <cx:pt idx="49712">2.1955</cx:pt>
          <cx:pt idx="49713">0.34425</cx:pt>
          <cx:pt idx="49714">0.22225</cx:pt>
          <cx:pt idx="49715">0.14375000000000002</cx:pt>
          <cx:pt idx="49716">0.49199999999999999</cx:pt>
          <cx:pt idx="49717">0.53625</cx:pt>
          <cx:pt idx="49718">0.20150000000000001</cx:pt>
          <cx:pt idx="49719">0.2555</cx:pt>
          <cx:pt idx="49720">1.2625</cx:pt>
          <cx:pt idx="49721">0.32950000000000002</cx:pt>
          <cx:pt idx="49722">0.28925000000000001</cx:pt>
          <cx:pt idx="49723">0.122</cx:pt>
          <cx:pt idx="49724">0.15425</cx:pt>
          <cx:pt idx="49725">0.16800000000000001</cx:pt>
          <cx:pt idx="49726">0.11525000000000001</cx:pt>
          <cx:pt idx="49727">0.084250000000000005</cx:pt>
          <cx:pt idx="49728">1.7388333333333332</cx:pt>
          <cx:pt idx="49729">0.20400000000000001</cx:pt>
          <cx:pt idx="49730">0.42649999999999999</cx:pt>
          <cx:pt idx="49731">0.15683333333333335</cx:pt>
          <cx:pt idx="49732">0.36733333333333335</cx:pt>
          <cx:pt idx="49733">0.28800000000000003</cx:pt>
          <cx:pt idx="49734">0.22533333333333336</cx:pt>
          <cx:pt idx="49735">0.070833333333333331</cx:pt>
          <cx:pt idx="49736">2.5085000000000002</cx:pt>
          <cx:pt idx="49737">0.49099999999999999</cx:pt>
          <cx:pt idx="49738">0.70000000000000007</cx:pt>
          <cx:pt idx="49739">0.024</cx:pt>
          <cx:pt idx="49740">0.22650000000000001</cx:pt>
          <cx:pt idx="49741">0.63150000000000006</cx:pt>
          <cx:pt idx="49742">0.16900000000000001</cx:pt>
          <cx:pt idx="49743">0.26650000000000001</cx:pt>
          <cx:pt idx="49744">1.3305</cx:pt>
          <cx:pt idx="49745">0.20100000000000001</cx:pt>
          <cx:pt idx="49746">0.29016666666666663</cx:pt>
          <cx:pt idx="49747">0.36699999999999999</cx:pt>
          <cx:pt idx="49748">0.30016666666666669</cx:pt>
          <cx:pt idx="49749">0.054666666666666662</cx:pt>
          <cx:pt idx="49750">0.065166666666666678</cx:pt>
          <cx:pt idx="49751">0.052333333333333336</cx:pt>
          <cx:pt idx="49752">1.7196666666666667</cx:pt>
          <cx:pt idx="49753">0.28533333333333333</cx:pt>
          <cx:pt idx="49754">0.37933333333333336</cx:pt>
          <cx:pt idx="49755">0.034000000000000002</cx:pt>
          <cx:pt idx="49756">0.30233333333333334</cx:pt>
          <cx:pt idx="49757">0.497</cx:pt>
          <cx:pt idx="49758">0.14866666666666667</cx:pt>
          <cx:pt idx="49759">0.072999999999999995</cx:pt>
          <cx:pt idx="49760">2.0317500000000002</cx:pt>
          <cx:pt idx="49761">0.35925000000000001</cx:pt>
          <cx:pt idx="49762">0.74050000000000005</cx:pt>
          <cx:pt idx="49763">0.27700000000000002</cx:pt>
          <cx:pt idx="49764">0.04725</cx:pt>
          <cx:pt idx="49765">0.48949999999999999</cx:pt>
          <cx:pt idx="49766">0.088249999999999995</cx:pt>
          <cx:pt idx="49767">0.029999999999999999</cx:pt>
          <cx:pt idx="49768">2.4046666666666665</cx:pt>
          <cx:pt idx="49769">0.12966666666666665</cx:pt>
          <cx:pt idx="49770">0.48366666666666663</cx:pt>
          <cx:pt idx="49771">0.3785</cx:pt>
          <cx:pt idx="49772">0.51249999999999996</cx:pt>
          <cx:pt idx="49773">0.72350000000000003</cx:pt>
          <cx:pt idx="49774">0.1285</cx:pt>
          <cx:pt idx="49775">0.048333333333333339</cx:pt>
          <cx:pt idx="49776">1.1131666666666669</cx:pt>
          <cx:pt idx="49777">0.17683333333333334</cx:pt>
          <cx:pt idx="49778">0.18616666666666667</cx:pt>
          <cx:pt idx="49779">0.16400000000000001</cx:pt>
          <cx:pt idx="49780">0.3745</cx:pt>
          <cx:pt idx="49781">0.049666666666666665</cx:pt>
          <cx:pt idx="49782">0.13350000000000001</cx:pt>
          <cx:pt idx="49783">0.028500000000000001</cx:pt>
          <cx:pt idx="49784">1.218</cx:pt>
          <cx:pt idx="49785">0.22950000000000001</cx:pt>
          <cx:pt idx="49786">0.0545</cx:pt>
          <cx:pt idx="49787">0.017250000000000001</cx:pt>
          <cx:pt idx="49788">0.29375000000000001</cx:pt>
          <cx:pt idx="49789">0.53125</cx:pt>
          <cx:pt idx="49790">0.055</cx:pt>
          <cx:pt idx="49791">0.036749999999999998</cx:pt>
          <cx:pt idx="49792">1.89775</cx:pt>
          <cx:pt idx="49793">0.20874999999999999</cx:pt>
          <cx:pt idx="49794">0.47800000000000004</cx:pt>
          <cx:pt idx="49795">0.098500000000000004</cx:pt>
          <cx:pt idx="49796">0.52800000000000002</cx:pt>
          <cx:pt idx="49797">0.28225</cx:pt>
          <cx:pt idx="49798">0.28650000000000003</cx:pt>
          <cx:pt idx="49799">0.01575</cx:pt>
          <cx:pt idx="49800">9.4243333333333297</cx:pt>
          <cx:pt idx="49801">0.34000000000000002</cx:pt>
          <cx:pt idx="49802">1.6013333333333335</cx:pt>
          <cx:pt idx="49803">5.4809999999999999</cx:pt>
          <cx:pt idx="49804">0.12266666666666667</cx:pt>
          <cx:pt idx="49805">1.5883333333333336</cx:pt>
          <cx:pt idx="49806">0.18533333333333335</cx:pt>
          <cx:pt idx="49807">0.10566666666666667</cx:pt>
          <cx:pt idx="49808">2.4620000000000002</cx:pt>
          <cx:pt idx="49809">0.49775000000000003</cx:pt>
          <cx:pt idx="49810">0.071500000000000008</cx:pt>
          <cx:pt idx="49811">0.17425000000000002</cx:pt>
          <cx:pt idx="49812">0.56874999999999998</cx:pt>
          <cx:pt idx="49813">0.65449999999999997</cx:pt>
          <cx:pt idx="49814">0.19225</cx:pt>
          <cx:pt idx="49815">0.30299999999999999</cx:pt>
          <cx:pt idx="49816">1.4177500000000001</cx:pt>
          <cx:pt idx="49817">0.26724999999999999</cx:pt>
          <cx:pt idx="49818">0.4985</cx:pt>
          <cx:pt idx="49819">0.11850000000000001</cx:pt>
          <cx:pt idx="49820">0.11550000000000001</cx:pt>
          <cx:pt idx="49821">0.19375000000000001</cx:pt>
          <cx:pt idx="49822">0.13750000000000001</cx:pt>
          <cx:pt idx="49823">0.086750000000000008</cx:pt>
          <cx:pt idx="49824">1.5926666666666669</cx:pt>
          <cx:pt idx="49825">0.16433333333333336</cx:pt>
          <cx:pt idx="49826">0.26950000000000002</cx:pt>
          <cx:pt idx="49827">0.12766666666666668</cx:pt>
          <cx:pt idx="49828">0.27866666666666667</cx:pt>
          <cx:pt idx="49829">0.53166666666666662</cx:pt>
          <cx:pt idx="49830">0.15616666666666665</cx:pt>
          <cx:pt idx="49831">0.064666666666666678</cx:pt>
          <cx:pt idx="49832">2.8220000000000001</cx:pt>
          <cx:pt idx="49833">0.52300000000000002</cx:pt>
          <cx:pt idx="49834">0.80449999999999999</cx:pt>
          <cx:pt idx="49835">0.36599999999999999</cx:pt>
          <cx:pt idx="49836">0.13400000000000001</cx:pt>
          <cx:pt idx="49837">0.66800000000000004</cx:pt>
          <cx:pt idx="49838">0.14649999999999999</cx:pt>
          <cx:pt idx="49839">0.17999999999999999</cx:pt>
          <cx:pt idx="49840">1.1568333333333334</cx:pt>
          <cx:pt idx="49841">0.17283333333333334</cx:pt>
          <cx:pt idx="49842">0.2486666666666667</cx:pt>
          <cx:pt idx="49843">0.34416666666666668</cx:pt>
          <cx:pt idx="49844">0.16166666666666665</cx:pt>
          <cx:pt idx="49845">0.043333333333333328</cx:pt>
          <cx:pt idx="49846">0.080333333333333326</cx:pt>
          <cx:pt idx="49847">0.10583333333333333</cx:pt>
          <cx:pt idx="49848">1.6320000000000001</cx:pt>
          <cx:pt idx="49849">0.34433333333333332</cx:pt>
          <cx:pt idx="49850">0.30199999999999999</cx:pt>
          <cx:pt idx="49851">0.10266666666666667</cx:pt>
          <cx:pt idx="49852">0.17666666666666667</cx:pt>
          <cx:pt idx="49853">0.4943333333333334</cx:pt>
          <cx:pt idx="49854">0.13266666666666665</cx:pt>
          <cx:pt idx="49855">0.079333333333333325</cx:pt>
          <cx:pt idx="49856">1.98725</cx:pt>
          <cx:pt idx="49857">0.33474999999999999</cx:pt>
          <cx:pt idx="49858">0.98125000000000007</cx:pt>
          <cx:pt idx="49859">0.25025000000000003</cx:pt>
          <cx:pt idx="49860">0.065750000000000003</cx:pt>
          <cx:pt idx="49861">0.28899999999999998</cx:pt>
          <cx:pt idx="49862">0.03875</cx:pt>
          <cx:pt idx="49863">0.0275</cx:pt>
          <cx:pt idx="49864">1.4681666666666668</cx:pt>
          <cx:pt idx="49865">0.13266666666666665</cx:pt>
          <cx:pt idx="49866">0.062666666666666676</cx:pt>
          <cx:pt idx="49867">0.2175</cx:pt>
          <cx:pt idx="49868">0.30349999999999999</cx:pt>
          <cx:pt idx="49869">0.62716666666666665</cx:pt>
          <cx:pt idx="49870">0.079666666666666677</cx:pt>
          <cx:pt idx="49871">0.044999999999999998</cx:pt>
          <cx:pt idx="49872">1.0398333333333334</cx:pt>
          <cx:pt idx="49873">0.17666666666666667</cx:pt>
          <cx:pt idx="49874">0.055166666666666662</cx:pt>
          <cx:pt idx="49875">0.13133333333333333</cx:pt>
          <cx:pt idx="49876">0.47433333333333333</cx:pt>
          <cx:pt idx="49877">0.056666666666666671</cx:pt>
          <cx:pt idx="49878">0.12183333333333334</cx:pt>
          <cx:pt idx="49879">0.023833333333333331</cx:pt>
          <cx:pt idx="49880">1.4132500000000001</cx:pt>
          <cx:pt idx="49881">0.22950000000000001</cx:pt>
          <cx:pt idx="49882">0.19400000000000001</cx:pt>
          <cx:pt idx="49883">0.036499999999999998</cx:pt>
          <cx:pt idx="49884">0.40825</cx:pt>
          <cx:pt idx="49885">0.39224999999999999</cx:pt>
          <cx:pt idx="49886">0.096750000000000003</cx:pt>
          <cx:pt idx="49887">0.056000000000000001</cx:pt>
          <cx:pt idx="49888">1.411</cx:pt>
          <cx:pt idx="49889">0.19950000000000001</cx:pt>
          <cx:pt idx="49890">0.1825</cx:pt>
          <cx:pt idx="49891">0.098250000000000004</cx:pt>
          <cx:pt idx="49892">0.38500000000000001</cx:pt>
          <cx:pt idx="49893">0.26274999999999998</cx:pt>
          <cx:pt idx="49894">0.25724999999999998</cx:pt>
          <cx:pt idx="49895">0.025750000000000002</cx:pt>
          <cx:pt idx="49896">8.3770000000000007</cx:pt>
          <cx:pt idx="49897">0.28633333333333333</cx:pt>
          <cx:pt idx="49898">0.5063333333333333</cx:pt>
          <cx:pt idx="49899">5.282</cx:pt>
          <cx:pt idx="49900">0.28600000000000003</cx:pt>
          <cx:pt idx="49901">1.756666666666667</cx:pt>
          <cx:pt idx="49902">0.10133333333333333</cx:pt>
          <cx:pt idx="49903">0.15833333333333335</cx:pt>
          <cx:pt idx="49904">2.35975</cx:pt>
          <cx:pt idx="49905">0.33124999999999999</cx:pt>
          <cx:pt idx="49906">0.35199999999999998</cx:pt>
          <cx:pt idx="49907">0.2175</cx:pt>
          <cx:pt idx="49908">0.40275</cx:pt>
          <cx:pt idx="49909">0.53275000000000006</cx:pt>
          <cx:pt idx="49910">0.30175000000000002</cx:pt>
          <cx:pt idx="49911">0.22175</cx:pt>
          <cx:pt idx="49912">1.24</cx:pt>
          <cx:pt idx="49913">0.29499999999999998</cx:pt>
          <cx:pt idx="49914">0.39900000000000002</cx:pt>
          <cx:pt idx="49915">0.063500000000000001</cx:pt>
          <cx:pt idx="49916">0.10925</cx:pt>
          <cx:pt idx="49917">0.214</cx:pt>
          <cx:pt idx="49918">0.11850000000000001</cx:pt>
          <cx:pt idx="49919">0.040750000000000001</cx:pt>
          <cx:pt idx="49920">1.6975000000000002</cx:pt>
          <cx:pt idx="49921">0.17166666666666666</cx:pt>
          <cx:pt idx="49922">0.28700000000000003</cx:pt>
          <cx:pt idx="49923">0.15483333333333335</cx:pt>
          <cx:pt idx="49924">0.31966666666666671</cx:pt>
          <cx:pt idx="49925">0.50033333333333341</cx:pt>
          <cx:pt idx="49926">0.21716666666666667</cx:pt>
          <cx:pt idx="49927">0.046833333333333338</cx:pt>
          <cx:pt idx="49928">2.5914999999999999</cx:pt>
          <cx:pt idx="49929">0.52849999999999997</cx:pt>
          <cx:pt idx="49930">0.57500000000000007</cx:pt>
          <cx:pt idx="49931">0.44900000000000001</cx:pt>
          <cx:pt idx="49932">0.1545</cx:pt>
          <cx:pt idx="49933">0.50650000000000006</cx:pt>
          <cx:pt idx="49934">0.16250000000000001</cx:pt>
          <cx:pt idx="49935">0.2155</cx:pt>
          <cx:pt idx="49936">0.78400000000000003</cx:pt>
          <cx:pt idx="49937">0.13800000000000001</cx:pt>
          <cx:pt idx="49938">0.071666666666666656</cx:pt>
          <cx:pt idx="49939">0.314</cx:pt>
          <cx:pt idx="49940">0.12616666666666668</cx:pt>
          <cx:pt idx="49941">0.029666666666666668</cx:pt>
          <cx:pt idx="49942">0.067833333333333329</cx:pt>
          <cx:pt idx="49943">0.036666666666666667</cx:pt>
          <cx:pt idx="49944">1.7430000000000001</cx:pt>
          <cx:pt idx="49945">0.41350000000000003</cx:pt>
          <cx:pt idx="49946">0.46450000000000002</cx:pt>
          <cx:pt idx="49947">0.39600000000000002</cx:pt>
          <cx:pt idx="49948">0.062</cx:pt>
          <cx:pt idx="49949">0.26950000000000002</cx:pt>
          <cx:pt idx="49950">0.074499999999999997</cx:pt>
          <cx:pt idx="49951">0.063</cx:pt>
          <cx:pt idx="49952">1.046</cx:pt>
          <cx:pt idx="49953">0.33274999999999999</cx:pt>
          <cx:pt idx="49954">0.10475</cx:pt>
          <cx:pt idx="49955">0.27100000000000002</cx:pt>
          <cx:pt idx="49956">0.00175</cx:pt>
          <cx:pt idx="49957">0.17400000000000002</cx:pt>
          <cx:pt idx="49958">0.13725000000000001</cx:pt>
          <cx:pt idx="49959">0.024500000000000001</cx:pt>
          <cx:pt idx="49960">2.3451666666666666</cx:pt>
          <cx:pt idx="49961">0.16083333333333336</cx:pt>
          <cx:pt idx="49962">0.42666666666666669</cx:pt>
          <cx:pt idx="49963">0.17233333333333334</cx:pt>
          <cx:pt idx="49964">0.60650000000000004</cx:pt>
          <cx:pt idx="49965">0.78683333333333338</cx:pt>
          <cx:pt idx="49966">0.12616666666666668</cx:pt>
          <cx:pt idx="49967">0.065833333333333327</cx:pt>
          <cx:pt idx="49968">1.3563333333333336</cx:pt>
          <cx:pt idx="49969">0.18333333333333335</cx:pt>
          <cx:pt idx="49970">0.37133333333333335</cx:pt>
          <cx:pt idx="49971">0.14949999999999999</cx:pt>
          <cx:pt idx="49972">0.42683333333333334</cx:pt>
          <cx:pt idx="49973">0.058166666666666665</cx:pt>
          <cx:pt idx="49974">0.13116666666666665</cx:pt>
          <cx:pt idx="49975">0.036000000000000004</cx:pt>
          <cx:pt idx="49976">1.6991800000000001</cx:pt>
          <cx:pt idx="49977">0.28970000000000001</cx:pt>
          <cx:pt idx="49978">0.46657500000000002</cx:pt>
          <cx:pt idx="49979">0.0015</cx:pt>
          <cx:pt idx="49980">0.26593500000000003</cx:pt>
          <cx:pt idx="49981">0.526115</cx:pt>
          <cx:pt idx="49982">0.064545000000000005</cx:pt>
          <cx:pt idx="49983">0.08481000000000001</cx:pt>
          <cx:pt idx="49984">1.7530000000000001</cx:pt>
          <cx:pt idx="49985">0.20575000000000002</cx:pt>
          <cx:pt idx="49986">0.54349999999999998</cx:pt>
          <cx:pt idx="49987">0.10425</cx:pt>
          <cx:pt idx="49988">0.26524999999999999</cx:pt>
          <cx:pt idx="49989">0.32300000000000001</cx:pt>
          <cx:pt idx="49990">0.24825</cx:pt>
          <cx:pt idx="49991">0.063</cx:pt>
          <cx:pt idx="49992">13.28533333333333</cx:pt>
          <cx:pt idx="49993">0.32733333333333331</cx:pt>
          <cx:pt idx="49994">0.49299999999999999</cx:pt>
          <cx:pt idx="49995">9.9536666666666669</cx:pt>
          <cx:pt idx="49996">0.31866666666666671</cx:pt>
          <cx:pt idx="49997">1.871</cx:pt>
          <cx:pt idx="49998">0.24299999999999999</cx:pt>
          <cx:pt idx="49999">0.078666666666666676</cx:pt>
          <cx:pt idx="50000">2.6102500000000002</cx:pt>
          <cx:pt idx="50001">0.32200000000000001</cx:pt>
          <cx:pt idx="50002">0.20450000000000002</cx:pt>
          <cx:pt idx="50003">0.13950000000000001</cx:pt>
          <cx:pt idx="50004">0.67949999999999999</cx:pt>
          <cx:pt idx="50005">0.61099999999999999</cx:pt>
          <cx:pt idx="50006">0.42599999999999999</cx:pt>
          <cx:pt idx="50007">0.22775000000000001</cx:pt>
          <cx:pt idx="50008">1.4445000000000001</cx:pt>
          <cx:pt idx="50009">0.23200000000000001</cx:pt>
          <cx:pt idx="50010">0.75775000000000003</cx:pt>
          <cx:pt idx="50011">0.11225</cx:pt>
          <cx:pt idx="50012">0.049750000000000003</cx:pt>
          <cx:pt idx="50013">0.11275</cx:pt>
          <cx:pt idx="50014">0.13500000000000001</cx:pt>
          <cx:pt idx="50015">0.044999999999999998</cx:pt>
          <cx:pt idx="50016">1.2883333333333331</cx:pt>
          <cx:pt idx="50017">0.11866666666666667</cx:pt>
          <cx:pt idx="50018">0.27233333333333332</cx:pt>
          <cx:pt idx="50019">0.13083333333333336</cx:pt>
          <cx:pt idx="50020">0.13066666666666665</cx:pt>
          <cx:pt idx="50021">0.41333333333333333</cx:pt>
          <cx:pt idx="50022">0.17283333333333334</cx:pt>
          <cx:pt idx="50023">0.049666666666666665</cx:pt>
          <cx:pt idx="50024">1.9796666666666667</cx:pt>
          <cx:pt idx="50025">0.253</cx:pt>
          <cx:pt idx="50026">0.87733333333333341</cx:pt>
          <cx:pt idx="50027">0.27066666666666667</cx:pt>
          <cx:pt idx="50028">0.023333333333333331</cx:pt>
          <cx:pt idx="50029">0.30166666666666669</cx:pt>
          <cx:pt idx="50030">0.07166666666666667</cx:pt>
          <cx:pt idx="50031">0.182</cx:pt>
          <cx:pt idx="50032">1.0863333333333334</cx:pt>
          <cx:pt idx="50033">0.153</cx:pt>
          <cx:pt idx="50034">0.25516666666666671</cx:pt>
          <cx:pt idx="50035">0.39100000000000001</cx:pt>
          <cx:pt idx="50036">0.11</cx:pt>
          <cx:pt idx="50037">0.019166666666666665</cx:pt>
          <cx:pt idx="50038">0.093833333333333324</cx:pt>
          <cx:pt idx="50039">0.064166666666666677</cx:pt>
          <cx:pt idx="50040">2.1724999999999999</cx:pt>
          <cx:pt idx="50041">0.40000000000000002</cx:pt>
          <cx:pt idx="50042">0.83599999999999997</cx:pt>
          <cx:pt idx="50043">0</cx:pt>
          <cx:pt idx="50044">0.14300000000000002</cx:pt>
          <cx:pt idx="50045">0.28800000000000003</cx:pt>
          <cx:pt idx="50046">0.24099999999999999</cx:pt>
          <cx:pt idx="50047">0.26450000000000001</cx:pt>
          <cx:pt idx="50048">1.2677499999999999</cx:pt>
          <cx:pt idx="50049">0.27975</cx:pt>
          <cx:pt idx="50050">0.46475</cx:pt>
          <cx:pt idx="50051">0.25475000000000003</cx:pt>
          <cx:pt idx="50052">0.022749999999999999</cx:pt>
          <cx:pt idx="50053">0.11875000000000001</cx:pt>
          <cx:pt idx="50054">0.09325</cx:pt>
          <cx:pt idx="50055">0.033750000000000002</cx:pt>
          <cx:pt idx="50056">2.0316666666666667</cx:pt>
          <cx:pt idx="50057">0.12033333333333333</cx:pt>
          <cx:pt idx="50058">0.67316666666666669</cx:pt>
          <cx:pt idx="50059">0.079333333333333325</cx:pt>
          <cx:pt idx="50060">0.41516666666666668</cx:pt>
          <cx:pt idx="50061">0.62733333333333341</cx:pt>
          <cx:pt idx="50062">0.081500000000000003</cx:pt>
          <cx:pt idx="50063">0.034833333333333334</cx:pt>
          <cx:pt idx="50064">1.1001666666666667</cx:pt>
          <cx:pt idx="50065">0.17500000000000002</cx:pt>
          <cx:pt idx="50066">0.37183333333333335</cx:pt>
          <cx:pt idx="50067">0.081000000000000003</cx:pt>
          <cx:pt idx="50068">0.30449999999999999</cx:pt>
          <cx:pt idx="50069">0.010833333333333334</cx:pt>
          <cx:pt idx="50070">0.12366666666666667</cx:pt>
          <cx:pt idx="50071">0.03333333333333334</cx:pt>
          <cx:pt idx="50072">1.32775</cx:pt>
          <cx:pt idx="50073">0.18475</cx:pt>
          <cx:pt idx="50074">0.2185</cx:pt>
          <cx:pt idx="50075">0.0195</cx:pt>
          <cx:pt idx="50076">0.31025000000000003</cx:pt>
          <cx:pt idx="50077">0.46775</cx:pt>
          <cx:pt idx="50078">0.035750000000000004</cx:pt>
          <cx:pt idx="50079">0.091249999999999998</cx:pt>
          <cx:pt idx="50080">1.9865599999999999</cx:pt>
          <cx:pt idx="50081">0.18587999999999999</cx:pt>
          <cx:pt idx="50082">0.67972250000000001</cx:pt>
          <cx:pt idx="50083">0.1040025</cx:pt>
          <cx:pt idx="50084">0.37851249999999997</cx:pt>
          <cx:pt idx="50085">0.33548249999999996</cx:pt>
          <cx:pt idx="50086">0.25842999999999999</cx:pt>
          <cx:pt idx="50087">0.04453</cx:pt>
          <cx:pt idx="50088">11.706333333333331</cx:pt>
          <cx:pt idx="50089">0.34800000000000003</cx:pt>
          <cx:pt idx="50090">1.9430000000000001</cx:pt>
          <cx:pt idx="50091">6.4466666666666663</cx:pt>
          <cx:pt idx="50092">0.41300000000000003</cx:pt>
          <cx:pt idx="50093">2.0573333333333332</cx:pt>
          <cx:pt idx="50094">0.41466666666666668</cx:pt>
          <cx:pt idx="50095">0.083666666666666667</cx:pt>
          <cx:pt idx="50096">2.3587500000000001</cx:pt>
          <cx:pt idx="50097">0.29899999999999999</cx:pt>
          <cx:pt idx="50098">0.39400000000000002</cx:pt>
          <cx:pt idx="50099">0.075999999999999998</cx:pt>
          <cx:pt idx="50100">0.66925000000000001</cx:pt>
          <cx:pt idx="50101">0.52175000000000005</cx:pt>
          <cx:pt idx="50102">0.23250000000000001</cx:pt>
          <cx:pt idx="50103">0.16625000000000001</cx:pt>
          <cx:pt idx="50104">1.03</cx:pt>
          <cx:pt idx="50105">0.24224999999999999</cx:pt>
          <cx:pt idx="50106">0.31225000000000003</cx:pt>
          <cx:pt idx="50107">0.0625</cx:pt>
          <cx:pt idx="50108">0.156</cx:pt>
          <cx:pt idx="50109">0.14200000000000002</cx:pt>
          <cx:pt idx="50110">0.084500000000000006</cx:pt>
          <cx:pt idx="50111">0.030499999999999999</cx:pt>
          <cx:pt idx="50112">1.569</cx:pt>
          <cx:pt idx="50113">0.1525</cx:pt>
          <cx:pt idx="50114">0.29183333333333333</cx:pt>
          <cx:pt idx="50115">0.12966666666666665</cx:pt>
          <cx:pt idx="50116">0.32500000000000001</cx:pt>
          <cx:pt idx="50117">0.48549999999999999</cx:pt>
          <cx:pt idx="50118">0.13733333333333334</cx:pt>
          <cx:pt idx="50119">0.047166666666666662</cx:pt>
          <cx:pt idx="50120">1.7710000000000001</cx:pt>
          <cx:pt idx="50121">0.4335</cx:pt>
          <cx:pt idx="50122">0.26650000000000001</cx:pt>
          <cx:pt idx="50123">0.067000000000000004</cx:pt>
          <cx:pt idx="50124">0.216</cx:pt>
          <cx:pt idx="50125">0.47200000000000003</cx:pt>
          <cx:pt idx="50126">0.098500000000000004</cx:pt>
          <cx:pt idx="50127">0.2175</cx:pt>
          <cx:pt idx="50128">1.1466666666666665</cx:pt>
          <cx:pt idx="50129">0.17766666666666667</cx:pt>
          <cx:pt idx="50130">0.3691666666666667</cx:pt>
          <cx:pt idx="50131">0.20616666666666669</cx:pt>
          <cx:pt idx="50132">0.16483333333333336</cx:pt>
          <cx:pt idx="50133">0.036166666666666673</cx:pt>
          <cx:pt idx="50134">0.157</cx:pt>
          <cx:pt idx="50135">0.035666666666666666</cx:pt>
          <cx:pt idx="50136">0.95500000000000007</cx:pt>
          <cx:pt idx="50137">0.32200000000000001</cx:pt>
          <cx:pt idx="50138">0.33350000000000002</cx:pt>
          <cx:pt idx="50139">0.025500000000000002</cx:pt>
          <cx:pt idx="50140">0.084500000000000006</cx:pt>
          <cx:pt idx="50141">0.040500000000000001</cx:pt>
          <cx:pt idx="50142">0.099000000000000005</cx:pt>
          <cx:pt idx="50143">0.050000000000000003</cx:pt>
          <cx:pt idx="50144">1.274</cx:pt>
          <cx:pt idx="50145">0.30125000000000002</cx:pt>
          <cx:pt idx="50146">0.36099999999999999</cx:pt>
          <cx:pt idx="50147">0.19350000000000001</cx:pt>
          <cx:pt idx="50148">0.036999999999999998</cx:pt>
          <cx:pt idx="50149">0.1265</cx:pt>
          <cx:pt idx="50150">0.16875000000000001</cx:pt>
          <cx:pt idx="50151">0.086000000000000007</cx:pt>
          <cx:pt idx="50152">2.2936666666666672</cx:pt>
          <cx:pt idx="50153">0.155</cx:pt>
          <cx:pt idx="50154">0.65350000000000008</cx:pt>
          <cx:pt idx="50155">0.26966666666666667</cx:pt>
          <cx:pt idx="50156">0.49733333333333335</cx:pt>
          <cx:pt idx="50157">0.58066666666666666</cx:pt>
          <cx:pt idx="50158">0.108</cx:pt>
          <cx:pt idx="50159">0.029500000000000002</cx:pt>
          <cx:pt idx="50160">1.2126666666666666</cx:pt>
          <cx:pt idx="50161">0.17916666666666667</cx:pt>
          <cx:pt idx="50162">0.36249999999999999</cx:pt>
          <cx:pt idx="50163">0.076833333333333337</cx:pt>
          <cx:pt idx="50164">0.32900000000000001</cx:pt>
          <cx:pt idx="50165">0.076333333333333336</cx:pt>
          <cx:pt idx="50166">0.16683333333333333</cx:pt>
          <cx:pt idx="50167">0.021999999999999999</cx:pt>
          <cx:pt idx="50168">1.327</cx:pt>
          <cx:pt idx="50169">0.1855</cx:pt>
          <cx:pt idx="50170">0.097250000000000003</cx:pt>
          <cx:pt idx="50171">0</cx:pt>
          <cx:pt idx="50172">0.27675</cx:pt>
          <cx:pt idx="50173">0.59475</cx:pt>
          <cx:pt idx="50174">0.083750000000000005</cx:pt>
          <cx:pt idx="50175">0.088999999999999996</cx:pt>
          <cx:pt idx="50176">1.44825</cx:pt>
          <cx:pt idx="50177">0.14899999999999999</cx:pt>
          <cx:pt idx="50178">0.28425</cx:pt>
          <cx:pt idx="50179">0.075249999999999997</cx:pt>
          <cx:pt idx="50180">0.44924999999999998</cx:pt>
          <cx:pt idx="50181">0.25275000000000003</cx:pt>
          <cx:pt idx="50182">0.187</cx:pt>
          <cx:pt idx="50183">0.050750000000000003</cx:pt>
          <cx:pt idx="50184">7.2623333333333342</cx:pt>
          <cx:pt idx="50185">0.29299999999999998</cx:pt>
          <cx:pt idx="50186">0.61966666666666659</cx:pt>
          <cx:pt idx="50187">3.669</cx:pt>
          <cx:pt idx="50188">0.80700000000000005</cx:pt>
          <cx:pt idx="50189">1.5516666666666667</cx:pt>
          <cx:pt idx="50190">0.25</cx:pt>
          <cx:pt idx="50191">0.072000000000000008</cx:pt>
          <cx:pt idx="50192">1.9145000000000001</cx:pt>
          <cx:pt idx="50193">0.25475000000000003</cx:pt>
          <cx:pt idx="50194">0.14774999999999999</cx:pt>
          <cx:pt idx="50195">0.15425</cx:pt>
          <cx:pt idx="50196">0.67825000000000002</cx:pt>
          <cx:pt idx="50197">0.35150000000000003</cx:pt>
          <cx:pt idx="50198">0.19875000000000001</cx:pt>
          <cx:pt idx="50199">0.12925</cx:pt>
          <cx:pt idx="50200">1.48675</cx:pt>
          <cx:pt idx="50201">0.30375000000000002</cx:pt>
          <cx:pt idx="50202">0.56325000000000003</cx:pt>
          <cx:pt idx="50203">0.15775</cx:pt>
          <cx:pt idx="50204">0.17624999999999999</cx:pt>
          <cx:pt idx="50205">0.14375000000000002</cx:pt>
          <cx:pt idx="50206">0.10125000000000001</cx:pt>
          <cx:pt idx="50207">0.040750000000000001</cx:pt>
          <cx:pt idx="50208">1.4455</cx:pt>
          <cx:pt idx="50209">0.18833333333333335</cx:pt>
          <cx:pt idx="50210">0.18466666666666667</cx:pt>
          <cx:pt idx="50211">0.13066666666666665</cx:pt>
          <cx:pt idx="50212">0.18983333333333335</cx:pt>
          <cx:pt idx="50213">0.51083333333333336</cx:pt>
          <cx:pt idx="50214">0.18099999999999999</cx:pt>
          <cx:pt idx="50215">0.060166666666666667</cx:pt>
          <cx:pt idx="50216">2.3755000000000002</cx:pt>
          <cx:pt idx="50217">0.39500000000000002</cx:pt>
          <cx:pt idx="50218">0.70399999999999996</cx:pt>
          <cx:pt idx="50219">0.10300000000000001</cx:pt>
          <cx:pt idx="50220">0.20999999999999999</cx:pt>
          <cx:pt idx="50221">0.58150000000000002</cx:pt>
          <cx:pt idx="50222">0.124</cx:pt>
          <cx:pt idx="50223">0.25800000000000001</cx:pt>
          <cx:pt idx="50224">1.7726666666666668</cx:pt>
          <cx:pt idx="50225">0.25183333333333335</cx:pt>
          <cx:pt idx="50226">0.75850000000000017</cx:pt>
          <cx:pt idx="50227">0.31616666666666665</cx:pt>
          <cx:pt idx="50228">0.20083333333333334</cx:pt>
          <cx:pt idx="50229">0.041000000000000002</cx:pt>
          <cx:pt idx="50230">0.16333333333333336</cx:pt>
          <cx:pt idx="50231">0.041000000000000002</cx:pt>
          <cx:pt idx="50232">2.641</cx:pt>
          <cx:pt idx="50233">0.50750000000000006</cx:pt>
          <cx:pt idx="50234">1.5735000000000001</cx:pt>
          <cx:pt idx="50235">0.068500000000000005</cx:pt>
          <cx:pt idx="50236">0.21249999999999999</cx:pt>
          <cx:pt idx="50237">0.090499999999999997</cx:pt>
          <cx:pt idx="50238">0.13</cx:pt>
          <cx:pt idx="50239">0.058500000000000003</cx:pt>
          <cx:pt idx="50240">1.4412499999999999</cx:pt>
          <cx:pt idx="50241">0.41375000000000001</cx:pt>
          <cx:pt idx="50242">0.38375000000000004</cx:pt>
          <cx:pt idx="50243">0.28250000000000003</cx:pt>
          <cx:pt idx="50244">0.02775</cx:pt>
          <cx:pt idx="50245">0.13450000000000001</cx:pt>
          <cx:pt idx="50246">0.17350000000000002</cx:pt>
          <cx:pt idx="50247">0.025500000000000002</cx:pt>
          <cx:pt idx="50248">2.783666666666667</cx:pt>
          <cx:pt idx="50249">0.158</cx:pt>
          <cx:pt idx="50250">0.74983333333333324</cx:pt>
          <cx:pt idx="50251">0.2436666666666667</cx:pt>
          <cx:pt idx="50252">0.8071666666666667</cx:pt>
          <cx:pt idx="50253">0.59233333333333338</cx:pt>
          <cx:pt idx="50254">0.15783333333333335</cx:pt>
          <cx:pt idx="50255">0.074833333333333335</cx:pt>
          <cx:pt idx="50256">0.99283333333333335</cx:pt>
          <cx:pt idx="50257">0.20999999999999999</cx:pt>
          <cx:pt idx="50258">0.24883333333333332</cx:pt>
          <cx:pt idx="50259">0.094</cx:pt>
          <cx:pt idx="50260">0.29999999999999999</cx:pt>
          <cx:pt idx="50261">0.0060000000000000001</cx:pt>
          <cx:pt idx="50262">0.106</cx:pt>
          <cx:pt idx="50263">0.028000000000000001</cx:pt>
          <cx:pt idx="50264">1.7615000000000001</cx:pt>
          <cx:pt idx="50265">0.22625000000000001</cx:pt>
          <cx:pt idx="50266">0.69425000000000003</cx:pt>
          <cx:pt idx="50267">0</cx:pt>
          <cx:pt idx="50268">0.28650000000000003</cx:pt>
          <cx:pt idx="50269">0.42825000000000002</cx:pt>
          <cx:pt idx="50270">0.073749999999999996</cx:pt>
          <cx:pt idx="50271">0.052499999999999998</cx:pt>
          <cx:pt idx="50272">1.337</cx:pt>
          <cx:pt idx="50273">0.18725</cx:pt>
          <cx:pt idx="50274">0.20150000000000001</cx:pt>
          <cx:pt idx="50275">0.075999999999999998</cx:pt>
          <cx:pt idx="50276">0.46600000000000003</cx:pt>
          <cx:pt idx="50277">0.13075000000000001</cx:pt>
          <cx:pt idx="50278">0.25225000000000003</cx:pt>
          <cx:pt idx="50279">0.02325</cx:pt>
          <cx:pt idx="50280">12.481333333333334</cx:pt>
          <cx:pt idx="50281">0.33633333333333332</cx:pt>
          <cx:pt idx="50282">0.67000000000000004</cx:pt>
          <cx:pt idx="50283">9.2493333333333325</cx:pt>
          <cx:pt idx="50284">0.74399999999999999</cx:pt>
          <cx:pt idx="50285">1.1746666666666665</cx:pt>
          <cx:pt idx="50286">0.17933333333333334</cx:pt>
          <cx:pt idx="50287">0.12766666666666668</cx:pt>
          <cx:pt idx="50288">1.80775</cx:pt>
          <cx:pt idx="50289">0.35599999999999998</cx:pt>
          <cx:pt idx="50290">0.17849999999999999</cx:pt>
          <cx:pt idx="50291">0.36575000000000002</cx:pt>
          <cx:pt idx="50292">0.40700000000000003</cx:pt>
          <cx:pt idx="50293">0.087000000000000008</cx:pt>
          <cx:pt idx="50294">0.14899999999999999</cx:pt>
          <cx:pt idx="50295">0.26450000000000001</cx:pt>
          <cx:pt idx="50296">1.3432500000000001</cx:pt>
          <cx:pt idx="50297">0.32200000000000001</cx:pt>
          <cx:pt idx="50298">0.36625000000000002</cx:pt>
          <cx:pt idx="50299">0.070750000000000007</cx:pt>
          <cx:pt idx="50300">0.18875</cx:pt>
          <cx:pt idx="50301">0.2525</cx:pt>
          <cx:pt idx="50302">0.11600000000000001</cx:pt>
          <cx:pt idx="50303">0.027</cx:pt>
          <cx:pt idx="50304">1.6310000000000002</cx:pt>
          <cx:pt idx="50305">0.17766666666666667</cx:pt>
          <cx:pt idx="50306">0.18033333333333335</cx:pt>
          <cx:pt idx="50307">0.14433333333333334</cx:pt>
          <cx:pt idx="50308">0.36466666666666669</cx:pt>
          <cx:pt idx="50309">0.52333333333333343</cx:pt>
          <cx:pt idx="50310">0.16600000000000001</cx:pt>
          <cx:pt idx="50311">0.074666666666666673</cx:pt>
          <cx:pt idx="50312">2.6435</cx:pt>
          <cx:pt idx="50313">0.52600000000000002</cx:pt>
          <cx:pt idx="50314">0.66900000000000004</cx:pt>
          <cx:pt idx="50315">0.19950000000000001</cx:pt>
          <cx:pt idx="50316">0.24149999999999999</cx:pt>
          <cx:pt idx="50317">0.67200000000000004</cx:pt>
          <cx:pt idx="50318">0.1615</cx:pt>
          <cx:pt idx="50319">0.17400000000000002</cx:pt>
          <cx:pt idx="50320">1.6156666666666666</cx:pt>
          <cx:pt idx="50321">0.16650000000000001</cx:pt>
          <cx:pt idx="50322">0.42783333333333334</cx:pt>
          <cx:pt idx="50323">0.33933333333333332</cx:pt>
          <cx:pt idx="50324">0.29833333333333334</cx:pt>
          <cx:pt idx="50325">0.061666666666666675</cx:pt>
          <cx:pt idx="50326">0.17466666666666666</cx:pt>
          <cx:pt idx="50327">0.14733333333333334</cx:pt>
          <cx:pt idx="50328">1.6336666666666668</cx:pt>
          <cx:pt idx="50329">0.27066666666666667</cx:pt>
          <cx:pt idx="50330">0.372</cx:pt>
          <cx:pt idx="50331">0.11366666666666668</cx:pt>
          <cx:pt idx="50332">0.42633333333333334</cx:pt>
          <cx:pt idx="50333">0.3153333333333333</cx:pt>
          <cx:pt idx="50334">0.085666666666666669</cx:pt>
          <cx:pt idx="50335">0.050000000000000003</cx:pt>
          <cx:pt idx="50336">1.6879999999999999</cx:pt>
          <cx:pt idx="50337">0.42825000000000002</cx:pt>
          <cx:pt idx="50338">0.52449999999999997</cx:pt>
          <cx:pt idx="50339">0.254</cx:pt>
          <cx:pt idx="50340">0.078</cx:pt>
          <cx:pt idx="50341">0.18124999999999999</cx:pt>
          <cx:pt idx="50342">0.19125</cx:pt>
          <cx:pt idx="50343">0.03075</cx:pt>
          <cx:pt idx="50344">2.1873333333333336</cx:pt>
          <cx:pt idx="50345">0.1535</cx:pt>
          <cx:pt idx="50346">0.56600000000000006</cx:pt>
          <cx:pt idx="50347">0.14000000000000001</cx:pt>
          <cx:pt idx="50348">0.41050000000000003</cx:pt>
          <cx:pt idx="50349">0.71450000000000014</cx:pt>
          <cx:pt idx="50350">0.13533333333333333</cx:pt>
          <cx:pt idx="50351">0.067500000000000004</cx:pt>
          <cx:pt idx="50352">1.1014999999999999</cx:pt>
          <cx:pt idx="50353">0.21466666666666667</cx:pt>
          <cx:pt idx="50354">0.17233333333333331</cx:pt>
          <cx:pt idx="50355">0.10016666666666667</cx:pt>
          <cx:pt idx="50356">0.39950000000000002</cx:pt>
          <cx:pt idx="50357">0.057666666666666665</cx:pt>
          <cx:pt idx="50358">0.13200000000000001</cx:pt>
          <cx:pt idx="50359">0.025166666666666667</cx:pt>
          <cx:pt idx="50360">1.5375000000000001</cx:pt>
          <cx:pt idx="50361">0.221</cx:pt>
          <cx:pt idx="50362">0.23050000000000001</cx:pt>
          <cx:pt idx="50363">0</cx:pt>
          <cx:pt idx="50364">0.35599999999999998</cx:pt>
          <cx:pt idx="50365">0.62275000000000003</cx:pt>
          <cx:pt idx="50366">0.067500000000000004</cx:pt>
          <cx:pt idx="50367">0.039750000000000001</cx:pt>
          <cx:pt idx="50368">1.3482499999999999</cx:pt>
          <cx:pt idx="50369">0.14649999999999999</cx:pt>
          <cx:pt idx="50370">0.12175</cx:pt>
          <cx:pt idx="50371">0.083750000000000005</cx:pt>
          <cx:pt idx="50372">0.5575</cx:pt>
          <cx:pt idx="50373">0.25824999999999998</cx:pt>
          <cx:pt idx="50374">0.14624999999999999</cx:pt>
          <cx:pt idx="50375">0.034250000000000003</cx:pt>
          <cx:pt idx="50376">12.016666666666664</cx:pt>
          <cx:pt idx="50377">0.27533333333333332</cx:pt>
          <cx:pt idx="50378">0.57699999999999996</cx:pt>
          <cx:pt idx="50379">8.9623333333333317</cx:pt>
          <cx:pt idx="50380">0.81400000000000006</cx:pt>
          <cx:pt idx="50381">1.1356666666666666</cx:pt>
          <cx:pt idx="50382">0.18333333333333335</cx:pt>
          <cx:pt idx="50383">0.069000000000000006</cx:pt>
          <cx:pt idx="50384">2.3354149999999994</cx:pt>
          <cx:pt idx="50385">0.30846499999999999</cx:pt>
          <cx:pt idx="50386">0.16336500000000001</cx:pt>
          <cx:pt idx="50387">0.38030249999999999</cx:pt>
          <cx:pt idx="50388">0.453565</cx:pt>
          <cx:pt idx="50389">0.63744499999999993</cx:pt>
          <cx:pt idx="50390">0.23341249999999999</cx:pt>
          <cx:pt idx="50391">0.15886000000000003</cx:pt>
          <cx:pt idx="50392">1.3687500000000001</cx:pt>
          <cx:pt idx="50393">0.24324999999999999</cx:pt>
          <cx:pt idx="50394">0.45050000000000001</cx:pt>
          <cx:pt idx="50395">0.070750000000000007</cx:pt>
          <cx:pt idx="50396">0.13025</cx:pt>
          <cx:pt idx="50397">0.32050000000000001</cx:pt>
          <cx:pt idx="50398">0.11600000000000001</cx:pt>
          <cx:pt idx="50399">0.037499999999999999</cx:pt>
          <cx:pt idx="50400">1.6018333333333332</cx:pt>
          <cx:pt idx="50401">0.15216666666666667</cx:pt>
          <cx:pt idx="50402">0.29716666666666669</cx:pt>
          <cx:pt idx="50403">0.14733333333333334</cx:pt>
          <cx:pt idx="50404">0.27133333333333332</cx:pt>
          <cx:pt idx="50405">0.53949999999999998</cx:pt>
          <cx:pt idx="50406">0.13450000000000001</cx:pt>
          <cx:pt idx="50407">0.059833333333333336</cx:pt>
          <cx:pt idx="50408">1.9910000000000001</cx:pt>
          <cx:pt idx="50409">0.3203333333333333</cx:pt>
          <cx:pt idx="50410">0.6036666666666668</cx:pt>
          <cx:pt idx="50411">0.19700000000000001</cx:pt>
          <cx:pt idx="50412">0.14000000000000001</cx:pt>
          <cx:pt idx="50413">0.37333333333333329</cx:pt>
          <cx:pt idx="50414">0.16866666666666666</cx:pt>
          <cx:pt idx="50415">0.188</cx:pt>
          <cx:pt idx="50416">0.94200000000000006</cx:pt>
          <cx:pt idx="50417">0.15233333333333335</cx:pt>
          <cx:pt idx="50418">0.16216666666666665</cx:pt>
          <cx:pt idx="50419">0.23616666666666666</cx:pt>
          <cx:pt idx="50420">0.14499999999999999</cx:pt>
          <cx:pt idx="50421">0.036666666666666667</cx:pt>
          <cx:pt idx="50422">0.1215</cx:pt>
          <cx:pt idx="50423">0.088166666666666671</cx:pt>
          <cx:pt idx="50424">2.0385</cx:pt>
          <cx:pt idx="50425">0.47500000000000003</cx:pt>
          <cx:pt idx="50426">0.80000000000000004</cx:pt>
          <cx:pt idx="50427">0.014999999999999999</cx:pt>
          <cx:pt idx="50428">0.159</cx:pt>
          <cx:pt idx="50429">0.27700000000000002</cx:pt>
          <cx:pt idx="50430">0.218</cx:pt>
          <cx:pt idx="50431">0.094500000000000001</cx:pt>
          <cx:pt idx="50432">1.7342500000000001</cx:pt>
          <cx:pt idx="50433">0.30249999999999999</cx:pt>
          <cx:pt idx="50434">0.77375000000000005</cx:pt>
          <cx:pt idx="50435">0.3135</cx:pt>
          <cx:pt idx="50436">0.022749999999999999</cx:pt>
          <cx:pt idx="50437">0.19650000000000001</cx:pt>
          <cx:pt idx="50438">0.082750000000000004</cx:pt>
          <cx:pt idx="50439">0.042500000000000003</cx:pt>
          <cx:pt idx="50440">2.1718333333333337</cx:pt>
          <cx:pt idx="50441">0.11900000000000001</cx:pt>
          <cx:pt idx="50442">0.47733333333333333</cx:pt>
          <cx:pt idx="50443">0.1565</cx:pt>
          <cx:pt idx="50444">0.60566666666666669</cx:pt>
          <cx:pt idx="50445">0.68783333333333341</cx:pt>
          <cx:pt idx="50446">0.078833333333333325</cx:pt>
          <cx:pt idx="50447">0.046666666666666662</cx:pt>
          <cx:pt idx="50448">1.9753333333333334</cx:pt>
          <cx:pt idx="50449">0.19750000000000001</cx:pt>
          <cx:pt idx="50450">0.74016666666666664</cx:pt>
          <cx:pt idx="50451">0.29966666666666664</cx:pt>
          <cx:pt idx="50452">0.53200000000000003</cx:pt>
          <cx:pt idx="50453">0.053999999999999999</cx:pt>
          <cx:pt idx="50454">0.11933333333333333</cx:pt>
          <cx:pt idx="50455">0.032666666666666663</cx:pt>
          <cx:pt idx="50456">1.2770000000000001</cx:pt>
          <cx:pt idx="50457">0.18675</cx:pt>
          <cx:pt idx="50458">0.28899999999999998</cx:pt>
          <cx:pt idx="50459">0.010750000000000001</cx:pt>
          <cx:pt idx="50460">0.18325</cx:pt>
          <cx:pt idx="50461">0.51549999999999996</cx:pt>
          <cx:pt idx="50462">0.03125</cx:pt>
          <cx:pt idx="50463">0.060499999999999998</cx:pt>
          <cx:pt idx="50464">2.2862499999999999</cx:pt>
          <cx:pt idx="50465">0.16800000000000001</cx:pt>
          <cx:pt idx="50466">1.10775</cx:pt>
          <cx:pt idx="50467">0.11850000000000001</cx:pt>
          <cx:pt idx="50468">0.54400000000000004</cx:pt>
          <cx:pt idx="50469">0.20800000000000002</cx:pt>
          <cx:pt idx="50470">0.12575</cx:pt>
          <cx:pt idx="50471">0.014250000000000001</cx:pt>
          <cx:pt idx="50472">5.3416666666666659</cx:pt>
          <cx:pt idx="50473">0.29966666666666669</cx:pt>
          <cx:pt idx="50474">0.41100000000000003</cx:pt>
          <cx:pt idx="50475">1.8843333333333332</cx:pt>
          <cx:pt idx="50476">0.81633333333333336</cx:pt>
          <cx:pt idx="50477">1.5676666666666665</cx:pt>
          <cx:pt idx="50478">0.26566666666666672</cx:pt>
          <cx:pt idx="50479">0.097000000000000003</cx:pt>
          <cx:pt idx="50480">1.913</cx:pt>
          <cx:pt idx="50481">0.31275000000000003</cx:pt>
          <cx:pt idx="50482">0.18875</cx:pt>
          <cx:pt idx="50483">0.317</cx:pt>
          <cx:pt idx="50484">0.308</cx:pt>
          <cx:pt idx="50485">0.30975000000000003</cx:pt>
          <cx:pt idx="50486">0.29749999999999999</cx:pt>
          <cx:pt idx="50487">0.17924999999999999</cx:pt>
          <cx:pt idx="50488">1.7810000000000001</cx:pt>
          <cx:pt idx="50489">0.25674999999999998</cx:pt>
          <cx:pt idx="50490">0.58150000000000002</cx:pt>
          <cx:pt idx="50491">0.13150000000000001</cx:pt>
          <cx:pt idx="50492">0.307</cx:pt>
          <cx:pt idx="50493">0.30625000000000002</cx:pt>
          <cx:pt idx="50494">0.16325000000000001</cx:pt>
          <cx:pt idx="50495">0.034750000000000003</cx:pt>
          <cx:pt idx="50496">1.2430000000000003</cx:pt>
          <cx:pt idx="50497">0.13333333333333336</cx:pt>
          <cx:pt idx="50498">0.055666666666666663</cx:pt>
          <cx:pt idx="50499">0.12583333333333332</cx:pt>
          <cx:pt idx="50500">0.14499999999999999</cx:pt>
          <cx:pt idx="50501">0.57833333333333337</cx:pt>
          <cx:pt idx="50502">0.15666666666666665</cx:pt>
          <cx:pt idx="50503">0.048166666666666663</cx:pt>
          <cx:pt idx="50504">2.2850000000000001</cx:pt>
          <cx:pt idx="50505">0.35100000000000003</cx:pt>
          <cx:pt idx="50506">1.0406666666666666</cx:pt>
          <cx:pt idx="50507">0.19400000000000001</cx:pt>
          <cx:pt idx="50508">0.053666666666666668</cx:pt>
          <cx:pt idx="50509">0.34233333333333332</cx:pt>
          <cx:pt idx="50510">0.14799999999999999</cx:pt>
          <cx:pt idx="50511">0.15533333333333335</cx:pt>
          <cx:pt idx="50512">1.4133333333333333</cx:pt>
          <cx:pt idx="50513">0.14333333333333334</cx:pt>
          <cx:pt idx="50514">0.56083333333333341</cx:pt>
          <cx:pt idx="50515">0.29716666666666669</cx:pt>
          <cx:pt idx="50516">0.25583333333333336</cx:pt>
          <cx:pt idx="50517">0.027166666666666669</cx:pt>
          <cx:pt idx="50518">0.088999999999999996</cx:pt>
          <cx:pt idx="50519">0.040000000000000001</cx:pt>
          <cx:pt idx="50520">1.24</cx:pt>
          <cx:pt idx="50521">0.3085</cx:pt>
          <cx:pt idx="50522">0.33450000000000002</cx:pt>
          <cx:pt idx="50523">0</cx:pt>
          <cx:pt idx="50524">0.11950000000000001</cx:pt>
          <cx:pt idx="50525">0.24349999999999999</cx:pt>
          <cx:pt idx="50526">0.2175</cx:pt>
          <cx:pt idx="50527">0.016500000000000001</cx:pt>
          <cx:pt idx="50528">1.7702500000000001</cx:pt>
          <cx:pt idx="50529">0.29099999999999998</cx:pt>
          <cx:pt idx="50530">0.71825000000000006</cx:pt>
          <cx:pt idx="50531">0.27900000000000003</cx:pt>
          <cx:pt idx="50532">0.083750000000000005</cx:pt>
          <cx:pt idx="50533">0.2235</cx:pt>
          <cx:pt idx="50534">0.12875</cx:pt>
          <cx:pt idx="50535">0.045999999999999999</cx:pt>
          <cx:pt idx="50536">1.7468333333333335</cx:pt>
          <cx:pt idx="50537">0.1275</cx:pt>
          <cx:pt idx="50538">0.25800000000000001</cx:pt>
          <cx:pt idx="50539">0.15233333333333335</cx:pt>
          <cx:pt idx="50540">0.48649999999999999</cx:pt>
          <cx:pt idx="50541">0.62499999999999989</cx:pt>
          <cx:pt idx="50542">0.067666666666666667</cx:pt>
          <cx:pt idx="50543">0.029833333333333333</cx:pt>
          <cx:pt idx="50544">1.8229999999999997</cx:pt>
          <cx:pt idx="50545">0.17433333333333334</cx:pt>
          <cx:pt idx="50546">0.77666666666666662</cx:pt>
          <cx:pt idx="50547">0.11316666666666667</cx:pt>
          <cx:pt idx="50548">0.52400000000000002</cx:pt>
          <cx:pt idx="50549">0.064666666666666664</cx:pt>
          <cx:pt idx="50550">0.14183333333333334</cx:pt>
          <cx:pt idx="50551">0.028333333333333332</cx:pt>
          <cx:pt idx="50552">1.07775</cx:pt>
          <cx:pt idx="50553">0.1545</cx:pt>
          <cx:pt idx="50554">0.12375</cx:pt>
          <cx:pt idx="50555">0</cx:pt>
          <cx:pt idx="50556">0.21825</cx:pt>
          <cx:pt idx="50557">0.51275000000000004</cx:pt>
          <cx:pt idx="50558">0.024500000000000001</cx:pt>
          <cx:pt idx="50559">0.043999999999999997</cx:pt>
          <cx:pt idx="50560">1.5569999999999999</cx:pt>
          <cx:pt idx="50561">0.20275000000000001</cx:pt>
          <cx:pt idx="50562">0.188</cx:pt>
          <cx:pt idx="50563">0.065500000000000003</cx:pt>
          <cx:pt idx="50564">0.63324999999999998</cx:pt>
          <cx:pt idx="50565">0.23200000000000001</cx:pt>
          <cx:pt idx="50566">0.17674999999999999</cx:pt>
          <cx:pt idx="50567">0.058750000000000004</cx:pt>
          <cx:pt idx="50568">5.0653333333333341</cx:pt>
          <cx:pt idx="50569">0.27766666666666667</cx:pt>
          <cx:pt idx="50570">1.1893333333333334</cx:pt>
          <cx:pt idx="50571">0.98966666666666669</cx:pt>
          <cx:pt idx="50572">0.873</cx:pt>
          <cx:pt idx="50573">1.323</cx:pt>
          <cx:pt idx="50574">0.33966666666666667</cx:pt>
          <cx:pt idx="50575">0.072999999999999995</cx:pt>
          <cx:pt idx="50576">1.903</cx:pt>
          <cx:pt idx="50577">0.34125</cx:pt>
          <cx:pt idx="50578">0.214</cx:pt>
          <cx:pt idx="50579">0.23375000000000001</cx:pt>
          <cx:pt idx="50580">0.17425000000000002</cx:pt>
          <cx:pt idx="50581">0.54825000000000002</cx:pt>
          <cx:pt idx="50582">0.20800000000000002</cx:pt>
          <cx:pt idx="50583">0.1835</cx:pt>
          <cx:pt idx="50584">1.93075</cx:pt>
          <cx:pt idx="50585">0.28700000000000003</cx:pt>
          <cx:pt idx="50586">0.79949999999999999</cx:pt>
          <cx:pt idx="50587">0.18975</cx:pt>
          <cx:pt idx="50588">0.14924999999999999</cx:pt>
          <cx:pt idx="50589">0.33124999999999999</cx:pt>
          <cx:pt idx="50590">0.125</cx:pt>
          <cx:pt idx="50591">0.049000000000000002</cx:pt>
          <cx:pt idx="50592">1.3131666666666666</cx:pt>
          <cx:pt idx="50593">0.17483333333333334</cx:pt>
          <cx:pt idx="50594">0.23383333333333334</cx:pt>
          <cx:pt idx="50595">0.16983333333333334</cx:pt>
          <cx:pt idx="50596">0.10300000000000001</cx:pt>
          <cx:pt idx="50597">0.45433333333333337</cx:pt>
          <cx:pt idx="50598">0.14000000000000001</cx:pt>
          <cx:pt idx="50599">0.037333333333333336</cx:pt>
          <cx:pt idx="50600">1.9510000000000003</cx:pt>
          <cx:pt idx="50601">0.28000000000000003</cx:pt>
          <cx:pt idx="50602">0.56033333333333335</cx:pt>
          <cx:pt idx="50603">0.40600000000000003</cx:pt>
          <cx:pt idx="50604">0.12866666666666665</cx:pt>
          <cx:pt idx="50605">0.28700000000000003</cx:pt>
          <cx:pt idx="50606">0.14633333333333334</cx:pt>
          <cx:pt idx="50607">0.14266666666666666</cx:pt>
          <cx:pt idx="50608">0.76849999999999996</cx:pt>
          <cx:pt idx="50609">0.11533333333333333</cx:pt>
          <cx:pt idx="50610">0.11566666666666667</cx:pt>
          <cx:pt idx="50611">0.25183333333333335</cx:pt>
          <cx:pt idx="50612">0.10933333333333332</cx:pt>
          <cx:pt idx="50613">0.036666666666666674</cx:pt>
          <cx:pt idx="50614">0.085500000000000007</cx:pt>
          <cx:pt idx="50615">0.054166666666666669</cx:pt>
          <cx:pt idx="50616">1.5389999999999999</cx:pt>
          <cx:pt idx="50617">0.29999999999999999</cx:pt>
          <cx:pt idx="50618">0.4405</cx:pt>
          <cx:pt idx="50619">0</cx:pt>
          <cx:pt idx="50620">0.38200000000000001</cx:pt>
          <cx:pt idx="50621">0.1905</cx:pt>
          <cx:pt idx="50622">0.1145</cx:pt>
          <cx:pt idx="50623">0.1115</cx:pt>
          <cx:pt idx="50624">1.2170000000000001</cx:pt>
          <cx:pt idx="50625">0.25425000000000003</cx:pt>
          <cx:pt idx="50626">0.43025000000000002</cx:pt>
          <cx:pt idx="50627">0.21375</cx:pt>
          <cx:pt idx="50628">0.073499999999999996</cx:pt>
          <cx:pt idx="50629">0.15875</cx:pt>
          <cx:pt idx="50630">0.059999999999999998</cx:pt>
          <cx:pt idx="50631">0.026499999999999999</cx:pt>
          <cx:pt idx="50632">1.8744916666666667</cx:pt>
          <cx:pt idx="50633">0.12025</cx:pt>
          <cx:pt idx="50634">0.38793499999999997</cx:pt>
          <cx:pt idx="50635">0.19332333333333335</cx:pt>
          <cx:pt idx="50636">0.5525500000000001</cx:pt>
          <cx:pt idx="50637">0.49901500000000004</cx:pt>
          <cx:pt idx="50638">0.067213333333333319</cx:pt>
          <cx:pt idx="50639">0.054205000000000003</cx:pt>
          <cx:pt idx="50640">1.115</cx:pt>
          <cx:pt idx="50641">0.19166666666666665</cx:pt>
          <cx:pt idx="50642">0.30566666666666664</cx:pt>
          <cx:pt idx="50643">0.16766666666666669</cx:pt>
          <cx:pt idx="50644">0.26516666666666672</cx:pt>
          <cx:pt idx="50645">0.054333333333333331</cx:pt>
          <cx:pt idx="50646">0.094833333333333325</cx:pt>
          <cx:pt idx="50647">0.035666666666666666</cx:pt>
          <cx:pt idx="50648">1.1660575</cx:pt>
          <cx:pt idx="50649">0.1683675</cx:pt>
          <cx:pt idx="50650">0.37200749999999999</cx:pt>
          <cx:pt idx="50651">0</cx:pt>
          <cx:pt idx="50652">0.2909525</cx:pt>
          <cx:pt idx="50653">0.21139500000000003</cx:pt>
          <cx:pt idx="50654">0.062542500000000001</cx:pt>
          <cx:pt idx="50655">0.060792499999999999</cx:pt>
          <cx:pt idx="50656">2.1459999999999999</cx:pt>
          <cx:pt idx="50657">0.21375</cx:pt>
          <cx:pt idx="50658">0.26124999999999998</cx:pt>
          <cx:pt idx="50659">0.24625</cx:pt>
          <cx:pt idx="50660">0.91575000000000006</cx:pt>
          <cx:pt idx="50661">0.23575000000000002</cx:pt>
          <cx:pt idx="50662">0.23575000000000002</cx:pt>
          <cx:pt idx="50663">0.037499999999999999</cx:pt>
          <cx:pt idx="50664">3.3553333333333337</cx:pt>
          <cx:pt idx="50665">0.25966666666666671</cx:pt>
          <cx:pt idx="50666">1.1606666666666667</cx:pt>
          <cx:pt idx="50667">0.049000000000000002</cx:pt>
          <cx:pt idx="50668">0.24433333333333335</cx:pt>
          <cx:pt idx="50669">1.1443333333333332</cx:pt>
          <cx:pt idx="50670">0.32200000000000001</cx:pt>
          <cx:pt idx="50671">0.17533333333333334</cx:pt>
          <cx:pt idx="50672">2.0935000000000001</cx:pt>
          <cx:pt idx="50673">0.31675000000000003</cx:pt>
          <cx:pt idx="50674">0.049750000000000003</cx:pt>
          <cx:pt idx="50675">0.18675</cx:pt>
          <cx:pt idx="50676">0.2185</cx:pt>
          <cx:pt idx="50677">0.88450000000000006</cx:pt>
          <cx:pt idx="50678">0.21875</cx:pt>
          <cx:pt idx="50679">0.2185</cx:pt>
          <cx:pt idx="50680">1.6380000000000001</cx:pt>
          <cx:pt idx="50681">0.26050000000000001</cx:pt>
          <cx:pt idx="50682">0.503</cx:pt>
          <cx:pt idx="50683">0.15475</cx:pt>
          <cx:pt idx="50684">0.22475000000000001</cx:pt>
          <cx:pt idx="50685">0.28225</cx:pt>
          <cx:pt idx="50686">0.16500000000000001</cx:pt>
          <cx:pt idx="50687">0.047750000000000001</cx:pt>
          <cx:pt idx="50688">2.0198333333333336</cx:pt>
          <cx:pt idx="50689">0.2135</cx:pt>
          <cx:pt idx="50690">0.68049999999999999</cx:pt>
          <cx:pt idx="50691">0.14200000000000002</cx:pt>
          <cx:pt idx="50692">0.20866666666666667</cx:pt>
          <cx:pt idx="50693">0.45650000000000002</cx:pt>
          <cx:pt idx="50694">0.222</cx:pt>
          <cx:pt idx="50695">0.096666666666666679</cx:pt>
          <cx:pt idx="50696">3.9900000000000002</cx:pt>
          <cx:pt idx="50697">0.46850000000000003</cx:pt>
          <cx:pt idx="50698">0.60250000000000004</cx:pt>
          <cx:pt idx="50699">1.4935</cx:pt>
          <cx:pt idx="50700">0.29649999999999999</cx:pt>
          <cx:pt idx="50701">0.51449999999999996</cx:pt>
          <cx:pt idx="50702">0.23700000000000002</cx:pt>
          <cx:pt idx="50703">0.3775</cx:pt>
          <cx:pt idx="50704">1.8023333333333331</cx:pt>
          <cx:pt idx="50705">0.19900000000000001</cx:pt>
          <cx:pt idx="50706">0.60066666666666668</cx:pt>
          <cx:pt idx="50707">0.41983333333333334</cx:pt>
          <cx:pt idx="50708">0.23816666666666667</cx:pt>
          <cx:pt idx="50709">0.099000000000000005</cx:pt>
          <cx:pt idx="50710">0.18983333333333335</cx:pt>
          <cx:pt idx="50711">0.055833333333333339</cx:pt>
          <cx:pt idx="50712">2.4335</cx:pt>
          <cx:pt idx="50713">0.42649999999999999</cx:pt>
          <cx:pt idx="50714">1.075</cx:pt>
          <cx:pt idx="50715">0</cx:pt>
          <cx:pt idx="50716">0.378</cx:pt>
          <cx:pt idx="50717">0.23350000000000001</cx:pt>
          <cx:pt idx="50718">0.24149999999999999</cx:pt>
          <cx:pt idx="50719">0.079000000000000001</cx:pt>
          <cx:pt idx="50720">1.8160000000000001</cx:pt>
          <cx:pt idx="50721">0.3125</cx:pt>
          <cx:pt idx="50722">0.87875000000000003</cx:pt>
          <cx:pt idx="50723">0.29825000000000002</cx:pt>
          <cx:pt idx="50724">0.044999999999999998</cx:pt>
          <cx:pt idx="50725">0.17425000000000002</cx:pt>
          <cx:pt idx="50726">0.087500000000000008</cx:pt>
          <cx:pt idx="50727">0.01975</cx:pt>
          <cx:pt idx="50728">2.8220000000000001</cx:pt>
          <cx:pt idx="50729">0.16333333333333336</cx:pt>
          <cx:pt idx="50730">1.1588333333333336</cx:pt>
          <cx:pt idx="50731">0.10216666666666666</cx:pt>
          <cx:pt idx="50732">0.42599999999999999</cx:pt>
          <cx:pt idx="50733">0.80166666666666664</cx:pt>
          <cx:pt idx="50734">0.13816666666666666</cx:pt>
          <cx:pt idx="50735">0.031833333333333332</cx:pt>
          <cx:pt idx="50736">1.5325000000000002</cx:pt>
          <cx:pt idx="50737">0.18983333333333335</cx:pt>
          <cx:pt idx="50738">0.48899999999999993</cx:pt>
          <cx:pt idx="50739">0.14566666666666669</cx:pt>
          <cx:pt idx="50740">0.39800000000000002</cx:pt>
          <cx:pt idx="50741">0.073166666666666658</cx:pt>
          <cx:pt idx="50742">0.20666666666666667</cx:pt>
          <cx:pt idx="50743">0.030166666666666668</cx:pt>
          <cx:pt idx="50744">1.5622500000000001</cx:pt>
          <cx:pt idx="50745">0.17475000000000002</cx:pt>
          <cx:pt idx="50746">0.38950000000000001</cx:pt>
          <cx:pt idx="50747">0.13550000000000001</cx:pt>
          <cx:pt idx="50748">0.218</cx:pt>
          <cx:pt idx="50749">0.47500000000000003</cx:pt>
          <cx:pt idx="50750">0.088249999999999995</cx:pt>
          <cx:pt idx="50751">0.081250000000000003</cx:pt>
          <cx:pt idx="50752">1.70875</cx:pt>
          <cx:pt idx="50753">0.22825000000000001</cx:pt>
          <cx:pt idx="50754">0.30099999999999999</cx:pt>
          <cx:pt idx="50755">0.071500000000000008</cx:pt>
          <cx:pt idx="50756">0.40225</cx:pt>
          <cx:pt idx="50757">0.34100000000000003</cx:pt>
          <cx:pt idx="50758">0.311</cx:pt>
          <cx:pt idx="50759">0.053749999999999999</cx:pt>
          <cx:pt idx="50760">7.5120000000000013</cx:pt>
          <cx:pt idx="50761">0.29399999999999998</cx:pt>
          <cx:pt idx="50762">1.1953333333333336</cx:pt>
          <cx:pt idx="50763">3.4256666666666669</cx:pt>
          <cx:pt idx="50764">0.17133333333333334</cx:pt>
          <cx:pt idx="50765">1.883</cx:pt>
          <cx:pt idx="50766">0.35733333333333334</cx:pt>
          <cx:pt idx="50767">0.18533333333333335</cx:pt>
          <cx:pt idx="50768">2.5710000000000002</cx:pt>
          <cx:pt idx="50769">0.34350000000000003</cx:pt>
          <cx:pt idx="50770">0.1225</cx:pt>
          <cx:pt idx="50771">0.23375000000000001</cx:pt>
          <cx:pt idx="50772">0.28150000000000003</cx:pt>
          <cx:pt idx="50773">1.0840000000000001</cx:pt>
          <cx:pt idx="50774">0.214</cx:pt>
          <cx:pt idx="50775">0.29175000000000001</cx:pt>
          <cx:pt idx="50776">1.0925</cx:pt>
          <cx:pt idx="50777">0.24124999999999999</cx:pt>
          <cx:pt idx="50778">0.23950000000000002</cx:pt>
          <cx:pt idx="50779">0.11750000000000001</cx:pt>
          <cx:pt idx="50780">0.086500000000000007</cx:pt>
          <cx:pt idx="50781">0.25</cx:pt>
          <cx:pt idx="50782">0.09375</cx:pt>
          <cx:pt idx="50783">0.064000000000000001</cx:pt>
          <cx:pt idx="50784">1.5668333333333335</cx:pt>
          <cx:pt idx="50785">0.16700000000000001</cx:pt>
          <cx:pt idx="50786">0.33666666666666667</cx:pt>
          <cx:pt idx="50787">0.12</cx:pt>
          <cx:pt idx="50788">0.20116666666666666</cx:pt>
          <cx:pt idx="50789">0.51249999999999996</cx:pt>
          <cx:pt idx="50790">0.16</cx:pt>
          <cx:pt idx="50791">0.069500000000000006</cx:pt>
          <cx:pt idx="50792">3.02</cx:pt>
          <cx:pt idx="50793">0.50150000000000006</cx:pt>
          <cx:pt idx="50794">0.99299999999999999</cx:pt>
          <cx:pt idx="50795">0.24049999999999999</cx:pt>
          <cx:pt idx="50796">0.13150000000000001</cx:pt>
          <cx:pt idx="50797">0.69750000000000001</cx:pt>
          <cx:pt idx="50798">0.185</cx:pt>
          <cx:pt idx="50799">0.27100000000000002</cx:pt>
          <cx:pt idx="50800">1.5726666666666669</cx:pt>
          <cx:pt idx="50801">0.17766666666666667</cx:pt>
          <cx:pt idx="50802">0.57050000000000001</cx:pt>
          <cx:pt idx="50803">0.39600000000000002</cx:pt>
          <cx:pt idx="50804">0.128</cx:pt>
          <cx:pt idx="50805">0.071333333333333346</cx:pt>
          <cx:pt idx="50806">0.157</cx:pt>
          <cx:pt idx="50807">0.072166666666666671</cx:pt>
          <cx:pt idx="50808">1.2706666666666668</cx:pt>
          <cx:pt idx="50809">0.26466666666666672</cx:pt>
          <cx:pt idx="50810">0.32966666666666672</cx:pt>
          <cx:pt idx="50811">0.0096666666666666654</cx:pt>
          <cx:pt idx="50812">0.106</cx:pt>
          <cx:pt idx="50813">0.41033333333333338</cx:pt>
          <cx:pt idx="50814">0.12966666666666665</cx:pt>
          <cx:pt idx="50815">0.02066666666666667</cx:pt>
          <cx:pt idx="50816">1.5342500000000001</cx:pt>
          <cx:pt idx="50817">0.40925</cx:pt>
          <cx:pt idx="50818">0.38500000000000001</cx:pt>
          <cx:pt idx="50819">0.34550000000000003</cx:pt>
          <cx:pt idx="50820">0.036999999999999998</cx:pt>
          <cx:pt idx="50821">0.17924999999999999</cx:pt>
          <cx:pt idx="50822">0.1545</cx:pt>
          <cx:pt idx="50823">0.02375</cx:pt>
          <cx:pt idx="50824">2.9681666666666664</cx:pt>
          <cx:pt idx="50825">0.12566666666666668</cx:pt>
          <cx:pt idx="50826">0.8623333333333334</cx:pt>
          <cx:pt idx="50827">0.28500000000000003</cx:pt>
          <cx:pt idx="50828">0.48099999999999998</cx:pt>
          <cx:pt idx="50829">0.96250000000000002</cx:pt>
          <cx:pt idx="50830">0.1515</cx:pt>
          <cx:pt idx="50831">0.10016666666666667</cx:pt>
          <cx:pt idx="50832">1.3135000000000001</cx:pt>
          <cx:pt idx="50833">0.22750000000000001</cx:pt>
          <cx:pt idx="50834">0.2548333333333333</cx:pt>
          <cx:pt idx="50835">0.089333333333333334</cx:pt>
          <cx:pt idx="50836">0.51549999999999996</cx:pt>
          <cx:pt idx="50837">0.069000000000000006</cx:pt>
          <cx:pt idx="50838">0.13400000000000001</cx:pt>
          <cx:pt idx="50839">0.023333333333333331</cx:pt>
          <cx:pt idx="50840">1.57975</cx:pt>
          <cx:pt idx="50841">0.187</cx:pt>
          <cx:pt idx="50842">0.39200000000000002</cx:pt>
          <cx:pt idx="50843">0.19400000000000001</cx:pt>
          <cx:pt idx="50844">0.16800000000000001</cx:pt>
          <cx:pt idx="50845">0.48425000000000001</cx:pt>
          <cx:pt idx="50846">0.112</cx:pt>
          <cx:pt idx="50847">0.042500000000000003</cx:pt>
          <cx:pt idx="50848">1.30975</cx:pt>
          <cx:pt idx="50849">0.20025000000000001</cx:pt>
          <cx:pt idx="50850">0.073999999999999996</cx:pt>
          <cx:pt idx="50851">0.097500000000000003</cx:pt>
          <cx:pt idx="50852">0.38375000000000004</cx:pt>
          <cx:pt idx="50853">0.25974999999999998</cx:pt>
          <cx:pt idx="50854">0.27274999999999999</cx:pt>
          <cx:pt idx="50855">0.021750000000000002</cx:pt>
          <cx:pt idx="50856">9.3990000000000009</cx:pt>
          <cx:pt idx="50857">0.35033333333333333</cx:pt>
          <cx:pt idx="50858">0.71866666666666679</cx:pt>
          <cx:pt idx="50859">5.2186666666666675</cx:pt>
          <cx:pt idx="50860">0.67066666666666663</cx:pt>
          <cx:pt idx="50861">1.8103333333333336</cx:pt>
          <cx:pt idx="50862">0.29266666666666669</cx:pt>
          <cx:pt idx="50863">0.33766666666666667</cx:pt>
          <cx:pt idx="50864">3.5529999999999999</cx:pt>
          <cx:pt idx="50865">0.38175000000000003</cx:pt>
          <cx:pt idx="50866">0.87950000000000006</cx:pt>
          <cx:pt idx="50867">0.17924999999999999</cx:pt>
          <cx:pt idx="50868">0.71625000000000005</cx:pt>
          <cx:pt idx="50869">1.00525</cx:pt>
          <cx:pt idx="50870">0.22575000000000001</cx:pt>
          <cx:pt idx="50871">0.16525000000000001</cx:pt>
          <cx:pt idx="50872">1.8632500000000001</cx:pt>
          <cx:pt idx="50873">0.30525000000000002</cx:pt>
          <cx:pt idx="50874">0.66800000000000004</cx:pt>
          <cx:pt idx="50875">0.18049999999999999</cx:pt>
          <cx:pt idx="50876">0.14849999999999999</cx:pt>
          <cx:pt idx="50877">0.32474999999999998</cx:pt>
          <cx:pt idx="50878">0.14899999999999999</cx:pt>
          <cx:pt idx="50879">0.087250000000000008</cx:pt>
          <cx:pt idx="50880">1.6039999999999999</cx:pt>
          <cx:pt idx="50881">0.15483333333333335</cx:pt>
          <cx:pt idx="50882">0.27133333333333332</cx:pt>
          <cx:pt idx="50883">0.12916666666666665</cx:pt>
          <cx:pt idx="50884">0.27733333333333332</cx:pt>
          <cx:pt idx="50885">0.50350000000000006</cx:pt>
          <cx:pt idx="50886">0.20783333333333334</cx:pt>
          <cx:pt idx="50887">0.059999999999999998</cx:pt>
          <cx:pt idx="50888">2.7075</cx:pt>
          <cx:pt idx="50889">0.53849999999999998</cx:pt>
          <cx:pt idx="50890">0.84599999999999997</cx:pt>
          <cx:pt idx="50891">0.030499999999999999</cx:pt>
          <cx:pt idx="50892">0.036999999999999998</cx:pt>
          <cx:pt idx="50893">0.73099999999999998</cx:pt>
          <cx:pt idx="50894">0.17250000000000001</cx:pt>
          <cx:pt idx="50895">0.35199999999999998</cx:pt>
          <cx:pt idx="50896">1.393833333333333</cx:pt>
          <cx:pt idx="50897">0.21366666666666667</cx:pt>
          <cx:pt idx="50898">0.42533333333333334</cx:pt>
          <cx:pt idx="50899">0.39433333333333331</cx:pt>
          <cx:pt idx="50900">0.11683333333333333</cx:pt>
          <cx:pt idx="50901">0.081166666666666665</cx:pt>
          <cx:pt idx="50902">0.12483333333333334</cx:pt>
          <cx:pt idx="50903">0.037666666666666668</cx:pt>
          <cx:pt idx="50904">1.5913333333333335</cx:pt>
          <cx:pt idx="50905">0.26933333333333331</cx:pt>
          <cx:pt idx="50906">0.71333333333333337</cx:pt>
          <cx:pt idx="50907">0</cx:pt>
          <cx:pt idx="50908">0.072666666666666671</cx:pt>
          <cx:pt idx="50909">0.33100000000000002</cx:pt>
          <cx:pt idx="50910">0.14266666666666666</cx:pt>
          <cx:pt idx="50911">0.062333333333333338</cx:pt>
          <cx:pt idx="50912">1.4232500000000001</cx:pt>
          <cx:pt idx="50913">0.32824999999999999</cx:pt>
          <cx:pt idx="50914">0.443</cx:pt>
          <cx:pt idx="50915">0.30525000000000002</cx:pt>
          <cx:pt idx="50916">0.028750000000000001</cx:pt>
          <cx:pt idx="50917">0.2225</cx:pt>
          <cx:pt idx="50918">0.066250000000000003</cx:pt>
          <cx:pt idx="50919">0.029250000000000002</cx:pt>
          <cx:pt idx="50920">1.9911666666666665</cx:pt>
          <cx:pt idx="50921">0.13950000000000001</cx:pt>
          <cx:pt idx="50922">0.40850000000000003</cx:pt>
          <cx:pt idx="50923">0.34133333333333338</cx:pt>
          <cx:pt idx="50924">0.28583333333333333</cx:pt>
          <cx:pt idx="50925">0.64716666666666667</cx:pt>
          <cx:pt idx="50926">0.10383333333333333</cx:pt>
          <cx:pt idx="50927">0.065000000000000002</cx:pt>
          <cx:pt idx="50928">1.0325</cx:pt>
          <cx:pt idx="50929">0.14266666666666666</cx:pt>
          <cx:pt idx="50930">0.28233333333333333</cx:pt>
          <cx:pt idx="50931">0.09866666666666668</cx:pt>
          <cx:pt idx="50932">0.26150000000000001</cx:pt>
          <cx:pt idx="50933">0.059333333333333335</cx:pt>
          <cx:pt idx="50934">0.14866666666666667</cx:pt>
          <cx:pt idx="50935">0.039333333333333338</cx:pt>
          <cx:pt idx="50936">1.47</cx:pt>
          <cx:pt idx="50937">0.20575000000000002</cx:pt>
          <cx:pt idx="50938">0.3175</cx:pt>
          <cx:pt idx="50939">0.16275000000000001</cx:pt>
          <cx:pt idx="50940">0.2455</cx:pt>
          <cx:pt idx="50941">0.41050000000000003</cx:pt>
          <cx:pt idx="50942">0.067500000000000004</cx:pt>
          <cx:pt idx="50943">0.060499999999999998</cx:pt>
          <cx:pt idx="50944">1.65025</cx:pt>
          <cx:pt idx="50945">0.20600000000000002</cx:pt>
          <cx:pt idx="50946">0.35299999999999998</cx:pt>
          <cx:pt idx="50947">0.105</cx:pt>
          <cx:pt idx="50948">0.37</cx:pt>
          <cx:pt idx="50949">0.32050000000000001</cx:pt>
          <cx:pt idx="50950">0.25700000000000001</cx:pt>
          <cx:pt idx="50951">0.03875</cx:pt>
          <cx:pt idx="50952">8.2880000000000003</cx:pt>
          <cx:pt idx="50953">0.3036666666666667</cx:pt>
          <cx:pt idx="50954">0.90933333333333333</cx:pt>
          <cx:pt idx="50955">3.9830000000000001</cx:pt>
          <cx:pt idx="50956">1.0050000000000001</cx:pt>
          <cx:pt idx="50957">1.3793333333333335</cx:pt>
          <cx:pt idx="50958">0.29633333333333334</cx:pt>
          <cx:pt idx="50959">0.41133333333333333</cx:pt>
          <cx:pt idx="50960">2.4955000000000003</cx:pt>
          <cx:pt idx="50961">0.46250000000000002</cx:pt>
          <cx:pt idx="50962">0.35075000000000001</cx:pt>
          <cx:pt idx="50963">0.35399999999999998</cx:pt>
          <cx:pt idx="50964">0.2215</cx:pt>
          <cx:pt idx="50965">0.76350000000000007</cx:pt>
          <cx:pt idx="50966">0.22325</cx:pt>
          <cx:pt idx="50967">0.12</cx:pt>
          <cx:pt idx="50968">1.976</cx:pt>
          <cx:pt idx="50969">0.28275</cx:pt>
          <cx:pt idx="50970">1.0030000000000001</cx:pt>
          <cx:pt idx="50971">0.050500000000000003</cx:pt>
          <cx:pt idx="50972">0.086250000000000007</cx:pt>
          <cx:pt idx="50973">0.34825</cx:pt>
          <cx:pt idx="50974">0.1545</cx:pt>
          <cx:pt idx="50975">0.050750000000000003</cx:pt>
          <cx:pt idx="50976">1.5071666666666668</cx:pt>
          <cx:pt idx="50977">0.12133333333333333</cx:pt>
          <cx:pt idx="50978">0.19683333333333336</cx:pt>
          <cx:pt idx="50979">0.18983333333333335</cx:pt>
          <cx:pt idx="50980">0.17833333333333334</cx:pt>
          <cx:pt idx="50981">0.55800000000000005</cx:pt>
          <cx:pt idx="50982">0.15416666666666667</cx:pt>
          <cx:pt idx="50983">0.10866666666666668</cx:pt>
          <cx:pt idx="50984">1.8205</cx:pt>
          <cx:pt idx="50985">0.374</cx:pt>
          <cx:pt idx="50986">0.30499999999999999</cx:pt>
          <cx:pt idx="50987">0.1585</cx:pt>
          <cx:pt idx="50988">0.20700000000000002</cx:pt>
          <cx:pt idx="50989">0.51500000000000001</cx:pt>
          <cx:pt idx="50990">0.1255</cx:pt>
          <cx:pt idx="50991">0.13550000000000001</cx:pt>
          <cx:pt idx="50992">1.6063333333333336</cx:pt>
          <cx:pt idx="50993">0.18099999999999999</cx:pt>
          <cx:pt idx="50994">0.72433333333333338</cx:pt>
          <cx:pt idx="50995">0.3793333333333333</cx:pt>
          <cx:pt idx="50996">0.115</cx:pt>
          <cx:pt idx="50997">0.076666666666666675</cx:pt>
          <cx:pt idx="50998">0.1045</cx:pt>
          <cx:pt idx="50999">0.025500000000000002</cx:pt>
          <cx:pt idx="51000">1.2946666666666669</cx:pt>
          <cx:pt idx="51001">0.29566666666666669</cx:pt>
          <cx:pt idx="51002">0.46066666666666661</cx:pt>
          <cx:pt idx="51003">0.0060000000000000001</cx:pt>
          <cx:pt idx="51004">0.016</cx:pt>
          <cx:pt idx="51005">0.30266666666666664</cx:pt>
          <cx:pt idx="51006">0.18166666666666667</cx:pt>
          <cx:pt idx="51007">0.032000000000000001</cx:pt>
          <cx:pt idx="51008">1.4950000000000001</cx:pt>
          <cx:pt idx="51009">0.29299999999999998</cx:pt>
          <cx:pt idx="51010">0.39250000000000002</cx:pt>
          <cx:pt idx="51011">0.30925000000000002</cx:pt>
          <cx:pt idx="51012">0.151</cx:pt>
          <cx:pt idx="51013">0.20849999999999999</cx:pt>
          <cx:pt idx="51014">0.11275</cx:pt>
          <cx:pt idx="51015">0.028000000000000001</cx:pt>
          <cx:pt idx="51016">2.0326666666666666</cx:pt>
          <cx:pt idx="51017">0.10933333333333332</cx:pt>
          <cx:pt idx="51018">0.56466666666666665</cx:pt>
          <cx:pt idx="51019">0.15333333333333332</cx:pt>
          <cx:pt idx="51020">0.33900000000000002</cx:pt>
          <cx:pt idx="51021">0.74383333333333335</cx:pt>
          <cx:pt idx="51022">0.08433333333333333</cx:pt>
          <cx:pt idx="51023">0.038166666666666668</cx:pt>
          <cx:pt idx="51024">1.4855</cx:pt>
          <cx:pt idx="51025">0.17283333333333334</cx:pt>
          <cx:pt idx="51026">0.434</cx:pt>
          <cx:pt idx="51027">0.15833333333333333</cx:pt>
          <cx:pt idx="51028">0.39516666666666672</cx:pt>
          <cx:pt idx="51029">0.078333333333333338</cx:pt>
          <cx:pt idx="51030">0.19233333333333336</cx:pt>
          <cx:pt idx="51031">0.0545</cx:pt>
          <cx:pt idx="51032">1.3992500000000001</cx:pt>
          <cx:pt idx="51033">0.1895</cx:pt>
          <cx:pt idx="51034">0.19700000000000001</cx:pt>
          <cx:pt idx="51035">0.11375</cx:pt>
          <cx:pt idx="51036">0.3175</cx:pt>
          <cx:pt idx="51037">0.47725000000000001</cx:pt>
          <cx:pt idx="51038">0.061749999999999999</cx:pt>
          <cx:pt idx="51039">0.042500000000000003</cx:pt>
          <cx:pt idx="51040">1.12225</cx:pt>
          <cx:pt idx="51041">0.17824999999999999</cx:pt>
          <cx:pt idx="51042">0.091249999999999998</cx:pt>
          <cx:pt idx="51043">0.10175000000000001</cx:pt>
          <cx:pt idx="51044">0.19725000000000001</cx:pt>
          <cx:pt idx="51045">0.28375</cx:pt>
          <cx:pt idx="51046">0.21475</cx:pt>
          <cx:pt idx="51047">0.05525</cx:pt>
          <cx:pt idx="51048">5.1770000000000014</cx:pt>
          <cx:pt idx="51049">0.28233333333333333</cx:pt>
          <cx:pt idx="51050">0.60833333333333339</cx:pt>
          <cx:pt idx="51051">1.3873333333333335</cx:pt>
          <cx:pt idx="51052">1.034</cx:pt>
          <cx:pt idx="51053">1.274</cx:pt>
          <cx:pt idx="51054">0.29366666666666669</cx:pt>
          <cx:pt idx="51055">0.29733333333333334</cx:pt>
          <cx:pt idx="51056">2.7952500000000002</cx:pt>
          <cx:pt idx="51057">0.434</cx:pt>
          <cx:pt idx="51058">0.434</cx:pt>
          <cx:pt idx="51059">0.36225000000000002</cx:pt>
          <cx:pt idx="51060">0.29975000000000002</cx:pt>
          <cx:pt idx="51061">0.84350000000000003</cx:pt>
          <cx:pt idx="51062">0.1825</cx:pt>
          <cx:pt idx="51063">0.23925000000000002</cx:pt>
          <cx:pt idx="51064">1.26875</cx:pt>
          <cx:pt idx="51065">0.245</cx:pt>
          <cx:pt idx="51066">0.21174999999999999</cx:pt>
          <cx:pt idx="51067">0.106</cx:pt>
          <cx:pt idx="51068">0.21375</cx:pt>
          <cx:pt idx="51069">0.32774999999999999</cx:pt>
          <cx:pt idx="51070">0.076999999999999999</cx:pt>
          <cx:pt idx="51071">0.087500000000000008</cx:pt>
          <cx:pt idx="51072">1.5003333333333333</cx:pt>
          <cx:pt idx="51073">0.14350000000000002</cx:pt>
          <cx:pt idx="51074">0.10566666666666666</cx:pt>
          <cx:pt idx="51075">0.1525</cx:pt>
          <cx:pt idx="51076">0.29549999999999998</cx:pt>
          <cx:pt idx="51077">0.56016666666666659</cx:pt>
          <cx:pt idx="51078">0.1825</cx:pt>
          <cx:pt idx="51079">0.060499999999999998</cx:pt>
          <cx:pt idx="51080">2.3500000000000001</cx:pt>
          <cx:pt idx="51081">0.42799999999999999</cx:pt>
          <cx:pt idx="51082">0.56800000000000006</cx:pt>
          <cx:pt idx="51083">0.068500000000000005</cx:pt>
          <cx:pt idx="51084">0.219</cx:pt>
          <cx:pt idx="51085">0.66300000000000003</cx:pt>
          <cx:pt idx="51086">0.14849999999999999</cx:pt>
          <cx:pt idx="51087">0.255</cx:pt>
          <cx:pt idx="51088">1.4488333333333332</cx:pt>
          <cx:pt idx="51089">0.17200000000000001</cx:pt>
          <cx:pt idx="51090">0.46116666666666667</cx:pt>
          <cx:pt idx="51091">0.38833333333333331</cx:pt>
          <cx:pt idx="51092">0.11183333333333333</cx:pt>
          <cx:pt idx="51093">0.07566666666666666</cx:pt>
          <cx:pt idx="51094">0.10016666666666667</cx:pt>
          <cx:pt idx="51095">0.13966666666666666</cx:pt>
          <cx:pt idx="51096">0.75733333333333341</cx:pt>
          <cx:pt idx="51097">0.23333333333333334</cx:pt>
          <cx:pt idx="51098">0.20933333333333334</cx:pt>
          <cx:pt idx="51099">0</cx:pt>
          <cx:pt idx="51100">0.066333333333333327</cx:pt>
          <cx:pt idx="51101">0.18566666666666667</cx:pt>
          <cx:pt idx="51102">0.035666666666666666</cx:pt>
          <cx:pt idx="51103">0.027</cx:pt>
          <cx:pt idx="51104">0.81850000000000001</cx:pt>
          <cx:pt idx="51105">0.23375000000000001</cx:pt>
          <cx:pt idx="51106">0.081750000000000003</cx:pt>
          <cx:pt idx="51107">0.25600000000000001</cx:pt>
          <cx:pt idx="51108">0.071250000000000008</cx:pt>
          <cx:pt idx="51109">0.079000000000000001</cx:pt>
          <cx:pt idx="51110">0.047</cx:pt>
          <cx:pt idx="51111">0.049750000000000003</cx:pt>
          <cx:pt idx="51112">2.4768333333333334</cx:pt>
          <cx:pt idx="51113">0.1075</cx:pt>
          <cx:pt idx="51114">0.55133333333333334</cx:pt>
          <cx:pt idx="51115">0.30166666666666664</cx:pt>
          <cx:pt idx="51116">0.46966666666666668</cx:pt>
          <cx:pt idx="51117">0.85999999999999999</cx:pt>
          <cx:pt idx="51118">0.14383333333333334</cx:pt>
          <cx:pt idx="51119">0.042833333333333334</cx:pt>
          <cx:pt idx="51120">1.2633333333333334</cx:pt>
          <cx:pt idx="51121">0.16733333333333333</cx:pt>
          <cx:pt idx="51122">0.47750000000000004</cx:pt>
          <cx:pt idx="51123">0.11833333333333335</cx:pt>
          <cx:pt idx="51124">0.29166666666666669</cx:pt>
          <cx:pt idx="51125">0.055166666666666669</cx:pt>
          <cx:pt idx="51126">0.12466666666666668</cx:pt>
          <cx:pt idx="51127">0.02866666666666667</cx:pt>
          <cx:pt idx="51128">1.3242499999999999</cx:pt>
          <cx:pt idx="51129">0.17325000000000002</cx:pt>
          <cx:pt idx="51130">0.23725000000000002</cx:pt>
          <cx:pt idx="51131">0.13325000000000001</cx:pt>
          <cx:pt idx="51132">0.255</cx:pt>
          <cx:pt idx="51133">0.44125000000000003</cx:pt>
          <cx:pt idx="51134">0.043250000000000004</cx:pt>
          <cx:pt idx="51135">0.041000000000000002</cx:pt>
          <cx:pt idx="51136">1.3398950000000001</cx:pt>
          <cx:pt idx="51137">0.1476025</cx:pt>
          <cx:pt idx="51138">0.10207250000000001</cx:pt>
          <cx:pt idx="51139">0.12429999999999999</cx:pt>
          <cx:pt idx="51140">0.43330000000000002</cx:pt>
          <cx:pt idx="51141">0.2919525</cx:pt>
          <cx:pt idx="51142">0.1818775</cx:pt>
          <cx:pt idx="51143">0.058790000000000002</cx:pt>
          <cx:pt idx="51144">5.1263333333333323</cx:pt>
          <cx:pt idx="51145">0.25266666666666665</cx:pt>
          <cx:pt idx="51146">0.40666666666666668</cx:pt>
          <cx:pt idx="51147">2.0826666666666669</cx:pt>
          <cx:pt idx="51148">0.62433333333333341</cx:pt>
          <cx:pt idx="51149">1.2936666666666665</cx:pt>
          <cx:pt idx="51150">0.23733333333333334</cx:pt>
          <cx:pt idx="51151">0.22900000000000001</cx:pt>
          <cx:pt idx="51152">2.4602500000000003</cx:pt>
          <cx:pt idx="51153">0.30125000000000002</cx:pt>
          <cx:pt idx="51154">0.18275</cx:pt>
          <cx:pt idx="51155">0.24174999999999999</cx:pt>
          <cx:pt idx="51156">0.20000000000000001</cx:pt>
          <cx:pt idx="51157">1.175</cx:pt>
          <cx:pt idx="51158">0.10125000000000001</cx:pt>
          <cx:pt idx="51159">0.25824999999999998</cx:pt>
          <cx:pt idx="51160">2.1074999999999999</cx:pt>
          <cx:pt idx="51161">0.29975000000000002</cx:pt>
          <cx:pt idx="51162">0.60299999999999998</cx:pt>
          <cx:pt idx="51163">0.0545</cx:pt>
          <cx:pt idx="51164">0.3135</cx:pt>
          <cx:pt idx="51165">0.64324999999999999</cx:pt>
          <cx:pt idx="51166">0.16125</cx:pt>
          <cx:pt idx="51167">0.032250000000000001</cx:pt>
          <cx:pt idx="51168">2.6758333333333333</cx:pt>
          <cx:pt idx="51169">0.193</cx:pt>
          <cx:pt idx="51170">0.40750000000000003</cx:pt>
          <cx:pt idx="51171">0.18283333333333335</cx:pt>
          <cx:pt idx="51172">0.44666666666666671</cx:pt>
          <cx:pt idx="51173">1.2171666666666665</cx:pt>
          <cx:pt idx="51174">0.19966666666666666</cx:pt>
          <cx:pt idx="51175">0.029000000000000001</cx:pt>
          <cx:pt idx="51176">1.9846666666666666</cx:pt>
          <cx:pt idx="51177">0.3803333333333333</cx:pt>
          <cx:pt idx="51178">0.59633333333333338</cx:pt>
          <cx:pt idx="51179">0.080666666666666678</cx:pt>
          <cx:pt idx="51180">0.15133333333333335</cx:pt>
          <cx:pt idx="51181">0.49199999999999994</cx:pt>
          <cx:pt idx="51182">0.17699999999999999</cx:pt>
          <cx:pt idx="51183">0.107</cx:pt>
          <cx:pt idx="51184">1.7766666666666671</cx:pt>
          <cx:pt idx="51185">0.21716666666666667</cx:pt>
          <cx:pt idx="51186">0.65516666666666679</cx:pt>
          <cx:pt idx="51187">0.32066666666666671</cx:pt>
          <cx:pt idx="51188">0.21083333333333334</cx:pt>
          <cx:pt idx="51189">0.14083333333333334</cx:pt>
          <cx:pt idx="51190">0.11700000000000001</cx:pt>
          <cx:pt idx="51191">0.115</cx:pt>
          <cx:pt idx="51192">1.8313333333333335</cx:pt>
          <cx:pt idx="51193">0.3086666666666667</cx:pt>
          <cx:pt idx="51194">0.88766666666666671</cx:pt>
          <cx:pt idx="51195">0.111</cx:pt>
          <cx:pt idx="51196">0.11066666666666668</cx:pt>
          <cx:pt idx="51197">0.29366666666666669</cx:pt>
          <cx:pt idx="51198">0.071000000000000008</cx:pt>
          <cx:pt idx="51199">0.048666666666666664</cx:pt>
          <cx:pt idx="51200">2.0800000000000001</cx:pt>
          <cx:pt idx="51201">0.3755</cx:pt>
          <cx:pt idx="51202">0.96250000000000002</cx:pt>
          <cx:pt idx="51203">0.35399999999999998</cx:pt>
          <cx:pt idx="51204">0.029999999999999999</cx:pt>
          <cx:pt idx="51205">0.23850000000000002</cx:pt>
          <cx:pt idx="51206">0.067250000000000004</cx:pt>
          <cx:pt idx="51207">0.052249999999999998</cx:pt>
          <cx:pt idx="51208">2.559131666666667</cx:pt>
          <cx:pt idx="51209">0.11374500000000001</cx:pt>
          <cx:pt idx="51210">0.63027166666666667</cx:pt>
          <cx:pt idx="51211">0.24469166666666667</cx:pt>
          <cx:pt idx="51212">0.37192500000000001</cx:pt>
          <cx:pt idx="51213">0.97767833333333343</cx:pt>
          <cx:pt idx="51214">0.18612999999999999</cx:pt>
          <cx:pt idx="51215">0.034689999999999999</cx:pt>
          <cx:pt idx="51216">1.0326666666666668</cx:pt>
          <cx:pt idx="51217">0.13350000000000001</cx:pt>
          <cx:pt idx="51218">0.099000000000000005</cx:pt>
          <cx:pt idx="51219">0.098333333333333342</cx:pt>
          <cx:pt idx="51220">0.44066666666666671</cx:pt>
          <cx:pt idx="51221">0.11733333333333333</cx:pt>
          <cx:pt idx="51222">0.12916666666666665</cx:pt>
          <cx:pt idx="51223">0.014666666666666666</cx:pt>
          <cx:pt idx="51224">1.5481049999999998</cx:pt>
          <cx:pt idx="51225">0.20589250000000001</cx:pt>
          <cx:pt idx="51226">0.15736000000000003</cx:pt>
          <cx:pt idx="51227">0.20717500000000003</cx:pt>
          <cx:pt idx="51228">0.279445</cx:pt>
          <cx:pt idx="51229">0.59916499999999995</cx:pt>
          <cx:pt idx="51230">0.059040000000000002</cx:pt>
          <cx:pt idx="51231">0.040027500000000008</cx:pt>
          <cx:pt idx="51232">1.0875000000000001</cx:pt>
          <cx:pt idx="51233">0.14874999999999999</cx:pt>
          <cx:pt idx="51234">0.040000000000000001</cx:pt>
          <cx:pt idx="51235">0.085000000000000006</cx:pt>
          <cx:pt idx="51236">0.30575000000000002</cx:pt>
          <cx:pt idx="51237">0.1855</cx:pt>
          <cx:pt idx="51238">0.26374999999999998</cx:pt>
          <cx:pt idx="51239">0.058750000000000004</cx:pt>
          <cx:pt idx="51240">5.3573333333333331</cx:pt>
          <cx:pt idx="51241">0.34066666666666667</cx:pt>
          <cx:pt idx="51242">1.4213333333333333</cx:pt>
          <cx:pt idx="51243">1.3913333333333335</cx:pt>
          <cx:pt idx="51244">0.7393333333333334</cx:pt>
          <cx:pt idx="51245">1.0673333333333335</cx:pt>
          <cx:pt idx="51246">0.29833333333333334</cx:pt>
          <cx:pt idx="51247">0.099000000000000005</cx:pt>
          <cx:pt idx="51248">2.8947500000000002</cx:pt>
          <cx:pt idx="51249">0.35899999999999999</cx:pt>
          <cx:pt idx="51250">0.41749999999999998</cx:pt>
          <cx:pt idx="51251">0.36199999999999999</cx:pt>
          <cx:pt idx="51252">0.34025</cx:pt>
          <cx:pt idx="51253">1.0545</cx:pt>
          <cx:pt idx="51254">0.16925000000000001</cx:pt>
          <cx:pt idx="51255">0.19225</cx:pt>
          <cx:pt idx="51256">1.9922500000000001</cx:pt>
          <cx:pt idx="51257">0.27024999999999999</cx:pt>
          <cx:pt idx="51258">0.51849999999999996</cx:pt>
          <cx:pt idx="51259">0.090249999999999997</cx:pt>
          <cx:pt idx="51260">0.27150000000000002</cx:pt>
          <cx:pt idx="51261">0.70200000000000007</cx:pt>
          <cx:pt idx="51262">0.10300000000000001</cx:pt>
          <cx:pt idx="51263">0.036749999999999998</cx:pt>
          <cx:pt idx="51264">2.8061666666666665</cx:pt>
          <cx:pt idx="51265">0.20016666666666666</cx:pt>
          <cx:pt idx="51266">0.43733333333333341</cx:pt>
          <cx:pt idx="51267">0.15616666666666665</cx:pt>
          <cx:pt idx="51268">0.39850000000000002</cx:pt>
          <cx:pt idx="51269">1.2448333333333335</cx:pt>
          <cx:pt idx="51270">0.27266666666666667</cx:pt>
          <cx:pt idx="51271">0.096500000000000002</cx:pt>
          <cx:pt idx="51272">2.4276666666666666</cx:pt>
          <cx:pt idx="51273">0.3213333333333333</cx:pt>
          <cx:pt idx="51274">0.82633333333333325</cx:pt>
          <cx:pt idx="51275">0.16600000000000001</cx:pt>
          <cx:pt idx="51276">0.35166666666666668</cx:pt>
          <cx:pt idx="51277">0.46033333333333332</cx:pt>
          <cx:pt idx="51278">0.17633333333333334</cx:pt>
          <cx:pt idx="51279">0.12566666666666668</cx:pt>
          <cx:pt idx="51280">1.5786666666666664</cx:pt>
          <cx:pt idx="51281">0.21433333333333335</cx:pt>
          <cx:pt idx="51282">0.32000000000000001</cx:pt>
          <cx:pt idx="51283">0.39833333333333332</cx:pt>
          <cx:pt idx="51284">0.21466666666666667</cx:pt>
          <cx:pt idx="51285">0.17916666666666667</cx:pt>
          <cx:pt idx="51286">0.16283333333333336</cx:pt>
          <cx:pt idx="51287">0.089333333333333334</cx:pt>
          <cx:pt idx="51288">1.9783333333333335</cx:pt>
          <cx:pt idx="51289">0.28200000000000003</cx:pt>
          <cx:pt idx="51290">0.61799999999999999</cx:pt>
          <cx:pt idx="51291">0.0096666666666666654</cx:pt>
          <cx:pt idx="51292">0.41766666666666669</cx:pt>
          <cx:pt idx="51293">0.41300000000000003</cx:pt>
          <cx:pt idx="51294">0.20200000000000001</cx:pt>
          <cx:pt idx="51295">0.036000000000000004</cx:pt>
          <cx:pt idx="51296">2.4170000000000003</cx:pt>
          <cx:pt idx="51297">0.44974999999999998</cx:pt>
          <cx:pt idx="51298">1.173</cx:pt>
          <cx:pt idx="51299">0.32700000000000001</cx:pt>
          <cx:pt idx="51300">0.13225000000000001</cx:pt>
          <cx:pt idx="51301">0.17649999999999999</cx:pt>
          <cx:pt idx="51302">0.11825000000000001</cx:pt>
          <cx:pt idx="51303">0.040250000000000001</cx:pt>
          <cx:pt idx="51304">2.2908333333333331</cx:pt>
          <cx:pt idx="51305">0.097500000000000003</cx:pt>
          <cx:pt idx="51306">0.49149999999999999</cx:pt>
          <cx:pt idx="51307">0.15916666666666665</cx:pt>
          <cx:pt idx="51308">0.4346666666666667</cx:pt>
          <cx:pt idx="51309">0.98416666666666663</cx:pt>
          <cx:pt idx="51310">0.10216666666666667</cx:pt>
          <cx:pt idx="51311">0.021666666666666667</cx:pt>
          <cx:pt idx="51312">1.1930000000000001</cx:pt>
          <cx:pt idx="51313">0.13466666666666666</cx:pt>
          <cx:pt idx="51314">0.23716666666666666</cx:pt>
          <cx:pt idx="51315">0.072666666666666671</cx:pt>
          <cx:pt idx="51316">0.46600000000000003</cx:pt>
          <cx:pt idx="51317">0.122</cx:pt>
          <cx:pt idx="51318">0.13900000000000001</cx:pt>
          <cx:pt idx="51319">0.021500000000000002</cx:pt>
          <cx:pt idx="51320">1.6132500000000001</cx:pt>
          <cx:pt idx="51321">0.191</cx:pt>
          <cx:pt idx="51322">0.25724999999999998</cx:pt>
          <cx:pt idx="51323">0.219</cx:pt>
          <cx:pt idx="51324">0.19700000000000001</cx:pt>
          <cx:pt idx="51325">0.61050000000000004</cx:pt>
          <cx:pt idx="51326">0.10325000000000001</cx:pt>
          <cx:pt idx="51327">0.035250000000000004</cx:pt>
          <cx:pt idx="51328">1.23125</cx:pt>
          <cx:pt idx="51329">0.14499999999999999</cx:pt>
          <cx:pt idx="51330">0.0315</cx:pt>
          <cx:pt idx="51331">0.10075000000000001</cx:pt>
          <cx:pt idx="51332">0.314</cx:pt>
          <cx:pt idx="51333">0.23575000000000002</cx:pt>
          <cx:pt idx="51334">0.2165</cx:pt>
          <cx:pt idx="51335">0.18775</cx:pt>
          <cx:pt idx="51336">3.7763333333333331</cx:pt>
          <cx:pt idx="51337">0.28766666666666668</cx:pt>
          <cx:pt idx="51338">0.54266666666666663</cx:pt>
          <cx:pt idx="51339">0.89966666666666661</cx:pt>
          <cx:pt idx="51340">0.86799999999999999</cx:pt>
          <cx:pt idx="51341">0.89533333333333343</cx:pt>
          <cx:pt idx="51342">0.21533333333333335</cx:pt>
          <cx:pt idx="51343">0.067666666666666667</cx:pt>
          <cx:pt idx="51344">1.6755</cx:pt>
          <cx:pt idx="51345">0.25950000000000001</cx:pt>
          <cx:pt idx="51346">0.085500000000000007</cx:pt>
          <cx:pt idx="51347">0.29725000000000001</cx:pt>
          <cx:pt idx="51348">0.10175000000000001</cx:pt>
          <cx:pt idx="51349">0.65575000000000006</cx:pt>
          <cx:pt idx="51350">0.053249999999999999</cx:pt>
          <cx:pt idx="51351">0.2225</cx:pt>
          <cx:pt idx="51352">1.9412500000000001</cx:pt>
          <cx:pt idx="51353">0.28725000000000001</cx:pt>
          <cx:pt idx="51354">0.502</cx:pt>
          <cx:pt idx="51355">0.1045</cx:pt>
          <cx:pt idx="51356">0.30499999999999999</cx:pt>
          <cx:pt idx="51357">0.59575</cx:pt>
          <cx:pt idx="51358">0.10400000000000001</cx:pt>
          <cx:pt idx="51359">0.042750000000000003</cx:pt>
          <cx:pt idx="51360">2.0110000000000001</cx:pt>
          <cx:pt idx="51361">0.19666666666666666</cx:pt>
          <cx:pt idx="51362">0.068500000000000005</cx:pt>
          <cx:pt idx="51363">0.14466666666666667</cx:pt>
          <cx:pt idx="51364">0.21083333333333334</cx:pt>
          <cx:pt idx="51365">1.1965000000000001</cx:pt>
          <cx:pt idx="51366">0.14066666666666666</cx:pt>
          <cx:pt idx="51367">0.053166666666666668</cx:pt>
          <cx:pt idx="51368">2.1573333333333333</cx:pt>
          <cx:pt idx="51369">0.3046666666666667</cx:pt>
          <cx:pt idx="51370">0.66066666666666662</cx:pt>
          <cx:pt idx="51371">0.31966666666666671</cx:pt>
          <cx:pt idx="51372">0.21266666666666667</cx:pt>
          <cx:pt idx="51373">0.40300000000000002</cx:pt>
          <cx:pt idx="51374">0.099000000000000005</cx:pt>
          <cx:pt idx="51375">0.15766666666666665</cx:pt>
          <cx:pt idx="51376">1.7918333333333336</cx:pt>
          <cx:pt idx="51377">0.19133333333333336</cx:pt>
          <cx:pt idx="51378">0.48283333333333334</cx:pt>
          <cx:pt idx="51379">0.34650000000000003</cx:pt>
          <cx:pt idx="51380">0.32383333333333331</cx:pt>
          <cx:pt idx="51381">0.18783333333333332</cx:pt>
          <cx:pt idx="51382">0.13516666666666666</cx:pt>
          <cx:pt idx="51383">0.12433333333333334</cx:pt>
          <cx:pt idx="51384">1.248</cx:pt>
          <cx:pt idx="51385">0.28033333333333332</cx:pt>
          <cx:pt idx="51386">0.34733333333333338</cx:pt>
          <cx:pt idx="51387">0</cx:pt>
          <cx:pt idx="51388">0.10566666666666667</cx:pt>
          <cx:pt idx="51389">0.34633333333333333</cx:pt>
          <cx:pt idx="51390">0.13466666666666666</cx:pt>
          <cx:pt idx="51391">0.033666666666666664</cx:pt>
          <cx:pt idx="51392">1.26075</cx:pt>
          <cx:pt idx="51393">0.27975</cx:pt>
          <cx:pt idx="51394">0.15225</cx:pt>
          <cx:pt idx="51395">0.37375000000000003</cx:pt>
          <cx:pt idx="51396">0.111</cx:pt>
          <cx:pt idx="51397">0.15625</cx:pt>
          <cx:pt idx="51398">0.122</cx:pt>
          <cx:pt idx="51399">0.065750000000000003</cx:pt>
          <cx:pt idx="51400">3.1106666666666669</cx:pt>
          <cx:pt idx="51401">0.14066666666666666</cx:pt>
          <cx:pt idx="51402">1.1511666666666667</cx:pt>
          <cx:pt idx="51403">0.3203333333333333</cx:pt>
          <cx:pt idx="51404">0.58266666666666667</cx:pt>
          <cx:pt idx="51405">0.70083333333333342</cx:pt>
          <cx:pt idx="51406">0.115</cx:pt>
          <cx:pt idx="51407">0.10000000000000001</cx:pt>
          <cx:pt idx="51408">1.008</cx:pt>
          <cx:pt idx="51409">0.14316666666666666</cx:pt>
          <cx:pt idx="51410">0.098666666666666653</cx:pt>
          <cx:pt idx="51411">0.074333333333333335</cx:pt>
          <cx:pt idx="51412">0.3705</cx:pt>
          <cx:pt idx="51413">0.12733333333333333</cx:pt>
          <cx:pt idx="51414">0.16766666666666666</cx:pt>
          <cx:pt idx="51415">0.026333333333333334</cx:pt>
          <cx:pt idx="51416">1.6759999999999999</cx:pt>
          <cx:pt idx="51417">0.23400000000000001</cx:pt>
          <cx:pt idx="51418">0.23050000000000001</cx:pt>
          <cx:pt idx="51419">0.17325000000000002</cx:pt>
          <cx:pt idx="51420">0.34075</cx:pt>
          <cx:pt idx="51421">0.54049999999999998</cx:pt>
          <cx:pt idx="51422">0.11075</cx:pt>
          <cx:pt idx="51423">0.046249999999999999</cx:pt>
          <cx:pt idx="51424">1.2150000000000001</cx:pt>
          <cx:pt idx="51425">0.17774999999999999</cx:pt>
          <cx:pt idx="51426">0.21074999999999999</cx:pt>
          <cx:pt idx="51427">0.073999999999999996</cx:pt>
          <cx:pt idx="51428">0.37275000000000003</cx:pt>
          <cx:pt idx="51429">0.20675000000000002</cx:pt>
          <cx:pt idx="51430">0.15125</cx:pt>
          <cx:pt idx="51431">0.021750000000000002</cx:pt>
          <cx:pt idx="51432">3.5273333333333334</cx:pt>
          <cx:pt idx="51433">0.22766666666666666</cx:pt>
          <cx:pt idx="51434">0.5003333333333333</cx:pt>
          <cx:pt idx="51435">0.22966666666666669</cx:pt>
          <cx:pt idx="51436">0.93733333333333335</cx:pt>
          <cx:pt idx="51437">1.1223333333333334</cx:pt>
          <cx:pt idx="51438">0.26333333333333331</cx:pt>
          <cx:pt idx="51439">0.24666666666666667</cx:pt>
          <cx:pt idx="51440">1.992</cx:pt>
          <cx:pt idx="51441">0.31325000000000003</cx:pt>
          <cx:pt idx="51442">0.021250000000000002</cx:pt>
          <cx:pt idx="51443">0.11625000000000001</cx:pt>
          <cx:pt idx="51444">0.45950000000000002</cx:pt>
          <cx:pt idx="51445">0.77175000000000005</cx:pt>
          <cx:pt idx="51446">0.19625000000000001</cx:pt>
          <cx:pt idx="51447">0.11375</cx:pt>
          <cx:pt idx="51448">1.29375</cx:pt>
          <cx:pt idx="51449">0.19675000000000001</cx:pt>
          <cx:pt idx="51450">0.14350000000000002</cx:pt>
          <cx:pt idx="51451">0.061749999999999999</cx:pt>
          <cx:pt idx="51452">0.043250000000000004</cx:pt>
          <cx:pt idx="51453">0.59075</cx:pt>
          <cx:pt idx="51454">0.15825</cx:pt>
          <cx:pt idx="51455">0.099500000000000005</cx:pt>
          <cx:pt idx="51456">2.254</cx:pt>
          <cx:pt idx="51457">0.19916666666666666</cx:pt>
          <cx:pt idx="51458">0.036833333333333336</cx:pt>
          <cx:pt idx="51459">0.19683333333333336</cx:pt>
          <cx:pt idx="51460">0.34983333333333333</cx:pt>
          <cx:pt idx="51461">1.2478333333333333</cx:pt>
          <cx:pt idx="51462">0.16533333333333336</cx:pt>
          <cx:pt idx="51463">0.058166666666666665</cx:pt>
          <cx:pt idx="51464">1.9100000000000004</cx:pt>
          <cx:pt idx="51465">0.33566666666666667</cx:pt>
          <cx:pt idx="51466">0.086000000000000007</cx:pt>
          <cx:pt idx="51467">0.85899999999999999</cx:pt>
          <cx:pt idx="51468">0.14799999999999999</cx:pt>
          <cx:pt idx="51469">0.30466666666666664</cx:pt>
          <cx:pt idx="51470">0.069666666666666668</cx:pt>
          <cx:pt idx="51471">0.107</cx:pt>
          <cx:pt idx="51472">1.5063333333333333</cx:pt>
          <cx:pt idx="51473">0.17933333333333334</cx:pt>
          <cx:pt idx="51474">0.29433333333333334</cx:pt>
          <cx:pt idx="51475">0.46183333333333337</cx:pt>
          <cx:pt idx="51476">0.1605</cx:pt>
          <cx:pt idx="51477">0.18233333333333332</cx:pt>
          <cx:pt idx="51478">0.067833333333333329</cx:pt>
          <cx:pt idx="51479">0.16016666666666665</cx:pt>
          <cx:pt idx="51480">0.91633333333333344</cx:pt>
          <cx:pt idx="51481">0.19566666666666666</cx:pt>
          <cx:pt idx="51482">0.067666666666666667</cx:pt>
          <cx:pt idx="51483">0.012333333333333335</cx:pt>
          <cx:pt idx="51484">0.027</cx:pt>
          <cx:pt idx="51485">0.4976666666666667</cx:pt>
          <cx:pt idx="51486">0.018333333333333333</cx:pt>
          <cx:pt idx="51487">0.097666666666666679</cx:pt>
          <cx:pt idx="51488">1.12375</cx:pt>
          <cx:pt idx="51489">0.27200000000000002</cx:pt>
          <cx:pt idx="51490">0.31075000000000003</cx:pt>
          <cx:pt idx="51491">0.28300000000000003</cx:pt>
          <cx:pt idx="51492">0.037499999999999999</cx:pt>
          <cx:pt idx="51493">0.11375</cx:pt>
          <cx:pt idx="51494">0.073749999999999996</cx:pt>
          <cx:pt idx="51495">0.033000000000000002</cx:pt>
          <cx:pt idx="51496">2.1615000000000006</cx:pt>
          <cx:pt idx="51497">0.099000000000000005</cx:pt>
          <cx:pt idx="51498">0.60483333333333333</cx:pt>
          <cx:pt idx="51499">0.2543333333333333</cx:pt>
          <cx:pt idx="51500">0.46316666666666667</cx:pt>
          <cx:pt idx="51501">0.60099999999999998</cx:pt>
          <cx:pt idx="51502">0.070333333333333331</cx:pt>
          <cx:pt idx="51503">0.06883333333333333</cx:pt>
          <cx:pt idx="51504">0.6313333333333333</cx:pt>
          <cx:pt idx="51505">0.13016666666666665</cx:pt>
          <cx:pt idx="51506">0.16500000000000001</cx:pt>
          <cx:pt idx="51507">0.059333333333333328</cx:pt>
          <cx:pt idx="51508">0.12266666666666667</cx:pt>
          <cx:pt idx="51509">0.094</cx:pt>
          <cx:pt idx="51510">0.043500000000000004</cx:pt>
          <cx:pt idx="51511">0.01666666666666667</cx:pt>
          <cx:pt idx="51512">1.2290000000000001</cx:pt>
          <cx:pt idx="51513">0.14974999999999999</cx:pt>
          <cx:pt idx="51514">0.12525</cx:pt>
          <cx:pt idx="51515">0.20550000000000002</cx:pt>
          <cx:pt idx="51516">0.30499999999999999</cx:pt>
          <cx:pt idx="51517">0.33100000000000002</cx:pt>
          <cx:pt idx="51518">0.068250000000000005</cx:pt>
          <cx:pt idx="51519">0.044249999999999998</cx:pt>
          <cx:pt idx="51520">1.9710000000000001</cx:pt>
          <cx:pt idx="51521">0.17649999999999999</cx:pt>
          <cx:pt idx="51522">0.73750000000000004</cx:pt>
          <cx:pt idx="51523">0.079250000000000001</cx:pt>
          <cx:pt idx="51524">0.44824999999999998</cx:pt>
          <cx:pt idx="51525">0.24525</cx:pt>
          <cx:pt idx="51526">0.23425000000000001</cx:pt>
          <cx:pt idx="51527">0.050000000000000003</cx:pt>
          <cx:pt idx="51528">5.121666666666667</cx:pt>
          <cx:pt idx="51529">0.27966666666666667</cx:pt>
          <cx:pt idx="51530">1.2316666666666665</cx:pt>
          <cx:pt idx="51531">1.958</cx:pt>
          <cx:pt idx="51532">0.66266666666666663</cx:pt>
          <cx:pt idx="51533">0.54066666666666674</cx:pt>
          <cx:pt idx="51534">0.16400000000000001</cx:pt>
          <cx:pt idx="51535">0.28500000000000003</cx:pt>
          <cx:pt idx="51536">2.2850000000000001</cx:pt>
          <cx:pt idx="51537">0.32174999999999998</cx:pt>
          <cx:pt idx="51538">0.09325</cx:pt>
          <cx:pt idx="51539">0.50850000000000006</cx:pt>
          <cx:pt idx="51540">0.50350000000000006</cx:pt>
          <cx:pt idx="51541">0.43925000000000003</cx:pt>
          <cx:pt idx="51542">0.18825</cx:pt>
          <cx:pt idx="51543">0.23050000000000001</cx:pt>
          <cx:pt idx="51544">1.7330000000000001</cx:pt>
          <cx:pt idx="51545">0.26474999999999999</cx:pt>
          <cx:pt idx="51546">0.58399999999999996</cx:pt>
          <cx:pt idx="51547">0.096000000000000002</cx:pt>
          <cx:pt idx="51548">0.11800000000000001</cx:pt>
          <cx:pt idx="51549">0.49275000000000002</cx:pt>
          <cx:pt idx="51550">0.14150000000000001</cx:pt>
          <cx:pt idx="51551">0.036000000000000004</cx:pt>
          <cx:pt idx="51552">2.6424999999999996</cx:pt>
          <cx:pt idx="51553">0.21233333333333335</cx:pt>
          <cx:pt idx="51554">0.59399999999999997</cx:pt>
          <cx:pt idx="51555">0.12716666666666668</cx:pt>
          <cx:pt idx="51556">0.26716666666666672</cx:pt>
          <cx:pt idx="51557">1.2218333333333335</cx:pt>
          <cx:pt idx="51558">0.16750000000000001</cx:pt>
          <cx:pt idx="51559">0.052499999999999998</cx:pt>
          <cx:pt idx="51560">1.9496666666666671</cx:pt>
          <cx:pt idx="51561">0.26266666666666671</cx:pt>
          <cx:pt idx="51562">0.27666666666666667</cx:pt>
          <cx:pt idx="51563">0.49533333333333335</cx:pt>
          <cx:pt idx="51564">0.18066666666666667</cx:pt>
          <cx:pt idx="51565">0.3056666666666667</cx:pt>
          <cx:pt idx="51566">0.22566666666666665</cx:pt>
          <cx:pt idx="51567">0.20300000000000001</cx:pt>
          <cx:pt idx="51568">2.1256666666666666</cx:pt>
          <cx:pt idx="51569">0.19466666666666665</cx:pt>
          <cx:pt idx="51570">0.80066666666666664</cx:pt>
          <cx:pt idx="51571">0.71599999999999997</cx:pt>
          <cx:pt idx="51572">0.10350000000000001</cx:pt>
          <cx:pt idx="51573">0.15083333333333335</cx:pt>
          <cx:pt idx="51574">0.12416666666666668</cx:pt>
          <cx:pt idx="51575">0.035833333333333335</cx:pt>
          <cx:pt idx="51576">0.75033333333333341</cx:pt>
          <cx:pt idx="51577">0.25</cx:pt>
          <cx:pt idx="51578">0.21233333333333332</cx:pt>
          <cx:pt idx="51579">0</cx:pt>
          <cx:pt idx="51580">0.051333333333333335</cx:pt>
          <cx:pt idx="51581">0.013000000000000001</cx:pt>
          <cx:pt idx="51582">0.091333333333333336</cx:pt>
          <cx:pt idx="51583">0.13233333333333336</cx:pt>
          <cx:pt idx="51584">1.9359999999999999</cx:pt>
          <cx:pt idx="51585">0.37325000000000003</cx:pt>
          <cx:pt idx="51586">0.92300000000000004</cx:pt>
          <cx:pt idx="51587">0.32574999999999998</cx:pt>
          <cx:pt idx="51588">0.052000000000000005</cx:pt>
          <cx:pt idx="51589">0.14075000000000001</cx:pt>
          <cx:pt idx="51590">0.10200000000000001</cx:pt>
          <cx:pt idx="51591">0.01925</cx:pt>
          <cx:pt idx="51592">1.6410000000000005</cx:pt>
          <cx:pt idx="51593">0.1065</cx:pt>
          <cx:pt idx="51594">0.15783333333333333</cx:pt>
          <cx:pt idx="51595">0.22183333333333333</cx:pt>
          <cx:pt idx="51596">0.33866666666666667</cx:pt>
          <cx:pt idx="51597">0.67533333333333334</cx:pt>
          <cx:pt idx="51598">0.091666666666666674</cx:pt>
          <cx:pt idx="51599">0.049166666666666664</cx:pt>
          <cx:pt idx="51600">1.1138333333333332</cx:pt>
          <cx:pt idx="51601">0.14549999999999999</cx:pt>
          <cx:pt idx="51602">0.16066666666666668</cx:pt>
          <cx:pt idx="51603">0.12416666666666666</cx:pt>
          <cx:pt idx="51604">0.38216666666666671</cx:pt>
          <cx:pt idx="51605">0.13800000000000001</cx:pt>
          <cx:pt idx="51606">0.13166666666666665</cx:pt>
          <cx:pt idx="51607">0.031666666666666669</cx:pt>
          <cx:pt idx="51608">1.35375</cx:pt>
          <cx:pt idx="51609">0.16200000000000001</cx:pt>
          <cx:pt idx="51610">0.32024999999999998</cx:pt>
          <cx:pt idx="51611">0.19425000000000001</cx:pt>
          <cx:pt idx="51612">0.1585</cx:pt>
          <cx:pt idx="51613">0.30649999999999999</cx:pt>
          <cx:pt idx="51614">0.10050000000000001</cx:pt>
          <cx:pt idx="51615">0.11175</cx:pt>
          <cx:pt idx="51616">1.6080824999999999</cx:pt>
          <cx:pt idx="51617">0.1828775</cx:pt>
          <cx:pt idx="51618">0.08481000000000001</cx:pt>
          <cx:pt idx="51619">0.17458249999999997</cx:pt>
          <cx:pt idx="51620">0.44556000000000001</cx:pt>
          <cx:pt idx="51621">0.37976500000000002</cx:pt>
          <cx:pt idx="51622">0.28319749999999999</cx:pt>
          <cx:pt idx="51623">0.057290000000000001</cx:pt>
          <cx:pt idx="51624">6.7986666666666666</cx:pt>
          <cx:pt idx="51625">0.29866666666666669</cx:pt>
          <cx:pt idx="51626">1.9323333333333332</cx:pt>
          <cx:pt idx="51627">2.1263333333333336</cx:pt>
          <cx:pt idx="51628">1.0823333333333334</cx:pt>
          <cx:pt idx="51629">0.72166666666666679</cx:pt>
          <cx:pt idx="51630">0.30599999999999999</cx:pt>
          <cx:pt idx="51631">0.33133333333333331</cx:pt>
          <cx:pt idx="51632">2.6920000000000002</cx:pt>
          <cx:pt idx="51633">0.38824999999999998</cx:pt>
          <cx:pt idx="51634">0.39274999999999999</cx:pt>
          <cx:pt idx="51635">0.25225000000000003</cx:pt>
          <cx:pt idx="51636">0.38275000000000003</cx:pt>
          <cx:pt idx="51637">1.0922499999999999</cx:pt>
          <cx:pt idx="51638">0.091999999999999998</cx:pt>
          <cx:pt idx="51639">0.091749999999999998</cx:pt>
          <cx:pt idx="51640">1.78775</cx:pt>
          <cx:pt idx="51641">0.246</cx:pt>
          <cx:pt idx="51642">0.49399999999999999</cx:pt>
          <cx:pt idx="51643">0.021500000000000002</cx:pt>
          <cx:pt idx="51644">0.080750000000000002</cx:pt>
          <cx:pt idx="51645">0.75075000000000003</cx:pt>
          <cx:pt idx="51646">0.12525</cx:pt>
          <cx:pt idx="51647">0.069500000000000006</cx:pt>
          <cx:pt idx="51648">2.5941666666666672</cx:pt>
          <cx:pt idx="51649">0.1885</cx:pt>
          <cx:pt idx="51650">0.58133333333333337</cx:pt>
          <cx:pt idx="51651">0.16600000000000001</cx:pt>
          <cx:pt idx="51652">0.20083333333333334</cx:pt>
          <cx:pt idx="51653">1.2131666666666665</cx:pt>
          <cx:pt idx="51654">0.1575</cx:pt>
          <cx:pt idx="51655">0.086833333333333332</cx:pt>
          <cx:pt idx="51656">2.1313333333333335</cx:pt>
          <cx:pt idx="51657">0.36266666666666669</cx:pt>
          <cx:pt idx="51658">0.7426666666666667</cx:pt>
          <cx:pt idx="51659">0.19166666666666665</cx:pt>
          <cx:pt idx="51660">0.16300000000000001</cx:pt>
          <cx:pt idx="51661">0.4386666666666667</cx:pt>
          <cx:pt idx="51662">0.13333333333333336</cx:pt>
          <cx:pt idx="51663">0.099333333333333343</cx:pt>
          <cx:pt idx="51664">2.0463333333333331</cx:pt>
          <cx:pt idx="51665">0.21866666666666665</cx:pt>
          <cx:pt idx="51666">0.58483333333333343</cx:pt>
          <cx:pt idx="51667">0.68916666666666671</cx:pt>
          <cx:pt idx="51668">0.14100000000000001</cx:pt>
          <cx:pt idx="51669">0.19266666666666665</cx:pt>
          <cx:pt idx="51670">0.15633333333333335</cx:pt>
          <cx:pt idx="51671">0.063666666666666677</cx:pt>
          <cx:pt idx="51672">1.6726666666666667</cx:pt>
          <cx:pt idx="51673">0.32866666666666672</cx:pt>
          <cx:pt idx="51674">0.80600000000000005</cx:pt>
          <cx:pt idx="51675">0.01</cx:pt>
          <cx:pt idx="51676">0.08533333333333333</cx:pt>
          <cx:pt idx="51677">0.28533333333333338</cx:pt>
          <cx:pt idx="51678">0.124</cx:pt>
          <cx:pt idx="51679">0.03333333333333334</cx:pt>
          <cx:pt idx="51680">1.8812500000000001</cx:pt>
          <cx:pt idx="51681">0.46100000000000002</cx:pt>
          <cx:pt idx="51682">0.66775000000000007</cx:pt>
          <cx:pt idx="51683">0.38275000000000003</cx:pt>
          <cx:pt idx="51684">0.10125000000000001</cx:pt>
          <cx:pt idx="51685">0.14050000000000001</cx:pt>
          <cx:pt idx="51686">0.10525</cx:pt>
          <cx:pt idx="51687">0.022749999999999999</cx:pt>
          <cx:pt idx="51688">2.3288333333333338</cx:pt>
          <cx:pt idx="51689">0.088833333333333334</cx:pt>
          <cx:pt idx="51690">0.44083333333333335</cx:pt>
          <cx:pt idx="51691">0.219</cx:pt>
          <cx:pt idx="51692">0.3803333333333333</cx:pt>
          <cx:pt idx="51693">0.99483333333333335</cx:pt>
          <cx:pt idx="51694">0.15883333333333335</cx:pt>
          <cx:pt idx="51695">0.046166666666666668</cx:pt>
          <cx:pt idx="51696">1.6151666666666666</cx:pt>
          <cx:pt idx="51697">0.17233333333333334</cx:pt>
          <cx:pt idx="51698">0.33033333333333331</cx:pt>
          <cx:pt idx="51699">0.30733333333333335</cx:pt>
          <cx:pt idx="51700">0.41300000000000003</cx:pt>
          <cx:pt idx="51701">0.20216666666666669</cx:pt>
          <cx:pt idx="51702">0.16683333333333333</cx:pt>
          <cx:pt idx="51703">0.023166666666666669</cx:pt>
          <cx:pt idx="51704">1.62375</cx:pt>
          <cx:pt idx="51705">0.22700000000000001</cx:pt>
          <cx:pt idx="51706">0.3115</cx:pt>
          <cx:pt idx="51707">0.17500000000000002</cx:pt>
          <cx:pt idx="51708">0.18525</cx:pt>
          <cx:pt idx="51709">0.57100000000000006</cx:pt>
          <cx:pt idx="51710">0.097000000000000003</cx:pt>
          <cx:pt idx="51711">0.057000000000000002</cx:pt>
          <cx:pt idx="51712">2.4159999999999999</cx:pt>
          <cx:pt idx="51713">0.22825000000000001</cx:pt>
          <cx:pt idx="51714">0.42749999999999999</cx:pt>
          <cx:pt idx="51715">0.13700000000000001</cx:pt>
          <cx:pt idx="51716">0.96174999999999999</cx:pt>
          <cx:pt idx="51717">0.433</cx:pt>
          <cx:pt idx="51718">0.2145</cx:pt>
          <cx:pt idx="51719">0.014</cx:pt>
          <cx:pt idx="51720">6.6159999999999997</cx:pt>
          <cx:pt idx="51721">0.30833333333333335</cx:pt>
          <cx:pt idx="51722">1.4216666666666666</cx:pt>
          <cx:pt idx="51723">2.3260000000000001</cx:pt>
          <cx:pt idx="51724">0.62933333333333341</cx:pt>
          <cx:pt idx="51725">1.3796666666666668</cx:pt>
          <cx:pt idx="51726">0.27100000000000002</cx:pt>
          <cx:pt idx="51727">0.28000000000000003</cx:pt>
          <cx:pt idx="51728">3.26925</cx:pt>
          <cx:pt idx="51729">0.3175</cx:pt>
          <cx:pt idx="51730">0.97599999999999998</cx:pt>
          <cx:pt idx="51731">0.20924999999999999</cx:pt>
          <cx:pt idx="51732">0.40600000000000003</cx:pt>
          <cx:pt idx="51733">1.02125</cx:pt>
          <cx:pt idx="51734">0.14075000000000001</cx:pt>
          <cx:pt idx="51735">0.19850000000000001</cx:pt>
          <cx:pt idx="51736">1.948</cx:pt>
          <cx:pt idx="51737">0.28475</cx:pt>
          <cx:pt idx="51738">0.51700000000000002</cx:pt>
          <cx:pt idx="51739">0.12</cx:pt>
          <cx:pt idx="51740">0.21024999999999999</cx:pt>
          <cx:pt idx="51741">0.70074999999999998</cx:pt>
          <cx:pt idx="51742">0.074999999999999997</cx:pt>
          <cx:pt idx="51743">0.040250000000000001</cx:pt>
          <cx:pt idx="51744">2.765833333333334</cx:pt>
          <cx:pt idx="51745">0.24333333333333335</cx:pt>
          <cx:pt idx="51746">0.65100000000000002</cx:pt>
          <cx:pt idx="51747">0.17633333333333334</cx:pt>
          <cx:pt idx="51748">0.29299999999999998</cx:pt>
          <cx:pt idx="51749">1.1254999999999999</cx:pt>
          <cx:pt idx="51750">0.22783333333333336</cx:pt>
          <cx:pt idx="51751">0.04883333333333334</cx:pt>
          <cx:pt idx="51752">2.0146666666666668</cx:pt>
          <cx:pt idx="51753">0.3183333333333333</cx:pt>
          <cx:pt idx="51754">0.68599999999999994</cx:pt>
          <cx:pt idx="51755">0.086000000000000007</cx:pt>
          <cx:pt idx="51756">0.13433333333333333</cx:pt>
          <cx:pt idx="51757">0.4306666666666667</cx:pt>
          <cx:pt idx="51758">0.18866666666666665</cx:pt>
          <cx:pt idx="51759">0.17066666666666666</cx:pt>
          <cx:pt idx="51760">2.0663333333333336</cx:pt>
          <cx:pt idx="51761">0.22666666666666666</cx:pt>
          <cx:pt idx="51762">0.4878333333333334</cx:pt>
          <cx:pt idx="51763">0.74450000000000005</cx:pt>
          <cx:pt idx="51764">0.20600000000000002</cx:pt>
          <cx:pt idx="51765">0.19616666666666666</cx:pt>
          <cx:pt idx="51766">0.114</cx:pt>
          <cx:pt idx="51767">0.091166666666666674</cx:pt>
          <cx:pt idx="51768">2.3134999999999999</cx:pt>
          <cx:pt idx="51769">0.44550000000000001</cx:pt>
          <cx:pt idx="51770">0.92400000000000004</cx:pt>
          <cx:pt idx="51771">0</cx:pt>
          <cx:pt idx="51772">0.316</cx:pt>
          <cx:pt idx="51773">0.35949999999999999</cx:pt>
          <cx:pt idx="51774">0.1925</cx:pt>
          <cx:pt idx="51775">0.075999999999999998</cx:pt>
          <cx:pt idx="51776">2.3032500000000002</cx:pt>
          <cx:pt idx="51777">0.47650000000000003</cx:pt>
          <cx:pt idx="51778">0.62675000000000003</cx:pt>
          <cx:pt idx="51779">0.37575000000000003</cx:pt>
          <cx:pt idx="51780">0.21274999999999999</cx:pt>
          <cx:pt idx="51781">0.31225000000000003</cx:pt>
          <cx:pt idx="51782">0.21725</cx:pt>
          <cx:pt idx="51783">0.082000000000000003</cx:pt>
          <cx:pt idx="51784">2.359</cx:pt>
          <cx:pt idx="51785">0.11416666666666668</cx:pt>
          <cx:pt idx="51786">0.29133333333333333</cx:pt>
          <cx:pt idx="51787">0.26516666666666672</cx:pt>
          <cx:pt idx="51788">0.57383333333333342</cx:pt>
          <cx:pt idx="51789">0.95583333333333331</cx:pt>
          <cx:pt idx="51790">0.12666666666666668</cx:pt>
          <cx:pt idx="51791">0.032000000000000001</cx:pt>
          <cx:pt idx="51792">1.2521666666666669</cx:pt>
          <cx:pt idx="51793">0.17666666666666667</cx:pt>
          <cx:pt idx="51794">0.27983333333333332</cx:pt>
          <cx:pt idx="51795">0.075166666666666673</cx:pt>
          <cx:pt idx="51796">0.35449999999999998</cx:pt>
          <cx:pt idx="51797">0.16950000000000001</cx:pt>
          <cx:pt idx="51798">0.17066666666666666</cx:pt>
          <cx:pt idx="51799">0.025833333333333333</cx:pt>
          <cx:pt idx="51800">1.5802499999999999</cx:pt>
          <cx:pt idx="51801">0.2155</cx:pt>
          <cx:pt idx="51802">0.32050000000000001</cx:pt>
          <cx:pt idx="51803">0.20175000000000001</cx:pt>
          <cx:pt idx="51804">0.1825</cx:pt>
          <cx:pt idx="51805">0.55074999999999996</cx:pt>
          <cx:pt idx="51806">0.050500000000000003</cx:pt>
          <cx:pt idx="51807">0.058750000000000004</cx:pt>
          <cx:pt idx="51808">1.7085000000000001</cx:pt>
          <cx:pt idx="51809">0.14599999999999999</cx:pt>
          <cx:pt idx="51810">0.32850000000000001</cx:pt>
          <cx:pt idx="51811">0.153</cx:pt>
          <cx:pt idx="51812">0.55700000000000005</cx:pt>
          <cx:pt idx="51813">0.40000000000000002</cx:pt>
          <cx:pt idx="51814">0.096750000000000003</cx:pt>
          <cx:pt idx="51815">0.02725</cx:pt>
          <cx:pt idx="51816">6.1790000000000012</cx:pt>
          <cx:pt idx="51817">0.3696666666666667</cx:pt>
          <cx:pt idx="51818">1.7363333333333333</cx:pt>
          <cx:pt idx="51819">2.2696666666666667</cx:pt>
          <cx:pt idx="51820">0.4463333333333333</cx:pt>
          <cx:pt idx="51821">1.1226666666666667</cx:pt>
          <cx:pt idx="51822">0.15566666666666665</cx:pt>
          <cx:pt idx="51823">0.078666666666666676</cx:pt>
          <cx:pt idx="51824">2.1812974999999999</cx:pt>
          <cx:pt idx="51825">0.295205</cx:pt>
          <cx:pt idx="51826">0.15810750000000001</cx:pt>
          <cx:pt idx="51827">0.27447750000000004</cx:pt>
          <cx:pt idx="51828">0.23341249999999999</cx:pt>
          <cx:pt idx="51829">0.77203499999999992</cx:pt>
          <cx:pt idx="51830">0.137595</cx:pt>
          <cx:pt idx="51831">0.31046499999999999</cx:pt>
          <cx:pt idx="51832">1.72725</cx:pt>
          <cx:pt idx="51833">0.32250000000000001</cx:pt>
          <cx:pt idx="51834">0.3695</cx:pt>
          <cx:pt idx="51835">0.051500000000000004</cx:pt>
          <cx:pt idx="51836">0.12925</cx:pt>
          <cx:pt idx="51837">0.70100000000000007</cx:pt>
          <cx:pt idx="51838">0.11700000000000001</cx:pt>
          <cx:pt idx="51839">0.036499999999999998</cx:pt>
          <cx:pt idx="51840">2.5163333333333338</cx:pt>
          <cx:pt idx="51841">0.19266666666666665</cx:pt>
          <cx:pt idx="51842">0.30833333333333324</cx:pt>
          <cx:pt idx="51843">0.14200000000000002</cx:pt>
          <cx:pt idx="51844">0.26333333333333331</cx:pt>
          <cx:pt idx="51845">1.3311666666666666</cx:pt>
          <cx:pt idx="51846">0.19650000000000001</cx:pt>
          <cx:pt idx="51847">0.082333333333333328</cx:pt>
          <cx:pt idx="51848">2.085666666666667</cx:pt>
          <cx:pt idx="51849">0.377</cx:pt>
          <cx:pt idx="51850">0.59066666666666667</cx:pt>
          <cx:pt idx="51851">0.041000000000000002</cx:pt>
          <cx:pt idx="51852">0.186</cx:pt>
          <cx:pt idx="51853">0.51466666666666672</cx:pt>
          <cx:pt idx="51854">0.20000000000000001</cx:pt>
          <cx:pt idx="51855">0.17633333333333334</cx:pt>
          <cx:pt idx="51856">1.9965000000000002</cx:pt>
          <cx:pt idx="51857">0.23816666666666667</cx:pt>
          <cx:pt idx="51858">0.39900000000000002</cx:pt>
          <cx:pt idx="51859">0.75250000000000006</cx:pt>
          <cx:pt idx="51860">0.24916666666666668</cx:pt>
          <cx:pt idx="51861">0.17599999999999999</cx:pt>
          <cx:pt idx="51862">0.13700000000000001</cx:pt>
          <cx:pt idx="51863">0.044666666666666667</cx:pt>
          <cx:pt idx="51864">1.7885</cx:pt>
          <cx:pt idx="51865">0.39500000000000002</cx:pt>
          <cx:pt idx="51866">0.59250000000000003</cx:pt>
          <cx:pt idx="51867">0.0135</cx:pt>
          <cx:pt idx="51868">0.084500000000000006</cx:pt>
          <cx:pt idx="51869">0.34000000000000002</cx:pt>
          <cx:pt idx="51870">0.21249999999999999</cx:pt>
          <cx:pt idx="51871">0.15049999999999999</cx:pt>
          <cx:pt idx="51872">1.651</cx:pt>
          <cx:pt idx="51873">0.38974999999999999</cx:pt>
          <cx:pt idx="51874">0.38200000000000001</cx:pt>
          <cx:pt idx="51875">0.33950000000000002</cx:pt>
          <cx:pt idx="51876">0.13</cx:pt>
          <cx:pt idx="51877">0.23525000000000001</cx:pt>
          <cx:pt idx="51878">0.15125</cx:pt>
          <cx:pt idx="51879">0.02325</cx:pt>
          <cx:pt idx="51880">2.9310000000000005</cx:pt>
          <cx:pt idx="51881">0.094833333333333325</cx:pt>
          <cx:pt idx="51882">0.78266666666666673</cx:pt>
          <cx:pt idx="51883">0.45716666666666672</cx:pt>
          <cx:pt idx="51884">0.47850000000000004</cx:pt>
          <cx:pt idx="51885">0.85950000000000004</cx:pt>
          <cx:pt idx="51886">0.183</cx:pt>
          <cx:pt idx="51887">0.075333333333333335</cx:pt>
          <cx:pt idx="51888">1.0743333333333334</cx:pt>
          <cx:pt idx="51889">0.18233333333333335</cx:pt>
          <cx:pt idx="51890">0.16866666666666669</cx:pt>
          <cx:pt idx="51891">0.13033333333333336</cx:pt>
          <cx:pt idx="51892">0.27983333333333332</cx:pt>
          <cx:pt idx="51893">0.17016666666666669</cx:pt>
          <cx:pt idx="51894">0.125</cx:pt>
          <cx:pt idx="51895">0.018000000000000002</cx:pt>
          <cx:pt idx="51896">1.8047500000000001</cx:pt>
          <cx:pt idx="51897">0.22725000000000001</cx:pt>
          <cx:pt idx="51898">0.40650000000000003</cx:pt>
          <cx:pt idx="51899">0.16950000000000001</cx:pt>
          <cx:pt idx="51900">0.19275</cx:pt>
          <cx:pt idx="51901">0.64175000000000004</cx:pt>
          <cx:pt idx="51902">0.10325000000000001</cx:pt>
          <cx:pt idx="51903">0.063750000000000001</cx:pt>
          <cx:pt idx="51904">1.66225</cx:pt>
          <cx:pt idx="51905">0.19675000000000001</cx:pt>
          <cx:pt idx="51906">0.378</cx:pt>
          <cx:pt idx="51907">0.13950000000000001</cx:pt>
          <cx:pt idx="51908">0.21475</cx:pt>
          <cx:pt idx="51909">0.41325000000000001</cx:pt>
          <cx:pt idx="51910">0.26274999999999998</cx:pt>
          <cx:pt idx="51911">0.057250000000000002</cx:pt>
          <cx:pt idx="51912">5.4759999999999991</cx:pt>
          <cx:pt idx="51913">0.33233333333333331</cx:pt>
          <cx:pt idx="51914">0.92200000000000004</cx:pt>
          <cx:pt idx="51915">2.1876666666666664</cx:pt>
          <cx:pt idx="51916">0.4326666666666667</cx:pt>
          <cx:pt idx="51917">1.119</cx:pt>
          <cx:pt idx="51918">0.23600000000000002</cx:pt>
          <cx:pt idx="51919">0.24633333333333335</cx:pt>
          <cx:pt idx="51920">2.9107500000000002</cx:pt>
          <cx:pt idx="51921">0.30099999999999999</cx:pt>
          <cx:pt idx="51922">0.55800000000000005</cx:pt>
          <cx:pt idx="51923">0.4405</cx:pt>
          <cx:pt idx="51924">0.29799999999999999</cx:pt>
          <cx:pt idx="51925">0.95174999999999998</cx:pt>
          <cx:pt idx="51926">0.111</cx:pt>
          <cx:pt idx="51927">0.2505</cx:pt>
          <cx:pt idx="51928">1.7577500000000001</cx:pt>
          <cx:pt idx="51929">0.28325</cx:pt>
          <cx:pt idx="51930">0.377</cx:pt>
          <cx:pt idx="51931">0.13300000000000001</cx:pt>
          <cx:pt idx="51932">0.22725000000000001</cx:pt>
          <cx:pt idx="51933">0.57574999999999998</cx:pt>
          <cx:pt idx="51934">0.11525000000000001</cx:pt>
          <cx:pt idx="51935">0.046249999999999999</cx:pt>
          <cx:pt idx="51936">2.3971666666666667</cx:pt>
          <cx:pt idx="51937">0.188</cx:pt>
          <cx:pt idx="51938">0.22600000000000001</cx:pt>
          <cx:pt idx="51939">0.161</cx:pt>
          <cx:pt idx="51940">0.26116666666666671</cx:pt>
          <cx:pt idx="51941">1.3003333333333336</cx:pt>
          <cx:pt idx="51942">0.20716666666666667</cx:pt>
          <cx:pt idx="51943">0.053499999999999999</cx:pt>
          <cx:pt idx="51944">1.5833333333333333</cx:pt>
          <cx:pt idx="51945">0.28500000000000003</cx:pt>
          <cx:pt idx="51946">0.16733333333333333</cx:pt>
          <cx:pt idx="51947">0.187</cx:pt>
          <cx:pt idx="51948">0.23466666666666666</cx:pt>
          <cx:pt idx="51949">0.43333333333333335</cx:pt>
          <cx:pt idx="51950">0.15266666666666667</cx:pt>
          <cx:pt idx="51951">0.12333333333333334</cx:pt>
          <cx:pt idx="51952">1.6423333333333334</cx:pt>
          <cx:pt idx="51953">0.16366666666666665</cx:pt>
          <cx:pt idx="51954">0.14366666666666666</cx:pt>
          <cx:pt idx="51955">0.73499999999999999</cx:pt>
          <cx:pt idx="51956">0.21683333333333335</cx:pt>
          <cx:pt idx="51957">0.1875</cx:pt>
          <cx:pt idx="51958">0.13400000000000001</cx:pt>
          <cx:pt idx="51959">0.061666666666666668</cx:pt>
          <cx:pt idx="51960">2.9384999999999999</cx:pt>
          <cx:pt idx="51961">0.47450000000000003</cx:pt>
          <cx:pt idx="51962">1.6325000000000001</cx:pt>
          <cx:pt idx="51963">0.019</cx:pt>
          <cx:pt idx="51964">0.26100000000000001</cx:pt>
          <cx:pt idx="51965">0.2475</cx:pt>
          <cx:pt idx="51966">0.16300000000000001</cx:pt>
          <cx:pt idx="51967">0.14100000000000001</cx:pt>
          <cx:pt idx="51968">1.36175</cx:pt>
          <cx:pt idx="51969">0.27400000000000002</cx:pt>
          <cx:pt idx="51970">0.36725000000000002</cx:pt>
          <cx:pt idx="51971">0.31</cx:pt>
          <cx:pt idx="51972">0.091499999999999998</cx:pt>
          <cx:pt idx="51973">0.18099999999999999</cx:pt>
          <cx:pt idx="51974">0.10250000000000001</cx:pt>
          <cx:pt idx="51975">0.035500000000000004</cx:pt>
          <cx:pt idx="51976">2.2490000000000001</cx:pt>
          <cx:pt idx="51977">0.11633333333333333</cx:pt>
          <cx:pt idx="51978">0.13450000000000001</cx:pt>
          <cx:pt idx="51979">0.23716666666666666</cx:pt>
          <cx:pt idx="51980">0.49049999999999999</cx:pt>
          <cx:pt idx="51981">1.0503333333333333</cx:pt>
          <cx:pt idx="51982">0.14733333333333334</cx:pt>
          <cx:pt idx="51983">0.072833333333333333</cx:pt>
          <cx:pt idx="51984">1.3771666666666669</cx:pt>
          <cx:pt idx="51985">0.13383333333333333</cx:pt>
          <cx:pt idx="51986">0.43966666666666671</cx:pt>
          <cx:pt idx="51987">0.077833333333333324</cx:pt>
          <cx:pt idx="51988">0.46350000000000002</cx:pt>
          <cx:pt idx="51989">0.099333333333333343</cx:pt>
          <cx:pt idx="51990">0.14966666666666667</cx:pt>
          <cx:pt idx="51991">0.013333333333333334</cx:pt>
          <cx:pt idx="51992">1.4325000000000001</cx:pt>
          <cx:pt idx="51993">0.14599999999999999</cx:pt>
          <cx:pt idx="51994">0.39100000000000001</cx:pt>
          <cx:pt idx="51995">0.16300000000000001</cx:pt>
          <cx:pt idx="51996">0.10425</cx:pt>
          <cx:pt idx="51997">0.58450000000000002</cx:pt>
          <cx:pt idx="51998">0.01</cx:pt>
          <cx:pt idx="51999">0.033750000000000002</cx:pt>
          <cx:pt idx="52000">1.6997500000000001</cx:pt>
          <cx:pt idx="52001">0.16925000000000001</cx:pt>
          <cx:pt idx="52002">0.28949999999999998</cx:pt>
          <cx:pt idx="52003">0.191</cx:pt>
          <cx:pt idx="52004">0.46000000000000002</cx:pt>
          <cx:pt idx="52005">0.3105</cx:pt>
          <cx:pt idx="52006">0.19875000000000001</cx:pt>
          <cx:pt idx="52007">0.080750000000000002</cx:pt>
          <cx:pt idx="52008">3.8123333333333336</cx:pt>
          <cx:pt idx="52009">0.26333333333333331</cx:pt>
          <cx:pt idx="52010">1.0833333333333335</cx:pt>
          <cx:pt idx="52011">0.625</cx:pt>
          <cx:pt idx="52012">0.17833333333333334</cx:pt>
          <cx:pt idx="52013">1.0813333333333335</cx:pt>
          <cx:pt idx="52014">0.21299999999999999</cx:pt>
          <cx:pt idx="52015">0.36799999999999999</cx:pt>
          <cx:pt idx="52016">2.5710000000000002</cx:pt>
          <cx:pt idx="52017">0.32624999999999998</cx:pt>
          <cx:pt idx="52018">0.314</cx:pt>
          <cx:pt idx="52019">0.30225000000000002</cx:pt>
          <cx:pt idx="52020">0.27324999999999999</cx:pt>
          <cx:pt idx="52021">1.0307500000000001</cx:pt>
          <cx:pt idx="52022">0.154</cx:pt>
          <cx:pt idx="52023">0.17050000000000001</cx:pt>
          <cx:pt idx="52024">1.7910000000000001</cx:pt>
          <cx:pt idx="52025">0.23500000000000001</cx:pt>
          <cx:pt idx="52026">0.26850000000000002</cx:pt>
          <cx:pt idx="52027">0.13200000000000001</cx:pt>
          <cx:pt idx="52028">0.40900000000000003</cx:pt>
          <cx:pt idx="52029">0.61850000000000005</cx:pt>
          <cx:pt idx="52030">0.090999999999999998</cx:pt>
          <cx:pt idx="52031">0.036999999999999998</cx:pt>
          <cx:pt idx="52032">2.3253333333333335</cx:pt>
          <cx:pt idx="52033">0.17366666666666666</cx:pt>
          <cx:pt idx="52034">0.22266666666666665</cx:pt>
          <cx:pt idx="52035">0.12783333333333333</cx:pt>
          <cx:pt idx="52036">0.36983333333333335</cx:pt>
          <cx:pt idx="52037">1.2236666666666665</cx:pt>
          <cx:pt idx="52038">0.158</cx:pt>
          <cx:pt idx="52039">0.049666666666666665</cx:pt>
          <cx:pt idx="52040">2.333333333333333</cx:pt>
          <cx:pt idx="52041">0.26966666666666667</cx:pt>
          <cx:pt idx="52042">0.66166666666666663</cx:pt>
          <cx:pt idx="52043">0.53533333333333333</cx:pt>
          <cx:pt idx="52044">0.17666666666666667</cx:pt>
          <cx:pt idx="52045">0.44</cx:pt>
          <cx:pt idx="52046">0.16166666666666665</cx:pt>
          <cx:pt idx="52047">0.088333333333333333</cx:pt>
          <cx:pt idx="52048">2.071166666666667</cx:pt>
          <cx:pt idx="52049">0.1855</cx:pt>
          <cx:pt idx="52050">0.64000000000000012</cx:pt>
          <cx:pt idx="52051">0.70283333333333331</cx:pt>
          <cx:pt idx="52052">0.19700000000000001</cx:pt>
          <cx:pt idx="52053">0.17033333333333331</cx:pt>
          <cx:pt idx="52054">0.095833333333333326</cx:pt>
          <cx:pt idx="52055">0.079666666666666663</cx:pt>
          <cx:pt idx="52056">1.3766666666666667</cx:pt>
          <cx:pt idx="52057">0.23900000000000002</cx:pt>
          <cx:pt idx="52058">0.39800000000000002</cx:pt>
          <cx:pt idx="52059">0.10100000000000001</cx:pt>
          <cx:pt idx="52060">0.19433333333333336</cx:pt>
          <cx:pt idx="52061">0.158</cx:pt>
          <cx:pt idx="52062">0.17300000000000001</cx:pt>
          <cx:pt idx="52063">0.11333333333333334</cx:pt>
          <cx:pt idx="52064">1.3674999999999999</cx:pt>
          <cx:pt idx="52065">0.29849999999999999</cx:pt>
          <cx:pt idx="52066">0.48399999999999999</cx:pt>
          <cx:pt idx="52067">0.36599999999999999</cx:pt>
          <cx:pt idx="52068">0.033250000000000002</cx:pt>
          <cx:pt idx="52069">0.038249999999999999</cx:pt>
          <cx:pt idx="52070">0.098750000000000004</cx:pt>
          <cx:pt idx="52071">0.048750000000000002</cx:pt>
          <cx:pt idx="52072">2.0925000000000002</cx:pt>
          <cx:pt idx="52073">0.094666666666666677</cx:pt>
          <cx:pt idx="52074">0.52700000000000002</cx:pt>
          <cx:pt idx="52075">0.5</cx:pt>
          <cx:pt idx="52076">0.45250000000000001</cx:pt>
          <cx:pt idx="52077">0.32683333333333336</cx:pt>
          <cx:pt idx="52078">0.14716666666666667</cx:pt>
          <cx:pt idx="52079">0.044333333333333336</cx:pt>
          <cx:pt idx="52080">0.8636666666666668</cx:pt>
          <cx:pt idx="52081">0.13333333333333336</cx:pt>
          <cx:pt idx="52082">0.064500000000000002</cx:pt>
          <cx:pt idx="52083">0.069500000000000006</cx:pt>
          <cx:pt idx="52084">0.376</cx:pt>
          <cx:pt idx="52085">0.051500000000000004</cx:pt>
          <cx:pt idx="52086">0.14283333333333334</cx:pt>
          <cx:pt idx="52087">0.026000000000000002</cx:pt>
          <cx:pt idx="52088">1.2755000000000001</cx:pt>
          <cx:pt idx="52089">0.152</cx:pt>
          <cx:pt idx="52090">0.52725</cx:pt>
          <cx:pt idx="52091">0.14050000000000001</cx:pt>
          <cx:pt idx="52092">0.1585</cx:pt>
          <cx:pt idx="52093">0.23775000000000002</cx:pt>
          <cx:pt idx="52094">0.010999999999999999</cx:pt>
          <cx:pt idx="52095">0.048500000000000001</cx:pt>
          <cx:pt idx="52096">2.5779999999999998</cx:pt>
          <cx:pt idx="52097">0.18475</cx:pt>
          <cx:pt idx="52098">0.97525000000000006</cx:pt>
          <cx:pt idx="52099">0.18425</cx:pt>
          <cx:pt idx="52100">0.61524999999999996</cx:pt>
          <cx:pt idx="52101">0.28550000000000003</cx:pt>
          <cx:pt idx="52102">0.30499999999999999</cx:pt>
          <cx:pt idx="52103">0.028000000000000001</cx:pt>
          <cx:pt idx="52104">2.4116666666666666</cx:pt>
          <cx:pt idx="52105">0.22066666666666665</cx:pt>
          <cx:pt idx="52106">0.54233333333333322</cx:pt>
          <cx:pt idx="52107">0.46333333333333337</cx:pt>
          <cx:pt idx="52108">0.25133333333333335</cx:pt>
          <cx:pt idx="52109">0.59466666666666668</cx:pt>
          <cx:pt idx="52110">0.095666666666666678</cx:pt>
          <cx:pt idx="52111">0.24366666666666667</cx:pt>
          <cx:pt idx="52112">2.2309999999999999</cx:pt>
          <cx:pt idx="52113">0.33975</cx:pt>
          <cx:pt idx="52114">0.18225</cx:pt>
          <cx:pt idx="52115">0.055750000000000001</cx:pt>
          <cx:pt idx="52116">0.66149999999999998</cx:pt>
          <cx:pt idx="52117">0.45850000000000002</cx:pt>
          <cx:pt idx="52118">0.20700000000000002</cx:pt>
          <cx:pt idx="52119">0.32624999999999998</cx:pt>
          <cx:pt idx="52120">2.0057499999999999</cx:pt>
          <cx:pt idx="52121">0.2495</cx:pt>
          <cx:pt idx="52122">0.39624999999999999</cx:pt>
          <cx:pt idx="52123">0.27925</cx:pt>
          <cx:pt idx="52124">0.24124999999999999</cx:pt>
          <cx:pt idx="52125">0.61350000000000005</cx:pt>
          <cx:pt idx="52126">0.126</cx:pt>
          <cx:pt idx="52127">0.10000000000000001</cx:pt>
          <cx:pt idx="52128">1.8405000000000002</cx:pt>
          <cx:pt idx="52129">0.18616666666666667</cx:pt>
          <cx:pt idx="52130">0.14283333333333334</cx:pt>
          <cx:pt idx="52131">0.13</cx:pt>
          <cx:pt idx="52132">0.29516666666666669</cx:pt>
          <cx:pt idx="52133">0.93333333333333335</cx:pt>
          <cx:pt idx="52134">0.11916666666666667</cx:pt>
          <cx:pt idx="52135">0.033833333333333333</cx:pt>
          <cx:pt idx="52136">2.5249999999999999</cx:pt>
          <cx:pt idx="52137">0.3686666666666667</cx:pt>
          <cx:pt idx="52138">0.83233333333333326</cx:pt>
          <cx:pt idx="52139">0.77166666666666661</cx:pt>
          <cx:pt idx="52140">0.13933333333333334</cx:pt>
          <cx:pt idx="52141">0.018666666666666665</cx:pt>
          <cx:pt idx="52142">0.17666666666666667</cx:pt>
          <cx:pt idx="52143">0.21766666666666667</cx:pt>
          <cx:pt idx="52144">1.906166666666667</cx:pt>
          <cx:pt idx="52145">0.17366666666666666</cx:pt>
          <cx:pt idx="52146">0.36616666666666664</cx:pt>
          <cx:pt idx="52147">0.86866666666666681</cx:pt>
          <cx:pt idx="52148">0.14549999999999999</cx:pt>
          <cx:pt idx="52149">0.1871666666666667</cx:pt>
          <cx:pt idx="52150">0.10200000000000001</cx:pt>
          <cx:pt idx="52151">0.063</cx:pt>
          <cx:pt idx="52152">1.8666666666666669</cx:pt>
          <cx:pt idx="52153">0.36166666666666669</cx:pt>
          <cx:pt idx="52154">0.82500000000000007</cx:pt>
          <cx:pt idx="52155">0.15066666666666667</cx:pt>
          <cx:pt idx="52156">0.13666666666666666</cx:pt>
          <cx:pt idx="52157">0.22833333333333336</cx:pt>
          <cx:pt idx="52158">0.094666666666666677</cx:pt>
          <cx:pt idx="52159">0.069666666666666668</cx:pt>
          <cx:pt idx="52160">1.2583983333333333</cx:pt>
          <cx:pt idx="52161">0.11091000000000001</cx:pt>
          <cx:pt idx="52162">0.19330166666666668</cx:pt>
          <cx:pt idx="52163">0.28004999999999997</cx:pt>
          <cx:pt idx="52164">0.20564333333333332</cx:pt>
          <cx:pt idx="52165">0.31705500000000003</cx:pt>
          <cx:pt idx="52166">0.077719999999999997</cx:pt>
          <cx:pt idx="52167">0.07371833333333333</cx:pt>
          <cx:pt idx="52168">1.0775000000000001</cx:pt>
          <cx:pt idx="52169">0.14849999999999999</cx:pt>
          <cx:pt idx="52170">0.22083333333333335</cx:pt>
          <cx:pt idx="52171">0.093333333333333351</cx:pt>
          <cx:pt idx="52172">0.3761666666666667</cx:pt>
          <cx:pt idx="52173">0.087500000000000008</cx:pt>
          <cx:pt idx="52174">0.12883333333333336</cx:pt>
          <cx:pt idx="52175">0.022333333333333334</cx:pt>
          <cx:pt idx="52176">0.95743999999999996</cx:pt>
          <cx:pt idx="52177">0.14159749999999999</cx:pt>
          <cx:pt idx="52178">0.23516499999999999</cx:pt>
          <cx:pt idx="52179">0.138375</cx:pt>
          <cx:pt idx="52180">0.15285499999999999</cx:pt>
          <cx:pt idx="52181">0.13208999999999999</cx:pt>
          <cx:pt idx="52182">0.054287500000000002</cx:pt>
          <cx:pt idx="52183">0.10306999999999999</cx:pt>
          <cx:pt idx="52184">1.7515000000000001</cx:pt>
          <cx:pt idx="52185">0.16925000000000001</cx:pt>
          <cx:pt idx="52186">0.11900000000000001</cx:pt>
          <cx:pt idx="52187">0.17175000000000001</cx:pt>
          <cx:pt idx="52188">0.51949999999999996</cx:pt>
          <cx:pt idx="52189">0.45500000000000002</cx:pt>
          <cx:pt idx="52190">0.2535</cx:pt>
          <cx:pt idx="52191">0.063500000000000001</cx:pt>
          <cx:pt idx="52192">2.6326666666666667</cx:pt>
          <cx:pt idx="52193">0.25166666666666665</cx:pt>
          <cx:pt idx="52194">0.74233333333333329</cx:pt>
          <cx:pt idx="52195">0.23500000000000001</cx:pt>
          <cx:pt idx="52196">0.21933333333333335</cx:pt>
          <cx:pt idx="52197">0.69366666666666665</cx:pt>
          <cx:pt idx="52198">0.10566666666666667</cx:pt>
          <cx:pt idx="52199">0.38500000000000001</cx:pt>
          <cx:pt idx="52200">2.8112500000000002</cx:pt>
          <cx:pt idx="52201">0.3705</cx:pt>
          <cx:pt idx="52202">0.53049999999999997</cx:pt>
          <cx:pt idx="52203">0.16725000000000001</cx:pt>
          <cx:pt idx="52204">0.56700000000000006</cx:pt>
          <cx:pt idx="52205">0.70799999999999996</cx:pt>
          <cx:pt idx="52206">0.23575000000000002</cx:pt>
          <cx:pt idx="52207">0.23225000000000001</cx:pt>
          <cx:pt idx="52208">2.29175</cx:pt>
          <cx:pt idx="52209">0.28125</cx:pt>
          <cx:pt idx="52210">0.46100000000000002</cx:pt>
          <cx:pt idx="52211">0.27050000000000002</cx:pt>
          <cx:pt idx="52212">0.27950000000000003</cx:pt>
          <cx:pt idx="52213">0.73125000000000007</cx:pt>
          <cx:pt idx="52214">0.1865</cx:pt>
          <cx:pt idx="52215">0.081750000000000003</cx:pt>
          <cx:pt idx="52216">2.6020000000000003</cx:pt>
          <cx:pt idx="52217">0.19750000000000001</cx:pt>
          <cx:pt idx="52218">0.63600000000000001</cx:pt>
          <cx:pt idx="52219">0.12516666666666668</cx:pt>
          <cx:pt idx="52220">0.40833333333333333</cx:pt>
          <cx:pt idx="52221">0.99150000000000005</cx:pt>
          <cx:pt idx="52222">0.19583333333333336</cx:pt>
          <cx:pt idx="52223">0.047666666666666663</cx:pt>
          <cx:pt idx="52224">4.0895000000000001</cx:pt>
          <cx:pt idx="52225">0.46500000000000002</cx:pt>
          <cx:pt idx="52226">0.76600000000000001</cx:pt>
          <cx:pt idx="52227">1.4325000000000001</cx:pt>
          <cx:pt idx="52228">0.47400000000000003</cx:pt>
          <cx:pt idx="52229">0.51649999999999996</cx:pt>
          <cx:pt idx="52230">0.33250000000000002</cx:pt>
          <cx:pt idx="52231">0.10300000000000001</cx:pt>
          <cx:pt idx="52232">1.7686666666666666</cx:pt>
          <cx:pt idx="52233">0.22450000000000001</cx:pt>
          <cx:pt idx="52234">0.33183333333333331</cx:pt>
          <cx:pt idx="52235">0.70033333333333325</cx:pt>
          <cx:pt idx="52236">0.12333333333333334</cx:pt>
          <cx:pt idx="52237">0.19133333333333333</cx:pt>
          <cx:pt idx="52238">0.11183333333333333</cx:pt>
          <cx:pt idx="52239">0.085500000000000007</cx:pt>
          <cx:pt idx="52240">1.4750000000000001</cx:pt>
          <cx:pt idx="52241">0.27800000000000002</cx:pt>
          <cx:pt idx="52242">0.443</cx:pt>
          <cx:pt idx="52243">0</cx:pt>
          <cx:pt idx="52244">0.25966666666666671</cx:pt>
          <cx:pt idx="52245">0.19600000000000001</cx:pt>
          <cx:pt idx="52246">0.17433333333333334</cx:pt>
          <cx:pt idx="52247">0.124</cx:pt>
          <cx:pt idx="52248">2.5625</cx:pt>
          <cx:pt idx="52249">0.10366666666666667</cx:pt>
          <cx:pt idx="52250">0.32650000000000001</cx:pt>
          <cx:pt idx="52251">0.25716666666666665</cx:pt>
          <cx:pt idx="52252">0.56633333333333336</cx:pt>
          <cx:pt idx="52253">1.119</cx:pt>
          <cx:pt idx="52254">0.14483333333333334</cx:pt>
          <cx:pt idx="52255">0.044999999999999998</cx:pt>
          <cx:pt idx="52256">1.9293333333333333</cx:pt>
          <cx:pt idx="52257">0.18583333333333335</cx:pt>
          <cx:pt idx="52258">0.754</cx:pt>
          <cx:pt idx="52259">0.27400000000000002</cx:pt>
          <cx:pt idx="52260">0.36499999999999999</cx:pt>
          <cx:pt idx="52261">0.17500000000000002</cx:pt>
          <cx:pt idx="52262">0.14316666666666666</cx:pt>
          <cx:pt idx="52263">0.032333333333333339</cx:pt>
          <cx:pt idx="52264">1.9962500000000001</cx:pt>
          <cx:pt idx="52265">0.182</cx:pt>
          <cx:pt idx="52266">0.72050000000000003</cx:pt>
          <cx:pt idx="52267">0.188</cx:pt>
          <cx:pt idx="52268">0.26550000000000001</cx:pt>
          <cx:pt idx="52269">0.55025000000000002</cx:pt>
          <cx:pt idx="52270">0.033250000000000002</cx:pt>
          <cx:pt idx="52271">0.056750000000000002</cx:pt>
          <cx:pt idx="52272">1.371</cx:pt>
          <cx:pt idx="52273">0.14300000000000002</cx:pt>
          <cx:pt idx="52274">0.14275000000000002</cx:pt>
          <cx:pt idx="52275">0.12875</cx:pt>
          <cx:pt idx="52276">0.32150000000000001</cx:pt>
          <cx:pt idx="52277">0.376</cx:pt>
          <cx:pt idx="52278">0.15225</cx:pt>
          <cx:pt idx="52279">0.10675</cx:pt>
          <cx:pt idx="52280">4.4556666666666658</cx:pt>
          <cx:pt idx="52281">0.25900000000000001</cx:pt>
          <cx:pt idx="52282">1.3806666666666665</cx:pt>
          <cx:pt idx="52283">0.52300000000000002</cx:pt>
          <cx:pt idx="52284">0.42199999999999999</cx:pt>
          <cx:pt idx="52285">1.2433333333333332</cx:pt>
          <cx:pt idx="52286">0.23200000000000001</cx:pt>
          <cx:pt idx="52287">0.39566666666666667</cx:pt>
          <cx:pt idx="52288">2.4817499999999999</cx:pt>
          <cx:pt idx="52289">0.27750000000000002</cx:pt>
          <cx:pt idx="52290">0.29149999999999998</cx:pt>
          <cx:pt idx="52291">0.19525000000000001</cx:pt>
          <cx:pt idx="52292">0.48599999999999999</cx:pt>
          <cx:pt idx="52293">0.91200000000000003</cx:pt>
          <cx:pt idx="52294">0.26024999999999998</cx:pt>
          <cx:pt idx="52295">0.059250000000000004</cx:pt>
          <cx:pt idx="52296">2.1555</cx:pt>
          <cx:pt idx="52297">0.28450000000000003</cx:pt>
          <cx:pt idx="52298">0.4375</cx:pt>
          <cx:pt idx="52299">0.2455</cx:pt>
          <cx:pt idx="52300">0.27374999999999999</cx:pt>
          <cx:pt idx="52301">0.75424999999999998</cx:pt>
          <cx:pt idx="52302">0.13350000000000001</cx:pt>
          <cx:pt idx="52303">0.026499999999999999</cx:pt>
          <cx:pt idx="52304">2.8308333333333335</cx:pt>
          <cx:pt idx="52305">0.20849999999999999</cx:pt>
          <cx:pt idx="52306">0.51100000000000001</cx:pt>
          <cx:pt idx="52307">0.17699999999999999</cx:pt>
          <cx:pt idx="52308">0.33500000000000002</cx:pt>
          <cx:pt idx="52309">1.3518333333333332</cx:pt>
          <cx:pt idx="52310">0.20200000000000001</cx:pt>
          <cx:pt idx="52311">0.045499999999999999</cx:pt>
          <cx:pt idx="52312">2.2515000000000001</cx:pt>
          <cx:pt idx="52313">0.5</cx:pt>
          <cx:pt idx="52314">0.48549999999999999</cx:pt>
          <cx:pt idx="52315">0.090499999999999997</cx:pt>
          <cx:pt idx="52316">0.17799999999999999</cx:pt>
          <cx:pt idx="52317">0.65449999999999997</cx:pt>
          <cx:pt idx="52318">0.2195</cx:pt>
          <cx:pt idx="52319">0.1235</cx:pt>
          <cx:pt idx="52320">2.0363333333333329</cx:pt>
          <cx:pt idx="52321">0.18366666666666667</cx:pt>
          <cx:pt idx="52322">0.60666666666666669</cx:pt>
          <cx:pt idx="52323">0.64083333333333325</cx:pt>
          <cx:pt idx="52324">0.28233333333333333</cx:pt>
          <cx:pt idx="52325">0.20833333333333331</cx:pt>
          <cx:pt idx="52326">0.065166666666666678</cx:pt>
          <cx:pt idx="52327">0.04933333333333334</cx:pt>
          <cx:pt idx="52328">1.2040000000000002</cx:pt>
          <cx:pt idx="52329">0.29266666666666669</cx:pt>
          <cx:pt idx="52330">0.29166666666666669</cx:pt>
          <cx:pt idx="52331">0</cx:pt>
          <cx:pt idx="52332">0.081333333333333327</cx:pt>
          <cx:pt idx="52333">0.33900000000000002</cx:pt>
          <cx:pt idx="52334">0.16466666666666666</cx:pt>
          <cx:pt idx="52335">0.034666666666666665</cx:pt>
          <cx:pt idx="52336">3.4011666666666671</cx:pt>
          <cx:pt idx="52337">0.11933333333333333</cx:pt>
          <cx:pt idx="52338">0.95166666666666666</cx:pt>
          <cx:pt idx="52339">0.29916666666666669</cx:pt>
          <cx:pt idx="52340">0.61599999999999999</cx:pt>
          <cx:pt idx="52341">1.1261666666666665</cx:pt>
          <cx:pt idx="52342">0.254</cx:pt>
          <cx:pt idx="52343">0.034833333333333334</cx:pt>
          <cx:pt idx="52344">1.9968333333333332</cx:pt>
          <cx:pt idx="52345">0.19283333333333336</cx:pt>
          <cx:pt idx="52346">0.75066666666666659</cx:pt>
          <cx:pt idx="52347">0.39683333333333337</cx:pt>
          <cx:pt idx="52348">0.39683333333333332</cx:pt>
          <cx:pt idx="52349">0.13566666666666669</cx:pt>
          <cx:pt idx="52350">0.1055</cx:pt>
          <cx:pt idx="52351">0.018499999999999999</cx:pt>
          <cx:pt idx="52352">1.47725</cx:pt>
          <cx:pt idx="52353">0.19450000000000001</cx:pt>
          <cx:pt idx="52354">0.29475000000000001</cx:pt>
          <cx:pt idx="52355">0.16</cx:pt>
          <cx:pt idx="52356">0.17924999999999999</cx:pt>
          <cx:pt idx="52357">0.51949999999999996</cx:pt>
          <cx:pt idx="52358">0.072249999999999995</cx:pt>
          <cx:pt idx="52359">0.057000000000000002</cx:pt>
          <cx:pt idx="52360">2.04</cx:pt>
          <cx:pt idx="52361">0.19175</cx:pt>
          <cx:pt idx="52362">0.59999999999999998</cx:pt>
          <cx:pt idx="52363">0.15225</cx:pt>
          <cx:pt idx="52364">0.47475000000000001</cx:pt>
          <cx:pt idx="52365">0.32450000000000001</cx:pt>
          <cx:pt idx="52366">0.1045</cx:pt>
          <cx:pt idx="52367">0.19225</cx:pt>
          <cx:pt idx="52368">4.0209999999999999</cx:pt>
          <cx:pt idx="52369">0.35766666666666669</cx:pt>
          <cx:pt idx="52370">1.0276666666666667</cx:pt>
          <cx:pt idx="52371">0.378</cx:pt>
          <cx:pt idx="52372">0.4463333333333333</cx:pt>
          <cx:pt idx="52373">1.1633333333333333</cx:pt>
          <cx:pt idx="52374">0.36333333333333334</cx:pt>
          <cx:pt idx="52375">0.28466666666666668</cx:pt>
          <cx:pt idx="52376">2.8845000000000001</cx:pt>
          <cx:pt idx="52377">0.40450000000000003</cx:pt>
          <cx:pt idx="52378">0.434</cx:pt>
          <cx:pt idx="52379">0.25025000000000003</cx:pt>
          <cx:pt idx="52380">0.20475000000000002</cx:pt>
          <cx:pt idx="52381">1.1815</cx:pt>
          <cx:pt idx="52382">0.17475000000000002</cx:pt>
          <cx:pt idx="52383">0.23475000000000001</cx:pt>
          <cx:pt idx="52384">2.077</cx:pt>
          <cx:pt idx="52385">0.22600000000000001</cx:pt>
          <cx:pt idx="52386">0.56774999999999998</cx:pt>
          <cx:pt idx="52387">0.24124999999999999</cx:pt>
          <cx:pt idx="52388">0.09375</cx:pt>
          <cx:pt idx="52389">0.67925000000000002</cx:pt>
          <cx:pt idx="52390">0.122</cx:pt>
          <cx:pt idx="52391">0.14699999999999999</cx:pt>
          <cx:pt idx="52392">2.4466666666666672</cx:pt>
          <cx:pt idx="52393">0.14166666666666666</cx:pt>
          <cx:pt idx="52394">0.24299999999999999</cx:pt>
          <cx:pt idx="52395">0.1585</cx:pt>
          <cx:pt idx="52396">0.35066666666666668</cx:pt>
          <cx:pt idx="52397">1.2911666666666668</cx:pt>
          <cx:pt idx="52398">0.17849999999999999</cx:pt>
          <cx:pt idx="52399">0.083166666666666667</cx:pt>
          <cx:pt idx="52400">2.8494999999999999</cx:pt>
          <cx:pt idx="52401">0.45200000000000001</cx:pt>
          <cx:pt idx="52402">0.74050000000000005</cx:pt>
          <cx:pt idx="52403">0.107</cx:pt>
          <cx:pt idx="52404">0.28350000000000003</cx:pt>
          <cx:pt idx="52405">0.80700000000000005</cx:pt>
          <cx:pt idx="52406">0.27800000000000002</cx:pt>
          <cx:pt idx="52407">0.18149999999999999</cx:pt>
          <cx:pt idx="52408">1.8571666666666673</cx:pt>
          <cx:pt idx="52409">0.20100000000000001</cx:pt>
          <cx:pt idx="52410">0.3735</cx:pt>
          <cx:pt idx="52411">0.75416666666666676</cx:pt>
          <cx:pt idx="52412">0.14566666666666667</cx:pt>
          <cx:pt idx="52413">0.19850000000000001</cx:pt>
          <cx:pt idx="52414">0.09816666666666668</cx:pt>
          <cx:pt idx="52415">0.086166666666666669</cx:pt>
          <cx:pt idx="52416">1.7969999999999997</cx:pt>
          <cx:pt idx="52417">0.32066666666666671</cx:pt>
          <cx:pt idx="52418">1.0466666666666666</cx:pt>
          <cx:pt idx="52419">0.0096666666666666654</cx:pt>
          <cx:pt idx="52420">0.065666666666666679</cx:pt>
          <cx:pt idx="52421">0.27233333333333332</cx:pt>
          <cx:pt idx="52422">0.048000000000000001</cx:pt>
          <cx:pt idx="52423">0.034000000000000002</cx:pt>
          <cx:pt idx="52424">2.7548333333333335</cx:pt>
          <cx:pt idx="52425">0.095833333333333326</cx:pt>
          <cx:pt idx="52426">0.57633333333333336</cx:pt>
          <cx:pt idx="52427">0.49466666666666664</cx:pt>
          <cx:pt idx="52428">0.45100000000000001</cx:pt>
          <cx:pt idx="52429">0.91949999999999998</cx:pt>
          <cx:pt idx="52430">0.16783333333333333</cx:pt>
          <cx:pt idx="52431">0.049666666666666665</cx:pt>
          <cx:pt idx="52432">1.4140000000000004</cx:pt>
          <cx:pt idx="52433">0.186</cx:pt>
          <cx:pt idx="52434">0.45766666666666661</cx:pt>
          <cx:pt idx="52435">0.069666666666666668</cx:pt>
          <cx:pt idx="52436">0.31966666666666671</cx:pt>
          <cx:pt idx="52437">0.17550000000000002</cx:pt>
          <cx:pt idx="52438">0.17066666666666666</cx:pt>
          <cx:pt idx="52439">0.034833333333333334</cx:pt>
          <cx:pt idx="52440">1.8600000000000001</cx:pt>
          <cx:pt idx="52441">0.23175000000000001</cx:pt>
          <cx:pt idx="52442">0.35275000000000001</cx:pt>
          <cx:pt idx="52443">0.1845</cx:pt>
          <cx:pt idx="52444">0.33724999999999999</cx:pt>
          <cx:pt idx="52445">0.63450000000000006</cx:pt>
          <cx:pt idx="52446">0.065000000000000002</cx:pt>
          <cx:pt idx="52447">0.05425</cx:pt>
          <cx:pt idx="52448">1.43825</cx:pt>
          <cx:pt idx="52449">0.14724999999999999</cx:pt>
          <cx:pt idx="52450">0.34350000000000003</cx:pt>
          <cx:pt idx="52451">0.13375000000000001</cx:pt>
          <cx:pt idx="52452">0.28450000000000003</cx:pt>
          <cx:pt idx="52453">0.34675</cx:pt>
          <cx:pt idx="52454">0.16350000000000001</cx:pt>
          <cx:pt idx="52455">0.019</cx:pt>
          <cx:pt idx="52456">4.0173333333333341</cx:pt>
          <cx:pt idx="52457">0.35999999999999999</cx:pt>
          <cx:pt idx="52458">1.1756666666666669</cx:pt>
          <cx:pt idx="52459">0.42666666666666664</cx:pt>
          <cx:pt idx="52460">0.40233333333333332</cx:pt>
          <cx:pt idx="52461">1.1416666666666668</cx:pt>
          <cx:pt idx="52462">0.19833333333333333</cx:pt>
          <cx:pt idx="52463">0.3126666666666667</cx:pt>
          <cx:pt idx="52464">3.3810000000000002</cx:pt>
          <cx:pt idx="52465">0.44600000000000001</cx:pt>
          <cx:pt idx="52466">0.91149999999999998</cx:pt>
          <cx:pt idx="52467">0.18099999999999999</cx:pt>
          <cx:pt idx="52468">0.30675000000000002</cx:pt>
          <cx:pt idx="52469">1.0682499999999999</cx:pt>
          <cx:pt idx="52470">0.18975</cx:pt>
          <cx:pt idx="52471">0.27775</cx:pt>
          <cx:pt idx="52472">1.4670000000000001</cx:pt>
          <cx:pt idx="52473">0.27400000000000002</cx:pt>
          <cx:pt idx="52474">0.128</cx:pt>
          <cx:pt idx="52475">0.15175</cx:pt>
          <cx:pt idx="52476">0.16925000000000001</cx:pt>
          <cx:pt idx="52477">0.57625000000000004</cx:pt>
          <cx:pt idx="52478">0.13875000000000001</cx:pt>
          <cx:pt idx="52479">0.029000000000000001</cx:pt>
          <cx:pt idx="52480">2.4328333333333334</cx:pt>
          <cx:pt idx="52481">0.22466666666666665</cx:pt>
          <cx:pt idx="52482">0.112</cx:pt>
          <cx:pt idx="52483">0.125</cx:pt>
          <cx:pt idx="52484">0.43183333333333335</cx:pt>
          <cx:pt idx="52485">1.2943333333333333</cx:pt>
          <cx:pt idx="52486">0.16550000000000001</cx:pt>
          <cx:pt idx="52487">0.079500000000000001</cx:pt>
          <cx:pt idx="52488">3.4534049999999996</cx:pt>
          <cx:pt idx="52489">0.57789999999999997</cx:pt>
          <cx:pt idx="52490">0.80255999999999994</cx:pt>
          <cx:pt idx="52491">0.068045000000000008</cx:pt>
          <cx:pt idx="52492">0.33573500000000001</cx:pt>
          <cx:pt idx="52493">1.0722449999999999</cx:pt>
          <cx:pt idx="52494">0.32072500000000004</cx:pt>
          <cx:pt idx="52495">0.27619500000000002</cx:pt>
          <cx:pt idx="52496">2.2198333333333329</cx:pt>
          <cx:pt idx="52497">0.20716666666666667</cx:pt>
          <cx:pt idx="52498">0.73183333333333334</cx:pt>
          <cx:pt idx="52499">0.75616666666666665</cx:pt>
          <cx:pt idx="52500">0.16</cx:pt>
          <cx:pt idx="52501">0.19216666666666665</cx:pt>
          <cx:pt idx="52502">0.1085</cx:pt>
          <cx:pt idx="52503">0.064000000000000001</cx:pt>
          <cx:pt idx="52504">1.198</cx:pt>
          <cx:pt idx="52505">0.26200000000000001</cx:pt>
          <cx:pt idx="52506">0.40766666666666668</cx:pt>
          <cx:pt idx="52507">0</cx:pt>
          <cx:pt idx="52508">0.18633333333333335</cx:pt>
          <cx:pt idx="52509">0.17533333333333334</cx:pt>
          <cx:pt idx="52510">0.124</cx:pt>
          <cx:pt idx="52511">0.042666666666666665</cx:pt>
          <cx:pt idx="52512">2.7041666666666666</cx:pt>
          <cx:pt idx="52513">0.11183333333333333</cx:pt>
          <cx:pt idx="52514">0.50400000000000011</cx:pt>
          <cx:pt idx="52515">0.24233333333333335</cx:pt>
          <cx:pt idx="52516">0.59199999999999997</cx:pt>
          <cx:pt idx="52517">1.0826666666666667</cx:pt>
          <cx:pt idx="52518">0.13833333333333334</cx:pt>
          <cx:pt idx="52519">0.033000000000000002</cx:pt>
          <cx:pt idx="52520">1.1926666666666665</cx:pt>
          <cx:pt idx="52521">0.19966666666666666</cx:pt>
          <cx:pt idx="52522">0.26750000000000002</cx:pt>
          <cx:pt idx="52523">0.069666666666666668</cx:pt>
          <cx:pt idx="52524">0.29833333333333334</cx:pt>
          <cx:pt idx="52525">0.1885</cx:pt>
          <cx:pt idx="52526">0.13583333333333333</cx:pt>
          <cx:pt idx="52527">0.033166666666666664</cx:pt>
          <cx:pt idx="52528">2.3057500000000002</cx:pt>
          <cx:pt idx="52529">0.20200000000000001</cx:pt>
          <cx:pt idx="52530">0.81574999999999998</cx:pt>
          <cx:pt idx="52531">0.17450000000000002</cx:pt>
          <cx:pt idx="52532">0.43925000000000003</cx:pt>
          <cx:pt idx="52533">0.54100000000000004</cx:pt>
          <cx:pt idx="52534">0.060749999999999998</cx:pt>
          <cx:pt idx="52535">0.072499999999999995</cx:pt>
          <cx:pt idx="52536">2.0744075</cx:pt>
          <cx:pt idx="52537">0.14235</cx:pt>
          <cx:pt idx="52538">0.55063499999999999</cx:pt>
          <cx:pt idx="52539">0.12730250000000001</cx:pt>
          <cx:pt idx="52540">0.440805</cx:pt>
          <cx:pt idx="52541">0.44430750000000002</cx:pt>
          <cx:pt idx="52542">0.28794999999999998</cx:pt>
          <cx:pt idx="52543">0.081057500000000005</cx:pt>
          <cx:pt idx="52544">5.9046666666666665</cx:pt>
          <cx:pt idx="52545">0.32666666666666672</cx:pt>
          <cx:pt idx="52546">1.0923333333333336</cx:pt>
          <cx:pt idx="52547">1.9286666666666668</cx:pt>
          <cx:pt idx="52548">0.046333333333333337</cx:pt>
          <cx:pt idx="52549">1.9153333333333333</cx:pt>
          <cx:pt idx="52550">0.21133333333333335</cx:pt>
          <cx:pt idx="52551">0.38400000000000001</cx:pt>
          <cx:pt idx="52552">2.7090000000000001</cx:pt>
          <cx:pt idx="52553">0.36749999999999999</cx:pt>
          <cx:pt idx="52554">0.1305</cx:pt>
          <cx:pt idx="52555">0.049500000000000002</cx:pt>
          <cx:pt idx="52556">0.44750000000000001</cx:pt>
          <cx:pt idx="52557">1.3845000000000001</cx:pt>
          <cx:pt idx="52558">0.12425</cx:pt>
          <cx:pt idx="52559">0.20525000000000002</cx:pt>
          <cx:pt idx="52560">1.91675</cx:pt>
          <cx:pt idx="52561">0.32374999999999998</cx:pt>
          <cx:pt idx="52562">0.33274999999999999</cx:pt>
          <cx:pt idx="52563">0.26374999999999998</cx:pt>
          <cx:pt idx="52564">0.24199999999999999</cx:pt>
          <cx:pt idx="52565">0.60225000000000006</cx:pt>
          <cx:pt idx="52566">0.12225</cx:pt>
          <cx:pt idx="52567">0.029999999999999999</cx:pt>
          <cx:pt idx="52568">3.2081666666666671</cx:pt>
          <cx:pt idx="52569">0.20800000000000002</cx:pt>
          <cx:pt idx="52570">0.80816666666666681</cx:pt>
          <cx:pt idx="52571">0.19</cx:pt>
          <cx:pt idx="52572">0.46750000000000003</cx:pt>
          <cx:pt idx="52573">1.3165</cx:pt>
          <cx:pt idx="52574">0.17466666666666666</cx:pt>
          <cx:pt idx="52575">0.043333333333333335</cx:pt>
          <cx:pt idx="52576">2.8799999999999999</cx:pt>
          <cx:pt idx="52577">0.45300000000000001</cx:pt>
          <cx:pt idx="52578">0.34700000000000003</cx:pt>
          <cx:pt idx="52579">0.5</cx:pt>
          <cx:pt idx="52580">0.26250000000000001</cx:pt>
          <cx:pt idx="52581">0.9425</cx:pt>
          <cx:pt idx="52582">0.17699999999999999</cx:pt>
          <cx:pt idx="52583">0.19800000000000001</cx:pt>
          <cx:pt idx="52584">2.1338333333333335</cx:pt>
          <cx:pt idx="52585">0.2145</cx:pt>
          <cx:pt idx="52586">0.53500000000000003</cx:pt>
          <cx:pt idx="52587">0.67716666666666681</cx:pt>
          <cx:pt idx="52588">0.20783333333333334</cx:pt>
          <cx:pt idx="52589">0.18616666666666667</cx:pt>
          <cx:pt idx="52590">0.12716666666666668</cx:pt>
          <cx:pt idx="52591">0.186</cx:pt>
          <cx:pt idx="52592">1.6786666666666668</cx:pt>
          <cx:pt idx="52593">0.33466666666666667</cx:pt>
          <cx:pt idx="52594">0.6226666666666667</cx:pt>
          <cx:pt idx="52595">0</cx:pt>
          <cx:pt idx="52596">0.35399999999999998</cx:pt>
          <cx:pt idx="52597">0.186</cx:pt>
          <cx:pt idx="52598">0.14066666666666666</cx:pt>
          <cx:pt idx="52599">0.040666666666666663</cx:pt>
          <cx:pt idx="52600">2.4193333333333333</cx:pt>
          <cx:pt idx="52601">0.12516666666666668</cx:pt>
          <cx:pt idx="52602">0.53933333333333322</cx:pt>
          <cx:pt idx="52603">0.24233333333333332</cx:pt>
          <cx:pt idx="52604">0.48316666666666669</cx:pt>
          <cx:pt idx="52605">0.8856666666666666</cx:pt>
          <cx:pt idx="52606">0.11383333333333333</cx:pt>
          <cx:pt idx="52607">0.029833333333333333</cx:pt>
          <cx:pt idx="52608">1.2146666666666668</cx:pt>
          <cx:pt idx="52609">0.18583333333333335</cx:pt>
          <cx:pt idx="52610">0.25316666666666665</cx:pt>
          <cx:pt idx="52611">0.067333333333333328</cx:pt>
          <cx:pt idx="52612">0.3833333333333333</cx:pt>
          <cx:pt idx="52613">0.14733333333333332</cx:pt>
          <cx:pt idx="52614">0.14516666666666667</cx:pt>
          <cx:pt idx="52615">0.032500000000000001</cx:pt>
          <cx:pt idx="52616">1.492</cx:pt>
          <cx:pt idx="52617">0.21224999999999999</cx:pt>
          <cx:pt idx="52618">0.23350000000000001</cx:pt>
          <cx:pt idx="52619">0.16925000000000001</cx:pt>
          <cx:pt idx="52620">0.23175000000000001</cx:pt>
          <cx:pt idx="52621">0.47800000000000004</cx:pt>
          <cx:pt idx="52622">0.073499999999999996</cx:pt>
          <cx:pt idx="52623">0.09375</cx:pt>
          <cx:pt idx="52624">2.0836666666666668</cx:pt>
          <cx:pt idx="52625">0.22233333333333336</cx:pt>
          <cx:pt idx="52626">0.26600000000000001</cx:pt>
          <cx:pt idx="52627">0.14300000000000002</cx:pt>
          <cx:pt idx="52628">0.62733333333333341</cx:pt>
          <cx:pt idx="52629">0.44966666666666666</cx:pt>
          <cx:pt idx="52630">0.30299999999999999</cx:pt>
          <cx:pt idx="52631">0.072333333333333333</cx:pt>
          <cx:pt idx="52632">4.9113333333333333</cx:pt>
          <cx:pt idx="52633">0.33666666666666667</cx:pt>
          <cx:pt idx="52634">0.63733333333333342</cx:pt>
          <cx:pt idx="52635">1.6226666666666665</cx:pt>
          <cx:pt idx="52636">0.35199999999999998</cx:pt>
          <cx:pt idx="52637">1.4806666666666668</cx:pt>
          <cx:pt idx="52638">0.16933333333333334</cx:pt>
          <cx:pt idx="52639">0.3126666666666667</cx:pt>
          <cx:pt idx="52640">2.5467499999999998</cx:pt>
          <cx:pt idx="52641">0.31875000000000003</cx:pt>
          <cx:pt idx="52642">0.058750000000000004</cx:pt>
          <cx:pt idx="52643">0</cx:pt>
          <cx:pt idx="52644">0.24875</cx:pt>
          <cx:pt idx="52645">1.4815</cx:pt>
          <cx:pt idx="52646">0.21825</cx:pt>
          <cx:pt idx="52647">0.22075</cx:pt>
          <cx:pt idx="52648">2.1157500000000002</cx:pt>
          <cx:pt idx="52649">0.29499999999999998</cx:pt>
          <cx:pt idx="52650">0.4375</cx:pt>
          <cx:pt idx="52651">0.21325</cx:pt>
          <cx:pt idx="52652">0.19475000000000001</cx:pt>
          <cx:pt idx="52653">0.77549999999999997</cx:pt>
          <cx:pt idx="52654">0.12225</cx:pt>
          <cx:pt idx="52655">0.077499999999999999</cx:pt>
          <cx:pt idx="52656">2.6118333333333341</cx:pt>
          <cx:pt idx="52657">0.13266666666666665</cx:pt>
          <cx:pt idx="52658">0.26183333333333336</cx:pt>
          <cx:pt idx="52659">0.129</cx:pt>
          <cx:pt idx="52660">0.23383333333333334</cx:pt>
          <cx:pt idx="52661">1.6618333333333335</cx:pt>
          <cx:pt idx="52662">0.14933333333333335</cx:pt>
          <cx:pt idx="52663">0.043333333333333335</cx:pt>
          <cx:pt idx="52664">1.9045000000000001</cx:pt>
          <cx:pt idx="52665">0.46450000000000002</cx:pt>
          <cx:pt idx="52666">0.66300000000000003</cx:pt>
          <cx:pt idx="52667">0.112</cx:pt>
          <cx:pt idx="52668">0.17400000000000002</cx:pt>
          <cx:pt idx="52669">0.32300000000000001</cx:pt>
          <cx:pt idx="52670">0.106</cx:pt>
          <cx:pt idx="52671">0.062</cx:pt>
          <cx:pt idx="52672">1.7248333333333337</cx:pt>
          <cx:pt idx="52673">0.14666666666666667</cx:pt>
          <cx:pt idx="52674">0.27866666666666667</cx:pt>
          <cx:pt idx="52675">0.6838333333333334</cx:pt>
          <cx:pt idx="52676">0.19716666666666666</cx:pt>
          <cx:pt idx="52677">0.1791666666666667</cx:pt>
          <cx:pt idx="52678">0.14383333333333334</cx:pt>
          <cx:pt idx="52679">0.095500000000000002</cx:pt>
          <cx:pt idx="52680">1.1633333333333333</cx:pt>
          <cx:pt idx="52681">0.23600000000000002</cx:pt>
          <cx:pt idx="52682">0.32800000000000001</cx:pt>
          <cx:pt idx="52683">0.012</cx:pt>
          <cx:pt idx="52684">0.13433333333333333</cx:pt>
          <cx:pt idx="52685">0.36266666666666669</cx:pt>
          <cx:pt idx="52686">0.066333333333333327</cx:pt>
          <cx:pt idx="52687">0.024</cx:pt>
          <cx:pt idx="52688">1.8469999999999998</cx:pt>
          <cx:pt idx="52689">0.091833333333333336</cx:pt>
          <cx:pt idx="52690">0.36733333333333335</cx:pt>
          <cx:pt idx="52691">0.22450000000000001</cx:pt>
          <cx:pt idx="52692">0.32533333333333331</cx:pt>
          <cx:pt idx="52693">0.75183333333333324</cx:pt>
          <cx:pt idx="52694">0.055</cx:pt>
          <cx:pt idx="52695">0.031166666666666669</cx:pt>
          <cx:pt idx="52696">0.75750000000000006</cx:pt>
          <cx:pt idx="52697">0.12233333333333334</cx:pt>
          <cx:pt idx="52698">0.066833333333333328</cx:pt>
          <cx:pt idx="52699">0.068666666666666654</cx:pt>
          <cx:pt idx="52700">0.24533333333333335</cx:pt>
          <cx:pt idx="52701">0.13966666666666669</cx:pt>
          <cx:pt idx="52702">0.10250000000000001</cx:pt>
          <cx:pt idx="52703">0.012166666666666666</cx:pt>
          <cx:pt idx="52704">1.5150000000000001</cx:pt>
          <cx:pt idx="52705">0.14499999999999999</cx:pt>
          <cx:pt idx="52706">0.35775000000000001</cx:pt>
          <cx:pt idx="52707">0.16625000000000001</cx:pt>
          <cx:pt idx="52708">0.20450000000000002</cx:pt>
          <cx:pt idx="52709">0.53300000000000003</cx:pt>
          <cx:pt idx="52710">0.069000000000000006</cx:pt>
          <cx:pt idx="52711">0.0395</cx:pt>
          <cx:pt idx="52712">3.1000800000000002</cx:pt>
          <cx:pt idx="52713">0.21315000000000001</cx:pt>
          <cx:pt idx="52714">0.025520000000000001</cx:pt>
          <cx:pt idx="52715">0.18105000000000002</cx:pt>
          <cx:pt idx="52716">1.71269</cx:pt>
          <cx:pt idx="52717">0.56438999999999995</cx:pt>
          <cx:pt idx="52718">0.38777</cx:pt>
          <cx:pt idx="52719">0.015509999999999999</cx:pt>
          <cx:pt idx="52720">4.3116666666666674</cx:pt>
          <cx:pt idx="52721">0.25033333333333335</cx:pt>
          <cx:pt idx="52722">1.3523333333333334</cx:pt>
          <cx:pt idx="52723">0.78466666666666662</cx:pt>
          <cx:pt idx="52724">0.115</cx:pt>
          <cx:pt idx="52725">1.2929999999999999</cx:pt>
          <cx:pt idx="52726">0.16066666666666665</cx:pt>
          <cx:pt idx="52727">0.35566666666666669</cx:pt>
          <cx:pt idx="52728">2.6059999999999999</cx:pt>
          <cx:pt idx="52729">0.27950000000000003</cx:pt>
          <cx:pt idx="52730">0.39474999999999999</cx:pt>
          <cx:pt idx="52731">0.010999999999999999</cx:pt>
          <cx:pt idx="52732">0.316</cx:pt>
          <cx:pt idx="52733">1.0722499999999999</cx:pt>
          <cx:pt idx="52734">0.13900000000000001</cx:pt>
          <cx:pt idx="52735">0.39350000000000002</cx:pt>
          <cx:pt idx="52736">1.6185</cx:pt>
          <cx:pt idx="52737">0.20575000000000002</cx:pt>
          <cx:pt idx="52738">0.14899999999999999</cx:pt>
          <cx:pt idx="52739">0.1925</cx:pt>
          <cx:pt idx="52740">0.10000000000000001</cx:pt>
          <cx:pt idx="52741">0.75875000000000004</cx:pt>
          <cx:pt idx="52742">0.125</cx:pt>
          <cx:pt idx="52743">0.087500000000000008</cx:pt>
          <cx:pt idx="52744">3.1955</cx:pt>
          <cx:pt idx="52745">0.1865</cx:pt>
          <cx:pt idx="52746">0.33316666666666667</cx:pt>
          <cx:pt idx="52747">0.14949999999999999</cx:pt>
          <cx:pt idx="52748">0.39750000000000002</cx:pt>
          <cx:pt idx="52749">1.825</cx:pt>
          <cx:pt idx="52750">0.19833333333333333</cx:pt>
          <cx:pt idx="52751">0.1055</cx:pt>
          <cx:pt idx="52752">0.82250000000000001</cx:pt>
          <cx:pt idx="52753">0.33250000000000002</cx:pt>
          <cx:pt idx="52754">0.014500000000000001</cx:pt>
          <cx:pt idx="52755">0.024</cx:pt>
          <cx:pt idx="52756">0.080500000000000002</cx:pt>
          <cx:pt idx="52757">0.218</cx:pt>
          <cx:pt idx="52758">0.037499999999999999</cx:pt>
          <cx:pt idx="52759">0.11550000000000001</cx:pt>
          <cx:pt idx="52760">1.7298333333333333</cx:pt>
          <cx:pt idx="52761">0.18866666666666665</cx:pt>
          <cx:pt idx="52762">0.40700000000000003</cx:pt>
          <cx:pt idx="52763">0.56100000000000005</cx:pt>
          <cx:pt idx="52764">0.17050000000000001</cx:pt>
          <cx:pt idx="52765">0.17200000000000001</cx:pt>
          <cx:pt idx="52766">0.11583333333333333</cx:pt>
          <cx:pt idx="52767">0.11483333333333333</cx:pt>
          <cx:pt idx="52768">0.97066666666666668</cx:pt>
          <cx:pt idx="52769">0.22933333333333336</cx:pt>
          <cx:pt idx="52770">0.23366666666666666</cx:pt>
          <cx:pt idx="52771">0</cx:pt>
          <cx:pt idx="52772">0.2593333333333333</cx:pt>
          <cx:pt idx="52773">0.11800000000000001</cx:pt>
          <cx:pt idx="52774">0.07166666666666667</cx:pt>
          <cx:pt idx="52775">0.058666666666666666</cx:pt>
          <cx:pt idx="52776">1.9681666666666666</cx:pt>
          <cx:pt idx="52777">0.096500000000000002</cx:pt>
          <cx:pt idx="52778">0.32416666666666671</cx:pt>
          <cx:pt idx="52779">0.22466666666666665</cx:pt>
          <cx:pt idx="52780">0.35183333333333333</cx:pt>
          <cx:pt idx="52781">0.82200000000000006</cx:pt>
          <cx:pt idx="52782">0.10000000000000001</cx:pt>
          <cx:pt idx="52783">0.049000000000000002</cx:pt>
          <cx:pt idx="52784">0.89150000000000018</cx:pt>
          <cx:pt idx="52785">0.13483333333333333</cx:pt>
          <cx:pt idx="52786">0.19266666666666665</cx:pt>
          <cx:pt idx="52787">0.10983333333333332</cx:pt>
          <cx:pt idx="52788">0.26333333333333331</cx:pt>
          <cx:pt idx="52789">0.086333333333333331</cx:pt>
          <cx:pt idx="52790">0.077333333333333323</cx:pt>
          <cx:pt idx="52791">0.027166666666666669</cx:pt>
          <cx:pt idx="52792">1.6472500000000001</cx:pt>
          <cx:pt idx="52793">0.1525</cx:pt>
          <cx:pt idx="52794">0.37725000000000003</cx:pt>
          <cx:pt idx="52795">0.14874999999999999</cx:pt>
          <cx:pt idx="52796">0.26050000000000001</cx:pt>
          <cx:pt idx="52797">0.57425000000000004</cx:pt>
          <cx:pt idx="52798">0.047500000000000001</cx:pt>
          <cx:pt idx="52799">0.086500000000000007</cx:pt>
          <cx:pt idx="52800">2.9675000000000002</cx:pt>
          <cx:pt idx="52801">0.219</cx:pt>
          <cx:pt idx="52802">0</cx:pt>
          <cx:pt idx="52803">0.182</cx:pt>
          <cx:pt idx="52804">1.7055</cx:pt>
          <cx:pt idx="52805">0.52900000000000003</cx:pt>
          <cx:pt idx="52806">0.33200000000000002</cx:pt>
          <cx:pt idx="52807">0</cx:pt>
          <cx:pt idx="52808">2.8460000000000005</cx:pt>
          <cx:pt idx="52809">0.20000000000000001</cx:pt>
          <cx:pt idx="52810">0.59299999999999997</cx:pt>
          <cx:pt idx="52811">0.40800000000000003</cx:pt>
          <cx:pt idx="52812">0.062333333333333338</cx:pt>
          <cx:pt idx="52813">1.083</cx:pt>
          <cx:pt idx="52814">0.18833333333333335</cx:pt>
          <cx:pt idx="52815">0.3113333333333333</cx:pt>
          <cx:pt idx="52816">2.6673525000000002</cx:pt>
          <cx:pt idx="52817">0.22265500000000002</cx:pt>
          <cx:pt idx="52818">0.41803999999999997</cx:pt>
          <cx:pt idx="52819">0</cx:pt>
          <cx:pt idx="52820">0.63018750000000001</cx:pt>
          <cx:pt idx="52821">0.82357250000000004</cx:pt>
          <cx:pt idx="52822">0.24592</cx:pt>
          <cx:pt idx="52823">0.32697750000000003</cx:pt>
          <cx:pt idx="52824">2.5529999999999999</cx:pt>
          <cx:pt idx="52825">0.27975</cx:pt>
          <cx:pt idx="52826">0.92125000000000001</cx:pt>
          <cx:pt idx="52827">0.23525000000000001</cx:pt>
          <cx:pt idx="52828">0.13950000000000001</cx:pt>
          <cx:pt idx="52829">0.73299999999999998</cx:pt>
          <cx:pt idx="52830">0.19400000000000001</cx:pt>
          <cx:pt idx="52831">0.050250000000000003</cx:pt>
          <cx:pt idx="52832">3.2769999999999997</cx:pt>
          <cx:pt idx="52833">0.21116666666666667</cx:pt>
          <cx:pt idx="52834">0.62916666666666665</cx:pt>
          <cx:pt idx="52835">0.14066666666666666</cx:pt>
          <cx:pt idx="52836">0.40983333333333333</cx:pt>
          <cx:pt idx="52837">1.6143333333333336</cx:pt>
          <cx:pt idx="52838">0.20716666666666667</cx:pt>
          <cx:pt idx="52839">0.064666666666666678</cx:pt>
          <cx:pt idx="52840">5.2629999999999999</cx:pt>
          <cx:pt idx="52841">0.59150000000000003</cx:pt>
          <cx:pt idx="52842">1.512</cx:pt>
          <cx:pt idx="52843">1.4645000000000001</cx:pt>
          <cx:pt idx="52844">0.33850000000000002</cx:pt>
          <cx:pt idx="52845">0.76550000000000007</cx:pt>
          <cx:pt idx="52846">0.307</cx:pt>
          <cx:pt idx="52847">0.28400000000000003</cx:pt>
          <cx:pt idx="52848">2.1575000000000002</cx:pt>
          <cx:pt idx="52849">0.23516666666666666</cx:pt>
          <cx:pt idx="52850">0.44366666666666665</cx:pt>
          <cx:pt idx="52851">0.83999999999999997</cx:pt>
          <cx:pt idx="52852">0.26650000000000001</cx:pt>
          <cx:pt idx="52853">0.189</cx:pt>
          <cx:pt idx="52854">0.14533333333333334</cx:pt>
          <cx:pt idx="52855">0.037833333333333337</cx:pt>
          <cx:pt idx="52856">1.2396666666666667</cx:pt>
          <cx:pt idx="52857">0.3126666666666667</cx:pt>
          <cx:pt idx="52858">0.33733333333333337</cx:pt>
          <cx:pt idx="52859">0.01666666666666667</cx:pt>
          <cx:pt idx="52860">0.10166666666666667</cx:pt>
          <cx:pt idx="52861">0.26333333333333331</cx:pt>
          <cx:pt idx="52862">0.14999999999999999</cx:pt>
          <cx:pt idx="52863">0.058000000000000003</cx:pt>
          <cx:pt idx="52864">2.2109999999999999</cx:pt>
          <cx:pt idx="52865">0.10583333333333333</cx:pt>
          <cx:pt idx="52866">0.18033333333333332</cx:pt>
          <cx:pt idx="52867">0.23983333333333332</cx:pt>
          <cx:pt idx="52868">0.41433333333333333</cx:pt>
          <cx:pt idx="52869">1.0640000000000001</cx:pt>
          <cx:pt idx="52870">0.17550000000000002</cx:pt>
          <cx:pt idx="52871">0.031166666666666669</cx:pt>
          <cx:pt idx="52872">1.2476666666666667</cx:pt>
          <cx:pt idx="52873">0.1555</cx:pt>
          <cx:pt idx="52874">0.28866666666666668</cx:pt>
          <cx:pt idx="52875">0.1525</cx:pt>
          <cx:pt idx="52876">0.34750000000000003</cx:pt>
          <cx:pt idx="52877">0.11566666666666667</cx:pt>
          <cx:pt idx="52878">0.16550000000000001</cx:pt>
          <cx:pt idx="52879">0.022333333333333334</cx:pt>
          <cx:pt idx="52880">1.8654999999999999</cx:pt>
          <cx:pt idx="52881">0.21174999999999999</cx:pt>
          <cx:pt idx="52882">0.45724999999999999</cx:pt>
          <cx:pt idx="52883">0.1305</cx:pt>
          <cx:pt idx="52884">0.26174999999999998</cx:pt>
          <cx:pt idx="52885">0.60599999999999998</cx:pt>
          <cx:pt idx="52886">0.077499999999999999</cx:pt>
          <cx:pt idx="52887">0.12075</cx:pt>
          <cx:pt idx="52888">1.6736666666666669</cx:pt>
          <cx:pt idx="52889">0.19433333333333336</cx:pt>
          <cx:pt idx="52890">0</cx:pt>
          <cx:pt idx="52891">0.11566666666666667</cx:pt>
          <cx:pt idx="52892">0.87833333333333341</cx:pt>
          <cx:pt idx="52893">0.26100000000000001</cx:pt>
          <cx:pt idx="52894">0.18433333333333335</cx:pt>
          <cx:pt idx="52895">0.040000000000000001</cx:pt>
          <cx:pt idx="52896">3.6133333333333333</cx:pt>
          <cx:pt idx="52897">0.20133333333333334</cx:pt>
          <cx:pt idx="52898">0.93233333333333324</cx:pt>
          <cx:pt idx="52899">0.55966666666666665</cx:pt>
          <cx:pt idx="52900">0.018666666666666668</cx:pt>
          <cx:pt idx="52901">1.1096666666666668</cx:pt>
          <cx:pt idx="52902">0.39400000000000002</cx:pt>
          <cx:pt idx="52903">0.39766666666666667</cx:pt>
          <cx:pt idx="52904">3.0662500000000001</cx:pt>
          <cx:pt idx="52905">0.3165</cx:pt>
          <cx:pt idx="52906">0.63050000000000006</cx:pt>
          <cx:pt idx="52907">0</cx:pt>
          <cx:pt idx="52908">0.40000000000000002</cx:pt>
          <cx:pt idx="52909">1.10975</cx:pt>
          <cx:pt idx="52910">0.28550000000000003</cx:pt>
          <cx:pt idx="52911">0.32400000000000001</cx:pt>
          <cx:pt idx="52912">2.1280000000000001</cx:pt>
          <cx:pt idx="52913">0.26724999999999999</cx:pt>
          <cx:pt idx="52914">0.76000000000000001</cx:pt>
          <cx:pt idx="52915">0.19775000000000001</cx:pt>
          <cx:pt idx="52916">0.086750000000000008</cx:pt>
          <cx:pt idx="52917">0.66349999999999998</cx:pt>
          <cx:pt idx="52918">0.087000000000000008</cx:pt>
          <cx:pt idx="52919">0.065750000000000003</cx:pt>
          <cx:pt idx="52920">3.2146666666666666</cx:pt>
          <cx:pt idx="52921">0.17866666666666667</cx:pt>
          <cx:pt idx="52922">0.48199999999999998</cx:pt>
          <cx:pt idx="52923">0.11933333333333333</cx:pt>
          <cx:pt idx="52924">0.4306666666666667</cx:pt>
          <cx:pt idx="52925">1.777166666666667</cx:pt>
          <cx:pt idx="52926">0.16500000000000001</cx:pt>
          <cx:pt idx="52927">0.061833333333333337</cx:pt>
          <cx:pt idx="52928">1.4870000000000003</cx:pt>
          <cx:pt idx="52929">0.26833333333333331</cx:pt>
          <cx:pt idx="52930">0.46533333333333332</cx:pt>
          <cx:pt idx="52931">0.068000000000000005</cx:pt>
          <cx:pt idx="52932">0.11966666666666667</cx:pt>
          <cx:pt idx="52933">0.36333333333333334</cx:pt>
          <cx:pt idx="52934">0.072666666666666671</cx:pt>
          <cx:pt idx="52935">0.12966666666666665</cx:pt>
          <cx:pt idx="52936">2.2250000000000001</cx:pt>
          <cx:pt idx="52937">0.22</cx:pt>
          <cx:pt idx="52938">0.58166666666666667</cx:pt>
          <cx:pt idx="52939">0.6878333333333333</cx:pt>
          <cx:pt idx="52940">0.27850000000000003</cx:pt>
          <cx:pt idx="52941">0.20949999999999999</cx:pt>
          <cx:pt idx="52942">0.15433333333333335</cx:pt>
          <cx:pt idx="52943">0.093166666666666675</cx:pt>
          <cx:pt idx="52944">1.8323333333333336</cx:pt>
          <cx:pt idx="52945">0.3126666666666667</cx:pt>
          <cx:pt idx="52946">0.97433333333333338</cx:pt>
          <cx:pt idx="52947">0</cx:pt>
          <cx:pt idx="52948">0.15833333333333335</cx:pt>
          <cx:pt idx="52949">0.26566666666666672</cx:pt>
          <cx:pt idx="52950">0.079666666666666677</cx:pt>
          <cx:pt idx="52951">0.041666666666666664</cx:pt>
          <cx:pt idx="52952">2.741333333333333</cx:pt>
          <cx:pt idx="52953">0.083833333333333329</cx:pt>
          <cx:pt idx="52954">0.87916666666666665</cx:pt>
          <cx:pt idx="52955">0.35499999999999998</cx:pt>
          <cx:pt idx="52956">0.36516666666666669</cx:pt>
          <cx:pt idx="52957">0.87783333333333335</cx:pt>
          <cx:pt idx="52958">0.11433333333333333</cx:pt>
          <cx:pt idx="52959">0.066000000000000003</cx:pt>
          <cx:pt idx="52960">1.3086666666666669</cx:pt>
          <cx:pt idx="52961">0.16733333333333333</cx:pt>
          <cx:pt idx="52962">0.32300000000000001</cx:pt>
          <cx:pt idx="52963">0.13150000000000001</cx:pt>
          <cx:pt idx="52964">0.39016666666666672</cx:pt>
          <cx:pt idx="52965">0.1285</cx:pt>
          <cx:pt idx="52966">0.15083333333333335</cx:pt>
          <cx:pt idx="52967">0.017333333333333333</cx:pt>
          <cx:pt idx="52968">1.7344999999999999</cx:pt>
          <cx:pt idx="52969">0.19825000000000001</cx:pt>
          <cx:pt idx="52970">0.29249999999999998</cx:pt>
          <cx:pt idx="52971">0.14075000000000001</cx:pt>
          <cx:pt idx="52972">0.33900000000000002</cx:pt>
          <cx:pt idx="52973">0.62675000000000003</cx:pt>
          <cx:pt idx="52974">0.099750000000000005</cx:pt>
          <cx:pt idx="52975">0.037499999999999999</cx:pt>
          <cx:pt idx="52976">2.523333333333333</cx:pt>
          <cx:pt idx="52977">0.20633333333333334</cx:pt>
          <cx:pt idx="52978">0.92133333333333334</cx:pt>
          <cx:pt idx="52979">0.16</cx:pt>
          <cx:pt idx="52980">0.3686666666666667</cx:pt>
          <cx:pt idx="52981">0.37766666666666671</cx:pt>
          <cx:pt idx="52982">0.23800000000000002</cx:pt>
          <cx:pt idx="52983">0.25133333333333335</cx:pt>
          <cx:pt idx="52984">4.618666666666666</cx:pt>
          <cx:pt idx="52985">0.25333333333333335</cx:pt>
          <cx:pt idx="52986">1.7963333333333333</cx:pt>
          <cx:pt idx="52987">0.71066666666666667</cx:pt>
          <cx:pt idx="52988">0.17833333333333334</cx:pt>
          <cx:pt idx="52989">1.0896666666666668</cx:pt>
          <cx:pt idx="52990">0.23733333333333334</cx:pt>
          <cx:pt idx="52991">0.35299999999999998</cx:pt>
          <cx:pt idx="52992">3.6237500000000002</cx:pt>
          <cx:pt idx="52993">0.33574999999999999</cx:pt>
          <cx:pt idx="52994">0.48525000000000001</cx:pt>
          <cx:pt idx="52995">0</cx:pt>
          <cx:pt idx="52996">0.95625000000000004</cx:pt>
          <cx:pt idx="52997">1.1990000000000001</cx:pt>
          <cx:pt idx="52998">0.2145</cx:pt>
          <cx:pt idx="52999">0.433</cx:pt>
          <cx:pt idx="53000">1.8616799999999998</cx:pt>
          <cx:pt idx="53001">0.23832</cx:pt>
          <cx:pt idx="53002">0.36024</cx:pt>
          <cx:pt idx="53003">0.28967999999999999</cx:pt>
          <cx:pt idx="53004">0.16200000000000001</cx:pt>
          <cx:pt idx="53005">0.63863999999999999</cx:pt>
          <cx:pt idx="53006">0.13775999999999999</cx:pt>
          <cx:pt idx="53007">0.035040000000000002</cx:pt>
          <cx:pt idx="53008">2.5278400000000003</cx:pt>
          <cx:pt idx="53009">0.19391999999999998</cx:pt>
          <cx:pt idx="53010">0.46015999999999996</cx:pt>
          <cx:pt idx="53011">0.14527999999999999</cx:pt>
          <cx:pt idx="53012">0.47552</cx:pt>
          <cx:pt idx="53013">1.0326400000000002</cx:pt>
          <cx:pt idx="53014">0.15008000000000002</cx:pt>
          <cx:pt idx="53015">0.070239999999999997</cx:pt>
          <cx:pt idx="53016">1.6780800000000002</cx:pt>
          <cx:pt idx="53017">0.34400000000000003</cx:pt>
          <cx:pt idx="53018">0.21343999999999999</cx:pt>
          <cx:pt idx="53019">0.18975999999999998</cx:pt>
          <cx:pt idx="53020">0.13216</cx:pt>
          <cx:pt idx="53021">0.4864</cx:pt>
          <cx:pt idx="53022">0.13216</cx:pt>
          <cx:pt idx="53023">0.18015999999999999</cx:pt>
          <cx:pt idx="53024">2.0111999999999997</cx:pt>
          <cx:pt idx="53025">0.20992</cx:pt>
          <cx:pt idx="53026">0.48191999999999996</cx:pt>
          <cx:pt idx="53027">0.71952000000000005</cx:pt>
          <cx:pt idx="53028">0.18367999999999998</cx:pt>
          <cx:pt idx="53029">0.20735999999999999</cx:pt>
          <cx:pt idx="53030">0.13247999999999999</cx:pt>
          <cx:pt idx="53031">0.076320000000000013</cx:pt>
          <cx:pt idx="53032">1.4704000000000002</cx:pt>
          <cx:pt idx="53033">0.29248000000000002</cx:pt>
          <cx:pt idx="53034">0.29568</cx:pt>
          <cx:pt idx="53035">0.0063999999999999994</cx:pt>
          <cx:pt idx="53036">0.28928000000000004</cx:pt>
          <cx:pt idx="53037">0.39136000000000004</cx:pt>
          <cx:pt idx="53038">0.097920000000000007</cx:pt>
          <cx:pt idx="53039">0.097279999999999991</cx:pt>
          <cx:pt idx="53040">2.7852416666666664</cx:pt>
          <cx:pt idx="53041">0.11543666666666667</cx:pt>
          <cx:pt idx="53042">0.7617883333333334</cx:pt>
          <cx:pt idx="53043">0.48322500000000002</cx:pt>
          <cx:pt idx="53044">0.51618333333333333</cx:pt>
          <cx:pt idx="53045">0.76002833333333342</cx:pt>
          <cx:pt idx="53046">0.11912</cx:pt>
          <cx:pt idx="53047">0.029459999999999997</cx:pt>
          <cx:pt idx="53048">1.4316800000000003</cx:pt>
          <cx:pt idx="53049">0.17200000000000001</cx:pt>
          <cx:pt idx="53050">0.45279999999999998</cx:pt>
          <cx:pt idx="53051">0.13247999999999999</cx:pt>
          <cx:pt idx="53052">0.38448000000000004</cx:pt>
          <cx:pt idx="53053">0.11888</cx:pt>
          <cx:pt idx="53054">0.14191999999999999</cx:pt>
          <cx:pt idx="53055">0.02912</cx:pt>
          <cx:pt idx="53056">1.6713000000000002</cx:pt>
          <cx:pt idx="53057">0.20197499999999999</cx:pt>
          <cx:pt idx="53058">0.40178500000000006</cx:pt>
          <cx:pt idx="53059">0.12923499999999999</cx:pt>
          <cx:pt idx="53060">0.18972749999999999</cx:pt>
          <cx:pt idx="53061">0.58911000000000002</cx:pt>
          <cx:pt idx="53062">0.097025000000000014</cx:pt>
          <cx:pt idx="53063">0.062442500000000005</cx:pt>
          <cx:pt idx="53064">2.8463999999999996</cx:pt>
          <cx:pt idx="53065">0.21088000000000001</cx:pt>
          <cx:pt idx="53066">1.1616</cx:pt>
          <cx:pt idx="53067">0.12831999999999999</cx:pt>
          <cx:pt idx="53068">0.45183999999999996</cx:pt>
          <cx:pt idx="53069">0.3952</cx:pt>
          <cx:pt idx="53070">0.24512</cx:pt>
          <cx:pt idx="53071">0.25344000000000005</cx:pt>
          <cx:pt idx="53072">3.7977599999999998</cx:pt>
          <cx:pt idx="53073">0.23072000000000001</cx:pt>
          <cx:pt idx="53074">0.63936000000000004</cx:pt>
          <cx:pt idx="53075">0.83392000000000011</cx:pt>
          <cx:pt idx="53076">0.28128000000000003</cx:pt>
          <cx:pt idx="53077">1.2700800000000001</cx:pt>
          <cx:pt idx="53078">0.23520000000000002</cx:pt>
          <cx:pt idx="53079">0.30720000000000003</cx:pt>
          <cx:pt idx="53080">3.5808000000000009</cx:pt>
          <cx:pt idx="53081">0.35399999999999998</cx:pt>
          <cx:pt idx="53082">0.45888000000000001</cx:pt>
          <cx:pt idx="53083">0</cx:pt>
          <cx:pt idx="53084">0.74592000000000003</cx:pt>
          <cx:pt idx="53085">1.5643199999999999</cx:pt>
          <cx:pt idx="53086">0.1764</cx:pt>
          <cx:pt idx="53087">0.28127999999999997</cx:pt>
          <cx:pt idx="53088">2.2650000000000001</cx:pt>
          <cx:pt idx="53089">0.26250000000000001</cx:pt>
          <cx:pt idx="53090">0.60899999999999999</cx:pt>
          <cx:pt idx="53091">0.22025</cx:pt>
          <cx:pt idx="53092">0.15325</cx:pt>
          <cx:pt idx="53093">0.78700000000000003</cx:pt>
          <cx:pt idx="53094">0.16500000000000001</cx:pt>
          <cx:pt idx="53095">0.068000000000000005</cx:pt>
          <cx:pt idx="53096">2.6551666666666667</cx:pt>
          <cx:pt idx="53097">0.20566666666666666</cx:pt>
          <cx:pt idx="53098">0.47966666666666663</cx:pt>
          <cx:pt idx="53099">0.1205</cx:pt>
          <cx:pt idx="53100">0.4453333333333333</cx:pt>
          <cx:pt idx="53101">1.1163333333333332</cx:pt>
          <cx:pt idx="53102">0.22950000000000001</cx:pt>
          <cx:pt idx="53103">0.058166666666666665</cx:pt>
          <cx:pt idx="53104">1.6346666666666667</cx:pt>
          <cx:pt idx="53105">0.34966666666666668</cx:pt>
          <cx:pt idx="53106">0.30299999999999999</cx:pt>
          <cx:pt idx="53107">0.077333333333333323</cx:pt>
          <cx:pt idx="53108">0.094</cx:pt>
          <cx:pt idx="53109">0.38566666666666666</cx:pt>
          <cx:pt idx="53110">0.12633333333333333</cx:pt>
          <cx:pt idx="53111">0.29866666666666669</cx:pt>
          <cx:pt idx="53112">2.1465999999999994</cx:pt>
          <cx:pt idx="53113">0.24659999999999999</cx:pt>
          <cx:pt idx="53114">0.45639999999999997</cx:pt>
          <cx:pt idx="53115">0.75840000000000007</cx:pt>
          <cx:pt idx="53116">0.154</cx:pt>
          <cx:pt idx="53117">0.24180000000000001</cx:pt>
          <cx:pt idx="53118">0.1802</cx:pt>
          <cx:pt idx="53119">0.10920000000000001</cx:pt>
          <cx:pt idx="53120">2.0309999999999997</cx:pt>
          <cx:pt idx="53121">0.33466666666666667</cx:pt>
          <cx:pt idx="53122">1.1163333333333332</cx:pt>
          <cx:pt idx="53123">0</cx:pt>
          <cx:pt idx="53124">0.13366666666666666</cx:pt>
          <cx:pt idx="53125">0.32966666666666661</cx:pt>
          <cx:pt idx="53126">0.036999999999999998</cx:pt>
          <cx:pt idx="53127">0.079666666666666677</cx:pt>
          <cx:pt idx="53128">2.6928333333333341</cx:pt>
          <cx:pt idx="53129">0.097000000000000003</cx:pt>
          <cx:pt idx="53130">0.64366666666666661</cx:pt>
          <cx:pt idx="53131">0.41150000000000003</cx:pt>
          <cx:pt idx="53132">0.48516666666666669</cx:pt>
          <cx:pt idx="53133">0.84516666666666662</cx:pt>
          <cx:pt idx="53134">0.16833333333333333</cx:pt>
          <cx:pt idx="53135">0.042000000000000003</cx:pt>
          <cx:pt idx="53136">1.2173333333333334</cx:pt>
          <cx:pt idx="53137">0.11883333333333333</cx:pt>
          <cx:pt idx="53138">0.29249999999999998</cx:pt>
          <cx:pt idx="53139">0.11950000000000001</cx:pt>
          <cx:pt idx="53140">0.34766666666666668</cx:pt>
          <cx:pt idx="53141">0.154</cx:pt>
          <cx:pt idx="53142">0.15233333333333335</cx:pt>
          <cx:pt idx="53143">0.032500000000000001</cx:pt>
          <cx:pt idx="53144">2.0590000000000002</cx:pt>
          <cx:pt idx="53145">0.219</cx:pt>
          <cx:pt idx="53146">0.44900000000000001</cx:pt>
          <cx:pt idx="53147">0.14449999999999999</cx:pt>
          <cx:pt idx="53148">0.30725000000000002</cx:pt>
          <cx:pt idx="53149">0.77324999999999999</cx:pt>
          <cx:pt idx="53150">0.12075</cx:pt>
          <cx:pt idx="53151">0.045249999999999999</cx:pt>
          <cx:pt idx="53152">2.2273333333333336</cx:pt>
          <cx:pt idx="53153">0.21633333333333335</cx:pt>
          <cx:pt idx="53154">0.55866666666666664</cx:pt>
          <cx:pt idx="53155">0.18933333333333333</cx:pt>
          <cx:pt idx="53156">0.58033333333333337</cx:pt>
          <cx:pt idx="53157">0.22600000000000001</cx:pt>
          <cx:pt idx="53158">0.221</cx:pt>
          <cx:pt idx="53159">0.23566666666666666</cx:pt>
          <cx:pt idx="53160">3.7366666666666668</cx:pt>
          <cx:pt idx="53161">0.3036666666666667</cx:pt>
          <cx:pt idx="53162">0.84533333333333338</cx:pt>
          <cx:pt idx="53163">0.55533333333333335</cx:pt>
          <cx:pt idx="53164">0.24633333333333335</cx:pt>
          <cx:pt idx="53165">1.2966666666666666</cx:pt>
          <cx:pt idx="53166">0.22</cx:pt>
          <cx:pt idx="53167">0.26933333333333331</cx:pt>
          <cx:pt idx="53168">4.0999999999999996</cx:pt>
          <cx:pt idx="53169">0.29425000000000001</cx:pt>
          <cx:pt idx="53170">1.1360000000000001</cx:pt>
          <cx:pt idx="53171">0</cx:pt>
          <cx:pt idx="53172">0.57674999999999998</cx:pt>
          <cx:pt idx="53173">1.6485000000000001</cx:pt>
          <cx:pt idx="53174">0.13800000000000001</cx:pt>
          <cx:pt idx="53175">0.30649999999999999</cx:pt>
          <cx:pt idx="53176">2.6125000000000003</cx:pt>
          <cx:pt idx="53177">0.26324999999999998</cx:pt>
          <cx:pt idx="53178">0.84675</cx:pt>
          <cx:pt idx="53179">0.43325000000000002</cx:pt>
          <cx:pt idx="53180">0.19925000000000001</cx:pt>
          <cx:pt idx="53181">0.69674999999999998</cx:pt>
          <cx:pt idx="53182">0.121</cx:pt>
          <cx:pt idx="53183">0.052249999999999998</cx:pt>
          <cx:pt idx="53184">2.8396666666666666</cx:pt>
          <cx:pt idx="53185">0.26566666666666672</cx:pt>
          <cx:pt idx="53186">0.64583333333333326</cx:pt>
          <cx:pt idx="53187">0.14666666666666667</cx:pt>
          <cx:pt idx="53188">0.32050000000000001</cx:pt>
          <cx:pt idx="53189">1.2025000000000001</cx:pt>
          <cx:pt idx="53190">0.21216666666666667</cx:pt>
          <cx:pt idx="53191">0.046333333333333337</cx:pt>
          <cx:pt idx="53192">1.4593333333333336</cx:pt>
          <cx:pt idx="53193">0.3126666666666667</cx:pt>
          <cx:pt idx="53194">0.21566666666666667</cx:pt>
          <cx:pt idx="53195">0.16900000000000001</cx:pt>
          <cx:pt idx="53196">0.037666666666666668</cx:pt>
          <cx:pt idx="53197">0.40700000000000003</cx:pt>
          <cx:pt idx="53198">0.11133333333333333</cx:pt>
          <cx:pt idx="53199">0.20600000000000002</cx:pt>
          <cx:pt idx="53200">2.2452000000000001</cx:pt>
          <cx:pt idx="53201">0.19500000000000001</cx:pt>
          <cx:pt idx="53202">0.59420000000000006</cx:pt>
          <cx:pt idx="53203">0.75380000000000003</cx:pt>
          <cx:pt idx="53204">0.2296</cx:pt>
          <cx:pt idx="53205">0.23880000000000001</cx:pt>
          <cx:pt idx="53206">0.17119999999999999</cx:pt>
          <cx:pt idx="53207">0.062600000000000003</cx:pt>
          <cx:pt idx="53208">1.2893333333333334</cx:pt>
          <cx:pt idx="53209">0.27933333333333332</cx:pt>
          <cx:pt idx="53210">0.42766666666666664</cx:pt>
          <cx:pt idx="53211">0</cx:pt>
          <cx:pt idx="53212">0.25800000000000001</cx:pt>
          <cx:pt idx="53213">0.22233333333333333</cx:pt>
          <cx:pt idx="53214">0.07166666666666667</cx:pt>
          <cx:pt idx="53215">0.030333333333333334</cx:pt>
          <cx:pt idx="53216">2.5370000000000004</cx:pt>
          <cx:pt idx="53217">0.090333333333333335</cx:pt>
          <cx:pt idx="53218">0.65416666666666667</cx:pt>
          <cx:pt idx="53219">0.34250000000000003</cx:pt>
          <cx:pt idx="53220">0.54033333333333333</cx:pt>
          <cx:pt idx="53221">0.77516666666666678</cx:pt>
          <cx:pt idx="53222">0.096333333333333326</cx:pt>
          <cx:pt idx="53223">0.038166666666666668</cx:pt>
          <cx:pt idx="53224">1.0345</cx:pt>
          <cx:pt idx="53225">0.12266666666666667</cx:pt>
          <cx:pt idx="53226">0.19750000000000001</cx:pt>
          <cx:pt idx="53227">0.1055</cx:pt>
          <cx:pt idx="53228">0.30599999999999999</cx:pt>
          <cx:pt idx="53229">0.1225</cx:pt>
          <cx:pt idx="53230">0.13733333333333334</cx:pt>
          <cx:pt idx="53231">0.043000000000000003</cx:pt>
          <cx:pt idx="53232">1.3305</cx:pt>
          <cx:pt idx="53233">0.16</cx:pt>
          <cx:pt idx="53234">0.11700000000000001</cx:pt>
          <cx:pt idx="53235">0.13125000000000001</cx:pt>
          <cx:pt idx="53236">0.17849999999999999</cx:pt>
          <cx:pt idx="53237">0.5665</cx:pt>
          <cx:pt idx="53238">0.097000000000000003</cx:pt>
          <cx:pt idx="53239">0.080250000000000002</cx:pt>
          <cx:pt idx="53240">1.7479999999999998</cx:pt>
          <cx:pt idx="53241">0.16066666666666665</cx:pt>
          <cx:pt idx="53242">0.18333333333333335</cx:pt>
          <cx:pt idx="53243">0.19066666666666668</cx:pt>
          <cx:pt idx="53244">0.6376666666666666</cx:pt>
          <cx:pt idx="53245">0.33733333333333337</cx:pt>
          <cx:pt idx="53246">0.21666666666666667</cx:pt>
          <cx:pt idx="53247">0.021666666666666667</cx:pt>
          <cx:pt idx="53248">3.2930000000000001</cx:pt>
          <cx:pt idx="53249">0.29033333333333333</cx:pt>
          <cx:pt idx="53250">0.52366666666666661</cx:pt>
          <cx:pt idx="53251">0.60933333333333339</cx:pt>
          <cx:pt idx="53252">0.092666666666666675</cx:pt>
          <cx:pt idx="53253">1.2686666666666668</cx:pt>
          <cx:pt idx="53254">0.151</cx:pt>
          <cx:pt idx="53255">0.35733333333333334</cx:pt>
          <cx:pt idx="53256">1.56575</cx:pt>
          <cx:pt idx="53257">0.19175</cx:pt>
          <cx:pt idx="53258">0.14824999999999999</cx:pt>
          <cx:pt idx="53259">0.34175</cx:pt>
          <cx:pt idx="53260">0.15049999999999999</cx:pt>
          <cx:pt idx="53261">0.54674999999999996</cx:pt>
          <cx:pt idx="53262">0.13450000000000001</cx:pt>
          <cx:pt idx="53263">0.052249999999999998</cx:pt>
          <cx:pt idx="53264">2.2908333333333335</cx:pt>
          <cx:pt idx="53265">0.25816666666666671</cx:pt>
          <cx:pt idx="53266">0.22866666666666668</cx:pt>
          <cx:pt idx="53267">0.13033333333333336</cx:pt>
          <cx:pt idx="53268">0.34733333333333333</cx:pt>
          <cx:pt idx="53269">1.0914999999999999</cx:pt>
          <cx:pt idx="53270">0.18233333333333335</cx:pt>
          <cx:pt idx="53271">0.052499999999999998</cx:pt>
          <cx:pt idx="53272">3.3845000000000001</cx:pt>
          <cx:pt idx="53273">0.58599999999999997</cx:pt>
          <cx:pt idx="53274">1.2695000000000001</cx:pt>
          <cx:pt idx="53275">0.48249999999999998</cx:pt>
          <cx:pt idx="53276">0.24399999999999999</cx:pt>
          <cx:pt idx="53277">0.33900000000000002</cx:pt>
          <cx:pt idx="53278">0.254</cx:pt>
          <cx:pt idx="53279">0.20949999999999999</cx:pt>
          <cx:pt idx="53280">2.3032000000000008</cx:pt>
          <cx:pt idx="53281">0.2364</cx:pt>
          <cx:pt idx="53282">0.63779999999999992</cx:pt>
          <cx:pt idx="53283">0.78259999999999996</cx:pt>
          <cx:pt idx="53284">0.1444</cx:pt>
          <cx:pt idx="53285">0.2402</cx:pt>
          <cx:pt idx="53286">0.1178</cx:pt>
          <cx:pt idx="53287">0.14400000000000002</cx:pt>
          <cx:pt idx="53288">1.0580000000000001</cx:pt>
          <cx:pt idx="53289">0.26900000000000002</cx:pt>
          <cx:pt idx="53290">0.33733333333333337</cx:pt>
          <cx:pt idx="53291">0.024333333333333332</cx:pt>
          <cx:pt idx="53292">0.16566666666666666</cx:pt>
          <cx:pt idx="53293">0.16433333333333333</cx:pt>
          <cx:pt idx="53294">0.059000000000000004</cx:pt>
          <cx:pt idx="53295">0.038333333333333337</cx:pt>
          <cx:pt idx="53296">1.8873333333333335</cx:pt>
          <cx:pt idx="53297">0.10866666666666668</cx:pt>
          <cx:pt idx="53298">0.38233333333333336</cx:pt>
          <cx:pt idx="53299">0.251</cx:pt>
          <cx:pt idx="53300">0.34166666666666667</cx:pt>
          <cx:pt idx="53301">0.68366666666666676</cx:pt>
          <cx:pt idx="53302">0.089333333333333334</cx:pt>
          <cx:pt idx="53303">0.030666666666666668</cx:pt>
          <cx:pt idx="53304">1.5588333333333331</cx:pt>
          <cx:pt idx="53305">0.17933333333333334</cx:pt>
          <cx:pt idx="53306">0.68116666666666681</cx:pt>
          <cx:pt idx="53307">0.099000000000000005</cx:pt>
          <cx:pt idx="53308">0.26433333333333331</cx:pt>
          <cx:pt idx="53309">0.14233333333333334</cx:pt>
          <cx:pt idx="53310">0.15816666666666665</cx:pt>
          <cx:pt idx="53311">0.034500000000000003</cx:pt>
          <cx:pt idx="53312">1.5157499999999999</cx:pt>
          <cx:pt idx="53313">0.17924999999999999</cx:pt>
          <cx:pt idx="53314">0.22450000000000001</cx:pt>
          <cx:pt idx="53315">0.14874999999999999</cx:pt>
          <cx:pt idx="53316">0.18675</cx:pt>
          <cx:pt idx="53317">0.64824999999999999</cx:pt>
          <cx:pt idx="53318">0.064500000000000002</cx:pt>
          <cx:pt idx="53319">0.063750000000000001</cx:pt>
          <cx:pt idx="53320">2.7892233333333341</cx:pt>
          <cx:pt idx="53321">0.16211333333333333</cx:pt>
          <cx:pt idx="53322">0.85326000000000002</cx:pt>
          <cx:pt idx="53323">0.11436000000000002</cx:pt>
          <cx:pt idx="53324">1.2228500000000002</cx:pt>
          <cx:pt idx="53325">0.20814666666666665</cx:pt>
          <cx:pt idx="53326">0.13909666666666667</cx:pt>
          <cx:pt idx="53327">0.089396666666666666</cx:pt>
          <cx:pt idx="53328">3.6293333333333337</cx:pt>
          <cx:pt idx="53329">0.22466666666666665</cx:pt>
          <cx:pt idx="53330">0.71566666666666678</cx:pt>
          <cx:pt idx="53331">0.4453333333333333</cx:pt>
          <cx:pt idx="53332">0.13100000000000001</cx:pt>
          <cx:pt idx="53333">1.6813333333333333</cx:pt>
          <cx:pt idx="53334">0.11666666666666667</cx:pt>
          <cx:pt idx="53335">0.31466666666666671</cx:pt>
          <cx:pt idx="53336">2.137</cx:pt>
          <cx:pt idx="53337">0.26524999999999999</cx:pt>
          <cx:pt idx="53338">0.64749999999999996</cx:pt>
          <cx:pt idx="53339">0.28750000000000003</cx:pt>
          <cx:pt idx="53340">0.1515</cx:pt>
          <cx:pt idx="53341">0.59850000000000003</cx:pt>
          <cx:pt idx="53342">0.14949999999999999</cx:pt>
          <cx:pt idx="53343">0.037249999999999998</cx:pt>
          <cx:pt idx="53344">2.5095000000000001</cx:pt>
          <cx:pt idx="53345">0.16900000000000001</cx:pt>
          <cx:pt idx="53346">0.39483333333333331</cx:pt>
          <cx:pt idx="53347">0.15766666666666665</cx:pt>
          <cx:pt idx="53348">0.30049999999999999</cx:pt>
          <cx:pt idx="53349">1.3033333333333335</cx:pt>
          <cx:pt idx="53350">0.1305</cx:pt>
          <cx:pt idx="53351">0.053666666666666668</cx:pt>
          <cx:pt idx="53352">2.8069999999999999</cx:pt>
          <cx:pt idx="53353">0.52349999999999997</cx:pt>
          <cx:pt idx="53354">0.4995</cx:pt>
          <cx:pt idx="53355">0.82350000000000001</cx:pt>
          <cx:pt idx="53356">0.2525</cx:pt>
          <cx:pt idx="53357">0.45150000000000001</cx:pt>
          <cx:pt idx="53358">0.0625</cx:pt>
          <cx:pt idx="53359">0.19400000000000001</cx:pt>
          <cx:pt idx="53360">2.1425999999999998</cx:pt>
          <cx:pt idx="53361">0.2296</cx:pt>
          <cx:pt idx="53362">0.33960000000000001</cx:pt>
          <cx:pt idx="53363">0.87380000000000002</cx:pt>
          <cx:pt idx="53364">0.32980000000000004</cx:pt>
          <cx:pt idx="53365">0.20880000000000001</cx:pt>
          <cx:pt idx="53366">0.0872</cx:pt>
          <cx:pt idx="53367">0.073800000000000004</cx:pt>
          <cx:pt idx="53368">1.9279999999999999</cx:pt>
          <cx:pt idx="53369">0.3183333333333333</cx:pt>
          <cx:pt idx="53370">1.0826666666666664</cx:pt>
          <cx:pt idx="53371">0.012333333333333335</cx:pt>
          <cx:pt idx="53372">0.19466666666666665</cx:pt>
          <cx:pt idx="53373">0.17666666666666667</cx:pt>
          <cx:pt idx="53374">0.097333333333333327</cx:pt>
          <cx:pt idx="53375">0.045999999999999999</cx:pt>
          <cx:pt idx="53376">1.5369999999999999</cx:pt>
          <cx:pt idx="53377">0.074833333333333335</cx:pt>
          <cx:pt idx="53378">0.12033333333333332</cx:pt>
          <cx:pt idx="53379">0.17033333333333331</cx:pt>
          <cx:pt idx="53380">0.30633333333333335</cx:pt>
          <cx:pt idx="53381">0.7639999999999999</cx:pt>
          <cx:pt idx="53382">0.039166666666666662</cx:pt>
          <cx:pt idx="53383">0.062</cx:pt>
          <cx:pt idx="53384">1.1781666666666668</cx:pt>
          <cx:pt idx="53385">0.16383333333333336</cx:pt>
          <cx:pt idx="53386">0.25983333333333336</cx:pt>
          <cx:pt idx="53387">0.14949999999999999</cx:pt>
          <cx:pt idx="53388">0.25433333333333336</cx:pt>
          <cx:pt idx="53389">0.13933333333333331</cx:pt>
          <cx:pt idx="53390">0.20016666666666666</cx:pt>
          <cx:pt idx="53391">0.011166666666666667</cx:pt>
          <cx:pt idx="53392">1.38025</cx:pt>
          <cx:pt idx="53393">0.1565</cx:pt>
          <cx:pt idx="53394">0.39574999999999999</cx:pt>
          <cx:pt idx="53395">0.158</cx:pt>
          <cx:pt idx="53396">0.16750000000000001</cx:pt>
          <cx:pt idx="53397">0.41275000000000001</cx:pt>
          <cx:pt idx="53398">0.063500000000000001</cx:pt>
          <cx:pt idx="53399">0.026249999999999999</cx:pt>
          <cx:pt idx="53400">3.3298566666666667</cx:pt>
          <cx:pt idx="53401">0.27538333333333331</cx:pt>
          <cx:pt idx="53402">1.0411133333333333</cx:pt>
          <cx:pt idx="53403">0.13976000000000002</cx:pt>
          <cx:pt idx="53404">1.2287066666666668</cx:pt>
          <cx:pt idx="53405">0.34814999999999996</cx:pt>
          <cx:pt idx="53406">0.23399</cx:pt>
          <cx:pt idx="53407">0.062753333333333328</cx:pt>
          <cx:pt idx="53408">3.4469999999999992</cx:pt>
          <cx:pt idx="53409">0.23266666666666666</cx:pt>
          <cx:pt idx="53410">0.93433333333333324</cx:pt>
          <cx:pt idx="53411">0.17799999999999999</cx:pt>
          <cx:pt idx="53412">0.21099999999999999</cx:pt>
          <cx:pt idx="53413">1.4946666666666668</cx:pt>
          <cx:pt idx="53414">0.13766666666666666</cx:pt>
          <cx:pt idx="53415">0.25866666666666671</cx:pt>
          <cx:pt idx="53416">1.79375</cx:pt>
          <cx:pt idx="53417">0.21325</cx:pt>
          <cx:pt idx="53418">0.40300000000000002</cx:pt>
          <cx:pt idx="53419">0.2495</cx:pt>
          <cx:pt idx="53420">0.107</cx:pt>
          <cx:pt idx="53421">0.61750000000000005</cx:pt>
          <cx:pt idx="53422">0.15575</cx:pt>
          <cx:pt idx="53423">0.047750000000000001</cx:pt>
          <cx:pt idx="53424">3.7148333333333334</cx:pt>
          <cx:pt idx="53425">0.35266666666666668</cx:pt>
          <cx:pt idx="53426">0.85950000000000015</cx:pt>
          <cx:pt idx="53427">0.15383333333333335</cx:pt>
          <cx:pt idx="53428">0.48533333333333334</cx:pt>
          <cx:pt idx="53429">1.5963333333333336</cx:pt>
          <cx:pt idx="53430">0.18366666666666667</cx:pt>
          <cx:pt idx="53431">0.083500000000000005</cx:pt>
          <cx:pt idx="53432">3.4024999999999999</cx:pt>
          <cx:pt idx="53433">0.51300000000000001</cx:pt>
          <cx:pt idx="53434">0.99750000000000005</cx:pt>
          <cx:pt idx="53435">0.26350000000000001</cx:pt>
          <cx:pt idx="53436">0.42949999999999999</cx:pt>
          <cx:pt idx="53437">0.52649999999999997</cx:pt>
          <cx:pt idx="53438">0.47900000000000004</cx:pt>
          <cx:pt idx="53439">0.19350000000000001</cx:pt>
          <cx:pt idx="53440">2.0076666666666667</cx:pt>
          <cx:pt idx="53441">0.21783333333333335</cx:pt>
          <cx:pt idx="53442">0.3043333333333334</cx:pt>
          <cx:pt idx="53443">0.80549999999999999</cx:pt>
          <cx:pt idx="53444">0.248</cx:pt>
          <cx:pt idx="53445">0.19083333333333333</cx:pt>
          <cx:pt idx="53446">0.16766666666666666</cx:pt>
          <cx:pt idx="53447">0.073499999999999996</cx:pt>
          <cx:pt idx="53448">1.5583333333333336</cx:pt>
          <cx:pt idx="53449">0.35133333333333333</cx:pt>
          <cx:pt idx="53450">0.44166666666666665</cx:pt>
          <cx:pt idx="53451">0.0046666666666666671</cx:pt>
          <cx:pt idx="53452">0.18566666666666667</cx:pt>
          <cx:pt idx="53453">0.43933333333333335</cx:pt>
          <cx:pt idx="53454">0.085666666666666669</cx:pt>
          <cx:pt idx="53455">0.050000000000000003</cx:pt>
          <cx:pt idx="53456">2.2471666666666668</cx:pt>
          <cx:pt idx="53457">0.14183333333333334</cx:pt>
          <cx:pt idx="53458">0.26616666666666672</cx:pt>
          <cx:pt idx="53459">0.38516666666666666</cx:pt>
          <cx:pt idx="53460">0.40583333333333332</cx:pt>
          <cx:pt idx="53461">0.88933333333333342</cx:pt>
          <cx:pt idx="53462">0.11650000000000001</cx:pt>
          <cx:pt idx="53463">0.042333333333333334</cx:pt>
          <cx:pt idx="53464">1.7976666666666667</cx:pt>
          <cx:pt idx="53465">0.18666666666666665</cx:pt>
          <cx:pt idx="53466">0.57833333333333337</cx:pt>
          <cx:pt idx="53467">0.34350000000000003</cx:pt>
          <cx:pt idx="53468">0.29666666666666669</cx:pt>
          <cx:pt idx="53469">0.1486666666666667</cx:pt>
          <cx:pt idx="53470">0.21766666666666667</cx:pt>
          <cx:pt idx="53471">0.026166666666666668</cx:pt>
          <cx:pt idx="53472">1.1930000000000001</cx:pt>
          <cx:pt idx="53473">0.14774999999999999</cx:pt>
          <cx:pt idx="53474">0.39250000000000002</cx:pt>
          <cx:pt idx="53475">0.12675</cx:pt>
          <cx:pt idx="53476">0.16850000000000001</cx:pt>
          <cx:pt idx="53477">0.26124999999999998</cx:pt>
          <cx:pt idx="53478">0.059250000000000004</cx:pt>
          <cx:pt idx="53479">0.036999999999999998</cx:pt>
          <cx:pt idx="53480">2.1296666666666666</cx:pt>
          <cx:pt idx="53481">0.18466666666666667</cx:pt>
          <cx:pt idx="53482">0.42733333333333334</cx:pt>
          <cx:pt idx="53483">0.16</cx:pt>
          <cx:pt idx="53484">0.79100000000000004</cx:pt>
          <cx:pt idx="53485">0.26566666666666661</cx:pt>
          <cx:pt idx="53486">0.17733333333333334</cx:pt>
          <cx:pt idx="53487">0.12366666666666667</cx:pt>
          <cx:pt idx="53488">4.397333333333334</cx:pt>
          <cx:pt idx="53489">0.28733333333333333</cx:pt>
          <cx:pt idx="53490">0.78800000000000003</cx:pt>
          <cx:pt idx="53491">0.52300000000000002</cx:pt>
          <cx:pt idx="53492">0.77100000000000002</cx:pt>
          <cx:pt idx="53493">1.4330000000000001</cx:pt>
          <cx:pt idx="53494">0.20466666666666666</cx:pt>
          <cx:pt idx="53495">0.39033333333333331</cx:pt>
          <cx:pt idx="53496">2.5802499999999999</cx:pt>
          <cx:pt idx="53497">0.33850000000000002</cx:pt>
          <cx:pt idx="53498">0.89500000000000002</cx:pt>
          <cx:pt idx="53499">0.23800000000000002</cx:pt>
          <cx:pt idx="53500">0.22450000000000001</cx:pt>
          <cx:pt idx="53501">0.68174999999999997</cx:pt>
          <cx:pt idx="53502">0.13900000000000001</cx:pt>
          <cx:pt idx="53503">0.063500000000000001</cx:pt>
          <cx:pt idx="53504">2.8508333333333331</cx:pt>
          <cx:pt idx="53505">0.20883333333333334</cx:pt>
          <cx:pt idx="53506">0.43966666666666665</cx:pt>
          <cx:pt idx="53507">0.13300000000000001</cx:pt>
          <cx:pt idx="53508">0.626</cx:pt>
          <cx:pt idx="53509">1.2073333333333334</cx:pt>
          <cx:pt idx="53510">0.1865</cx:pt>
          <cx:pt idx="53511">0.049500000000000002</cx:pt>
          <cx:pt idx="53512">4.9625000000000004</cx:pt>
          <cx:pt idx="53513">0.41100000000000003</cx:pt>
          <cx:pt idx="53514">2.9744999999999999</cx:pt>
          <cx:pt idx="53515">0</cx:pt>
          <cx:pt idx="53516">0.30149999999999999</cx:pt>
          <cx:pt idx="53517">0.65749999999999997</cx:pt>
          <cx:pt idx="53518">0.36599999999999999</cx:pt>
          <cx:pt idx="53519">0.252</cx:pt>
          <cx:pt idx="53520">2.1093333333333333</cx:pt>
          <cx:pt idx="53521">0.21133333333333335</cx:pt>
          <cx:pt idx="53522">0.56416666666666659</cx:pt>
          <cx:pt idx="53523">0.66416666666666679</cx:pt>
          <cx:pt idx="53524">0.193</cx:pt>
          <cx:pt idx="53525">0.2106666666666667</cx:pt>
          <cx:pt idx="53526">0.18733333333333335</cx:pt>
          <cx:pt idx="53527">0.078666666666666676</cx:pt>
          <cx:pt idx="53528">1.1086666666666667</cx:pt>
          <cx:pt idx="53529">0.26733333333333331</cx:pt>
          <cx:pt idx="53530">0.29533333333333339</cx:pt>
          <cx:pt idx="53531">0.012666666666666666</cx:pt>
          <cx:pt idx="53532">0.10133333333333333</cx:pt>
          <cx:pt idx="53533">0.27466666666666667</cx:pt>
          <cx:pt idx="53534">0.10666666666666667</cx:pt>
          <cx:pt idx="53535">0.050666666666666665</cx:pt>
          <cx:pt idx="53536">3.3366666666666669</cx:pt>
          <cx:pt idx="53537">0.097500000000000003</cx:pt>
          <cx:pt idx="53538">1.071</cx:pt>
          <cx:pt idx="53539">0.31733333333333336</cx:pt>
          <cx:pt idx="53540">0.58033333333333337</cx:pt>
          <cx:pt idx="53541">1.0646666666666669</cx:pt>
          <cx:pt idx="53542">0.16866666666666666</cx:pt>
          <cx:pt idx="53543">0.037166666666666667</cx:pt>
          <cx:pt idx="53544">2.2518333333333334</cx:pt>
          <cx:pt idx="53545">0.19916666666666666</cx:pt>
          <cx:pt idx="53546">0.69516666666666671</cx:pt>
          <cx:pt idx="53547">0.65516666666666667</cx:pt>
          <cx:pt idx="53548">0.3705</cx:pt>
          <cx:pt idx="53549">0.14549999999999999</cx:pt>
          <cx:pt idx="53550">0.17033333333333334</cx:pt>
          <cx:pt idx="53551">0.016</cx:pt>
          <cx:pt idx="53552">1.69275</cx:pt>
          <cx:pt idx="53553">0.20500000000000002</cx:pt>
          <cx:pt idx="53554">0.25075000000000003</cx:pt>
          <cx:pt idx="53555">0.14200000000000002</cx:pt>
          <cx:pt idx="53556">0.18675</cx:pt>
          <cx:pt idx="53557">0.73675000000000002</cx:pt>
          <cx:pt idx="53558">0.11900000000000001</cx:pt>
          <cx:pt idx="53559">0.052499999999999998</cx:pt>
          <cx:pt idx="53560">2.2269999999999999</cx:pt>
          <cx:pt idx="53561">0.19433333333333336</cx:pt>
          <cx:pt idx="53562">0.34366666666666668</cx:pt>
          <cx:pt idx="53563">0.17200000000000001</cx:pt>
          <cx:pt idx="53564">0.84233333333333338</cx:pt>
          <cx:pt idx="53565">0.2156666666666667</cx:pt>
          <cx:pt idx="53566">0.24099999999999999</cx:pt>
          <cx:pt idx="53567">0.218</cx:pt>
          <cx:pt idx="53568">5.3440000000000003</cx:pt>
          <cx:pt idx="53569">0.29199999999999998</cx:pt>
          <cx:pt idx="53570">1.2993333333333332</cx:pt>
          <cx:pt idx="53571">0.69833333333333336</cx:pt>
          <cx:pt idx="53572">0.89000000000000001</cx:pt>
          <cx:pt idx="53573">1.5613333333333335</cx:pt>
          <cx:pt idx="53574">0.3203333333333333</cx:pt>
          <cx:pt idx="53575">0.28266666666666668</cx:pt>
          <cx:pt idx="53576">2.36375</cx:pt>
          <cx:pt idx="53577">0.22875000000000001</cx:pt>
          <cx:pt idx="53578">0.75</cx:pt>
          <cx:pt idx="53579">0.35299999999999998</cx:pt>
          <cx:pt idx="53580">0.20775000000000002</cx:pt>
          <cx:pt idx="53581">0.64424999999999999</cx:pt>
          <cx:pt idx="53582">0.095250000000000001</cx:pt>
          <cx:pt idx="53583">0.084750000000000006</cx:pt>
          <cx:pt idx="53584">2.4198333333333331</cx:pt>
          <cx:pt idx="53585">0.18366666666666667</cx:pt>
          <cx:pt idx="53586">0.1801666666666667</cx:pt>
          <cx:pt idx="53587">0.19833333333333333</cx:pt>
          <cx:pt idx="53588">0.374</cx:pt>
          <cx:pt idx="53589">1.2433333333333332</cx:pt>
          <cx:pt idx="53590">0.193</cx:pt>
          <cx:pt idx="53591">0.047333333333333338</cx:pt>
          <cx:pt idx="53592">2.3505000000000003</cx:pt>
          <cx:pt idx="53593">0.48249999999999998</cx:pt>
          <cx:pt idx="53594">0.2505</cx:pt>
          <cx:pt idx="53595">0.018499999999999999</cx:pt>
          <cx:pt idx="53596">0.41450000000000004</cx:pt>
          <cx:pt idx="53597">0.86350000000000005</cx:pt>
          <cx:pt idx="53598">0.19450000000000001</cx:pt>
          <cx:pt idx="53599">0.1265</cx:pt>
          <cx:pt idx="53600">1.5501666666666667</cx:pt>
          <cx:pt idx="53601">0.17283333333333334</cx:pt>
          <cx:pt idx="53602">0.27050000000000002</cx:pt>
          <cx:pt idx="53603">0.61566666666666681</cx:pt>
          <cx:pt idx="53604">0.099666666666666667</cx:pt>
          <cx:pt idx="53605">0.2185</cx:pt>
          <cx:pt idx="53606">0.14383333333333334</cx:pt>
          <cx:pt idx="53607">0.029166666666666667</cx:pt>
          <cx:pt idx="53608">1.0316666666666665</cx:pt>
          <cx:pt idx="53609">0.22933333333333336</cx:pt>
          <cx:pt idx="53610">0.32633333333333331</cx:pt>
          <cx:pt idx="53611">0</cx:pt>
          <cx:pt idx="53612">0.13366666666666666</cx:pt>
          <cx:pt idx="53613">0.21266666666666667</cx:pt>
          <cx:pt idx="53614">0.079000000000000001</cx:pt>
          <cx:pt idx="53615">0.050666666666666665</cx:pt>
          <cx:pt idx="53616">2.3888333333333329</cx:pt>
          <cx:pt idx="53617">0.11933333333333333</cx:pt>
          <cx:pt idx="53618">0.64600000000000002</cx:pt>
          <cx:pt idx="53619">0.20433333333333331</cx:pt>
          <cx:pt idx="53620">0.3711666666666667</cx:pt>
          <cx:pt idx="53621">0.90349999999999986</cx:pt>
          <cx:pt idx="53622">0.10616666666666667</cx:pt>
          <cx:pt idx="53623">0.038333333333333337</cx:pt>
          <cx:pt idx="53624">1.2348333333333332</cx:pt>
          <cx:pt idx="53625">0.1835</cx:pt>
          <cx:pt idx="53626">0.24916666666666668</cx:pt>
          <cx:pt idx="53627">0.072666666666666657</cx:pt>
          <cx:pt idx="53628">0.46950000000000003</cx:pt>
          <cx:pt idx="53629">0.073666666666666672</cx:pt>
          <cx:pt idx="53630">0.15733333333333335</cx:pt>
          <cx:pt idx="53631">0.029000000000000001</cx:pt>
          <cx:pt idx="53632">1.75475</cx:pt>
          <cx:pt idx="53633">0.24975</cx:pt>
          <cx:pt idx="53634">0.32950000000000002</cx:pt>
          <cx:pt idx="53635">0.15275</cx:pt>
          <cx:pt idx="53636">0.41500000000000004</cx:pt>
          <cx:pt idx="53637">0.442</cx:pt>
          <cx:pt idx="53638">0.11600000000000001</cx:pt>
          <cx:pt idx="53639">0.049750000000000003</cx:pt>
          <cx:pt idx="53640">2.5466666666666664</cx:pt>
          <cx:pt idx="53641">0.20933333333333334</cx:pt>
          <cx:pt idx="53642">1.0396666666666665</cx:pt>
          <cx:pt idx="53643">0.075333333333333335</cx:pt>
          <cx:pt idx="53644">0.77066666666666661</cx:pt>
          <cx:pt idx="53645">0.126</cx:pt>
          <cx:pt idx="53646">0.24299999999999999</cx:pt>
          <cx:pt idx="53647">0.08266666666666668</cx:pt>
          <cx:pt idx="53648">4.4563333333333333</cx:pt>
          <cx:pt idx="53649">0.24933333333333335</cx:pt>
          <cx:pt idx="53650">0.9926666666666667</cx:pt>
          <cx:pt idx="53651">0.95133333333333336</cx:pt>
          <cx:pt idx="53652">0.70733333333333337</cx:pt>
          <cx:pt idx="53653">0.94766666666666666</cx:pt>
          <cx:pt idx="53654">0.21533333333333335</cx:pt>
          <cx:pt idx="53655">0.39266666666666666</cx:pt>
          <cx:pt idx="53656">1.9942500000000001</cx:pt>
          <cx:pt idx="53657">0.26850000000000002</cx:pt>
          <cx:pt idx="53658">0.64949999999999997</cx:pt>
          <cx:pt idx="53659">0.23475000000000001</cx:pt>
          <cx:pt idx="53660">0.106</cx:pt>
          <cx:pt idx="53661">0.57425000000000004</cx:pt>
          <cx:pt idx="53662">0.10025000000000001</cx:pt>
          <cx:pt idx="53663">0.060999999999999999</cx:pt>
          <cx:pt idx="53664">2.4875000000000003</cx:pt>
          <cx:pt idx="53665">0.15283333333333335</cx:pt>
          <cx:pt idx="53666">0.39133333333333331</cx:pt>
          <cx:pt idx="53667">0.12583333333333332</cx:pt>
          <cx:pt idx="53668">0.28983333333333333</cx:pt>
          <cx:pt idx="53669">1.2628333333333333</cx:pt>
          <cx:pt idx="53670">0.20733333333333334</cx:pt>
          <cx:pt idx="53671">0.057500000000000002</cx:pt>
          <cx:pt idx="53672">1.4023333333333332</cx:pt>
          <cx:pt idx="53673">0.30599999999999999</cx:pt>
          <cx:pt idx="53674">0.20033333333333328</cx:pt>
          <cx:pt idx="53675">0.07166666666666667</cx:pt>
          <cx:pt idx="53676">0.18033333333333335</cx:pt>
          <cx:pt idx="53677">0.25900000000000001</cx:pt>
          <cx:pt idx="53678">0.20133333333333334</cx:pt>
          <cx:pt idx="53679">0.18366666666666667</cx:pt>
          <cx:pt idx="53680">2.2076666666666669</cx:pt>
          <cx:pt idx="53681">0.20800000000000002</cx:pt>
          <cx:pt idx="53682">0.87116666666666664</cx:pt>
          <cx:pt idx="53683">0.57666666666666677</cx:pt>
          <cx:pt idx="53684">0.16833333333333333</cx:pt>
          <cx:pt idx="53685">0.1545</cx:pt>
          <cx:pt idx="53686">0.14283333333333334</cx:pt>
          <cx:pt idx="53687">0.086166666666666669</cx:pt>
          <cx:pt idx="53688">0.9956666666666667</cx:pt>
          <cx:pt idx="53689">0.24366666666666667</cx:pt>
          <cx:pt idx="53690">0.52933333333333343</cx:pt>
          <cx:pt idx="53691">0.0033333333333333335</cx:pt>
          <cx:pt idx="53692">0.096666666666666679</cx:pt>
          <cx:pt idx="53693">0.012</cx:pt>
          <cx:pt idx="53694">0.086000000000000007</cx:pt>
          <cx:pt idx="53695">0.02466666666666667</cx:pt>
          <cx:pt idx="53696">2.1185</cx:pt>
          <cx:pt idx="53697">0.10366666666666667</cx:pt>
          <cx:pt idx="53698">0.6918333333333333</cx:pt>
          <cx:pt idx="53699">0.20816666666666669</cx:pt>
          <cx:pt idx="53700">0.35899999999999999</cx:pt>
          <cx:pt idx="53701">0.64666666666666672</cx:pt>
          <cx:pt idx="53702">0.074833333333333335</cx:pt>
          <cx:pt idx="53703">0.034333333333333334</cx:pt>
          <cx:pt idx="53704">1.2983333333333333</cx:pt>
          <cx:pt idx="53705">0.16983333333333334</cx:pt>
          <cx:pt idx="53706">0.46716666666666662</cx:pt>
          <cx:pt idx="53707">0.080500000000000002</cx:pt>
          <cx:pt idx="53708">0.25716666666666671</cx:pt>
          <cx:pt idx="53709">0.11083333333333333</cx:pt>
          <cx:pt idx="53710">0.18783333333333335</cx:pt>
          <cx:pt idx="53711">0.025000000000000001</cx:pt>
          <cx:pt idx="53712">1.5205</cx:pt>
          <cx:pt idx="53713">0.20300000000000001</cx:pt>
          <cx:pt idx="53714">0.32950000000000002</cx:pt>
          <cx:pt idx="53715">0.153</cx:pt>
          <cx:pt idx="53716">0.23850000000000002</cx:pt>
          <cx:pt idx="53717">0.47200000000000003</cx:pt>
          <cx:pt idx="53718">0.084250000000000005</cx:pt>
          <cx:pt idx="53719">0.040250000000000001</cx:pt>
          <cx:pt idx="53720">2.4709999999999996</cx:pt>
          <cx:pt idx="53721">0.15966666666666665</cx:pt>
          <cx:pt idx="53722">0.40800000000000003</cx:pt>
          <cx:pt idx="53723">0.087666666666666671</cx:pt>
          <cx:pt idx="53724">1.3573333333333333</cx:pt>
          <cx:pt idx="53725">0.14433333333333331</cx:pt>
          <cx:pt idx="53726">0.25666666666666671</cx:pt>
          <cx:pt idx="53727">0.05733333333333334</cx:pt>
          <cx:pt idx="53728">5.1413333333333329</cx:pt>
          <cx:pt idx="53729">0.29499999999999998</cx:pt>
          <cx:pt idx="53730">1.5166666666666666</cx:pt>
          <cx:pt idx="53731">0.879</cx:pt>
          <cx:pt idx="53732">0.90700000000000003</cx:pt>
          <cx:pt idx="53733">0.99633333333333329</cx:pt>
          <cx:pt idx="53734">0.28833333333333333</cx:pt>
          <cx:pt idx="53735">0.25900000000000001</cx:pt>
          <cx:pt idx="53736">1.6757500000000001</cx:pt>
          <cx:pt idx="53737">0.27300000000000002</cx:pt>
          <cx:pt idx="53738">0.18174999999999999</cx:pt>
          <cx:pt idx="53739">0.17525000000000002</cx:pt>
          <cx:pt idx="53740">0.21425</cx:pt>
          <cx:pt idx="53741">0.61575000000000002</cx:pt>
          <cx:pt idx="53742">0.17425000000000002</cx:pt>
          <cx:pt idx="53743">0.041500000000000002</cx:pt>
          <cx:pt idx="53744">2.4528333333333334</cx:pt>
          <cx:pt idx="53745">0.19983333333333334</cx:pt>
          <cx:pt idx="53746">0.5501666666666668</cx:pt>
          <cx:pt idx="53747">0.16233333333333336</cx:pt>
          <cx:pt idx="53748">0.26983333333333331</cx:pt>
          <cx:pt idx="53749">1.0366666666666668</cx:pt>
          <cx:pt idx="53750">0.15966666666666665</cx:pt>
          <cx:pt idx="53751">0.074333333333333335</cx:pt>
          <cx:pt idx="53752">1.6096666666666666</cx:pt>
          <cx:pt idx="53753">0.34533333333333333</cx:pt>
          <cx:pt idx="53754">0.13666666666666666</cx:pt>
          <cx:pt idx="53755">0.17066666666666666</cx:pt>
          <cx:pt idx="53756">0.27033333333333331</cx:pt>
          <cx:pt idx="53757">0.32100000000000001</cx:pt>
          <cx:pt idx="53758">0.16166666666666665</cx:pt>
          <cx:pt idx="53759">0.20400000000000001</cx:pt>
          <cx:pt idx="53760">1.6915</cx:pt>
          <cx:pt idx="53761">0.17300000000000001</cx:pt>
          <cx:pt idx="53762">0.31033333333333329</cx:pt>
          <cx:pt idx="53763">0.69616666666666671</cx:pt>
          <cx:pt idx="53764">0.16033333333333336</cx:pt>
          <cx:pt idx="53765">0.13683333333333333</cx:pt>
          <cx:pt idx="53766">0.17200000000000001</cx:pt>
          <cx:pt idx="53767">0.042833333333333334</cx:pt>
          <cx:pt idx="53768">1.7333333333333334</cx:pt>
          <cx:pt idx="53769">0.32766666666666672</cx:pt>
          <cx:pt idx="53770">1.046</cx:pt>
          <cx:pt idx="53771">0.012</cx:pt>
          <cx:pt idx="53772">0.13700000000000001</cx:pt>
          <cx:pt idx="53773">0.013666666666666666</cx:pt>
          <cx:pt idx="53774">0.16733333333333333</cx:pt>
          <cx:pt idx="53775">0.029666666666666668</cx:pt>
          <cx:pt idx="53776">2.3975</cx:pt>
          <cx:pt idx="53777">0.10116666666666667</cx:pt>
          <cx:pt idx="53778">0.91716666666666669</cx:pt>
          <cx:pt idx="53779">0.20200000000000001</cx:pt>
          <cx:pt idx="53780">0.3793333333333333</cx:pt>
          <cx:pt idx="53781">0.65816666666666668</cx:pt>
          <cx:pt idx="53782">0.11166666666666668</cx:pt>
          <cx:pt idx="53783">0.028000000000000001</cx:pt>
          <cx:pt idx="53784">1.5376666666666667</cx:pt>
          <cx:pt idx="53785">0.18516666666666667</cx:pt>
          <cx:pt idx="53786">0.53916666666666668</cx:pt>
          <cx:pt idx="53787">0.079166666666666677</cx:pt>
          <cx:pt idx="53788">0.41983333333333334</cx:pt>
          <cx:pt idx="53789">0.10283333333333333</cx:pt>
          <cx:pt idx="53790">0.18099999999999999</cx:pt>
          <cx:pt idx="53791">0.030499999999999999</cx:pt>
          <cx:pt idx="53792">1.4724999999999999</cx:pt>
          <cx:pt idx="53793">0.21174999999999999</cx:pt>
          <cx:pt idx="53794">0.45550000000000002</cx:pt>
          <cx:pt idx="53795">0.13125000000000001</cx:pt>
          <cx:pt idx="53796">0.19800000000000001</cx:pt>
          <cx:pt idx="53797">0.38774999999999998</cx:pt>
          <cx:pt idx="53798">0.028250000000000001</cx:pt>
          <cx:pt idx="53799">0.059999999999999998</cx:pt>
          <cx:pt idx="53800">2.1776666666666666</cx:pt>
          <cx:pt idx="53801">0.15666666666666665</cx:pt>
          <cx:pt idx="53802">0.44466666666666671</cx:pt>
          <cx:pt idx="53803">0.1486666666666667</cx:pt>
          <cx:pt idx="53804">1.0153333333333334</cx:pt>
          <cx:pt idx="53805">0.10966666666666668</cx:pt>
          <cx:pt idx="53806">0.27100000000000002</cx:pt>
          <cx:pt idx="53807">0.031666666666666669</cx:pt>
          <cx:pt idx="53808">5.1929999999999996</cx:pt>
          <cx:pt idx="53809">0.38166666666666671</cx:pt>
          <cx:pt idx="53810">1.5900000000000001</cx:pt>
          <cx:pt idx="53811">0.89366666666666661</cx:pt>
          <cx:pt idx="53812">0.78033333333333343</cx:pt>
          <cx:pt idx="53813">1.0316666666666667</cx:pt>
          <cx:pt idx="53814">0.23100000000000001</cx:pt>
          <cx:pt idx="53815">0.28466666666666668</cx:pt>
          <cx:pt idx="53816">1.8935</cx:pt>
          <cx:pt idx="53817">0.32124999999999998</cx:pt>
          <cx:pt idx="53818">0.47325</cx:pt>
          <cx:pt idx="53819">0.21074999999999999</cx:pt>
          <cx:pt idx="53820">0.14924999999999999</cx:pt>
          <cx:pt idx="53821">0.61424999999999996</cx:pt>
          <cx:pt idx="53822">0.088499999999999995</cx:pt>
          <cx:pt idx="53823">0.036249999999999998</cx:pt>
          <cx:pt idx="53824">2.6758333333333337</cx:pt>
          <cx:pt idx="53825">0.20433333333333334</cx:pt>
          <cx:pt idx="53826">0.20999999999999999</cx:pt>
          <cx:pt idx="53827">0.22433333333333336</cx:pt>
          <cx:pt idx="53828">0.4906666666666667</cx:pt>
          <cx:pt idx="53829">1.2035</cx:pt>
          <cx:pt idx="53830">0.24349999999999999</cx:pt>
          <cx:pt idx="53831">0.099500000000000005</cx:pt>
          <cx:pt idx="53832">2.8713333333333337</cx:pt>
          <cx:pt idx="53833">0.37866666666666671</cx:pt>
          <cx:pt idx="53834">1.032</cx:pt>
          <cx:pt idx="53835">0.26866666666666666</cx:pt>
          <cx:pt idx="53836">0.24266666666666667</cx:pt>
          <cx:pt idx="53837">0.54966666666666664</cx:pt>
          <cx:pt idx="53838">0.18733333333333335</cx:pt>
          <cx:pt idx="53839">0.21233333333333335</cx:pt>
          <cx:pt idx="53840">1.6645000000000003</cx:pt>
          <cx:pt idx="53841">0.17383333333333334</cx:pt>
          <cx:pt idx="53842">0.39783333333333337</cx:pt>
          <cx:pt idx="53843">0.65916666666666679</cx:pt>
          <cx:pt idx="53844">0.12533333333333332</cx:pt>
          <cx:pt idx="53845">0.13600000000000001</cx:pt>
          <cx:pt idx="53846">0.085666666666666669</cx:pt>
          <cx:pt idx="53847">0.08666666666666667</cx:pt>
          <cx:pt idx="53848">2.4010000000000002</cx:pt>
          <cx:pt idx="53849">0.38900000000000001</cx:pt>
          <cx:pt idx="53850">1.4196666666666669</cx:pt>
          <cx:pt idx="53851">0.0056666666666666671</cx:pt>
          <cx:pt idx="53852">0.21733333333333335</cx:pt>
          <cx:pt idx="53853">0.12166666666666666</cx:pt>
          <cx:pt idx="53854">0.19166666666666665</cx:pt>
          <cx:pt idx="53855">0.056000000000000001</cx:pt>
          <cx:pt idx="53856">1.6715183333333332</cx:pt>
          <cx:pt idx="53857">0.081390000000000004</cx:pt>
          <cx:pt idx="53858">0.12291833333333334</cx:pt>
          <cx:pt idx="53859">0.18381666666666666</cx:pt>
          <cx:pt idx="53860">0.57039666666666666</cx:pt>
          <cx:pt idx="53861">0.60608833333333334</cx:pt>
          <cx:pt idx="53862">0.07088333333333334</cx:pt>
          <cx:pt idx="53863">0.036025000000000001</cx:pt>
          <cx:pt idx="53864">1.8940000000000003</cx:pt>
          <cx:pt idx="53865">0.24116666666666667</cx:pt>
          <cx:pt idx="53866">0.72266666666666679</cx:pt>
          <cx:pt idx="53867">0.090499999999999997</cx:pt>
          <cx:pt idx="53868">0.58233333333333337</cx:pt>
          <cx:pt idx="53869">0.074499999999999997</cx:pt>
          <cx:pt idx="53870">0.14266666666666666</cx:pt>
          <cx:pt idx="53871">0.040166666666666663</cx:pt>
          <cx:pt idx="53872">1.2581525000000002</cx:pt>
          <cx:pt idx="53873">0.194135</cx:pt>
          <cx:pt idx="53874">0.51035249999999999</cx:pt>
          <cx:pt idx="53875">0.13487250000000001</cx:pt>
          <cx:pt idx="53876">0.14985499999999999</cx:pt>
          <cx:pt idx="53877">0.208395</cx:pt>
          <cx:pt idx="53878">0.022265</cx:pt>
          <cx:pt idx="53879">0.038277500000000006</cx:pt>
          <cx:pt idx="53880">2.6856666666666666</cx:pt>
          <cx:pt idx="53881">0.222</cx:pt>
          <cx:pt idx="53882">1.1539999999999999</cx:pt>
          <cx:pt idx="53883">0.055333333333333339</cx:pt>
          <cx:pt idx="53884">0.78033333333333343</cx:pt>
          <cx:pt idx="53885">0.11566666666666667</cx:pt>
          <cx:pt idx="53886">0.248</cx:pt>
          <cx:pt idx="53887">0.11033333333333332</cx:pt>
          <cx:pt idx="53888">3.2563333333333331</cx:pt>
          <cx:pt idx="53889">0.25666666666666671</cx:pt>
          <cx:pt idx="53890">0.55599999999999994</cx:pt>
          <cx:pt idx="53891">0.624</cx:pt>
          <cx:pt idx="53892">0.66233333333333344</cx:pt>
          <cx:pt idx="53893">0.65166666666666673</cx:pt>
          <cx:pt idx="53894">0.26666666666666672</cx:pt>
          <cx:pt idx="53895">0.23900000000000002</cx:pt>
          <cx:pt idx="53896">1.75475</cx:pt>
          <cx:pt idx="53897">0.21575</cx:pt>
          <cx:pt idx="53898">0.47775000000000001</cx:pt>
          <cx:pt idx="53899">0.29925000000000002</cx:pt>
          <cx:pt idx="53900">0.048750000000000002</cx:pt>
          <cx:pt idx="53901">0.60150000000000003</cx:pt>
          <cx:pt idx="53902">0.069500000000000006</cx:pt>
          <cx:pt idx="53903">0.042250000000000003</cx:pt>
          <cx:pt idx="53904">2.9119999999999999</cx:pt>
          <cx:pt idx="53905">0.20366666666666666</cx:pt>
          <cx:pt idx="53906">0.94483333333333341</cx:pt>
          <cx:pt idx="53907">0.155</cx:pt>
          <cx:pt idx="53908">0.47466666666666668</cx:pt>
          <cx:pt idx="53909">0.92500000000000004</cx:pt>
          <cx:pt idx="53910">0.14333333333333334</cx:pt>
          <cx:pt idx="53911">0.065500000000000003</cx:pt>
          <cx:pt idx="53912">2.3715000000000002</cx:pt>
          <cx:pt idx="53913">0.46000000000000002</cx:pt>
          <cx:pt idx="53914">0.34700000000000003</cx:pt>
          <cx:pt idx="53915">0.32200000000000001</cx:pt>
          <cx:pt idx="53916">0.34750000000000003</cx:pt>
          <cx:pt idx="53917">0.38300000000000001</cx:pt>
          <cx:pt idx="53918">0.24149999999999999</cx:pt>
          <cx:pt idx="53919">0.27050000000000002</cx:pt>
          <cx:pt idx="53920">1.8805000000000003</cx:pt>
          <cx:pt idx="53921">0.16183333333333336</cx:pt>
          <cx:pt idx="53922">0.61083333333333334</cx:pt>
          <cx:pt idx="53923">0.59699999999999998</cx:pt>
          <cx:pt idx="53924">0.17016666666666666</cx:pt>
          <cx:pt idx="53925">0.11416666666666668</cx:pt>
          <cx:pt idx="53926">0.11783333333333333</cx:pt>
          <cx:pt idx="53927">0.10866666666666668</cx:pt>
          <cx:pt idx="53928">0.9860000000000001</cx:pt>
          <cx:pt idx="53929">0.28633333333333333</cx:pt>
          <cx:pt idx="53930">0.26266666666666666</cx:pt>
          <cx:pt idx="53931">0.038333333333333337</cx:pt>
          <cx:pt idx="53932">0.13033333333333336</cx:pt>
          <cx:pt idx="53933">0.0016666666666666668</cx:pt>
          <cx:pt idx="53934">0.13233333333333336</cx:pt>
          <cx:pt idx="53935">0.13433333333333333</cx:pt>
          <cx:pt idx="53936">2.1271666666666671</cx:pt>
          <cx:pt idx="53937">0.1245</cx:pt>
          <cx:pt idx="53938">0.58749999999999991</cx:pt>
          <cx:pt idx="53939">0.36716666666666664</cx:pt>
          <cx:pt idx="53940">0.42433333333333334</cx:pt>
          <cx:pt idx="53941">0.54549999999999998</cx:pt>
          <cx:pt idx="53942">0.043500000000000004</cx:pt>
          <cx:pt idx="53943">0.034666666666666665</cx:pt>
          <cx:pt idx="53944">1.2413333333333332</cx:pt>
          <cx:pt idx="53945">0.22</cx:pt>
          <cx:pt idx="53946">0.23266666666666666</cx:pt>
          <cx:pt idx="53947">0.27900000000000003</cx:pt>
          <cx:pt idx="53948">0.25983333333333331</cx:pt>
          <cx:pt idx="53949">0.1055</cx:pt>
          <cx:pt idx="53950">0.096166666666666678</cx:pt>
          <cx:pt idx="53951">0.048166666666666663</cx:pt>
          <cx:pt idx="53952">1.6227500000000001</cx:pt>
          <cx:pt idx="53953">0.20824999999999999</cx:pt>
          <cx:pt idx="53954">0.35625000000000001</cx:pt>
          <cx:pt idx="53955">0.12775</cx:pt>
          <cx:pt idx="53956">0.39224999999999999</cx:pt>
          <cx:pt idx="53957">0.433</cx:pt>
          <cx:pt idx="53958">0.040000000000000001</cx:pt>
          <cx:pt idx="53959">0.065250000000000002</cx:pt>
          <cx:pt idx="53960">2.0883333333333334</cx:pt>
          <cx:pt idx="53961">0.189</cx:pt>
          <cx:pt idx="53962">0.61666666666666681</cx:pt>
          <cx:pt idx="53963">0.063333333333333325</cx:pt>
          <cx:pt idx="53964">0.61599999999999999</cx:pt>
          <cx:pt idx="53965">0.11733333333333335</cx:pt>
          <cx:pt idx="53966">0.23366666666666666</cx:pt>
          <cx:pt idx="53967">0.25233333333333335</cx:pt>
          <cx:pt idx="53968">2.8686666666666665</cx:pt>
          <cx:pt idx="53969">0.22633333333333336</cx:pt>
          <cx:pt idx="53970">0.59733333333333327</cx:pt>
          <cx:pt idx="53971">0.52700000000000002</cx:pt>
          <cx:pt idx="53972">0.754</cx:pt>
          <cx:pt idx="53973">0.37133333333333335</cx:pt>
          <cx:pt idx="53974">0.17000000000000001</cx:pt>
          <cx:pt idx="53975">0.22266666666666665</cx:pt>
          <cx:pt idx="53976">1.4359999999999999</cx:pt>
          <cx:pt idx="53977">0.23150000000000001</cx:pt>
          <cx:pt idx="53978">0.32624999999999998</cx:pt>
          <cx:pt idx="53979">0.1825</cx:pt>
          <cx:pt idx="53980">0.082750000000000004</cx:pt>
          <cx:pt idx="53981">0.39224999999999999</cx:pt>
          <cx:pt idx="53982">0.13800000000000001</cx:pt>
          <cx:pt idx="53983">0.082750000000000004</cx:pt>
          <cx:pt idx="53984">2.9504999999999999</cx:pt>
          <cx:pt idx="53985">0.1905</cx:pt>
          <cx:pt idx="53986">1.3145000000000002</cx:pt>
          <cx:pt idx="53987">0.14466666666666667</cx:pt>
          <cx:pt idx="53988">0.31666666666666671</cx:pt>
          <cx:pt idx="53989">0.77116666666666667</cx:pt>
          <cx:pt idx="53990">0.17100000000000001</cx:pt>
          <cx:pt idx="53991">0.042000000000000003</cx:pt>
          <cx:pt idx="53992">4.3845000000000001</cx:pt>
          <cx:pt idx="53993">0.49299999999999999</cx:pt>
          <cx:pt idx="53994">1.538</cx:pt>
          <cx:pt idx="53995">0.4325</cx:pt>
          <cx:pt idx="53996">0.41050000000000003</cx:pt>
          <cx:pt idx="53997">0.89600000000000002</cx:pt>
          <cx:pt idx="53998">0.30599999999999999</cx:pt>
          <cx:pt idx="53999">0.3085</cx:pt>
          <cx:pt idx="54000">1.9033333333333333</cx:pt>
          <cx:pt idx="54001">0.19633333333333336</cx:pt>
          <cx:pt idx="54002">0.46950000000000003</cx:pt>
          <cx:pt idx="54003">0.8001666666666668</cx:pt>
          <cx:pt idx="54004">0.13133333333333336</cx:pt>
          <cx:pt idx="54005">0.11916666666666666</cx:pt>
          <cx:pt idx="54006">0.11550000000000001</cx:pt>
          <cx:pt idx="54007">0.071333333333333332</cx:pt>
          <cx:pt idx="54008">0.94866666666666666</cx:pt>
          <cx:pt idx="54009">0.28033333333333332</cx:pt>
          <cx:pt idx="54010">0.24433333333333335</cx:pt>
          <cx:pt idx="54011">0</cx:pt>
          <cx:pt idx="54012">0.17266666666666666</cx:pt>
          <cx:pt idx="54013">0.11033333333333332</cx:pt>
          <cx:pt idx="54014">0.11766666666666667</cx:pt>
          <cx:pt idx="54015">0.023333333333333331</cx:pt>
          <cx:pt idx="54016">2.0471666666666666</cx:pt>
          <cx:pt idx="54017">0.12583333333333332</cx:pt>
          <cx:pt idx="54018">0.4908333333333334</cx:pt>
          <cx:pt idx="54019">0.32616666666666666</cx:pt>
          <cx:pt idx="54020">0.33116666666666672</cx:pt>
          <cx:pt idx="54021">0.59983333333333333</cx:pt>
          <cx:pt idx="54022">0.11800000000000001</cx:pt>
          <cx:pt idx="54023">0.055333333333333339</cx:pt>
          <cx:pt idx="54024">1.2168333333333332</cx:pt>
          <cx:pt idx="54025">0.20166666666666666</cx:pt>
          <cx:pt idx="54026">0.23633333333333331</cx:pt>
          <cx:pt idx="54027">0.20533333333333334</cx:pt>
          <cx:pt idx="54028">0.31900000000000001</cx:pt>
          <cx:pt idx="54029">0.0785</cx:pt>
          <cx:pt idx="54030">0.14333333333333334</cx:pt>
          <cx:pt idx="54031">0.032666666666666663</cx:pt>
          <cx:pt idx="54032">1.38175</cx:pt>
          <cx:pt idx="54033">0.183</cx:pt>
          <cx:pt idx="54034">0.29225000000000001</cx:pt>
          <cx:pt idx="54035">0.14599999999999999</cx:pt>
          <cx:pt idx="54036">0.21049999999999999</cx:pt>
          <cx:pt idx="54037">0.39850000000000002</cx:pt>
          <cx:pt idx="54038">0.088749999999999996</cx:pt>
          <cx:pt idx="54039">0.06275</cx:pt>
          <cx:pt idx="54040">1.7846666666666668</cx:pt>
          <cx:pt idx="54041">0.19700000000000001</cx:pt>
          <cx:pt idx="54042">0.29166666666666663</cx:pt>
          <cx:pt idx="54043">0.089333333333333348</cx:pt>
          <cx:pt idx="54044">0.76033333333333342</cx:pt>
          <cx:pt idx="54045">0.113</cx:pt>
          <cx:pt idx="54046">0.28466666666666668</cx:pt>
          <cx:pt idx="54047">0.048666666666666664</cx:pt>
          <cx:pt idx="54048">3.3096666666666672</cx:pt>
          <cx:pt idx="54049">0.33033333333333331</cx:pt>
          <cx:pt idx="54050">0.47766666666666668</cx:pt>
          <cx:pt idx="54051">0.63400000000000001</cx:pt>
          <cx:pt idx="54052">0.70566666666666666</cx:pt>
          <cx:pt idx="54053">0.76133333333333331</cx:pt>
          <cx:pt idx="54054">0.28033333333333332</cx:pt>
          <cx:pt idx="54055">0.12033333333333333</cx:pt>
          <cx:pt idx="54056">1.8015000000000001</cx:pt>
          <cx:pt idx="54057">0.24575</cx:pt>
          <cx:pt idx="54058">0.37025000000000002</cx:pt>
          <cx:pt idx="54059">0.26574999999999999</cx:pt>
          <cx:pt idx="54060">0.081500000000000003</cx:pt>
          <cx:pt idx="54061">0.64475000000000005</cx:pt>
          <cx:pt idx="54062">0.154</cx:pt>
          <cx:pt idx="54063">0.0395</cx:pt>
          <cx:pt idx="54064">2.6548333333333334</cx:pt>
          <cx:pt idx="54065">0.19900000000000001</cx:pt>
          <cx:pt idx="54066">0.6163333333333334</cx:pt>
          <cx:pt idx="54067">0.14799999999999999</cx:pt>
          <cx:pt idx="54068">0.45866666666666672</cx:pt>
          <cx:pt idx="54069">0.98133333333333339</cx:pt>
          <cx:pt idx="54070">0.18716666666666665</cx:pt>
          <cx:pt idx="54071">0.064333333333333326</cx:pt>
          <cx:pt idx="54072">3.137</cx:pt>
          <cx:pt idx="54073">0.42449999999999999</cx:pt>
          <cx:pt idx="54074">1.103</cx:pt>
          <cx:pt idx="54075">0.069000000000000006</cx:pt>
          <cx:pt idx="54076">0.55449999999999999</cx:pt>
          <cx:pt idx="54077">0.50550000000000006</cx:pt>
          <cx:pt idx="54078">0.27900000000000003</cx:pt>
          <cx:pt idx="54079">0.20150000000000001</cx:pt>
          <cx:pt idx="54080">1.6558333333333333</cx:pt>
          <cx:pt idx="54081">0.16266666666666665</cx:pt>
          <cx:pt idx="54082">0.3695</cx:pt>
          <cx:pt idx="54083">0.72566666666666679</cx:pt>
          <cx:pt idx="54084">0.16833333333333333</cx:pt>
          <cx:pt idx="54085">0.021999999999999999</cx:pt>
          <cx:pt idx="54086">0.12083333333333333</cx:pt>
          <cx:pt idx="54087">0.086833333333333346</cx:pt>
          <cx:pt idx="54088">1.2713333333333332</cx:pt>
          <cx:pt idx="54089">0.27633333333333332</cx:pt>
          <cx:pt idx="54090">0.31733333333333336</cx:pt>
          <cx:pt idx="54091">0</cx:pt>
          <cx:pt idx="54092">0.10466666666666667</cx:pt>
          <cx:pt idx="54093">0.21299999999999999</cx:pt>
          <cx:pt idx="54094">0.30733333333333335</cx:pt>
          <cx:pt idx="54095">0.052666666666666667</cx:pt>
          <cx:pt idx="54096">2.0803333333333329</cx:pt>
          <cx:pt idx="54097">0.13383333333333333</cx:pt>
          <cx:pt idx="54098">0.81166666666666676</cx:pt>
          <cx:pt idx="54099">0.23583333333333334</cx:pt>
          <cx:pt idx="54100">0.29749999999999999</cx:pt>
          <cx:pt idx="54101">0.46750000000000003</cx:pt>
          <cx:pt idx="54102">0.098500000000000004</cx:pt>
          <cx:pt idx="54103">0.035500000000000004</cx:pt>
          <cx:pt idx="54104">1.2794999999999999</cx:pt>
          <cx:pt idx="54105">0.17433333333333334</cx:pt>
          <cx:pt idx="54106">0.29983333333333334</cx:pt>
          <cx:pt idx="54107">0.079500000000000001</cx:pt>
          <cx:pt idx="54108">0.51966666666666661</cx:pt>
          <cx:pt idx="54109">0.018833333333333334</cx:pt>
          <cx:pt idx="54110">0.16933333333333334</cx:pt>
          <cx:pt idx="54111">0.018000000000000002</cx:pt>
          <cx:pt idx="54112">1.7097500000000001</cx:pt>
          <cx:pt idx="54113">0.23400000000000001</cx:pt>
          <cx:pt idx="54114">0.33000000000000002</cx:pt>
          <cx:pt idx="54115">0.14025000000000001</cx:pt>
          <cx:pt idx="54116">0.34475</cx:pt>
          <cx:pt idx="54117">0.49775000000000003</cx:pt>
          <cx:pt idx="54118">0.10525</cx:pt>
          <cx:pt idx="54119">0.057750000000000003</cx:pt>
          <cx:pt idx="54120">3.265333333333333</cx:pt>
          <cx:pt idx="54121">0.22233333333333336</cx:pt>
          <cx:pt idx="54122">1.4829999999999999</cx:pt>
          <cx:pt idx="54123">0.080666666666666678</cx:pt>
          <cx:pt idx="54124">1.0506666666666669</cx:pt>
          <cx:pt idx="54125">0.13400000000000001</cx:pt>
          <cx:pt idx="54126">0.25666666666666671</cx:pt>
          <cx:pt idx="54127">0.037999999999999999</cx:pt>
          <cx:pt idx="54128">5.0760000000000005</cx:pt>
          <cx:pt idx="54129">0.3783333333333333</cx:pt>
          <cx:pt idx="54130">1.6773333333333333</cx:pt>
          <cx:pt idx="54131">0.57133333333333336</cx:pt>
          <cx:pt idx="54132">0.75700000000000001</cx:pt>
          <cx:pt idx="54133">1.2636666666666665</cx:pt>
          <cx:pt idx="54134">0.36133333333333334</cx:pt>
          <cx:pt idx="54135">0.067000000000000004</cx:pt>
          <cx:pt idx="54136">1.57925</cx:pt>
          <cx:pt idx="54137">0.23875000000000002</cx:pt>
          <cx:pt idx="54138">0.10675</cx:pt>
          <cx:pt idx="54139">0.13750000000000001</cx:pt>
          <cx:pt idx="54140">0.246</cx:pt>
          <cx:pt idx="54141">0.66325000000000001</cx:pt>
          <cx:pt idx="54142">0.14225000000000002</cx:pt>
          <cx:pt idx="54143">0.044749999999999998</cx:pt>
          <cx:pt idx="54144">2.8503333333333334</cx:pt>
          <cx:pt idx="54145">0.26483333333333331</cx:pt>
          <cx:pt idx="54146">0.50800000000000001</cx:pt>
          <cx:pt idx="54147">0.14733333333333334</cx:pt>
          <cx:pt idx="54148">0.46050000000000002</cx:pt>
          <cx:pt idx="54149">1.2666666666666668</cx:pt>
          <cx:pt idx="54150">0.16566666666666666</cx:pt>
          <cx:pt idx="54151">0.037333333333333336</cx:pt>
          <cx:pt idx="54152">2.7595000000000001</cx:pt>
          <cx:pt idx="54153">0.41450000000000004</cx:pt>
          <cx:pt idx="54154">0.82400000000000007</cx:pt>
          <cx:pt idx="54155">0</cx:pt>
          <cx:pt idx="54156">0.32000000000000001</cx:pt>
          <cx:pt idx="54157">0.623</cx:pt>
          <cx:pt idx="54158">0.28550000000000003</cx:pt>
          <cx:pt idx="54159">0.29249999999999998</cx:pt>
          <cx:pt idx="54160">1.8716666666666666</cx:pt>
          <cx:pt idx="54161">0.23916666666666667</cx:pt>
          <cx:pt idx="54162">0.40900000000000003</cx:pt>
          <cx:pt idx="54163">0.68900000000000006</cx:pt>
          <cx:pt idx="54164">0.28000000000000003</cx:pt>
          <cx:pt idx="54165">0.091833333333333336</cx:pt>
          <cx:pt idx="54166">0.11750000000000001</cx:pt>
          <cx:pt idx="54167">0.045166666666666667</cx:pt>
          <cx:pt idx="54168">1.5843333333333334</cx:pt>
          <cx:pt idx="54169">0.34700000000000003</cx:pt>
          <cx:pt idx="54170">0.44666666666666666</cx:pt>
          <cx:pt idx="54171">0</cx:pt>
          <cx:pt idx="54172">0.17000000000000001</cx:pt>
          <cx:pt idx="54173">0.41366666666666663</cx:pt>
          <cx:pt idx="54174">0.15266666666666667</cx:pt>
          <cx:pt idx="54175">0.054333333333333338</cx:pt>
          <cx:pt idx="54176">2.1435</cx:pt>
          <cx:pt idx="54177">0.10233333333333333</cx:pt>
          <cx:pt idx="54178">0.46816666666666668</cx:pt>
          <cx:pt idx="54179">0.26050000000000001</cx:pt>
          <cx:pt idx="54180">0.34433333333333332</cx:pt>
          <cx:pt idx="54181">0.80900000000000005</cx:pt>
          <cx:pt idx="54182">0.125</cx:pt>
          <cx:pt idx="54183">0.034166666666666665</cx:pt>
          <cx:pt idx="54184">1.4305000000000001</cx:pt>
          <cx:pt idx="54185">0.17516666666666666</cx:pt>
          <cx:pt idx="54186">0.38516666666666671</cx:pt>
          <cx:pt idx="54187">0.061499999999999999</cx:pt>
          <cx:pt idx="54188">0.40566666666666668</cx:pt>
          <cx:pt idx="54189">0.1653333333333333</cx:pt>
          <cx:pt idx="54190">0.21633333333333335</cx:pt>
          <cx:pt idx="54191">0.021333333333333333</cx:pt>
          <cx:pt idx="54192">1.9577500000000001</cx:pt>
          <cx:pt idx="54193">0.252</cx:pt>
          <cx:pt idx="54194">0.67500000000000004</cx:pt>
          <cx:pt idx="54195">0.17100000000000001</cx:pt>
          <cx:pt idx="54196">0.1885</cx:pt>
          <cx:pt idx="54197">0.5605</cx:pt>
          <cx:pt idx="54198">0.072749999999999995</cx:pt>
          <cx:pt idx="54199">0.037999999999999999</cx:pt>
          <cx:pt idx="54200">2.4506666666666668</cx:pt>
          <cx:pt idx="54201">0.19266666666666665</cx:pt>
          <cx:pt idx="54202">0.38400000000000001</cx:pt>
          <cx:pt idx="54203">0.09166666666666666</cx:pt>
          <cx:pt idx="54204">1.159</cx:pt>
          <cx:pt idx="54205">0.30499999999999999</cx:pt>
          <cx:pt idx="54206">0.27233333333333332</cx:pt>
          <cx:pt idx="54207">0.045999999999999999</cx:pt>
          <cx:pt idx="54208">4.5799999999999992</cx:pt>
          <cx:pt idx="54209">0.45600000000000002</cx:pt>
          <cx:pt idx="54210">1.4313333333333336</cx:pt>
          <cx:pt idx="54211">0.63500000000000001</cx:pt>
          <cx:pt idx="54212">0.89033333333333342</cx:pt>
          <cx:pt idx="54213">0.82633333333333325</cx:pt>
          <cx:pt idx="54214">0.29433333333333334</cx:pt>
          <cx:pt idx="54215">0.046666666666666662</cx:pt>
          <cx:pt idx="54216">2.1400000000000001</cx:pt>
          <cx:pt idx="54217">0.23150000000000001</cx:pt>
          <cx:pt idx="54218">0.82974999999999999</cx:pt>
          <cx:pt idx="54219">0.29375000000000001</cx:pt>
          <cx:pt idx="54220">0.094</cx:pt>
          <cx:pt idx="54221">0.59950000000000003</cx:pt>
          <cx:pt idx="54222">0.059999999999999998</cx:pt>
          <cx:pt idx="54223">0.0315</cx:pt>
          <cx:pt idx="54224">1.5151666666666663</cx:pt>
          <cx:pt idx="54225">0.28600000000000003</cx:pt>
          <cx:pt idx="54226">0.17350000000000002</cx:pt>
          <cx:pt idx="54227">0.1855</cx:pt>
          <cx:pt idx="54228">0.22033333333333335</cx:pt>
          <cx:pt idx="54229">0.40616666666666662</cx:pt>
          <cx:pt idx="54230">0.19183333333333336</cx:pt>
          <cx:pt idx="54231">0.051833333333333335</cx:pt>
          <cx:pt idx="54232">2.6005000000000003</cx:pt>
          <cx:pt idx="54233">0.57200000000000006</cx:pt>
          <cx:pt idx="54234">0.34000000000000002</cx:pt>
          <cx:pt idx="54235">0.155</cx:pt>
          <cx:pt idx="54236">0.39700000000000002</cx:pt>
          <cx:pt idx="54237">0.621</cx:pt>
          <cx:pt idx="54238">0.32950000000000002</cx:pt>
          <cx:pt idx="54239">0.186</cx:pt>
          <cx:pt idx="54240">1.5223333333333333</cx:pt>
          <cx:pt idx="54241">0.21133333333333335</cx:pt>
          <cx:pt idx="54242">0.23816666666666669</cx:pt>
          <cx:pt idx="54243">0.72633333333333328</cx:pt>
          <cx:pt idx="54244">0.10916666666666668</cx:pt>
          <cx:pt idx="54245">0.033000000000000002</cx:pt>
          <cx:pt idx="54246">0.161</cx:pt>
          <cx:pt idx="54247">0.043333333333333335</cx:pt>
          <cx:pt idx="54248">0.89661999999999997</cx:pt>
          <cx:pt idx="54249">0.29854000000000003</cx:pt>
          <cx:pt idx="54250">0.24950666666666663</cx:pt>
          <cx:pt idx="54251">0.01034</cx:pt>
          <cx:pt idx="54252">0.13409333333333334</cx:pt>
          <cx:pt idx="54253">0.0040033333333333327</cx:pt>
          <cx:pt idx="54254">0.16077666666666668</cx:pt>
          <cx:pt idx="54255">0.039359999999999999</cx:pt>
          <cx:pt idx="54256">1.6841666666666666</cx:pt>
          <cx:pt idx="54257">0.091333333333333336</cx:pt>
          <cx:pt idx="54258">0.57250000000000001</cx:pt>
          <cx:pt idx="54259">0.21016666666666667</cx:pt>
          <cx:pt idx="54260">0.33350000000000002</cx:pt>
          <cx:pt idx="54261">0.28916666666666668</cx:pt>
          <cx:pt idx="54262">0.12233333333333334</cx:pt>
          <cx:pt idx="54263">0.065166666666666678</cx:pt>
          <cx:pt idx="54264">1.4295</cx:pt>
          <cx:pt idx="54265">0.16916666666666666</cx:pt>
          <cx:pt idx="54266">0.60516666666666674</cx:pt>
          <cx:pt idx="54267">0.079000000000000001</cx:pt>
          <cx:pt idx="54268">0.41949999999999998</cx:pt>
          <cx:pt idx="54269">0.0033333333333333335</cx:pt>
          <cx:pt idx="54270">0.13300000000000001</cx:pt>
          <cx:pt idx="54271">0.020333333333333332</cx:pt>
          <cx:pt idx="54272">1.371</cx:pt>
          <cx:pt idx="54273">0.23000000000000001</cx:pt>
          <cx:pt idx="54274">0.42525000000000002</cx:pt>
          <cx:pt idx="54275">0.13175000000000001</cx:pt>
          <cx:pt idx="54276">0.31425000000000003</cx:pt>
          <cx:pt idx="54277">0.14599999999999999</cx:pt>
          <cx:pt idx="54278">0.074499999999999997</cx:pt>
          <cx:pt idx="54279">0.049250000000000002</cx:pt>
          <cx:pt idx="54280">1.4206033333333334</cx:pt>
          <cx:pt idx="54281">0.16978333333333334</cx:pt>
          <cx:pt idx="54282">0.24750666666666665</cx:pt>
          <cx:pt idx="54283">0.080340000000000009</cx:pt>
          <cx:pt idx="54284">0.65512000000000004</cx:pt>
          <cx:pt idx="54285">0.016343333333333335</cx:pt>
          <cx:pt idx="54286">0.16678333333333334</cx:pt>
          <cx:pt idx="54287">0.084726666666666672</cx:pt>
          <cx:pt idx="54288">3.2466666666666666</cx:pt>
          <cx:pt idx="54289">0.31900000000000001</cx:pt>
          <cx:pt idx="54290">0.64033333333333342</cx:pt>
          <cx:pt idx="54291">0.44133333333333336</cx:pt>
          <cx:pt idx="54292">0.61366666666666669</cx:pt>
          <cx:pt idx="54293">0.85333333333333339</cx:pt>
          <cx:pt idx="54294">0.17000000000000001</cx:pt>
          <cx:pt idx="54295">0.20899999999999999</cx:pt>
          <cx:pt idx="54296">1.2232499999999999</cx:pt>
          <cx:pt idx="54297">0.24825</cx:pt>
          <cx:pt idx="54298">0.26050000000000001</cx:pt>
          <cx:pt idx="54299">0.14499999999999999</cx:pt>
          <cx:pt idx="54300">0.22325</cx:pt>
          <cx:pt idx="54301">0.21925</cx:pt>
          <cx:pt idx="54302">0.089249999999999996</cx:pt>
          <cx:pt idx="54303">0.037749999999999999</cx:pt>
          <cx:pt idx="54304">2.495333333333333</cx:pt>
          <cx:pt idx="54305">0.23000000000000001</cx:pt>
          <cx:pt idx="54306">1.0245</cx:pt>
          <cx:pt idx="54307">0.16433333333333336</cx:pt>
          <cx:pt idx="54308">0.41116666666666668</cx:pt>
          <cx:pt idx="54309">0.39383333333333337</cx:pt>
          <cx:pt idx="54310">0.17816666666666667</cx:pt>
          <cx:pt idx="54311">0.093333333333333324</cx:pt>
          <cx:pt idx="54312">4.1260000000000003</cx:pt>
          <cx:pt idx="54313">0.504</cx:pt>
          <cx:pt idx="54314">1.5295000000000001</cx:pt>
          <cx:pt idx="54315">0.35449999999999998</cx:pt>
          <cx:pt idx="54316">0.35799999999999998</cx:pt>
          <cx:pt idx="54317">0.47950000000000004</cx:pt>
          <cx:pt idx="54318">0.40300000000000002</cx:pt>
          <cx:pt idx="54319">0.4975</cx:pt>
          <cx:pt idx="54320">2.1804999999999994</cx:pt>
          <cx:pt idx="54321">0.22683333333333336</cx:pt>
          <cx:pt idx="54322">0.68233333333333335</cx:pt>
          <cx:pt idx="54323">0.72366666666666668</cx:pt>
          <cx:pt idx="54324">0.26700000000000002</cx:pt>
          <cx:pt idx="54325">0.032000000000000001</cx:pt>
          <cx:pt idx="54326">0.13866666666666666</cx:pt>
          <cx:pt idx="54327">0.11</cx:pt>
          <cx:pt idx="54328">1.6859999999999999</cx:pt>
          <cx:pt idx="54329">0.26466666666666672</cx:pt>
          <cx:pt idx="54330">0.28999999999999998</cx:pt>
          <cx:pt idx="54331">0.0060000000000000001</cx:pt>
          <cx:pt idx="54332">0.34033333333333332</cx:pt>
          <cx:pt idx="54333">0.67033333333333334</cx:pt>
          <cx:pt idx="54334">0.038666666666666662</cx:pt>
          <cx:pt idx="54335">0.075999999999999998</cx:pt>
          <cx:pt idx="54336">1.5426666666666669</cx:pt>
          <cx:pt idx="54337">0.073499999999999996</cx:pt>
          <cx:pt idx="54338">0.34450000000000003</cx:pt>
          <cx:pt idx="54339">0.2111666666666667</cx:pt>
          <cx:pt idx="54340">0.46400000000000002</cx:pt>
          <cx:pt idx="54341">0.30149999999999999</cx:pt>
          <cx:pt idx="54342">0.11533333333333333</cx:pt>
          <cx:pt idx="54343">0.032666666666666663</cx:pt>
          <cx:pt idx="54344">1.2121666666666668</cx:pt>
          <cx:pt idx="54345">0.17933333333333334</cx:pt>
          <cx:pt idx="54346">0.27266666666666661</cx:pt>
          <cx:pt idx="54347">0.079833333333333326</cx:pt>
          <cx:pt idx="54348">0.3758333333333333</cx:pt>
          <cx:pt idx="54349">0.091999999999999998</cx:pt>
          <cx:pt idx="54350">0.18516666666666667</cx:pt>
          <cx:pt idx="54351">0.027333333333333331</cx:pt>
          <cx:pt idx="54352">1.54925</cx:pt>
          <cx:pt idx="54353">0.19325000000000001</cx:pt>
          <cx:pt idx="54354">0.35375000000000001</cx:pt>
          <cx:pt idx="54355">0.13375000000000001</cx:pt>
          <cx:pt idx="54356">0.39724999999999999</cx:pt>
          <cx:pt idx="54357">0.30599999999999999</cx:pt>
          <cx:pt idx="54358">0.099000000000000005</cx:pt>
          <cx:pt idx="54359">0.066250000000000003</cx:pt>
          <cx:pt idx="54360">2.2083333333333335</cx:pt>
          <cx:pt idx="54361">0.16300000000000001</cx:pt>
          <cx:pt idx="54362">0.50000000000000011</cx:pt>
          <cx:pt idx="54363">0.16200000000000001</cx:pt>
          <cx:pt idx="54364">0.64033333333333342</cx:pt>
          <cx:pt idx="54365">0.33200000000000002</cx:pt>
          <cx:pt idx="54366">0.33600000000000002</cx:pt>
          <cx:pt idx="54367">0.074999999999999997</cx:pt>
          <cx:pt idx="54368">4.6463333333333328</cx:pt>
          <cx:pt idx="54369">0.27533333333333332</cx:pt>
          <cx:pt idx="54370">1.2946666666666669</cx:pt>
          <cx:pt idx="54371">0.42899999999999999</cx:pt>
          <cx:pt idx="54372">0.80233333333333334</cx:pt>
          <cx:pt idx="54373">1.3763333333333332</cx:pt>
          <cx:pt idx="54374">0.17400000000000002</cx:pt>
          <cx:pt idx="54375">0.29466666666666669</cx:pt>
          <cx:pt idx="54376">1.6890000000000001</cx:pt>
          <cx:pt idx="54377">0.21325</cx:pt>
          <cx:pt idx="54378">0.35725000000000001</cx:pt>
          <cx:pt idx="54379">0.182</cx:pt>
          <cx:pt idx="54380">0.13925000000000001</cx:pt>
          <cx:pt idx="54381">0.62550000000000006</cx:pt>
          <cx:pt idx="54382">0.13250000000000001</cx:pt>
          <cx:pt idx="54383">0.03925</cx:pt>
          <cx:pt idx="54384">2.9596666666666671</cx:pt>
          <cx:pt idx="54385">0.22950000000000001</cx:pt>
          <cx:pt idx="54386">0.50550000000000006</cx:pt>
          <cx:pt idx="54387">0.15116666666666667</cx:pt>
          <cx:pt idx="54388">0.45266666666666672</cx:pt>
          <cx:pt idx="54389">1.3806666666666665</cx:pt>
          <cx:pt idx="54390">0.19083333333333335</cx:pt>
          <cx:pt idx="54391">0.04933333333333334</cx:pt>
          <cx:pt idx="54392">2.7055000000000002</cx:pt>
          <cx:pt idx="54393">0.51949999999999996</cx:pt>
          <cx:pt idx="54394">0.47999999999999998</cx:pt>
          <cx:pt idx="54395">0.0545</cx:pt>
          <cx:pt idx="54396">0.56850000000000001</cx:pt>
          <cx:pt idx="54397">0.62150000000000005</cx:pt>
          <cx:pt idx="54398">0.22800000000000001</cx:pt>
          <cx:pt idx="54399">0.23350000000000001</cx:pt>
          <cx:pt idx="54400">1.8131666666666668</cx:pt>
          <cx:pt idx="54401">0.14833333333333334</cx:pt>
          <cx:pt idx="54402">0.27683333333333338</cx:pt>
          <cx:pt idx="54403">0.87783333333333324</cx:pt>
          <cx:pt idx="54404">0.14599999999999999</cx:pt>
          <cx:pt idx="54405">0.078166666666666676</cx:pt>
          <cx:pt idx="54406">0.10133333333333333</cx:pt>
          <cx:pt idx="54407">0.18466666666666667</cx:pt>
          <cx:pt idx="54408">1.1016666666666668</cx:pt>
          <cx:pt idx="54409">0.29099999999999998</cx:pt>
          <cx:pt idx="54410">0.20066666666666669</cx:pt>
          <cx:pt idx="54411">0</cx:pt>
          <cx:pt idx="54412">0.17166666666666666</cx:pt>
          <cx:pt idx="54413">0.33500000000000002</cx:pt>
          <cx:pt idx="54414">0.089666666666666672</cx:pt>
          <cx:pt idx="54415">0.013666666666666666</cx:pt>
          <cx:pt idx="54416">1.3985000000000003</cx:pt>
          <cx:pt idx="54417">0.0785</cx:pt>
          <cx:pt idx="54418">0.055500000000000001</cx:pt>
          <cx:pt idx="54419">0.16300000000000001</cx:pt>
          <cx:pt idx="54420">0.33750000000000002</cx:pt>
          <cx:pt idx="54421">0.65449999999999997</cx:pt>
          <cx:pt idx="54422">0.084666666666666668</cx:pt>
          <cx:pt idx="54423">0.024833333333333332</cx:pt>
          <cx:pt idx="54424">1.3806666666666665</cx:pt>
          <cx:pt idx="54425">0.14799999999999999</cx:pt>
          <cx:pt idx="54426">0.40433333333333338</cx:pt>
          <cx:pt idx="54427">0.088999999999999996</cx:pt>
          <cx:pt idx="54428">0.42499999999999999</cx:pt>
          <cx:pt idx="54429">0.12666666666666665</cx:pt>
          <cx:pt idx="54430">0.16300000000000001</cx:pt>
          <cx:pt idx="54431">0.02466666666666667</cx:pt>
          <cx:pt idx="54432">1.3592500000000001</cx:pt>
          <cx:pt idx="54433">0.1825</cx:pt>
          <cx:pt idx="54434">0.2195</cx:pt>
          <cx:pt idx="54435">0.12425</cx:pt>
          <cx:pt idx="54436">0.307</cx:pt>
          <cx:pt idx="54437">0.39474999999999999</cx:pt>
          <cx:pt idx="54438">0.056500000000000002</cx:pt>
          <cx:pt idx="54439">0.074749999999999997</cx:pt>
          <cx:pt idx="54440">3.0176666666666665</cx:pt>
          <cx:pt idx="54441">0.24933333333333335</cx:pt>
          <cx:pt idx="54442">1.0096666666666667</cx:pt>
          <cx:pt idx="54443">0.095666666666666664</cx:pt>
          <cx:pt idx="54444">1.0846666666666667</cx:pt>
          <cx:pt idx="54445">0.27600000000000002</cx:pt>
          <cx:pt idx="54446">0.26066666666666671</cx:pt>
          <cx:pt idx="54447">0.041666666666666664</cx:pt>
          <cx:pt idx="54448">3.4936666666666669</cx:pt>
          <cx:pt idx="54449">0.27866666666666667</cx:pt>
          <cx:pt idx="54450">0.3136666666666667</cx:pt>
          <cx:pt idx="54451">0.43233333333333335</cx:pt>
          <cx:pt idx="54452">0.72633333333333339</cx:pt>
          <cx:pt idx="54453">1.2463333333333333</cx:pt>
          <cx:pt idx="54454">0.217</cx:pt>
          <cx:pt idx="54455">0.27933333333333332</cx:pt>
          <cx:pt idx="54456">2.367</cx:pt>
          <cx:pt idx="54457">0.28250000000000003</cx:pt>
          <cx:pt idx="54458">1.0297499999999999</cx:pt>
          <cx:pt idx="54459">0.25724999999999998</cx:pt>
          <cx:pt idx="54460">0.12125</cx:pt>
          <cx:pt idx="54461">0.497</cx:pt>
          <cx:pt idx="54462">0.087000000000000008</cx:pt>
          <cx:pt idx="54463">0.092249999999999999</cx:pt>
          <cx:pt idx="54464">3.1008333333333331</cx:pt>
          <cx:pt idx="54465">0.21933333333333335</cx:pt>
          <cx:pt idx="54466">0.76833333333333331</cx:pt>
          <cx:pt idx="54467">0.085666666666666669</cx:pt>
          <cx:pt idx="54468">0.48316666666666669</cx:pt>
          <cx:pt idx="54469">1.2981666666666665</cx:pt>
          <cx:pt idx="54470">0.19650000000000001</cx:pt>
          <cx:pt idx="54471">0.049666666666666665</cx:pt>
          <cx:pt idx="54472">2.4020000000000001</cx:pt>
          <cx:pt idx="54473">0.434</cx:pt>
          <cx:pt idx="54474">0.3795</cx:pt>
          <cx:pt idx="54475">0.22650000000000001</cx:pt>
          <cx:pt idx="54476">0.2525</cx:pt>
          <cx:pt idx="54477">0.77200000000000002</cx:pt>
          <cx:pt idx="54478">0.22550000000000001</cx:pt>
          <cx:pt idx="54479">0.112</cx:pt>
          <cx:pt idx="54480">1.8739999999999999</cx:pt>
          <cx:pt idx="54481">0.18783333333333335</cx:pt>
          <cx:pt idx="54482">0.12483333333333335</cx:pt>
          <cx:pt idx="54483">1.0845</cx:pt>
          <cx:pt idx="54484">0.13633333333333333</cx:pt>
          <cx:pt idx="54485">0.093499999999999986</cx:pt>
          <cx:pt idx="54486">0.125</cx:pt>
          <cx:pt idx="54487">0.122</cx:pt>
          <cx:pt idx="54488">2.279666666666667</cx:pt>
          <cx:pt idx="54489">0.32766666666666672</cx:pt>
          <cx:pt idx="54490">0.94233333333333325</cx:pt>
          <cx:pt idx="54491">0.0030000000000000001</cx:pt>
          <cx:pt idx="54492">0.18733333333333335</cx:pt>
          <cx:pt idx="54493">0.627</cx:pt>
          <cx:pt idx="54494">0.11733333333333333</cx:pt>
          <cx:pt idx="54495">0.074999999999999997</cx:pt>
          <cx:pt idx="54496">3.1899999999999999</cx:pt>
          <cx:pt idx="54497">0.11083333333333333</cx:pt>
          <cx:pt idx="54498">1.3118333333333332</cx:pt>
          <cx:pt idx="54499">0.3751666666666667</cx:pt>
          <cx:pt idx="54500">0.51583333333333337</cx:pt>
          <cx:pt idx="54501">0.70333333333333337</cx:pt>
          <cx:pt idx="54502">0.13833333333333334</cx:pt>
          <cx:pt idx="54503">0.034666666666666665</cx:pt>
          <cx:pt idx="54504">1.2656666666666667</cx:pt>
          <cx:pt idx="54505">0.17866666666666667</cx:pt>
          <cx:pt idx="54506">0.41383333333333339</cx:pt>
          <cx:pt idx="54507">0.067166666666666666</cx:pt>
          <cx:pt idx="54508">0.29816666666666669</cx:pt>
          <cx:pt idx="54509">0.14200000000000002</cx:pt>
          <cx:pt idx="54510">0.14649999999999999</cx:pt>
          <cx:pt idx="54511">0.019333333333333331</cx:pt>
          <cx:pt idx="54512">1.6912500000000001</cx:pt>
          <cx:pt idx="54513">0.20675000000000002</cx:pt>
          <cx:pt idx="54514">0.39750000000000002</cx:pt>
          <cx:pt idx="54515">0.28375</cx:pt>
          <cx:pt idx="54516">0.19375000000000001</cx:pt>
          <cx:pt idx="54517">0.44725000000000004</cx:pt>
          <cx:pt idx="54518">0.10975</cx:pt>
          <cx:pt idx="54519">0.052499999999999998</cx:pt>
          <cx:pt idx="54520">1.8760000000000001</cx:pt>
          <cx:pt idx="54521">0.16766666666666666</cx:pt>
          <cx:pt idx="54522">0.34233333333333332</cx:pt>
          <cx:pt idx="54523">0.075333333333333349</cx:pt>
          <cx:pt idx="54524">0.73433333333333339</cx:pt>
          <cx:pt idx="54525">0.27200000000000002</cx:pt>
          <cx:pt idx="54526">0.24399999999999999</cx:pt>
          <cx:pt idx="54527">0.040333333333333339</cx:pt>
          <cx:pt idx="54528">6.0813333333333341</cx:pt>
          <cx:pt idx="54529">0.39733333333333332</cx:pt>
          <cx:pt idx="54530">1.5726666666666667</cx:pt>
          <cx:pt idx="54531">1.1120000000000001</cx:pt>
          <cx:pt idx="54532">1.1679999999999999</cx:pt>
          <cx:pt idx="54533">1.3986666666666665</cx:pt>
          <cx:pt idx="54534">0.36499999999999999</cx:pt>
          <cx:pt idx="54535">0.067666666666666667</cx:pt>
          <cx:pt idx="54536">1.58975</cx:pt>
          <cx:pt idx="54537">0.31175000000000003</cx:pt>
          <cx:pt idx="54538">0.58699999999999997</cx:pt>
          <cx:pt idx="54539">0.28800000000000003</cx:pt>
          <cx:pt idx="54540">0.10575</cx:pt>
          <cx:pt idx="54541">0.19125</cx:pt>
          <cx:pt idx="54542">0.0625</cx:pt>
          <cx:pt idx="54543">0.043500000000000004</cx:pt>
          <cx:pt idx="54544">2.6968333333333332</cx:pt>
          <cx:pt idx="54545">0.19383333333333336</cx:pt>
          <cx:pt idx="54546">0.51683333333333337</cx:pt>
          <cx:pt idx="54547">0.078166666666666676</cx:pt>
          <cx:pt idx="54548">0.34366666666666668</cx:pt>
          <cx:pt idx="54549">1.2973333333333334</cx:pt>
          <cx:pt idx="54550">0.21366666666666667</cx:pt>
          <cx:pt idx="54551">0.053333333333333337</cx:pt>
          <cx:pt idx="54552">2.2115</cx:pt>
          <cx:pt idx="54553">0.45100000000000001</cx:pt>
          <cx:pt idx="54554">0.11600000000000001</cx:pt>
          <cx:pt idx="54555">0.27050000000000002</cx:pt>
          <cx:pt idx="54556">0.36049999999999999</cx:pt>
          <cx:pt idx="54557">0.747</cx:pt>
          <cx:pt idx="54558">0.17150000000000001</cx:pt>
          <cx:pt idx="54559">0.095000000000000001</cx:pt>
          <cx:pt idx="54560">1.9266666666666667</cx:pt>
          <cx:pt idx="54561">0.19283333333333336</cx:pt>
          <cx:pt idx="54562">0.39983333333333332</cx:pt>
          <cx:pt idx="54563">0.85033333333333327</cx:pt>
          <cx:pt idx="54564">0.18116666666666667</cx:pt>
          <cx:pt idx="54565">0.098333333333333342</cx:pt>
          <cx:pt idx="54566">0.13016666666666665</cx:pt>
          <cx:pt idx="54567">0.073999999999999996</cx:pt>
          <cx:pt idx="54568">1.5489999999999999</cx:pt>
          <cx:pt idx="54569">0.29633333333333334</cx:pt>
          <cx:pt idx="54570">0.78566666666666662</cx:pt>
          <cx:pt idx="54571">0</cx:pt>
          <cx:pt idx="54572">0.098333333333333328</cx:pt>
          <cx:pt idx="54573">0.21666666666666667</cx:pt>
          <cx:pt idx="54574">0.095666666666666678</cx:pt>
          <cx:pt idx="54575">0.056333333333333339</cx:pt>
          <cx:pt idx="54576">1.8888333333333336</cx:pt>
          <cx:pt idx="54577">0.094166666666666676</cx:pt>
          <cx:pt idx="54578">0.42849999999999994</cx:pt>
          <cx:pt idx="54579">0.22766666666666668</cx:pt>
          <cx:pt idx="54580">0.32000000000000001</cx:pt>
          <cx:pt idx="54581">0.64266666666666661</cx:pt>
          <cx:pt idx="54582">0.14216666666666666</cx:pt>
          <cx:pt idx="54583">0.033666666666666664</cx:pt>
          <cx:pt idx="54584">1.4221666666666666</cx:pt>
          <cx:pt idx="54585">0.1895</cx:pt>
          <cx:pt idx="54586">0.54983333333333329</cx:pt>
          <cx:pt idx="54587">0.11800000000000001</cx:pt>
          <cx:pt idx="54588">0.24833333333333335</cx:pt>
          <cx:pt idx="54589">0.13016666666666668</cx:pt>
          <cx:pt idx="54590">0.14799999999999999</cx:pt>
          <cx:pt idx="54591">0.038333333333333337</cx:pt>
          <cx:pt idx="54592">1.47875</cx:pt>
          <cx:pt idx="54593">0.19875000000000001</cx:pt>
          <cx:pt idx="54594">0.1605</cx:pt>
          <cx:pt idx="54595">0.30975000000000003</cx:pt>
          <cx:pt idx="54596">0.22175</cx:pt>
          <cx:pt idx="54597">0.43375000000000002</cx:pt>
          <cx:pt idx="54598">0.095750000000000002</cx:pt>
          <cx:pt idx="54599">0.058500000000000003</cx:pt>
          <cx:pt idx="54600">1.9896666666666667</cx:pt>
          <cx:pt idx="54601">0.17633333333333334</cx:pt>
          <cx:pt idx="54602">0.43633333333333341</cx:pt>
          <cx:pt idx="54603">0.059666666666666673</cx:pt>
          <cx:pt idx="54604">0.56900000000000006</cx:pt>
          <cx:pt idx="54605">0.33000000000000002</cx:pt>
          <cx:pt idx="54606">0.38500000000000001</cx:pt>
          <cx:pt idx="54607">0.03333333333333334</cx:pt>
          <cx:pt idx="54608">3.874333333333333</cx:pt>
          <cx:pt idx="54609">0.28866666666666668</cx:pt>
          <cx:pt idx="54610">0.48933333333333334</cx:pt>
          <cx:pt idx="54611">0.81700000000000006</cx:pt>
          <cx:pt idx="54612">0.65500000000000003</cx:pt>
          <cx:pt idx="54613">1.339</cx:pt>
          <cx:pt idx="54614">0.24366666666666667</cx:pt>
          <cx:pt idx="54615">0.041666666666666664</cx:pt>
          <cx:pt idx="54616">1.5529999999999999</cx:pt>
          <cx:pt idx="54617">0.22650000000000001</cx:pt>
          <cx:pt idx="54618">0.37075000000000002</cx:pt>
          <cx:pt idx="54619">0.14474999999999999</cx:pt>
          <cx:pt idx="54620">0.15024999999999999</cx:pt>
          <cx:pt idx="54621">0.51724999999999999</cx:pt>
          <cx:pt idx="54622">0.10050000000000001</cx:pt>
          <cx:pt idx="54623">0.043000000000000003</cx:pt>
          <cx:pt idx="54624">2.7766666666666664</cx:pt>
          <cx:pt idx="54625">0.13450000000000001</cx:pt>
          <cx:pt idx="54626">0.46116666666666672</cx:pt>
          <cx:pt idx="54627">0.083000000000000004</cx:pt>
          <cx:pt idx="54628">0.57799999999999996</cx:pt>
          <cx:pt idx="54629">1.2276666666666667</cx:pt>
          <cx:pt idx="54630">0.20516666666666666</cx:pt>
          <cx:pt idx="54631">0.08716666666666667</cx:pt>
          <cx:pt idx="54632">2.6575000000000002</cx:pt>
          <cx:pt idx="54633">0.56850000000000001</cx:pt>
          <cx:pt idx="54634">0.214</cx:pt>
          <cx:pt idx="54635">0.098500000000000004</cx:pt>
          <cx:pt idx="54636">0.62650000000000006</cx:pt>
          <cx:pt idx="54637">0.75450000000000006</cx:pt>
          <cx:pt idx="54638">0.245</cx:pt>
          <cx:pt idx="54639">0.15049999999999999</cx:pt>
          <cx:pt idx="54640">2.0869999999999997</cx:pt>
          <cx:pt idx="54641">0.19733333333333336</cx:pt>
          <cx:pt idx="54642">0.33783333333333326</cx:pt>
          <cx:pt idx="54643">0.94633333333333336</cx:pt>
          <cx:pt idx="54644">0.182</cx:pt>
          <cx:pt idx="54645">0.16800000000000001</cx:pt>
          <cx:pt idx="54646">0.17466666666666666</cx:pt>
          <cx:pt idx="54647">0.080833333333333326</cx:pt>
          <cx:pt idx="54648">1.4206666666666667</cx:pt>
          <cx:pt idx="54649">0.33400000000000002</cx:pt>
          <cx:pt idx="54650">0.25200000000000006</cx:pt>
          <cx:pt idx="54651">0.011333333333333334</cx:pt>
          <cx:pt idx="54652">0.14400000000000002</cx:pt>
          <cx:pt idx="54653">0.47266666666666662</cx:pt>
          <cx:pt idx="54654">0.16700000000000001</cx:pt>
          <cx:pt idx="54655">0.039666666666666663</cx:pt>
          <cx:pt idx="54656">1.8083333333333336</cx:pt>
          <cx:pt idx="54657">0.10133333333333333</cx:pt>
          <cx:pt idx="54658">0.38333333333333336</cx:pt>
          <cx:pt idx="54659">0.19416666666666665</cx:pt>
          <cx:pt idx="54660">0.39416666666666672</cx:pt>
          <cx:pt idx="54661">0.53666666666666663</cx:pt>
          <cx:pt idx="54662">0.15366666666666667</cx:pt>
          <cx:pt idx="54663">0.044999999999999998</cx:pt>
          <cx:pt idx="54664">1.2214999999999998</cx:pt>
          <cx:pt idx="54665">0.17200000000000001</cx:pt>
          <cx:pt idx="54666">0.24183333333333332</cx:pt>
          <cx:pt idx="54667">0.088833333333333334</cx:pt>
          <cx:pt idx="54668">0.38800000000000001</cx:pt>
          <cx:pt idx="54669">0.14383333333333331</cx:pt>
          <cx:pt idx="54670">0.16183333333333336</cx:pt>
          <cx:pt idx="54671">0.025166666666666667</cx:pt>
          <cx:pt idx="54672">1.528</cx:pt>
          <cx:pt idx="54673">0.15425</cx:pt>
          <cx:pt idx="54674">0.15525</cx:pt>
          <cx:pt idx="54675">0.28025</cx:pt>
          <cx:pt idx="54676">0.29975000000000002</cx:pt>
          <cx:pt idx="54677">0.499</cx:pt>
          <cx:pt idx="54678">0.10175000000000001</cx:pt>
          <cx:pt idx="54679">0.037749999999999999</cx:pt>
          <cx:pt idx="54680">2.3023333333333329</cx:pt>
          <cx:pt idx="54681">0.17733333333333334</cx:pt>
          <cx:pt idx="54682">0.317</cx:pt>
          <cx:pt idx="54683">0.056333333333333339</cx:pt>
          <cx:pt idx="54684">1.1113333333333333</cx:pt>
          <cx:pt idx="54685">0.35699999999999998</cx:pt>
          <cx:pt idx="54686">0.26166666666666671</cx:pt>
          <cx:pt idx="54687">0.021666666666666664</cx:pt>
          <cx:pt idx="54688">4.9096666666666673</cx:pt>
          <cx:pt idx="54689">0.36533333333333334</cx:pt>
          <cx:pt idx="54690">1.1393333333333335</cx:pt>
          <cx:pt idx="54691">0.8616666666666668</cx:pt>
          <cx:pt idx="54692">0.76200000000000001</cx:pt>
          <cx:pt idx="54693">1.502</cx:pt>
          <cx:pt idx="54694">0.21166666666666667</cx:pt>
          <cx:pt idx="54695">0.067666666666666667</cx:pt>
          <cx:pt idx="54696">1.4195</cx:pt>
          <cx:pt idx="54697">0.20200000000000001</cx:pt>
          <cx:pt idx="54698">0.30199999999999999</cx:pt>
          <cx:pt idx="54699">0.16325000000000001</cx:pt>
          <cx:pt idx="54700">0.17924999999999999</cx:pt>
          <cx:pt idx="54701">0.40975</cx:pt>
          <cx:pt idx="54702">0.092499999999999999</cx:pt>
          <cx:pt idx="54703">0.070750000000000007</cx:pt>
          <cx:pt idx="54704">2.9335</cx:pt>
          <cx:pt idx="54705">0.17633333333333334</cx:pt>
          <cx:pt idx="54706">0.60266666666666668</cx:pt>
          <cx:pt idx="54707">0.11850000000000001</cx:pt>
          <cx:pt idx="54708">0.40983333333333333</cx:pt>
          <cx:pt idx="54709">1.2878333333333336</cx:pt>
          <cx:pt idx="54710">0.28666666666666668</cx:pt>
          <cx:pt idx="54711">0.051666666666666666</cx:pt>
          <cx:pt idx="54712">2.1603333333333334</cx:pt>
          <cx:pt idx="54713">0.27900000000000003</cx:pt>
          <cx:pt idx="54714">0.61799999999999999</cx:pt>
          <cx:pt idx="54715">0.056000000000000001</cx:pt>
          <cx:pt idx="54716">0.3136666666666667</cx:pt>
          <cx:pt idx="54717">0.46866666666666668</cx:pt>
          <cx:pt idx="54718">0.23233333333333334</cx:pt>
          <cx:pt idx="54719">0.19266666666666665</cx:pt>
          <cx:pt idx="54720">2.3195000000000006</cx:pt>
          <cx:pt idx="54721">0.16583333333333333</cx:pt>
          <cx:pt idx="54722">0.83550000000000013</cx:pt>
          <cx:pt idx="54723">0.84966666666666679</cx:pt>
          <cx:pt idx="54724">0.12983333333333336</cx:pt>
          <cx:pt idx="54725">0.17766666666666669</cx:pt>
          <cx:pt idx="54726">0.12133333333333333</cx:pt>
          <cx:pt idx="54727">0.039666666666666663</cx:pt>
          <cx:pt idx="54728">1.2386666666666666</cx:pt>
          <cx:pt idx="54729">0.24266666666666667</cx:pt>
          <cx:pt idx="54730">0.23766666666666669</cx:pt>
          <cx:pt idx="54731">0</cx:pt>
          <cx:pt idx="54732">0.12233333333333334</cx:pt>
          <cx:pt idx="54733">0.49399999999999999</cx:pt>
          <cx:pt idx="54734">0.109</cx:pt>
          <cx:pt idx="54735">0.033000000000000002</cx:pt>
          <cx:pt idx="54736">2.2416666666666667</cx:pt>
          <cx:pt idx="54737">0.077333333333333323</cx:pt>
          <cx:pt idx="54738">0.7446666666666667</cx:pt>
          <cx:pt idx="54739">0.39550000000000002</cx:pt>
          <cx:pt idx="54740">0.40783333333333333</cx:pt>
          <cx:pt idx="54741">0.45600000000000002</cx:pt>
          <cx:pt idx="54742">0.11866666666666667</cx:pt>
          <cx:pt idx="54743">0.041666666666666664</cx:pt>
          <cx:pt idx="54744">1.1361666666666668</cx:pt>
          <cx:pt idx="54745">0.16633333333333333</cx:pt>
          <cx:pt idx="54746">0.25700000000000001</cx:pt>
          <cx:pt idx="54747">0.080333333333333326</cx:pt>
          <cx:pt idx="54748">0.39366666666666672</cx:pt>
          <cx:pt idx="54749">0.11933333333333335</cx:pt>
          <cx:pt idx="54750">0.10250000000000001</cx:pt>
          <cx:pt idx="54751">0.017000000000000001</cx:pt>
          <cx:pt idx="54752">1.865</cx:pt>
          <cx:pt idx="54753">0.17724999999999999</cx:pt>
          <cx:pt idx="54754">0.64424999999999999</cx:pt>
          <cx:pt idx="54755">0.30249999999999999</cx:pt>
          <cx:pt idx="54756">0.20050000000000001</cx:pt>
          <cx:pt idx="54757">0.40725</cx:pt>
          <cx:pt idx="54758">0.067000000000000004</cx:pt>
          <cx:pt idx="54759">0.066250000000000003</cx:pt>
          <cx:pt idx="54760">1.8763333333333332</cx:pt>
          <cx:pt idx="54761">0.21033333333333334</cx:pt>
          <cx:pt idx="54762">0.114</cx:pt>
          <cx:pt idx="54763">0.063</cx:pt>
          <cx:pt idx="54764">0.83566666666666667</cx:pt>
          <cx:pt idx="54765">0.40966666666666668</cx:pt>
          <cx:pt idx="54766">0.22166666666666665</cx:pt>
          <cx:pt idx="54767">0.021999999999999999</cx:pt>
          <cx:pt idx="54768">4.516</cx:pt>
          <cx:pt idx="54769">0.50700000000000001</cx:pt>
          <cx:pt idx="54770">0.77900000000000014</cx:pt>
          <cx:pt idx="54771">0.81800000000000006</cx:pt>
          <cx:pt idx="54772">0.82633333333333336</cx:pt>
          <cx:pt idx="54773">1.3183333333333334</cx:pt>
          <cx:pt idx="54774">0.189</cx:pt>
          <cx:pt idx="54775">0.078333333333333324</cx:pt>
          <cx:pt idx="54776">1.1559999999999999</cx:pt>
          <cx:pt idx="54777">0.24299999999999999</cx:pt>
          <cx:pt idx="54778">0.1115</cx:pt>
          <cx:pt idx="54779">0.14449999999999999</cx:pt>
          <cx:pt idx="54780">0.13325000000000001</cx:pt>
          <cx:pt idx="54781">0.39100000000000001</cx:pt>
          <cx:pt idx="54782">0.094750000000000001</cx:pt>
          <cx:pt idx="54783">0.037999999999999999</cx:pt>
          <cx:pt idx="54784">2.9848333333333334</cx:pt>
          <cx:pt idx="54785">0.187</cx:pt>
          <cx:pt idx="54786">0.42133333333333339</cx:pt>
          <cx:pt idx="54787">0.11033333333333332</cx:pt>
          <cx:pt idx="54788">0.64149999999999996</cx:pt>
          <cx:pt idx="54789">1.3540000000000001</cx:pt>
          <cx:pt idx="54790">0.20666666666666667</cx:pt>
          <cx:pt idx="54791">0.064000000000000001</cx:pt>
          <cx:pt idx="54792">1.1139999999999999</cx:pt>
          <cx:pt idx="54793">0.26600000000000001</cx:pt>
          <cx:pt idx="54794">0.12866666666666665</cx:pt>
          <cx:pt idx="54795">0.0090000000000000011</cx:pt>
          <cx:pt idx="54796">0.17000000000000001</cx:pt>
          <cx:pt idx="54797">0.37399999999999994</cx:pt>
          <cx:pt idx="54798">0.08266666666666668</cx:pt>
          <cx:pt idx="54799">0.083666666666666667</cx:pt>
          <cx:pt idx="54800">2.1373333333333329</cx:pt>
          <cx:pt idx="54801">0.19900000000000001</cx:pt>
          <cx:pt idx="54802">0.33833333333333332</cx:pt>
          <cx:pt idx="54803">1.1058333333333334</cx:pt>
          <cx:pt idx="54804">0.082333333333333328</cx:pt>
          <cx:pt idx="54805">0.1826666666666667</cx:pt>
          <cx:pt idx="54806">0.11483333333333333</cx:pt>
          <cx:pt idx="54807">0.11433333333333333</cx:pt>
          <cx:pt idx="54808">2.1093333333333333</cx:pt>
          <cx:pt idx="54809">0.27266666666666667</cx:pt>
          <cx:pt idx="54810">0.92166666666666663</cx:pt>
          <cx:pt idx="54811">0.057000000000000002</cx:pt>
          <cx:pt idx="54812">0.34066666666666667</cx:pt>
          <cx:pt idx="54813">0.32966666666666661</cx:pt>
          <cx:pt idx="54814">0.10966666666666668</cx:pt>
          <cx:pt idx="54815">0.078</cx:pt>
          <cx:pt idx="54816">1.8326300000000002</cx:pt>
          <cx:pt idx="54817">0.093898333333333334</cx:pt>
          <cx:pt idx="54818">0.4518133333333334</cx:pt>
          <cx:pt idx="54819">0.22301166666666666</cx:pt>
          <cx:pt idx="54820">0.36208500000000005</cx:pt>
          <cx:pt idx="54821">0.58824166666666666</cx:pt>
          <cx:pt idx="54822">0.083391666666666669</cx:pt>
          <cx:pt idx="54823">0.030188333333333334</cx:pt>
          <cx:pt idx="54824">1.7385999999999999</cx:pt>
          <cx:pt idx="54825">0.1976</cx:pt>
          <cx:pt idx="54826">0.72680000000000011</cx:pt>
          <cx:pt idx="54827">0.17660000000000003</cx:pt>
          <cx:pt idx="54828">0.40639999999999998</cx:pt>
          <cx:pt idx="54829">0.082399999999999987</cx:pt>
          <cx:pt idx="54830">0.12759999999999999</cx:pt>
          <cx:pt idx="54831">0.0212</cx:pt>
          <cx:pt idx="54832">1.3814850000000001</cx:pt>
          <cx:pt idx="54833">0.16686500000000001</cx:pt>
          <cx:pt idx="54834">0.23341000000000003</cx:pt>
          <cx:pt idx="54835">0.34401750000000003</cx:pt>
          <cx:pt idx="54836">0.1833775</cx:pt>
          <cx:pt idx="54837">0.31872</cx:pt>
          <cx:pt idx="54838">0.085310000000000011</cx:pt>
          <cx:pt idx="54839">0.049784999999999996</cx:pt>
          <cx:pt idx="54840">2.3069999999999999</cx:pt>
          <cx:pt idx="54841">0.15166666666666667</cx:pt>
          <cx:pt idx="54842">0.51533333333333342</cx:pt>
          <cx:pt idx="54843">0.052333333333333336</cx:pt>
          <cx:pt idx="54844">1.0880000000000001</cx:pt>
          <cx:pt idx="54845">0.25766666666666671</cx:pt>
          <cx:pt idx="54846">0.15933333333333335</cx:pt>
          <cx:pt idx="54847">0.082666666666666652</cx:pt>
          <cx:pt idx="54848">4.192333333333333</cx:pt>
          <cx:pt idx="54849">0.21966666666666665</cx:pt>
          <cx:pt idx="54850">0.80000000000000004</cx:pt>
          <cx:pt idx="54851">0.76900000000000002</cx:pt>
          <cx:pt idx="54852">0.67166666666666663</cx:pt>
          <cx:pt idx="54853">1.2806666666666668</cx:pt>
          <cx:pt idx="54854">0.28533333333333333</cx:pt>
          <cx:pt idx="54855">0.16600000000000001</cx:pt>
          <cx:pt idx="54856">1.5835000000000001</cx:pt>
          <cx:pt idx="54857">0.20050000000000001</cx:pt>
          <cx:pt idx="54858">0.38974999999999999</cx:pt>
          <cx:pt idx="54859">0.31025000000000003</cx:pt>
          <cx:pt idx="54860">0.15125</cx:pt>
          <cx:pt idx="54861">0.36875000000000002</cx:pt>
          <cx:pt idx="54862">0.092749999999999999</cx:pt>
          <cx:pt idx="54863">0.070250000000000007</cx:pt>
          <cx:pt idx="54864">2.5823333333333331</cx:pt>
          <cx:pt idx="54865">0.1615</cx:pt>
          <cx:pt idx="54866">0.3111666666666667</cx:pt>
          <cx:pt idx="54867">0.14799999999999999</cx:pt>
          <cx:pt idx="54868">0.3783333333333333</cx:pt>
          <cx:pt idx="54869">1.2355</cx:pt>
          <cx:pt idx="54870">0.22566666666666665</cx:pt>
          <cx:pt idx="54871">0.12216666666666667</cx:pt>
          <cx:pt idx="54872">1.3159999999999998</cx:pt>
          <cx:pt idx="54873">0.25566666666666665</cx:pt>
          <cx:pt idx="54874">0.10566666666666666</cx:pt>
          <cx:pt idx="54875">0.024333333333333335</cx:pt>
          <cx:pt idx="54876">0.255</cx:pt>
          <cx:pt idx="54877">0.39866666666666661</cx:pt>
          <cx:pt idx="54878">0.11133333333333333</cx:pt>
          <cx:pt idx="54879">0.16533333333333336</cx:pt>
          <cx:pt idx="54880">2.1828333333333334</cx:pt>
          <cx:pt idx="54881">0.19400000000000001</cx:pt>
          <cx:pt idx="54882">0.26583333333333331</cx:pt>
          <cx:pt idx="54883">1.0283333333333333</cx:pt>
          <cx:pt idx="54884">0.1305</cx:pt>
          <cx:pt idx="54885">0.22516666666666665</cx:pt>
          <cx:pt idx="54886">0.12933333333333336</cx:pt>
          <cx:pt idx="54887">0.20966666666666667</cx:pt>
          <cx:pt idx="54888">1.4436666666666669</cx:pt>
          <cx:pt idx="54889">0.27966666666666667</cx:pt>
          <cx:pt idx="54890">0.23500000000000001</cx:pt>
          <cx:pt idx="54891">0.043999999999999997</cx:pt>
          <cx:pt idx="54892">0.24966666666666668</cx:pt>
          <cx:pt idx="54893">0.51233333333333342</cx:pt>
          <cx:pt idx="54894">0.053333333333333337</cx:pt>
          <cx:pt idx="54895">0.069666666666666668</cx:pt>
          <cx:pt idx="54896">1.1228333333333336</cx:pt>
          <cx:pt idx="54897">0.10366666666666667</cx:pt>
          <cx:pt idx="54898">0.22133333333333335</cx:pt>
          <cx:pt idx="54899">0.18716666666666665</cx:pt>
          <cx:pt idx="54900">0.28833333333333333</cx:pt>
          <cx:pt idx="54901">0.19800000000000004</cx:pt>
          <cx:pt idx="54902">0.080000000000000002</cx:pt>
          <cx:pt idx="54903">0.044333333333333336</cx:pt>
          <cx:pt idx="54904">3.4699999999999998</cx:pt>
          <cx:pt idx="54905">0.1646</cx:pt>
          <cx:pt idx="54906">2.0428000000000002</cx:pt>
          <cx:pt idx="54907">0.4894</cx:pt>
          <cx:pt idx="54908">0.5696</cx:pt>
          <cx:pt idx="54909">0.080399999999999999</cx:pt>
          <cx:pt idx="54910">0.080599999999999991</cx:pt>
          <cx:pt idx="54911">0.042599999999999999</cx:pt>
          <cx:pt idx="54912">1.7297500000000001</cx:pt>
          <cx:pt idx="54913">0.14599999999999999</cx:pt>
          <cx:pt idx="54914">0.371</cx:pt>
          <cx:pt idx="54915">0.34775</cx:pt>
          <cx:pt idx="54916">0.16750000000000001</cx:pt>
          <cx:pt idx="54917">0.56300000000000006</cx:pt>
          <cx:pt idx="54918">0.057250000000000002</cx:pt>
          <cx:pt idx="54919">0.077249999999999999</cx:pt>
          <cx:pt idx="54920">2.4593333333333329</cx:pt>
          <cx:pt idx="54921">0.17233333333333334</cx:pt>
          <cx:pt idx="54922">0.56500000000000006</cx:pt>
          <cx:pt idx="54923">0.048333333333333339</cx:pt>
          <cx:pt idx="54924">1.0583333333333333</cx:pt>
          <cx:pt idx="54925">0.27733333333333332</cx:pt>
          <cx:pt idx="54926">0.28800000000000003</cx:pt>
          <cx:pt idx="54927">0.050000000000000003</cx:pt>
          <cx:pt idx="54928">4.3950000000000005</cx:pt>
          <cx:pt idx="54929">0.22633333333333336</cx:pt>
          <cx:pt idx="54930">0.56433333333333335</cx:pt>
          <cx:pt idx="54931">0.3633333333333334</cx:pt>
          <cx:pt idx="54932">1.246</cx:pt>
          <cx:pt idx="54933">1.3143333333333334</cx:pt>
          <cx:pt idx="54934">0.32300000000000001</cx:pt>
          <cx:pt idx="54935">0.35766666666666669</cx:pt>
          <cx:pt idx="54936">1.2424999999999999</cx:pt>
          <cx:pt idx="54937">0.23000000000000001</cx:pt>
          <cx:pt idx="54938">0.1885</cx:pt>
          <cx:pt idx="54939">0.10375000000000001</cx:pt>
          <cx:pt idx="54940">0.17649999999999999</cx:pt>
          <cx:pt idx="54941">0.42875000000000002</cx:pt>
          <cx:pt idx="54942">0.083250000000000005</cx:pt>
          <cx:pt idx="54943">0.03175</cx:pt>
          <cx:pt idx="54944">3.3566666666666665</cx:pt>
          <cx:pt idx="54945">0.17166666666666666</cx:pt>
          <cx:pt idx="54946">0.81083333333333341</cx:pt>
          <cx:pt idx="54947">0.16950000000000001</cx:pt>
          <cx:pt idx="54948">0.52366666666666661</cx:pt>
          <cx:pt idx="54949">1.3840000000000001</cx:pt>
          <cx:pt idx="54950">0.23666666666666666</cx:pt>
          <cx:pt idx="54951">0.060333333333333336</cx:pt>
          <cx:pt idx="54952">2.0579999999999998</cx:pt>
          <cx:pt idx="54953">0.34033333333333332</cx:pt>
          <cx:pt idx="54954">0.48699999999999999</cx:pt>
          <cx:pt idx="54955">0.037333333333333336</cx:pt>
          <cx:pt idx="54956">0.29399999999999998</cx:pt>
          <cx:pt idx="54957">0.51666666666666661</cx:pt>
          <cx:pt idx="54958">0.23733333333333334</cx:pt>
          <cx:pt idx="54959">0.14533333333333334</cx:pt>
          <cx:pt idx="54960">2.2265000000000001</cx:pt>
          <cx:pt idx="54961">0.14416666666666667</cx:pt>
          <cx:pt idx="54962">0.42133333333333339</cx:pt>
          <cx:pt idx="54963">1.1228333333333336</cx:pt>
          <cx:pt idx="54964">0.15666666666666665</cx:pt>
          <cx:pt idx="54965">0.18049999999999999</cx:pt>
          <cx:pt idx="54966">0.10200000000000001</cx:pt>
          <cx:pt idx="54967">0.099000000000000005</cx:pt>
          <cx:pt idx="54968">1.6463333333333332</cx:pt>
          <cx:pt idx="54969">0.31466666666666671</cx:pt>
          <cx:pt idx="54970">0.45533333333333337</cx:pt>
          <cx:pt idx="54971">0.0043333333333333331</cx:pt>
          <cx:pt idx="54972">0.27800000000000002</cx:pt>
          <cx:pt idx="54973">0.43533333333333341</cx:pt>
          <cx:pt idx="54974">0.076999999999999999</cx:pt>
          <cx:pt idx="54975">0.081666666666666679</cx:pt>
          <cx:pt idx="54976">1.9431666666666667</cx:pt>
          <cx:pt idx="54977">0.1055</cx:pt>
          <cx:pt idx="54978">0.4453333333333333</cx:pt>
          <cx:pt idx="54979">0.26883333333333337</cx:pt>
          <cx:pt idx="54980">0.47683333333333333</cx:pt>
          <cx:pt idx="54981">0.46116666666666661</cx:pt>
          <cx:pt idx="54982">0.10483333333333333</cx:pt>
          <cx:pt idx="54983">0.080666666666666678</cx:pt>
          <cx:pt idx="54984">1.1741999999999999</cx:pt>
          <cx:pt idx="54985">0.19400000000000001</cx:pt>
          <cx:pt idx="54986">0.20560000000000003</cx:pt>
          <cx:pt idx="54987">0.14960000000000001</cx:pt>
          <cx:pt idx="54988">0.25660000000000005</cx:pt>
          <cx:pt idx="54989">0.121</cx:pt>
          <cx:pt idx="54990">0.22159999999999999</cx:pt>
          <cx:pt idx="54991">0.0258</cx:pt>
          <cx:pt idx="54992">1.7125000000000001</cx:pt>
          <cx:pt idx="54993">0.21274999999999999</cx:pt>
          <cx:pt idx="54994">0.26724999999999999</cx:pt>
          <cx:pt idx="54995">0.34525</cx:pt>
          <cx:pt idx="54996">0.16125</cx:pt>
          <cx:pt idx="54997">0.63800000000000001</cx:pt>
          <cx:pt idx="54998">0.0385</cx:pt>
          <cx:pt idx="54999">0.049500000000000002</cx:pt>
          <cx:pt idx="55000">2.6816666666666666</cx:pt>
          <cx:pt idx="55001">0.161</cx:pt>
          <cx:pt idx="55002">0.68766666666666665</cx:pt>
          <cx:pt idx="55003">0.053333333333333337</cx:pt>
          <cx:pt idx="55004">1.0036666666666667</cx:pt>
          <cx:pt idx="55005">0.36166666666666669</cx:pt>
          <cx:pt idx="55006">0.27766666666666667</cx:pt>
          <cx:pt idx="55007">0.13666666666666666</cx:pt>
          <cx:pt idx="55008">3.3903333333333334</cx:pt>
          <cx:pt idx="55009">0.20600000000000002</cx:pt>
          <cx:pt idx="55010">0.39933333333333332</cx:pt>
          <cx:pt idx="55011">0.77066666666666661</cx:pt>
          <cx:pt idx="55012">0.316</cx:pt>
          <cx:pt idx="55013">1.2770000000000001</cx:pt>
          <cx:pt idx="55014">0.24533333333333335</cx:pt>
          <cx:pt idx="55015">0.17599999999999999</cx:pt>
          <cx:pt idx="55016">1.7092499999999999</cx:pt>
          <cx:pt idx="55017">0.27224999999999999</cx:pt>
          <cx:pt idx="55018">0.39250000000000002</cx:pt>
          <cx:pt idx="55019">0.19450000000000001</cx:pt>
          <cx:pt idx="55020">0.13350000000000001</cx:pt>
          <cx:pt idx="55021">0.58599999999999997</cx:pt>
          <cx:pt idx="55022">0.069500000000000006</cx:pt>
          <cx:pt idx="55023">0.060999999999999999</cx:pt>
          <cx:pt idx="55024">2.5671666666666666</cx:pt>
          <cx:pt idx="55025">0.182</cx:pt>
          <cx:pt idx="55026">0.3808333333333333</cx:pt>
          <cx:pt idx="55027">0.14233333333333334</cx:pt>
          <cx:pt idx="55028">0.3823333333333333</cx:pt>
          <cx:pt idx="55029">1.2595000000000001</cx:pt>
          <cx:pt idx="55030">0.157</cx:pt>
          <cx:pt idx="55031">0.063166666666666663</cx:pt>
          <cx:pt idx="55032">1.7430000000000001</cx:pt>
          <cx:pt idx="55033">0.45350000000000001</cx:pt>
          <cx:pt idx="55034">0.0235</cx:pt>
          <cx:pt idx="55035">0.081000000000000003</cx:pt>
          <cx:pt idx="55036">0.26050000000000001</cx:pt>
          <cx:pt idx="55037">0.70999999999999996</cx:pt>
          <cx:pt idx="55038">0.1045</cx:pt>
          <cx:pt idx="55039">0.11</cx:pt>
          <cx:pt idx="55040">2.6496666666666671</cx:pt>
          <cx:pt idx="55041">0.20300000000000001</cx:pt>
          <cx:pt idx="55042">0.59116666666666662</cx:pt>
          <cx:pt idx="55043">1.1843333333333335</cx:pt>
          <cx:pt idx="55044">0.20233333333333334</cx:pt>
          <cx:pt idx="55045">0.21683333333333335</cx:pt>
          <cx:pt idx="55046">0.20250000000000001</cx:pt>
          <cx:pt idx="55047">0.049500000000000002</cx:pt>
          <cx:pt idx="55048">1.8250000000000002</cx:pt>
          <cx:pt idx="55049">0.28500000000000003</cx:pt>
          <cx:pt idx="55050">0.56600000000000006</cx:pt>
          <cx:pt idx="55051">0.013333333333333334</cx:pt>
          <cx:pt idx="55052">0.17000000000000001</cx:pt>
          <cx:pt idx="55053">0.59633333333333338</cx:pt>
          <cx:pt idx="55054">0.048666666666666664</cx:pt>
          <cx:pt idx="55055">0.14566666666666667</cx:pt>
          <cx:pt idx="55056">2.5913333333333335</cx:pt>
          <cx:pt idx="55057">0.12633333333333333</cx:pt>
          <cx:pt idx="55058">0.92449999999999999</cx:pt>
          <cx:pt idx="55059">0.35216666666666663</cx:pt>
          <cx:pt idx="55060">0.45150000000000001</cx:pt>
          <cx:pt idx="55061">0.57816666666666661</cx:pt>
          <cx:pt idx="55062">0.12216666666666667</cx:pt>
          <cx:pt idx="55063">0.036499999999999998</cx:pt>
          <cx:pt idx="55064">1.5396666666666665</cx:pt>
          <cx:pt idx="55065">0.18766666666666665</cx:pt>
          <cx:pt idx="55066">0.41066666666666668</cx:pt>
          <cx:pt idx="55067">0.29049999999999998</cx:pt>
          <cx:pt idx="55068">0.36133333333333334</cx:pt>
          <cx:pt idx="55069">0.10583333333333335</cx:pt>
          <cx:pt idx="55070">0.15633333333333335</cx:pt>
          <cx:pt idx="55071">0.027333333333333331</cx:pt>
          <cx:pt idx="55072">1.7495000000000001</cx:pt>
          <cx:pt idx="55073">0.19125</cx:pt>
          <cx:pt idx="55074">0.18074999999999999</cx:pt>
          <cx:pt idx="55075">0.29549999999999998</cx:pt>
          <cx:pt idx="55076">0.1905</cx:pt>
          <cx:pt idx="55077">0.74924999999999997</cx:pt>
          <cx:pt idx="55078">0.085500000000000007</cx:pt>
          <cx:pt idx="55079">0.056750000000000002</cx:pt>
          <cx:pt idx="55080">2.047333333333333</cx:pt>
          <cx:pt idx="55081">0.22433333333333336</cx:pt>
          <cx:pt idx="55082">0.70766666666666678</cx:pt>
          <cx:pt idx="55083">0.085000000000000006</cx:pt>
          <cx:pt idx="55084">0.49633333333333335</cx:pt>
          <cx:pt idx="55085">0.26933333333333331</cx:pt>
          <cx:pt idx="55086">0.24033333333333334</cx:pt>
          <cx:pt idx="55087">0.024333333333333332</cx:pt>
          <cx:pt idx="55088">4.3760000000000003</cx:pt>
          <cx:pt idx="55089">0.38633333333333331</cx:pt>
          <cx:pt idx="55090">1.105</cx:pt>
          <cx:pt idx="55091">0.60533333333333339</cx:pt>
          <cx:pt idx="55092">0.371</cx:pt>
          <cx:pt idx="55093">1.4096666666666668</cx:pt>
          <cx:pt idx="55094">0.29999999999999999</cx:pt>
          <cx:pt idx="55095">0.19866666666666666</cx:pt>
          <cx:pt idx="55096">1.35375</cx:pt>
          <cx:pt idx="55097">0.217</cx:pt>
          <cx:pt idx="55098">0.13325000000000001</cx:pt>
          <cx:pt idx="55099">0.20225000000000001</cx:pt>
          <cx:pt idx="55100">0.15024999999999999</cx:pt>
          <cx:pt idx="55101">0.53175000000000006</cx:pt>
          <cx:pt idx="55102">0.089999999999999997</cx:pt>
          <cx:pt idx="55103">0.029250000000000002</cx:pt>
          <cx:pt idx="55104">3.075166666666667</cx:pt>
          <cx:pt idx="55105">0.19583333333333336</cx:pt>
          <cx:pt idx="55106">0.67316666666666669</cx:pt>
          <cx:pt idx="55107">0.13850000000000001</cx:pt>
          <cx:pt idx="55108">0.40916666666666668</cx:pt>
          <cx:pt idx="55109">1.4393333333333336</cx:pt>
          <cx:pt idx="55110">0.16683333333333333</cx:pt>
          <cx:pt idx="55111">0.052333333333333336</cx:pt>
          <cx:pt idx="55112">2.0225</cx:pt>
          <cx:pt idx="55113">0.40900000000000003</cx:pt>
          <cx:pt idx="55114">0.060499999999999998</cx:pt>
          <cx:pt idx="55115">0.0065000000000000006</cx:pt>
          <cx:pt idx="55116">0.433</cx:pt>
          <cx:pt idx="55117">0.64249999999999996</cx:pt>
          <cx:pt idx="55118">0.24099999999999999</cx:pt>
          <cx:pt idx="55119">0.23000000000000001</cx:pt>
          <cx:pt idx="55120">2.8678333333333335</cx:pt>
          <cx:pt idx="55121">0.18283333333333335</cx:pt>
          <cx:pt idx="55122">0.83933333333333338</cx:pt>
          <cx:pt idx="55123">1.1425000000000001</cx:pt>
          <cx:pt idx="55124">0.28833333333333333</cx:pt>
          <cx:pt idx="55125">0.20750000000000002</cx:pt>
          <cx:pt idx="55126">0.16716666666666666</cx:pt>
          <cx:pt idx="55127">0.040166666666666663</cx:pt>
          <cx:pt idx="55128">1.4096666666666668</cx:pt>
          <cx:pt idx="55129">0.24666666666666667</cx:pt>
          <cx:pt idx="55130">0.064333333333333326</cx:pt>
          <cx:pt idx="55131">0</cx:pt>
          <cx:pt idx="55132">0.255</cx:pt>
          <cx:pt idx="55133">0.60333333333333339</cx:pt>
          <cx:pt idx="55134">0.16233333333333336</cx:pt>
          <cx:pt idx="55135">0.078</cx:pt>
          <cx:pt idx="55136">2.1431666666666667</cx:pt>
          <cx:pt idx="55137">0.10983333333333332</cx:pt>
          <cx:pt idx="55138">0.38766666666666671</cx:pt>
          <cx:pt idx="55139">0.37866666666666671</cx:pt>
          <cx:pt idx="55140">0.48766666666666669</cx:pt>
          <cx:pt idx="55141">0.55549999999999999</cx:pt>
          <cx:pt idx="55142">0.18366666666666667</cx:pt>
          <cx:pt idx="55143">0.040166666666666663</cx:pt>
          <cx:pt idx="55144">1.4015</cx:pt>
          <cx:pt idx="55145">0.17733333333333334</cx:pt>
          <cx:pt idx="55146">0.18583333333333335</cx:pt>
          <cx:pt idx="55147">0.309</cx:pt>
          <cx:pt idx="55148">0.436</cx:pt>
          <cx:pt idx="55149">0.10983333333333332</cx:pt>
          <cx:pt idx="55150">0.161</cx:pt>
          <cx:pt idx="55151">0.022499999999999999</cx:pt>
          <cx:pt idx="55152">1.38625</cx:pt>
          <cx:pt idx="55153">0.19750000000000001</cx:pt>
          <cx:pt idx="55154">0.36275000000000002</cx:pt>
          <cx:pt idx="55155">0.050750000000000003</cx:pt>
          <cx:pt idx="55156">0.1895</cx:pt>
          <cx:pt idx="55157">0.46425</cx:pt>
          <cx:pt idx="55158">0.069500000000000006</cx:pt>
          <cx:pt idx="55159">0.052000000000000005</cx:pt>
          <cx:pt idx="55160">2.9143133333333333</cx:pt>
          <cx:pt idx="55161">0.17712333333333333</cx:pt>
          <cx:pt idx="55162">1.0757499999999998</cx:pt>
          <cx:pt idx="55163">0.20242666666666667</cx:pt>
          <cx:pt idx="55164">0.79488666666666663</cx:pt>
          <cx:pt idx="55165">0.33356333333333332</cx:pt>
          <cx:pt idx="55166">0.29520666666666667</cx:pt>
          <cx:pt idx="55167">0.035356666666666661</cx:pt>
          <cx:pt idx="55168">4.9390000000000001</cx:pt>
          <cx:pt idx="55169">0.38500000000000001</cx:pt>
          <cx:pt idx="55170">1.577</cx:pt>
          <cx:pt idx="55171">0.85399999999999998</cx:pt>
          <cx:pt idx="55172">0.3036666666666667</cx:pt>
          <cx:pt idx="55173">1.306</cx:pt>
          <cx:pt idx="55174">0.28700000000000003</cx:pt>
          <cx:pt idx="55175">0.22633333333333336</cx:pt>
          <cx:pt idx="55176">1.39775</cx:pt>
          <cx:pt idx="55177">0.22500000000000001</cx:pt>
          <cx:pt idx="55178">0.32574999999999998</cx:pt>
          <cx:pt idx="55179">0.14599999999999999</cx:pt>
          <cx:pt idx="55180">0.15175</cx:pt>
          <cx:pt idx="55181">0.43825000000000003</cx:pt>
          <cx:pt idx="55182">0.085750000000000007</cx:pt>
          <cx:pt idx="55183">0.025250000000000002</cx:pt>
          <cx:pt idx="55184">3.0919999999999996</cx:pt>
          <cx:pt idx="55185">0.19466666666666665</cx:pt>
          <cx:pt idx="55186">0.66133333333333322</cx:pt>
          <cx:pt idx="55187">0.15816666666666665</cx:pt>
          <cx:pt idx="55188">0.51666666666666661</cx:pt>
          <cx:pt idx="55189">1.3508333333333336</cx:pt>
          <cx:pt idx="55190">0.15966666666666665</cx:pt>
          <cx:pt idx="55191">0.050666666666666665</cx:pt>
          <cx:pt idx="55192">1.8585</cx:pt>
          <cx:pt idx="55193">0.48949999999999999</cx:pt>
          <cx:pt idx="55194">0.3745</cx:pt>
          <cx:pt idx="55195">0</cx:pt>
          <cx:pt idx="55196">0.188</cx:pt>
          <cx:pt idx="55197">0.46950000000000003</cx:pt>
          <cx:pt idx="55198">0.14200000000000002</cx:pt>
          <cx:pt idx="55199">0.19500000000000001</cx:pt>
          <cx:pt idx="55200">2.6341666666666668</cx:pt>
          <cx:pt idx="55201">0.22366666666666665</cx:pt>
          <cx:pt idx="55202">0.8616666666666668</cx:pt>
          <cx:pt idx="55203">1.0428333333333333</cx:pt>
          <cx:pt idx="55204">0.077166666666666675</cx:pt>
          <cx:pt idx="55205">0.20616666666666669</cx:pt>
          <cx:pt idx="55206">0.14749999999999999</cx:pt>
          <cx:pt idx="55207">0.075166666666666673</cx:pt>
          <cx:pt idx="55208">1.653</cx:pt>
          <cx:pt idx="55209">0.251</cx:pt>
          <cx:pt idx="55210">0.40200000000000002</cx:pt>
          <cx:pt idx="55211">0</cx:pt>
          <cx:pt idx="55212">0.113</cx:pt>
          <cx:pt idx="55213">0.76466666666666672</cx:pt>
          <cx:pt idx="55214">0.043666666666666666</cx:pt>
          <cx:pt idx="55215">0.078666666666666676</cx:pt>
          <cx:pt idx="55216">1.6755</cx:pt>
          <cx:pt idx="55217">0.109</cx:pt>
          <cx:pt idx="55218">0.33099999999999996</cx:pt>
          <cx:pt idx="55219">0.20183333333333331</cx:pt>
          <cx:pt idx="55220">0.31416666666666671</cx:pt>
          <cx:pt idx="55221">0.59650000000000014</cx:pt>
          <cx:pt idx="55222">0.083166666666666667</cx:pt>
          <cx:pt idx="55223">0.039833333333333339</cx:pt>
          <cx:pt idx="55224">1.2128333333333332</cx:pt>
          <cx:pt idx="55225">0.17183333333333334</cx:pt>
          <cx:pt idx="55226">0.36883333333333335</cx:pt>
          <cx:pt idx="55227">0.075166666666666673</cx:pt>
          <cx:pt idx="55228">0.26250000000000001</cx:pt>
          <cx:pt idx="55229">0.13500000000000001</cx:pt>
          <cx:pt idx="55230">0.18116666666666667</cx:pt>
          <cx:pt idx="55231">0.018333333333333333</cx:pt>
          <cx:pt idx="55232">1.3022500000000001</cx:pt>
          <cx:pt idx="55233">0.14499999999999999</cx:pt>
          <cx:pt idx="55234">0.183</cx:pt>
          <cx:pt idx="55235">0.13850000000000001</cx:pt>
          <cx:pt idx="55236">0.2175</cx:pt>
          <cx:pt idx="55237">0.44350000000000001</cx:pt>
          <cx:pt idx="55238">0.10775</cx:pt>
          <cx:pt idx="55239">0.067000000000000004</cx:pt>
          <cx:pt idx="55240">1.883</cx:pt>
          <cx:pt idx="55241">0.15833333333333335</cx:pt>
          <cx:pt idx="55242">0.33500000000000002</cx:pt>
          <cx:pt idx="55243">0.13666666666666666</cx:pt>
          <cx:pt idx="55244">0.74299999999999999</cx:pt>
          <cx:pt idx="55245">0.20166666666666666</cx:pt>
          <cx:pt idx="55246">0.21466666666666667</cx:pt>
          <cx:pt idx="55247">0.093666666666666676</cx:pt>
          <cx:pt idx="55248">3.6216666666666666</cx:pt>
          <cx:pt idx="55249">0.22500000000000001</cx:pt>
          <cx:pt idx="55250">0.7413333333333334</cx:pt>
          <cx:pt idx="55251">0.70266666666666666</cx:pt>
          <cx:pt idx="55252">0.45700000000000002</cx:pt>
          <cx:pt idx="55253">1.0943333333333334</cx:pt>
          <cx:pt idx="55254">0.14699999999999999</cx:pt>
          <cx:pt idx="55255">0.25433333333333336</cx:pt>
          <cx:pt idx="55256">1.208</cx:pt>
          <cx:pt idx="55257">0.18425</cx:pt>
          <cx:pt idx="55258">0.057000000000000002</cx:pt>
          <cx:pt idx="55259">0.20824999999999999</cx:pt>
          <cx:pt idx="55260">0.161</cx:pt>
          <cx:pt idx="55261">0.45574999999999999</cx:pt>
          <cx:pt idx="55262">0.067250000000000004</cx:pt>
          <cx:pt idx="55263">0.074499999999999997</cx:pt>
          <cx:pt idx="55264">2.6833333333333336</cx:pt>
          <cx:pt idx="55265">0.17433333333333334</cx:pt>
          <cx:pt idx="55266">0.19850000000000004</cx:pt>
          <cx:pt idx="55267">0.15266666666666667</cx:pt>
          <cx:pt idx="55268">0.32300000000000001</cx:pt>
          <cx:pt idx="55269">1.5436666666666667</cx:pt>
          <cx:pt idx="55270">0.20916666666666667</cx:pt>
          <cx:pt idx="55271">0.082000000000000003</cx:pt>
          <cx:pt idx="55272">1.9635</cx:pt>
          <cx:pt idx="55273">0.39150000000000001</cx:pt>
          <cx:pt idx="55274">0.069000000000000006</cx:pt>
          <cx:pt idx="55275">0.020500000000000001</cx:pt>
          <cx:pt idx="55276">0.4395</cx:pt>
          <cx:pt idx="55277">0.61650000000000005</cx:pt>
          <cx:pt idx="55278">0.26050000000000001</cx:pt>
          <cx:pt idx="55279">0.16600000000000001</cx:pt>
          <cx:pt idx="55280">2.5003333333333337</cx:pt>
          <cx:pt idx="55281">0.20050000000000001</cx:pt>
          <cx:pt idx="55282">0.62183333333333324</cx:pt>
          <cx:pt idx="55283">1.1605000000000001</cx:pt>
          <cx:pt idx="55284">0.1295</cx:pt>
          <cx:pt idx="55285">0.1791666666666667</cx:pt>
          <cx:pt idx="55286">0.14133333333333334</cx:pt>
          <cx:pt idx="55287">0.067500000000000004</cx:pt>
          <cx:pt idx="55288">1.0766666666666667</cx:pt>
          <cx:pt idx="55289">0.32833333333333331</cx:pt>
          <cx:pt idx="55290">0.22766666666666666</cx:pt>
          <cx:pt idx="55291">0.008333333333333335</cx:pt>
          <cx:pt idx="55292">0.084666666666666668</cx:pt>
          <cx:pt idx="55293">0.2533333333333333</cx:pt>
          <cx:pt idx="55294">0.077333333333333323</cx:pt>
          <cx:pt idx="55295">0.097000000000000003</cx:pt>
          <cx:pt idx="55296">2.0730000000000004</cx:pt>
          <cx:pt idx="55297">0.10116666666666667</cx:pt>
          <cx:pt idx="55298">0.60866666666666669</cx:pt>
          <cx:pt idx="55299">0.23250000000000001</cx:pt>
          <cx:pt idx="55300">0.33466666666666667</cx:pt>
          <cx:pt idx="55301">0.63783333333333325</cx:pt>
          <cx:pt idx="55302">0.11433333333333333</cx:pt>
          <cx:pt idx="55303">0.043833333333333335</cx:pt>
          <cx:pt idx="55304">1.1866666666666665</cx:pt>
          <cx:pt idx="55305">0.16366666666666665</cx:pt>
          <cx:pt idx="55306">0.25733333333333336</cx:pt>
          <cx:pt idx="55307">0.077166666666666675</cx:pt>
          <cx:pt idx="55308">0.35633333333333334</cx:pt>
          <cx:pt idx="55309">0.11900000000000001</cx:pt>
          <cx:pt idx="55310">0.1845</cx:pt>
          <cx:pt idx="55311">0.02866666666666667</cx:pt>
          <cx:pt idx="55312">1.9350000000000001</cx:pt>
          <cx:pt idx="55313">0.18575</cx:pt>
          <cx:pt idx="55314">0.79949999999999999</cx:pt>
          <cx:pt idx="55315">0.115</cx:pt>
          <cx:pt idx="55316">0.1845</cx:pt>
          <cx:pt idx="55317">0.51724999999999999</cx:pt>
          <cx:pt idx="55318">0.095500000000000002</cx:pt>
          <cx:pt idx="55319">0.037499999999999999</cx:pt>
          <cx:pt idx="55320">2.2483333333333331</cx:pt>
          <cx:pt idx="55321">0.14333333333333334</cx:pt>
          <cx:pt idx="55322">0.1486666666666667</cx:pt>
          <cx:pt idx="55323">0.10066666666666665</cx:pt>
          <cx:pt idx="55324">0.9946666666666667</cx:pt>
          <cx:pt idx="55325">0.37233333333333335</cx:pt>
          <cx:pt idx="55326">0.32266666666666671</cx:pt>
          <cx:pt idx="55327">0.16600000000000001</cx:pt>
          <cx:pt idx="55328">4.1503333333333341</cx:pt>
          <cx:pt idx="55329">0.23733333333333334</cx:pt>
          <cx:pt idx="55330">0.80366666666666675</cx:pt>
          <cx:pt idx="55331">0.40500000000000003</cx:pt>
          <cx:pt idx="55332">0.86199999999999999</cx:pt>
          <cx:pt idx="55333">1.2450000000000001</cx:pt>
          <cx:pt idx="55334">0.28033333333333332</cx:pt>
          <cx:pt idx="55335">0.317</cx:pt>
          <cx:pt idx="55336">1.5275000000000001</cx:pt>
          <cx:pt idx="55337">0.31</cx:pt>
          <cx:pt idx="55338">0.51849999999999996</cx:pt>
          <cx:pt idx="55339">0.21299999999999999</cx:pt>
          <cx:pt idx="55340">0.1085</cx:pt>
          <cx:pt idx="55341">0.22875000000000001</cx:pt>
          <cx:pt idx="55342">0.109</cx:pt>
          <cx:pt idx="55343">0.039750000000000001</cx:pt>
          <cx:pt idx="55344">2.4386666666666668</cx:pt>
          <cx:pt idx="55345">0.16916666666666666</cx:pt>
          <cx:pt idx="55346">0.14483333333333331</cx:pt>
          <cx:pt idx="55347">0.16216666666666665</cx:pt>
          <cx:pt idx="55348">0.28783333333333333</cx:pt>
          <cx:pt idx="55349">1.425</cx:pt>
          <cx:pt idx="55350">0.15816666666666665</cx:pt>
          <cx:pt idx="55351">0.091499999999999998</cx:pt>
          <cx:pt idx="55352">2.6535000000000002</cx:pt>
          <cx:pt idx="55353">0.433</cx:pt>
          <cx:pt idx="55354">0.1875</cx:pt>
          <cx:pt idx="55355">0.28550000000000003</cx:pt>
          <cx:pt idx="55356">0.5615</cx:pt>
          <cx:pt idx="55357">0.69000000000000006</cx:pt>
          <cx:pt idx="55358">0.22</cx:pt>
          <cx:pt idx="55359">0.27600000000000002</cx:pt>
          <cx:pt idx="55360">2.4753333333333329</cx:pt>
          <cx:pt idx="55361">0.22933333333333336</cx:pt>
          <cx:pt idx="55362">0.53016666666666667</cx:pt>
          <cx:pt idx="55363">1.1863333333333332</cx:pt>
          <cx:pt idx="55364">0.16783333333333333</cx:pt>
          <cx:pt idx="55365">0.17116666666666666</cx:pt>
          <cx:pt idx="55366">0.11166666666666668</cx:pt>
          <cx:pt idx="55367">0.078833333333333325</cx:pt>
          <cx:pt idx="55368">0.67433333333333334</cx:pt>
          <cx:pt idx="55369">0.25</cx:pt>
          <cx:pt idx="55370">0.019</cx:pt>
          <cx:pt idx="55371">0.0043333333333333331</cx:pt>
          <cx:pt idx="55372">0.12133333333333333</cx:pt>
          <cx:pt idx="55373">0.17799999999999999</cx:pt>
          <cx:pt idx="55374">0.062333333333333338</cx:pt>
          <cx:pt idx="55375">0.039333333333333338</cx:pt>
          <cx:pt idx="55376">2.4058333333333342</cx:pt>
          <cx:pt idx="55377">0.079166666666666677</cx:pt>
          <cx:pt idx="55378">0.33033333333333337</cx:pt>
          <cx:pt idx="55379">0.33983333333333332</cx:pt>
          <cx:pt idx="55380">0.45500000000000002</cx:pt>
          <cx:pt idx="55381">1.0181666666666667</cx:pt>
          <cx:pt idx="55382">0.13233333333333336</cx:pt>
          <cx:pt idx="55383">0.051000000000000004</cx:pt>
          <cx:pt idx="55384">1.6175000000000002</cx:pt>
          <cx:pt idx="55385">0.19033333333333335</cx:pt>
          <cx:pt idx="55386">0.60516666666666674</cx:pt>
          <cx:pt idx="55387">0.18216666666666667</cx:pt>
          <cx:pt idx="55388">0.32316666666666671</cx:pt>
          <cx:pt idx="55389">0.13550000000000001</cx:pt>
          <cx:pt idx="55390">0.157</cx:pt>
          <cx:pt idx="55391">0.02416666666666667</cx:pt>
          <cx:pt idx="55392">1.3832500000000001</cx:pt>
          <cx:pt idx="55393">0.20175000000000001</cx:pt>
          <cx:pt idx="55394">0.1235</cx:pt>
          <cx:pt idx="55395">0.16550000000000001</cx:pt>
          <cx:pt idx="55396">0.28350000000000003</cx:pt>
          <cx:pt idx="55397">0.45774999999999999</cx:pt>
          <cx:pt idx="55398">0.085750000000000007</cx:pt>
          <cx:pt idx="55399">0.065500000000000003</cx:pt>
          <cx:pt idx="55400">2.3723333333333336</cx:pt>
          <cx:pt idx="55401">0.19700000000000001</cx:pt>
          <cx:pt idx="55402">0.46600000000000003</cx:pt>
          <cx:pt idx="55403">0.072666666666666671</cx:pt>
          <cx:pt idx="55404">1.1060000000000001</cx:pt>
          <cx:pt idx="55405">0.22166666666666668</cx:pt>
          <cx:pt idx="55406">0.24733333333333335</cx:pt>
          <cx:pt idx="55407">0.061666666666666668</cx:pt>
          <cx:pt idx="55408">4.6406666666666672</cx:pt>
          <cx:pt idx="55409">0.28266666666666668</cx:pt>
          <cx:pt idx="55410">1.042</cx:pt>
          <cx:pt idx="55411">0.64500000000000002</cx:pt>
          <cx:pt idx="55412">0.81733333333333336</cx:pt>
          <cx:pt idx="55413">1.2653333333333334</cx:pt>
          <cx:pt idx="55414">0.27466666666666667</cx:pt>
          <cx:pt idx="55415">0.3136666666666667</cx:pt>
          <cx:pt idx="55416">0.86775000000000002</cx:pt>
          <cx:pt idx="55417">0.21825</cx:pt>
          <cx:pt idx="55418">0.17724999999999999</cx:pt>
          <cx:pt idx="55419">0.151</cx:pt>
          <cx:pt idx="55420">0.079750000000000001</cx:pt>
          <cx:pt idx="55421">0.12025</cx:pt>
          <cx:pt idx="55422">0.045249999999999999</cx:pt>
          <cx:pt idx="55423">0.075999999999999998</cx:pt>
          <cx:pt idx="55424">3.4520000000000004</cx:pt>
          <cx:pt idx="55425">0.15116666666666667</cx:pt>
          <cx:pt idx="55426">0.46133333333333326</cx:pt>
          <cx:pt idx="55427">0.14666666666666667</cx:pt>
          <cx:pt idx="55428">0.45083333333333331</cx:pt>
          <cx:pt idx="55429">1.9206666666666665</cx:pt>
          <cx:pt idx="55430">0.23300000000000001</cx:pt>
          <cx:pt idx="55431">0.088333333333333333</cx:pt>
          <cx:pt idx="55432">2.4235000000000002</cx:pt>
          <cx:pt idx="55433">0.41849999999999998</cx:pt>
          <cx:pt idx="55434">0.34550000000000003</cx:pt>
          <cx:pt idx="55435">0.0050000000000000001</cx:pt>
          <cx:pt idx="55436">0.57799999999999996</cx:pt>
          <cx:pt idx="55437">0.66000000000000003</cx:pt>
          <cx:pt idx="55438">0.253</cx:pt>
          <cx:pt idx="55439">0.16350000000000001</cx:pt>
          <cx:pt idx="55440">2.9095233333333335</cx:pt>
          <cx:pt idx="55441">0.194635</cx:pt>
          <cx:pt idx="55442">0.79121666666666668</cx:pt>
          <cx:pt idx="55443">0.96567166666666659</cx:pt>
          <cx:pt idx="55444">0.36908999999999997</cx:pt>
          <cx:pt idx="55445">0.19130000000000003</cx:pt>
          <cx:pt idx="55446">0.18779666666666667</cx:pt>
          <cx:pt idx="55447">0.20981333333333332</cx:pt>
          <cx:pt idx="55448">1.3100000000000001</cx:pt>
          <cx:pt idx="55449">0.33400000000000002</cx:pt>
          <cx:pt idx="55450">0.26266666666666671</cx:pt>
          <cx:pt idx="55451">0.014999999999999999</cx:pt>
          <cx:pt idx="55452">0.122</cx:pt>
          <cx:pt idx="55453">0.35833333333333334</cx:pt>
          <cx:pt idx="55454">0.078666666666666676</cx:pt>
          <cx:pt idx="55455">0.13933333333333331</cx:pt>
          <cx:pt idx="55456">2.1584999999999996</cx:pt>
          <cx:pt idx="55457">0.11233333333333333</cx:pt>
          <cx:pt idx="55458">0.49866666666666665</cx:pt>
          <cx:pt idx="55459">0.47966666666666663</cx:pt>
          <cx:pt idx="55460">0.41450000000000004</cx:pt>
          <cx:pt idx="55461">0.52116666666666678</cx:pt>
          <cx:pt idx="55462">0.10766666666666667</cx:pt>
          <cx:pt idx="55463">0.024500000000000001</cx:pt>
          <cx:pt idx="55464">1.9641666666666666</cx:pt>
          <cx:pt idx="55465">0.18133333333333335</cx:pt>
          <cx:pt idx="55466">0.34866666666666662</cx:pt>
          <cx:pt idx="55467">0.66449999999999998</cx:pt>
          <cx:pt idx="55468">0.34316666666666668</cx:pt>
          <cx:pt idx="55469">0.1816666666666667</cx:pt>
          <cx:pt idx="55470">0.216</cx:pt>
          <cx:pt idx="55471">0.028833333333333332</cx:pt>
          <cx:pt idx="55472">1.4822500000000001</cx:pt>
          <cx:pt idx="55473">0.14899999999999999</cx:pt>
          <cx:pt idx="55474">0.2165</cx:pt>
          <cx:pt idx="55475">0.11975000000000001</cx:pt>
          <cx:pt idx="55476">0.51400000000000001</cx:pt>
          <cx:pt idx="55477">0.35349999999999998</cx:pt>
          <cx:pt idx="55478">0.082500000000000004</cx:pt>
          <cx:pt idx="55479">0.047</cx:pt>
          <cx:pt idx="55480">1.883</cx:pt>
          <cx:pt idx="55481">0.18566666666666667</cx:pt>
          <cx:pt idx="55482">0.35433333333333333</cx:pt>
          <cx:pt idx="55483">0.084333333333333343</cx:pt>
          <cx:pt idx="55484">0.50900000000000001</cx:pt>
          <cx:pt idx="55485">0.33066666666666661</cx:pt>
          <cx:pt idx="55486">0.35399999999999998</cx:pt>
          <cx:pt idx="55487">0.065000000000000002</cx:pt>
          <cx:pt idx="55488">5.4853333333333332</cx:pt>
          <cx:pt idx="55489">0.41433333333333333</cx:pt>
          <cx:pt idx="55490">1.5449999999999999</cx:pt>
          <cx:pt idx="55491">0.59933333333333327</cx:pt>
          <cx:pt idx="55492">0.75733333333333341</cx:pt>
          <cx:pt idx="55493">1.5353333333333332</cx:pt>
          <cx:pt idx="55494">0.33233333333333331</cx:pt>
          <cx:pt idx="55495">0.30166666666666669</cx:pt>
          <cx:pt idx="55496">1.1857500000000001</cx:pt>
          <cx:pt idx="55497">0.19700000000000001</cx:pt>
          <cx:pt idx="55498">0.1205</cx:pt>
          <cx:pt idx="55499">0.31575000000000003</cx:pt>
          <cx:pt idx="55500">0.14300000000000002</cx:pt>
          <cx:pt idx="55501">0.24099999999999999</cx:pt>
          <cx:pt idx="55502">0.10025000000000001</cx:pt>
          <cx:pt idx="55503">0.068250000000000005</cx:pt>
          <cx:pt idx="55504">3.6990000000000007</cx:pt>
          <cx:pt idx="55505">0.17583333333333334</cx:pt>
          <cx:pt idx="55506">0.58316666666666661</cx:pt>
          <cx:pt idx="55507">0.17716666666666667</cx:pt>
          <cx:pt idx="55508">0.47883333333333333</cx:pt>
          <cx:pt idx="55509">2.0295000000000001</cx:pt>
          <cx:pt idx="55510">0.20516666666666666</cx:pt>
          <cx:pt idx="55511">0.04933333333333334</cx:pt>
          <cx:pt idx="55512">2.0735000000000001</cx:pt>
          <cx:pt idx="55513">0.51600000000000001</cx:pt>
          <cx:pt idx="55514">0.070000000000000007</cx:pt>
          <cx:pt idx="55515">0</cx:pt>
          <cx:pt idx="55516">0.35399999999999998</cx:pt>
          <cx:pt idx="55517">0.753</cx:pt>
          <cx:pt idx="55518">0.217</cx:pt>
          <cx:pt idx="55519">0.16350000000000001</cx:pt>
          <cx:pt idx="55520">2.3399999999999999</cx:pt>
          <cx:pt idx="55521">0.20033333333333334</cx:pt>
          <cx:pt idx="55522">0.35533333333333339</cx:pt>
          <cx:pt idx="55523">1.1006666666666665</cx:pt>
          <cx:pt idx="55524">0.16283333333333336</cx:pt>
          <cx:pt idx="55525">0.21299999999999999</cx:pt>
          <cx:pt idx="55526">0.24816666666666667</cx:pt>
          <cx:pt idx="55527">0.059666666666666666</cx:pt>
          <cx:pt idx="55528">2.3553333333333337</cx:pt>
          <cx:pt idx="55529">0.26800000000000002</cx:pt>
          <cx:pt idx="55530">1.1220000000000001</cx:pt>
          <cx:pt idx="55531">0</cx:pt>
          <cx:pt idx="55532">0.092666666666666675</cx:pt>
          <cx:pt idx="55533">0.81966666666666665</cx:pt>
          <cx:pt idx="55534">0.02066666666666667</cx:pt>
          <cx:pt idx="55535">0.032333333333333339</cx:pt>
          <cx:pt idx="55536">2.5225</cx:pt>
          <cx:pt idx="55537">0.08666666666666667</cx:pt>
          <cx:pt idx="55538">0.53449999999999998</cx:pt>
          <cx:pt idx="55539">0.4243333333333334</cx:pt>
          <cx:pt idx="55540">0.48549999999999999</cx:pt>
          <cx:pt idx="55541">0.74399999999999999</cx:pt>
          <cx:pt idx="55542">0.19450000000000001</cx:pt>
          <cx:pt idx="55543">0.052999999999999999</cx:pt>
          <cx:pt idx="55544">1.873</cx:pt>
          <cx:pt idx="55545">0.19183333333333336</cx:pt>
          <cx:pt idx="55546">0.44800000000000001</cx:pt>
          <cx:pt idx="55547">0.23816666666666667</cx:pt>
          <cx:pt idx="55548">0.4955</cx:pt>
          <cx:pt idx="55549">0.23333333333333334</cx:pt>
          <cx:pt idx="55550">0.24299999999999999</cx:pt>
          <cx:pt idx="55551">0.023166666666666669</cx:pt>
          <cx:pt idx="55552">1.96225</cx:pt>
          <cx:pt idx="55553">0.16750000000000001</cx:pt>
          <cx:pt idx="55554">0.70650000000000002</cx:pt>
          <cx:pt idx="55555">0.1565</cx:pt>
          <cx:pt idx="55556">0.33574999999999999</cx:pt>
          <cx:pt idx="55557">0.47250000000000003</cx:pt>
          <cx:pt idx="55558">0.071500000000000008</cx:pt>
          <cx:pt idx="55559">0.052000000000000005</cx:pt>
          <cx:pt idx="55560">1.7563333333333333</cx:pt>
          <cx:pt idx="55561">0.14933333333333335</cx:pt>
          <cx:pt idx="55562">0.58499999999999996</cx:pt>
          <cx:pt idx="55563">0.080666666666666678</cx:pt>
          <cx:pt idx="55564">0.49099999999999999</cx:pt>
          <cx:pt idx="55565">0.13633333333333333</cx:pt>
          <cx:pt idx="55566">0.27133333333333332</cx:pt>
          <cx:pt idx="55567">0.042666666666666665</cx:pt>
          <cx:pt idx="55568">5.4939999999999998</cx:pt>
          <cx:pt idx="55569">0.3706666666666667</cx:pt>
          <cx:pt idx="55570">1.3660000000000001</cx:pt>
          <cx:pt idx="55571">1.0436666666666667</cx:pt>
          <cx:pt idx="55572">0.66933333333333334</cx:pt>
          <cx:pt idx="55573">1.4493333333333336</cx:pt>
          <cx:pt idx="55574">0.3213333333333333</cx:pt>
          <cx:pt idx="55575">0.27366666666666667</cx:pt>
        </cx:lvl>
      </cx:numDim>
    </cx:data>
  </cx:chartData>
  <cx:chart>
    <cx:plotArea>
      <cx:plotAreaRegion>
        <cx:plotSurface>
          <cx:spPr>
            <a:noFill/>
            <a:ln>
              <a:noFill/>
            </a:ln>
          </cx:spPr>
        </cx:plotSurface>
        <cx:series layoutId="boxWhisker" uniqueId="{3FFC802E-3D5B-40ED-895C-9BDD36984E51}">
          <cx:tx>
            <cx:txData>
              <cx:f>'[total daily elect by circuit-VERSION_2020v1.xlsx]BoxplotV1'!$B$1</cx:f>
              <cx:v>Daily Electricity Use (kWh/d/person) </cx:v>
            </cx:txData>
          </cx:tx>
          <cx:spPr>
            <a:solidFill>
              <a:srgbClr val="FF9300"/>
            </a:solidFill>
            <a:ln>
              <a:solidFill>
                <a:schemeClr val="tx1"/>
              </a:solidFill>
            </a:ln>
          </cx:spPr>
          <cx:dataId val="0"/>
          <cx:layoutPr>
            <cx:visibility meanLine="0" meanMarker="1" nonoutliers="0" outliers="0"/>
            <cx:statistics quartileMethod="exclusive"/>
          </cx:layoutPr>
        </cx:series>
      </cx:plotAreaRegion>
      <cx:axis id="0">
        <cx:catScaling gapWidth="1"/>
        <cx:tickLabels/>
        <cx:spPr>
          <a:ln>
            <a:solidFill>
              <a:schemeClr val="tx2"/>
            </a:solidFill>
          </a:ln>
        </cx:spPr>
        <cx:txPr>
          <a:bodyPr rot="-60000000" spcFirstLastPara="1" vertOverflow="ellipsis" horzOverflow="overflow" vert="horz" wrap="square" lIns="0" tIns="0" rIns="0" bIns="0" anchor="ctr" anchorCtr="1"/>
          <a:lstStyle/>
          <a:p>
            <a:pPr algn="ctr" rtl="0">
              <a:defRPr>
                <a:solidFill>
                  <a:srgbClr val="000000"/>
                </a:solidFill>
              </a:defRPr>
            </a:pPr>
            <a:endParaRPr lang="en-US" sz="900" b="0" i="0" u="none" strike="noStrike" kern="1200" baseline="0">
              <a:solidFill>
                <a:srgbClr val="000000"/>
              </a:solidFill>
              <a:latin typeface="Calibri"/>
              <a:cs typeface="Calibri"/>
            </a:endParaRPr>
          </a:p>
        </cx:txPr>
      </cx:axis>
      <cx:axis id="1">
        <cx:valScaling max="4.5" min="0"/>
        <cx:title>
          <cx:tx>
            <cx:txData>
              <cx:v>Daily Electricity Use (kWh/d/person) </cx:v>
            </cx:txData>
          </cx:tx>
          <cx:txPr>
            <a:bodyPr spcFirstLastPara="1" vertOverflow="ellipsis" horzOverflow="overflow" wrap="square" lIns="0" tIns="0" rIns="0" bIns="0" anchor="ctr" anchorCtr="1"/>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baseline="0" dirty="0">
                  <a:solidFill>
                    <a:schemeClr val="tx2"/>
                  </a:solidFill>
                  <a:latin typeface="Arial" panose="020B0604020202020204" pitchFamily="34" charset="0"/>
                  <a:cs typeface="Arial" panose="020B0604020202020204" pitchFamily="34" charset="0"/>
                </a:rPr>
                <a:t>Daily Electricity Use (kWh/d/person) </a:t>
              </a:r>
            </a:p>
          </cx:txPr>
        </cx:title>
        <cx:tickLabels/>
        <cx:txPr>
          <a:bodyPr rot="-60000000" spcFirstLastPara="1" vertOverflow="ellipsis" horzOverflow="overflow" vert="horz" wrap="square" lIns="0" tIns="0" rIns="0" bIns="0" anchor="ctr" anchorCtr="1"/>
          <a:lstStyle/>
          <a:p>
            <a:pPr algn="ctr" rtl="0">
              <a:defRPr>
                <a:solidFill>
                  <a:srgbClr val="000000"/>
                </a:solidFill>
              </a:defRPr>
            </a:pPr>
            <a:endParaRPr lang="en-US" sz="900" b="0" i="0" u="none" strike="noStrike" kern="1200" baseline="0">
              <a:solidFill>
                <a:srgbClr val="000000"/>
              </a:solidFill>
              <a:latin typeface="Calibri"/>
              <a:cs typeface="Calibri"/>
            </a:endParaRPr>
          </a:p>
        </cx:txPr>
      </cx:axis>
    </cx:plotArea>
  </cx:chart>
  <cx:spPr>
    <a:noFill/>
    <a:ln>
      <a:no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rot="-60000000" vert="horz"/>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rot="-60000000" vert="horz"/>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rot="0" vert="horz"/>
  </cs:title>
  <cs:trendline>
    <cs:lnRef idx="0"/>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bodyPr rot="-60000000" vert="horz"/>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C0225-6CB1-DF41-8B9D-5C5FDC2919B6}"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D60C3AA4-53AE-644D-9FE9-9029339FAF5A}">
      <dgm:prSet phldrT="[Text]">
        <dgm:style>
          <a:lnRef idx="2">
            <a:schemeClr val="accent1"/>
          </a:lnRef>
          <a:fillRef idx="1">
            <a:schemeClr val="lt1"/>
          </a:fillRef>
          <a:effectRef idx="0">
            <a:schemeClr val="accent1"/>
          </a:effectRef>
          <a:fontRef idx="minor">
            <a:schemeClr val="dk1"/>
          </a:fontRef>
        </dgm:style>
      </dgm:prSet>
      <dgm:spPr>
        <a:ln>
          <a:solidFill>
            <a:srgbClr val="000000"/>
          </a:solidFill>
        </a:ln>
      </dgm:spPr>
      <dgm:t>
        <a:bodyPr/>
        <a:lstStyle/>
        <a:p>
          <a:r>
            <a:rPr lang="en-US" dirty="0">
              <a:solidFill>
                <a:sysClr val="windowText" lastClr="000000"/>
              </a:solidFill>
            </a:rPr>
            <a:t>Cluster Analysis</a:t>
          </a:r>
        </a:p>
      </dgm:t>
    </dgm:pt>
    <dgm:pt modelId="{C3ABC88D-7F35-6A49-9C17-CE7AA2348754}" type="parTrans" cxnId="{2827E7D9-167B-C342-A37A-18B27E4F2CA0}">
      <dgm:prSet/>
      <dgm:spPr/>
      <dgm:t>
        <a:bodyPr/>
        <a:lstStyle/>
        <a:p>
          <a:endParaRPr lang="en-US"/>
        </a:p>
      </dgm:t>
    </dgm:pt>
    <dgm:pt modelId="{FFC60FF1-1A98-4F42-8C97-03E653B65974}" type="sibTrans" cxnId="{2827E7D9-167B-C342-A37A-18B27E4F2CA0}">
      <dgm:prSet/>
      <dgm:spPr/>
      <dgm:t>
        <a:bodyPr/>
        <a:lstStyle/>
        <a:p>
          <a:endParaRPr lang="en-US"/>
        </a:p>
      </dgm:t>
    </dgm:pt>
    <dgm:pt modelId="{C769D356-8DD6-FD4C-A4C7-01F759B97CC9}">
      <dgm:prSet phldrT="[Text]"/>
      <dgm:spPr>
        <a:solidFill>
          <a:srgbClr val="FF9F60">
            <a:alpha val="89804"/>
          </a:srgbClr>
        </a:solidFill>
        <a:ln>
          <a:solidFill>
            <a:srgbClr val="000000"/>
          </a:solidFill>
        </a:ln>
      </dgm:spPr>
      <dgm:t>
        <a:bodyPr/>
        <a:lstStyle/>
        <a:p>
          <a:r>
            <a:rPr lang="en-US" dirty="0">
              <a:solidFill>
                <a:sysClr val="windowText" lastClr="000000"/>
              </a:solidFill>
            </a:rPr>
            <a:t>Low</a:t>
          </a:r>
        </a:p>
      </dgm:t>
    </dgm:pt>
    <dgm:pt modelId="{C0866064-166B-174F-8272-03DF600DFEF1}" type="parTrans" cxnId="{19E4EA26-610C-1142-82B1-D29622643F1F}">
      <dgm:prSet/>
      <dgm:spPr/>
      <dgm:t>
        <a:bodyPr/>
        <a:lstStyle/>
        <a:p>
          <a:endParaRPr lang="en-US"/>
        </a:p>
      </dgm:t>
    </dgm:pt>
    <dgm:pt modelId="{D90502F3-9F4A-9642-9575-67F98435AD28}" type="sibTrans" cxnId="{19E4EA26-610C-1142-82B1-D29622643F1F}">
      <dgm:prSet/>
      <dgm:spPr/>
      <dgm:t>
        <a:bodyPr/>
        <a:lstStyle/>
        <a:p>
          <a:endParaRPr lang="en-US"/>
        </a:p>
      </dgm:t>
    </dgm:pt>
    <dgm:pt modelId="{A43ECD50-DA76-DE40-B80E-6C5CED47A416}">
      <dgm:prSet phldrT="[Text]"/>
      <dgm:spPr>
        <a:solidFill>
          <a:srgbClr val="EC8200">
            <a:alpha val="89804"/>
          </a:srgbClr>
        </a:solidFill>
        <a:ln>
          <a:solidFill>
            <a:srgbClr val="000000"/>
          </a:solidFill>
        </a:ln>
      </dgm:spPr>
      <dgm:t>
        <a:bodyPr/>
        <a:lstStyle/>
        <a:p>
          <a:r>
            <a:rPr lang="en-US" dirty="0">
              <a:solidFill>
                <a:sysClr val="windowText" lastClr="000000"/>
              </a:solidFill>
            </a:rPr>
            <a:t>Moderate</a:t>
          </a:r>
        </a:p>
      </dgm:t>
    </dgm:pt>
    <dgm:pt modelId="{D85B07C1-0AA5-B949-B774-DCBE6DBD59B9}" type="parTrans" cxnId="{A2FD4446-75B0-E54F-B23D-2029AE833ADC}">
      <dgm:prSet/>
      <dgm:spPr/>
      <dgm:t>
        <a:bodyPr/>
        <a:lstStyle/>
        <a:p>
          <a:endParaRPr lang="en-US"/>
        </a:p>
      </dgm:t>
    </dgm:pt>
    <dgm:pt modelId="{1FE21844-10F7-9B4E-B4A9-70316AAE33CB}" type="sibTrans" cxnId="{A2FD4446-75B0-E54F-B23D-2029AE833ADC}">
      <dgm:prSet/>
      <dgm:spPr/>
      <dgm:t>
        <a:bodyPr/>
        <a:lstStyle/>
        <a:p>
          <a:endParaRPr lang="en-US"/>
        </a:p>
      </dgm:t>
    </dgm:pt>
    <dgm:pt modelId="{DACF4C68-22C4-8941-A16B-69A412BBE912}">
      <dgm:prSet phldrT="[Text]"/>
      <dgm:spPr>
        <a:solidFill>
          <a:srgbClr val="945200">
            <a:alpha val="89804"/>
          </a:srgbClr>
        </a:solidFill>
        <a:ln>
          <a:solidFill>
            <a:srgbClr val="000000"/>
          </a:solidFill>
        </a:ln>
      </dgm:spPr>
      <dgm:t>
        <a:bodyPr/>
        <a:lstStyle/>
        <a:p>
          <a:r>
            <a:rPr lang="en-US" dirty="0">
              <a:solidFill>
                <a:sysClr val="windowText" lastClr="000000"/>
              </a:solidFill>
            </a:rPr>
            <a:t>Hog</a:t>
          </a:r>
        </a:p>
      </dgm:t>
    </dgm:pt>
    <dgm:pt modelId="{47944329-8637-894F-91D6-B35874D5CDD6}" type="parTrans" cxnId="{B683C6A4-D301-904B-8755-1F16FA41AE78}">
      <dgm:prSet/>
      <dgm:spPr/>
      <dgm:t>
        <a:bodyPr/>
        <a:lstStyle/>
        <a:p>
          <a:endParaRPr lang="en-US"/>
        </a:p>
      </dgm:t>
    </dgm:pt>
    <dgm:pt modelId="{690CD447-6B51-CB4D-BFDF-0CDE10D66A70}" type="sibTrans" cxnId="{B683C6A4-D301-904B-8755-1F16FA41AE78}">
      <dgm:prSet/>
      <dgm:spPr/>
      <dgm:t>
        <a:bodyPr/>
        <a:lstStyle/>
        <a:p>
          <a:endParaRPr lang="en-US"/>
        </a:p>
      </dgm:t>
    </dgm:pt>
    <dgm:pt modelId="{23DAD73F-010E-6D4F-9B80-3AE0D565F897}">
      <dgm:prSet phldrT="[Text]"/>
      <dgm:spPr>
        <a:solidFill>
          <a:srgbClr val="D40001">
            <a:alpha val="89804"/>
          </a:srgbClr>
        </a:solidFill>
        <a:ln>
          <a:solidFill>
            <a:srgbClr val="000000"/>
          </a:solidFill>
        </a:ln>
      </dgm:spPr>
      <dgm:t>
        <a:bodyPr/>
        <a:lstStyle/>
        <a:p>
          <a:r>
            <a:rPr lang="en-US" dirty="0">
              <a:solidFill>
                <a:sysClr val="windowText" lastClr="000000"/>
              </a:solidFill>
            </a:rPr>
            <a:t>Super Hog</a:t>
          </a:r>
        </a:p>
      </dgm:t>
    </dgm:pt>
    <dgm:pt modelId="{F97C6234-6AB4-1045-A9EE-D18B580137AB}" type="parTrans" cxnId="{01E96623-D203-0A43-A0A6-7F1C419B60DD}">
      <dgm:prSet/>
      <dgm:spPr>
        <a:ln>
          <a:solidFill>
            <a:srgbClr val="000000"/>
          </a:solidFill>
        </a:ln>
      </dgm:spPr>
      <dgm:t>
        <a:bodyPr/>
        <a:lstStyle/>
        <a:p>
          <a:endParaRPr lang="en-US"/>
        </a:p>
      </dgm:t>
    </dgm:pt>
    <dgm:pt modelId="{08B61A37-5AC8-F143-8F58-F6CD0F699745}" type="sibTrans" cxnId="{01E96623-D203-0A43-A0A6-7F1C419B60DD}">
      <dgm:prSet/>
      <dgm:spPr/>
      <dgm:t>
        <a:bodyPr/>
        <a:lstStyle/>
        <a:p>
          <a:endParaRPr lang="en-US"/>
        </a:p>
      </dgm:t>
    </dgm:pt>
    <dgm:pt modelId="{1A7A20D4-31C2-124A-B22D-275E41E23B15}" type="pres">
      <dgm:prSet presAssocID="{4D0C0225-6CB1-DF41-8B9D-5C5FDC2919B6}" presName="diagram" presStyleCnt="0">
        <dgm:presLayoutVars>
          <dgm:chPref val="1"/>
          <dgm:dir/>
          <dgm:animOne val="branch"/>
          <dgm:animLvl val="lvl"/>
          <dgm:resizeHandles/>
        </dgm:presLayoutVars>
      </dgm:prSet>
      <dgm:spPr/>
      <dgm:t>
        <a:bodyPr/>
        <a:lstStyle/>
        <a:p>
          <a:endParaRPr lang="en-US"/>
        </a:p>
      </dgm:t>
    </dgm:pt>
    <dgm:pt modelId="{D8FD7E2B-8FD5-B548-B13B-C8EC5E17E11E}" type="pres">
      <dgm:prSet presAssocID="{D60C3AA4-53AE-644D-9FE9-9029339FAF5A}" presName="root" presStyleCnt="0"/>
      <dgm:spPr/>
    </dgm:pt>
    <dgm:pt modelId="{25337E70-D557-1844-8C62-6918B5CC2C5B}" type="pres">
      <dgm:prSet presAssocID="{D60C3AA4-53AE-644D-9FE9-9029339FAF5A}" presName="rootComposite" presStyleCnt="0"/>
      <dgm:spPr/>
    </dgm:pt>
    <dgm:pt modelId="{84D81E9D-44B1-6741-B7CE-B7703C87C440}" type="pres">
      <dgm:prSet presAssocID="{D60C3AA4-53AE-644D-9FE9-9029339FAF5A}" presName="rootText" presStyleLbl="node1" presStyleIdx="0" presStyleCnt="1" custScaleX="249756" custLinFactNeighborX="-10885"/>
      <dgm:spPr/>
      <dgm:t>
        <a:bodyPr/>
        <a:lstStyle/>
        <a:p>
          <a:endParaRPr lang="en-US"/>
        </a:p>
      </dgm:t>
    </dgm:pt>
    <dgm:pt modelId="{FF0F5727-EF92-634C-86C1-C3BBA3ECCA2E}" type="pres">
      <dgm:prSet presAssocID="{D60C3AA4-53AE-644D-9FE9-9029339FAF5A}" presName="rootConnector" presStyleLbl="node1" presStyleIdx="0" presStyleCnt="1"/>
      <dgm:spPr/>
      <dgm:t>
        <a:bodyPr/>
        <a:lstStyle/>
        <a:p>
          <a:endParaRPr lang="en-US"/>
        </a:p>
      </dgm:t>
    </dgm:pt>
    <dgm:pt modelId="{31EA5F3A-8851-6845-8E2A-659D7010F3FB}" type="pres">
      <dgm:prSet presAssocID="{D60C3AA4-53AE-644D-9FE9-9029339FAF5A}" presName="childShape" presStyleCnt="0"/>
      <dgm:spPr/>
    </dgm:pt>
    <dgm:pt modelId="{42D9B9BA-89EC-D14C-B275-F2CE23EFE1B8}" type="pres">
      <dgm:prSet presAssocID="{C0866064-166B-174F-8272-03DF600DFEF1}" presName="Name13" presStyleLbl="parChTrans1D2" presStyleIdx="0" presStyleCnt="4"/>
      <dgm:spPr/>
      <dgm:t>
        <a:bodyPr/>
        <a:lstStyle/>
        <a:p>
          <a:endParaRPr lang="en-US"/>
        </a:p>
      </dgm:t>
    </dgm:pt>
    <dgm:pt modelId="{8E22E211-7F26-DA49-B561-5B5F7F8A956A}" type="pres">
      <dgm:prSet presAssocID="{C769D356-8DD6-FD4C-A4C7-01F759B97CC9}" presName="childText" presStyleLbl="bgAcc1" presStyleIdx="0" presStyleCnt="4" custScaleX="170086">
        <dgm:presLayoutVars>
          <dgm:bulletEnabled val="1"/>
        </dgm:presLayoutVars>
      </dgm:prSet>
      <dgm:spPr/>
      <dgm:t>
        <a:bodyPr/>
        <a:lstStyle/>
        <a:p>
          <a:endParaRPr lang="en-US"/>
        </a:p>
      </dgm:t>
    </dgm:pt>
    <dgm:pt modelId="{30F95E72-5C5C-2841-9C8B-E5297D9BF572}" type="pres">
      <dgm:prSet presAssocID="{D85B07C1-0AA5-B949-B774-DCBE6DBD59B9}" presName="Name13" presStyleLbl="parChTrans1D2" presStyleIdx="1" presStyleCnt="4"/>
      <dgm:spPr/>
      <dgm:t>
        <a:bodyPr/>
        <a:lstStyle/>
        <a:p>
          <a:endParaRPr lang="en-US"/>
        </a:p>
      </dgm:t>
    </dgm:pt>
    <dgm:pt modelId="{2C5B1DD2-0A98-3E4B-9DA7-79A42E13F4E5}" type="pres">
      <dgm:prSet presAssocID="{A43ECD50-DA76-DE40-B80E-6C5CED47A416}" presName="childText" presStyleLbl="bgAcc1" presStyleIdx="1" presStyleCnt="4" custScaleX="170086">
        <dgm:presLayoutVars>
          <dgm:bulletEnabled val="1"/>
        </dgm:presLayoutVars>
      </dgm:prSet>
      <dgm:spPr/>
      <dgm:t>
        <a:bodyPr/>
        <a:lstStyle/>
        <a:p>
          <a:endParaRPr lang="en-US"/>
        </a:p>
      </dgm:t>
    </dgm:pt>
    <dgm:pt modelId="{148761DB-C1E9-A846-8187-CA507798C095}" type="pres">
      <dgm:prSet presAssocID="{47944329-8637-894F-91D6-B35874D5CDD6}" presName="Name13" presStyleLbl="parChTrans1D2" presStyleIdx="2" presStyleCnt="4"/>
      <dgm:spPr/>
      <dgm:t>
        <a:bodyPr/>
        <a:lstStyle/>
        <a:p>
          <a:endParaRPr lang="en-US"/>
        </a:p>
      </dgm:t>
    </dgm:pt>
    <dgm:pt modelId="{D4CF2200-9376-1A4D-AA25-F88EAC6A4995}" type="pres">
      <dgm:prSet presAssocID="{DACF4C68-22C4-8941-A16B-69A412BBE912}" presName="childText" presStyleLbl="bgAcc1" presStyleIdx="2" presStyleCnt="4" custScaleX="170086">
        <dgm:presLayoutVars>
          <dgm:bulletEnabled val="1"/>
        </dgm:presLayoutVars>
      </dgm:prSet>
      <dgm:spPr/>
      <dgm:t>
        <a:bodyPr/>
        <a:lstStyle/>
        <a:p>
          <a:endParaRPr lang="en-US"/>
        </a:p>
      </dgm:t>
    </dgm:pt>
    <dgm:pt modelId="{460F9028-7EFD-4242-B020-ECC0F5EEC7E4}" type="pres">
      <dgm:prSet presAssocID="{F97C6234-6AB4-1045-A9EE-D18B580137AB}" presName="Name13" presStyleLbl="parChTrans1D2" presStyleIdx="3" presStyleCnt="4"/>
      <dgm:spPr/>
      <dgm:t>
        <a:bodyPr/>
        <a:lstStyle/>
        <a:p>
          <a:endParaRPr lang="en-US"/>
        </a:p>
      </dgm:t>
    </dgm:pt>
    <dgm:pt modelId="{A817AEBC-0BD4-3348-B009-3398D9DF42B4}" type="pres">
      <dgm:prSet presAssocID="{23DAD73F-010E-6D4F-9B80-3AE0D565F897}" presName="childText" presStyleLbl="bgAcc1" presStyleIdx="3" presStyleCnt="4" custScaleX="169713">
        <dgm:presLayoutVars>
          <dgm:bulletEnabled val="1"/>
        </dgm:presLayoutVars>
      </dgm:prSet>
      <dgm:spPr/>
      <dgm:t>
        <a:bodyPr/>
        <a:lstStyle/>
        <a:p>
          <a:endParaRPr lang="en-US"/>
        </a:p>
      </dgm:t>
    </dgm:pt>
  </dgm:ptLst>
  <dgm:cxnLst>
    <dgm:cxn modelId="{7C6A2C0D-7B73-8941-9378-4E4167136181}" type="presOf" srcId="{DACF4C68-22C4-8941-A16B-69A412BBE912}" destId="{D4CF2200-9376-1A4D-AA25-F88EAC6A4995}" srcOrd="0" destOrd="0" presId="urn:microsoft.com/office/officeart/2005/8/layout/hierarchy3"/>
    <dgm:cxn modelId="{3B160BC2-5A5B-B549-9564-64B9322E4CD7}" type="presOf" srcId="{A43ECD50-DA76-DE40-B80E-6C5CED47A416}" destId="{2C5B1DD2-0A98-3E4B-9DA7-79A42E13F4E5}" srcOrd="0" destOrd="0" presId="urn:microsoft.com/office/officeart/2005/8/layout/hierarchy3"/>
    <dgm:cxn modelId="{FAFA273A-204F-E248-8E58-E9871858D011}" type="presOf" srcId="{C0866064-166B-174F-8272-03DF600DFEF1}" destId="{42D9B9BA-89EC-D14C-B275-F2CE23EFE1B8}" srcOrd="0" destOrd="0" presId="urn:microsoft.com/office/officeart/2005/8/layout/hierarchy3"/>
    <dgm:cxn modelId="{E35F8E0D-AF64-9342-88DF-F48D622B439D}" type="presOf" srcId="{D60C3AA4-53AE-644D-9FE9-9029339FAF5A}" destId="{FF0F5727-EF92-634C-86C1-C3BBA3ECCA2E}" srcOrd="1" destOrd="0" presId="urn:microsoft.com/office/officeart/2005/8/layout/hierarchy3"/>
    <dgm:cxn modelId="{31B2CAE7-9541-054A-A9E4-CFF2CB15AA47}" type="presOf" srcId="{F97C6234-6AB4-1045-A9EE-D18B580137AB}" destId="{460F9028-7EFD-4242-B020-ECC0F5EEC7E4}" srcOrd="0" destOrd="0" presId="urn:microsoft.com/office/officeart/2005/8/layout/hierarchy3"/>
    <dgm:cxn modelId="{1DFD3827-F0BA-C140-94A1-AFC78D4951FD}" type="presOf" srcId="{4D0C0225-6CB1-DF41-8B9D-5C5FDC2919B6}" destId="{1A7A20D4-31C2-124A-B22D-275E41E23B15}" srcOrd="0" destOrd="0" presId="urn:microsoft.com/office/officeart/2005/8/layout/hierarchy3"/>
    <dgm:cxn modelId="{2827E7D9-167B-C342-A37A-18B27E4F2CA0}" srcId="{4D0C0225-6CB1-DF41-8B9D-5C5FDC2919B6}" destId="{D60C3AA4-53AE-644D-9FE9-9029339FAF5A}" srcOrd="0" destOrd="0" parTransId="{C3ABC88D-7F35-6A49-9C17-CE7AA2348754}" sibTransId="{FFC60FF1-1A98-4F42-8C97-03E653B65974}"/>
    <dgm:cxn modelId="{DD4FD68B-1539-994B-8CDE-D06B08DABE08}" type="presOf" srcId="{23DAD73F-010E-6D4F-9B80-3AE0D565F897}" destId="{A817AEBC-0BD4-3348-B009-3398D9DF42B4}" srcOrd="0" destOrd="0" presId="urn:microsoft.com/office/officeart/2005/8/layout/hierarchy3"/>
    <dgm:cxn modelId="{01E96623-D203-0A43-A0A6-7F1C419B60DD}" srcId="{D60C3AA4-53AE-644D-9FE9-9029339FAF5A}" destId="{23DAD73F-010E-6D4F-9B80-3AE0D565F897}" srcOrd="3" destOrd="0" parTransId="{F97C6234-6AB4-1045-A9EE-D18B580137AB}" sibTransId="{08B61A37-5AC8-F143-8F58-F6CD0F699745}"/>
    <dgm:cxn modelId="{19E4EA26-610C-1142-82B1-D29622643F1F}" srcId="{D60C3AA4-53AE-644D-9FE9-9029339FAF5A}" destId="{C769D356-8DD6-FD4C-A4C7-01F759B97CC9}" srcOrd="0" destOrd="0" parTransId="{C0866064-166B-174F-8272-03DF600DFEF1}" sibTransId="{D90502F3-9F4A-9642-9575-67F98435AD28}"/>
    <dgm:cxn modelId="{EFB5CC76-5164-304D-B5B4-8670DF2BD686}" type="presOf" srcId="{C769D356-8DD6-FD4C-A4C7-01F759B97CC9}" destId="{8E22E211-7F26-DA49-B561-5B5F7F8A956A}" srcOrd="0" destOrd="0" presId="urn:microsoft.com/office/officeart/2005/8/layout/hierarchy3"/>
    <dgm:cxn modelId="{538131EF-548D-784E-A218-DA12B931D05A}" type="presOf" srcId="{47944329-8637-894F-91D6-B35874D5CDD6}" destId="{148761DB-C1E9-A846-8187-CA507798C095}" srcOrd="0" destOrd="0" presId="urn:microsoft.com/office/officeart/2005/8/layout/hierarchy3"/>
    <dgm:cxn modelId="{789F4F2D-56F6-6543-8547-75E96318003A}" type="presOf" srcId="{D60C3AA4-53AE-644D-9FE9-9029339FAF5A}" destId="{84D81E9D-44B1-6741-B7CE-B7703C87C440}" srcOrd="0" destOrd="0" presId="urn:microsoft.com/office/officeart/2005/8/layout/hierarchy3"/>
    <dgm:cxn modelId="{A2FD4446-75B0-E54F-B23D-2029AE833ADC}" srcId="{D60C3AA4-53AE-644D-9FE9-9029339FAF5A}" destId="{A43ECD50-DA76-DE40-B80E-6C5CED47A416}" srcOrd="1" destOrd="0" parTransId="{D85B07C1-0AA5-B949-B774-DCBE6DBD59B9}" sibTransId="{1FE21844-10F7-9B4E-B4A9-70316AAE33CB}"/>
    <dgm:cxn modelId="{B683C6A4-D301-904B-8755-1F16FA41AE78}" srcId="{D60C3AA4-53AE-644D-9FE9-9029339FAF5A}" destId="{DACF4C68-22C4-8941-A16B-69A412BBE912}" srcOrd="2" destOrd="0" parTransId="{47944329-8637-894F-91D6-B35874D5CDD6}" sibTransId="{690CD447-6B51-CB4D-BFDF-0CDE10D66A70}"/>
    <dgm:cxn modelId="{00068A24-2BF6-9B47-919B-8EBC0EEB17C2}" type="presOf" srcId="{D85B07C1-0AA5-B949-B774-DCBE6DBD59B9}" destId="{30F95E72-5C5C-2841-9C8B-E5297D9BF572}" srcOrd="0" destOrd="0" presId="urn:microsoft.com/office/officeart/2005/8/layout/hierarchy3"/>
    <dgm:cxn modelId="{A98CA236-0F5E-674B-BC34-EE75AA34DB82}" type="presParOf" srcId="{1A7A20D4-31C2-124A-B22D-275E41E23B15}" destId="{D8FD7E2B-8FD5-B548-B13B-C8EC5E17E11E}" srcOrd="0" destOrd="0" presId="urn:microsoft.com/office/officeart/2005/8/layout/hierarchy3"/>
    <dgm:cxn modelId="{F7891E48-85CD-2440-9123-F23798FBF19E}" type="presParOf" srcId="{D8FD7E2B-8FD5-B548-B13B-C8EC5E17E11E}" destId="{25337E70-D557-1844-8C62-6918B5CC2C5B}" srcOrd="0" destOrd="0" presId="urn:microsoft.com/office/officeart/2005/8/layout/hierarchy3"/>
    <dgm:cxn modelId="{F603C10D-BCC6-8A44-ADFA-3AFF8D4F70F6}" type="presParOf" srcId="{25337E70-D557-1844-8C62-6918B5CC2C5B}" destId="{84D81E9D-44B1-6741-B7CE-B7703C87C440}" srcOrd="0" destOrd="0" presId="urn:microsoft.com/office/officeart/2005/8/layout/hierarchy3"/>
    <dgm:cxn modelId="{82140743-A217-914F-872E-975102BB96EB}" type="presParOf" srcId="{25337E70-D557-1844-8C62-6918B5CC2C5B}" destId="{FF0F5727-EF92-634C-86C1-C3BBA3ECCA2E}" srcOrd="1" destOrd="0" presId="urn:microsoft.com/office/officeart/2005/8/layout/hierarchy3"/>
    <dgm:cxn modelId="{277AAA62-D0B6-1548-8EC2-0B8E1A2C5E6E}" type="presParOf" srcId="{D8FD7E2B-8FD5-B548-B13B-C8EC5E17E11E}" destId="{31EA5F3A-8851-6845-8E2A-659D7010F3FB}" srcOrd="1" destOrd="0" presId="urn:microsoft.com/office/officeart/2005/8/layout/hierarchy3"/>
    <dgm:cxn modelId="{81EED063-F997-8B42-A473-214C2479F0D3}" type="presParOf" srcId="{31EA5F3A-8851-6845-8E2A-659D7010F3FB}" destId="{42D9B9BA-89EC-D14C-B275-F2CE23EFE1B8}" srcOrd="0" destOrd="0" presId="urn:microsoft.com/office/officeart/2005/8/layout/hierarchy3"/>
    <dgm:cxn modelId="{D832C178-964E-8543-B4FC-9C5A61C8AE51}" type="presParOf" srcId="{31EA5F3A-8851-6845-8E2A-659D7010F3FB}" destId="{8E22E211-7F26-DA49-B561-5B5F7F8A956A}" srcOrd="1" destOrd="0" presId="urn:microsoft.com/office/officeart/2005/8/layout/hierarchy3"/>
    <dgm:cxn modelId="{27D50F12-3987-5A49-B43F-93879B525408}" type="presParOf" srcId="{31EA5F3A-8851-6845-8E2A-659D7010F3FB}" destId="{30F95E72-5C5C-2841-9C8B-E5297D9BF572}" srcOrd="2" destOrd="0" presId="urn:microsoft.com/office/officeart/2005/8/layout/hierarchy3"/>
    <dgm:cxn modelId="{81670C4C-E74A-044A-986C-7231ACFF32BC}" type="presParOf" srcId="{31EA5F3A-8851-6845-8E2A-659D7010F3FB}" destId="{2C5B1DD2-0A98-3E4B-9DA7-79A42E13F4E5}" srcOrd="3" destOrd="0" presId="urn:microsoft.com/office/officeart/2005/8/layout/hierarchy3"/>
    <dgm:cxn modelId="{5B516C6D-8511-DA48-A2FF-60717983BB59}" type="presParOf" srcId="{31EA5F3A-8851-6845-8E2A-659D7010F3FB}" destId="{148761DB-C1E9-A846-8187-CA507798C095}" srcOrd="4" destOrd="0" presId="urn:microsoft.com/office/officeart/2005/8/layout/hierarchy3"/>
    <dgm:cxn modelId="{432E0A7E-A34F-D64F-99A2-B3D9563B8D09}" type="presParOf" srcId="{31EA5F3A-8851-6845-8E2A-659D7010F3FB}" destId="{D4CF2200-9376-1A4D-AA25-F88EAC6A4995}" srcOrd="5" destOrd="0" presId="urn:microsoft.com/office/officeart/2005/8/layout/hierarchy3"/>
    <dgm:cxn modelId="{24959FC9-7497-FA49-99C1-8A4EFEDC7938}" type="presParOf" srcId="{31EA5F3A-8851-6845-8E2A-659D7010F3FB}" destId="{460F9028-7EFD-4242-B020-ECC0F5EEC7E4}" srcOrd="6" destOrd="0" presId="urn:microsoft.com/office/officeart/2005/8/layout/hierarchy3"/>
    <dgm:cxn modelId="{F881CE2D-FB75-AB48-AB64-9F1F6A6648FD}" type="presParOf" srcId="{31EA5F3A-8851-6845-8E2A-659D7010F3FB}" destId="{A817AEBC-0BD4-3348-B009-3398D9DF42B4}" srcOrd="7" destOrd="0" presId="urn:microsoft.com/office/officeart/2005/8/layout/hierarchy3"/>
  </dgm:cxnLst>
  <dgm:bg>
    <a:no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0C0225-6CB1-DF41-8B9D-5C5FDC2919B6}"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D60C3AA4-53AE-644D-9FE9-9029339FAF5A}">
      <dgm:prSet phldrT="[Text]" custT="1">
        <dgm:style>
          <a:lnRef idx="2">
            <a:schemeClr val="accent1"/>
          </a:lnRef>
          <a:fillRef idx="1">
            <a:schemeClr val="lt1"/>
          </a:fillRef>
          <a:effectRef idx="0">
            <a:schemeClr val="accent1"/>
          </a:effectRef>
          <a:fontRef idx="minor">
            <a:schemeClr val="dk1"/>
          </a:fontRef>
        </dgm:style>
      </dgm:prSet>
      <dgm:spPr>
        <a:ln>
          <a:solidFill>
            <a:srgbClr val="000000"/>
          </a:solidFill>
        </a:ln>
      </dgm:spPr>
      <dgm:t>
        <a:bodyPr/>
        <a:lstStyle/>
        <a:p>
          <a:r>
            <a:rPr lang="en-US" sz="1400" b="0" dirty="0">
              <a:solidFill>
                <a:sysClr val="windowText" lastClr="000000"/>
              </a:solidFill>
            </a:rPr>
            <a:t>Subcluster Analysis</a:t>
          </a:r>
        </a:p>
      </dgm:t>
    </dgm:pt>
    <dgm:pt modelId="{C3ABC88D-7F35-6A49-9C17-CE7AA2348754}" type="parTrans" cxnId="{2827E7D9-167B-C342-A37A-18B27E4F2CA0}">
      <dgm:prSet/>
      <dgm:spPr/>
      <dgm:t>
        <a:bodyPr/>
        <a:lstStyle/>
        <a:p>
          <a:endParaRPr lang="en-US"/>
        </a:p>
      </dgm:t>
    </dgm:pt>
    <dgm:pt modelId="{FFC60FF1-1A98-4F42-8C97-03E653B65974}" type="sibTrans" cxnId="{2827E7D9-167B-C342-A37A-18B27E4F2CA0}">
      <dgm:prSet/>
      <dgm:spPr/>
      <dgm:t>
        <a:bodyPr/>
        <a:lstStyle/>
        <a:p>
          <a:endParaRPr lang="en-US"/>
        </a:p>
      </dgm:t>
    </dgm:pt>
    <dgm:pt modelId="{DACF4C68-22C4-8941-A16B-69A412BBE912}">
      <dgm:prSet phldrT="[Text]" custT="1"/>
      <dgm:spPr>
        <a:solidFill>
          <a:srgbClr val="945200">
            <a:alpha val="89804"/>
          </a:srgbClr>
        </a:solidFill>
        <a:ln>
          <a:solidFill>
            <a:srgbClr val="000000"/>
          </a:solidFill>
        </a:ln>
      </dgm:spPr>
      <dgm:t>
        <a:bodyPr/>
        <a:lstStyle/>
        <a:p>
          <a:r>
            <a:rPr lang="en-US" sz="1400" dirty="0">
              <a:solidFill>
                <a:sysClr val="windowText" lastClr="000000"/>
              </a:solidFill>
            </a:rPr>
            <a:t>Hog</a:t>
          </a:r>
          <a:r>
            <a:rPr lang="en-US" sz="800" dirty="0">
              <a:solidFill>
                <a:sysClr val="windowText" lastClr="000000"/>
              </a:solidFill>
            </a:rPr>
            <a:t> </a:t>
          </a:r>
        </a:p>
      </dgm:t>
    </dgm:pt>
    <dgm:pt modelId="{47944329-8637-894F-91D6-B35874D5CDD6}" type="parTrans" cxnId="{B683C6A4-D301-904B-8755-1F16FA41AE78}">
      <dgm:prSet/>
      <dgm:spPr/>
      <dgm:t>
        <a:bodyPr/>
        <a:lstStyle/>
        <a:p>
          <a:endParaRPr lang="en-US"/>
        </a:p>
      </dgm:t>
    </dgm:pt>
    <dgm:pt modelId="{690CD447-6B51-CB4D-BFDF-0CDE10D66A70}" type="sibTrans" cxnId="{B683C6A4-D301-904B-8755-1F16FA41AE78}">
      <dgm:prSet/>
      <dgm:spPr/>
      <dgm:t>
        <a:bodyPr/>
        <a:lstStyle/>
        <a:p>
          <a:endParaRPr lang="en-US"/>
        </a:p>
      </dgm:t>
    </dgm:pt>
    <dgm:pt modelId="{23DAD73F-010E-6D4F-9B80-3AE0D565F897}">
      <dgm:prSet phldrT="[Text]" custT="1"/>
      <dgm:spPr>
        <a:solidFill>
          <a:srgbClr val="D40001">
            <a:alpha val="89804"/>
          </a:srgbClr>
        </a:solidFill>
        <a:ln>
          <a:solidFill>
            <a:srgbClr val="000000"/>
          </a:solidFill>
        </a:ln>
      </dgm:spPr>
      <dgm:t>
        <a:bodyPr/>
        <a:lstStyle/>
        <a:p>
          <a:r>
            <a:rPr lang="en-US" sz="1300" dirty="0">
              <a:solidFill>
                <a:sysClr val="windowText" lastClr="000000"/>
              </a:solidFill>
            </a:rPr>
            <a:t>Super Hog</a:t>
          </a:r>
        </a:p>
      </dgm:t>
    </dgm:pt>
    <dgm:pt modelId="{F97C6234-6AB4-1045-A9EE-D18B580137AB}" type="parTrans" cxnId="{01E96623-D203-0A43-A0A6-7F1C419B60DD}">
      <dgm:prSet/>
      <dgm:spPr>
        <a:ln>
          <a:solidFill>
            <a:srgbClr val="000000"/>
          </a:solidFill>
        </a:ln>
      </dgm:spPr>
      <dgm:t>
        <a:bodyPr/>
        <a:lstStyle/>
        <a:p>
          <a:endParaRPr lang="en-US"/>
        </a:p>
      </dgm:t>
    </dgm:pt>
    <dgm:pt modelId="{08B61A37-5AC8-F143-8F58-F6CD0F699745}" type="sibTrans" cxnId="{01E96623-D203-0A43-A0A6-7F1C419B60DD}">
      <dgm:prSet/>
      <dgm:spPr/>
      <dgm:t>
        <a:bodyPr/>
        <a:lstStyle/>
        <a:p>
          <a:endParaRPr lang="en-US"/>
        </a:p>
      </dgm:t>
    </dgm:pt>
    <dgm:pt modelId="{1A7A20D4-31C2-124A-B22D-275E41E23B15}" type="pres">
      <dgm:prSet presAssocID="{4D0C0225-6CB1-DF41-8B9D-5C5FDC2919B6}" presName="diagram" presStyleCnt="0">
        <dgm:presLayoutVars>
          <dgm:chPref val="1"/>
          <dgm:dir/>
          <dgm:animOne val="branch"/>
          <dgm:animLvl val="lvl"/>
          <dgm:resizeHandles/>
        </dgm:presLayoutVars>
      </dgm:prSet>
      <dgm:spPr/>
      <dgm:t>
        <a:bodyPr/>
        <a:lstStyle/>
        <a:p>
          <a:endParaRPr lang="en-US"/>
        </a:p>
      </dgm:t>
    </dgm:pt>
    <dgm:pt modelId="{D8FD7E2B-8FD5-B548-B13B-C8EC5E17E11E}" type="pres">
      <dgm:prSet presAssocID="{D60C3AA4-53AE-644D-9FE9-9029339FAF5A}" presName="root" presStyleCnt="0"/>
      <dgm:spPr/>
    </dgm:pt>
    <dgm:pt modelId="{25337E70-D557-1844-8C62-6918B5CC2C5B}" type="pres">
      <dgm:prSet presAssocID="{D60C3AA4-53AE-644D-9FE9-9029339FAF5A}" presName="rootComposite" presStyleCnt="0"/>
      <dgm:spPr/>
    </dgm:pt>
    <dgm:pt modelId="{84D81E9D-44B1-6741-B7CE-B7703C87C440}" type="pres">
      <dgm:prSet presAssocID="{D60C3AA4-53AE-644D-9FE9-9029339FAF5A}" presName="rootText" presStyleLbl="node1" presStyleIdx="0" presStyleCnt="1" custScaleX="248395" custScaleY="201051"/>
      <dgm:spPr/>
      <dgm:t>
        <a:bodyPr/>
        <a:lstStyle/>
        <a:p>
          <a:endParaRPr lang="en-US"/>
        </a:p>
      </dgm:t>
    </dgm:pt>
    <dgm:pt modelId="{FF0F5727-EF92-634C-86C1-C3BBA3ECCA2E}" type="pres">
      <dgm:prSet presAssocID="{D60C3AA4-53AE-644D-9FE9-9029339FAF5A}" presName="rootConnector" presStyleLbl="node1" presStyleIdx="0" presStyleCnt="1"/>
      <dgm:spPr/>
      <dgm:t>
        <a:bodyPr/>
        <a:lstStyle/>
        <a:p>
          <a:endParaRPr lang="en-US"/>
        </a:p>
      </dgm:t>
    </dgm:pt>
    <dgm:pt modelId="{31EA5F3A-8851-6845-8E2A-659D7010F3FB}" type="pres">
      <dgm:prSet presAssocID="{D60C3AA4-53AE-644D-9FE9-9029339FAF5A}" presName="childShape" presStyleCnt="0"/>
      <dgm:spPr/>
    </dgm:pt>
    <dgm:pt modelId="{148761DB-C1E9-A846-8187-CA507798C095}" type="pres">
      <dgm:prSet presAssocID="{47944329-8637-894F-91D6-B35874D5CDD6}" presName="Name13" presStyleLbl="parChTrans1D2" presStyleIdx="0" presStyleCnt="2"/>
      <dgm:spPr/>
      <dgm:t>
        <a:bodyPr/>
        <a:lstStyle/>
        <a:p>
          <a:endParaRPr lang="en-US"/>
        </a:p>
      </dgm:t>
    </dgm:pt>
    <dgm:pt modelId="{D4CF2200-9376-1A4D-AA25-F88EAC6A4995}" type="pres">
      <dgm:prSet presAssocID="{DACF4C68-22C4-8941-A16B-69A412BBE912}" presName="childText" presStyleLbl="bgAcc1" presStyleIdx="0" presStyleCnt="2" custScaleX="238798" custScaleY="93646">
        <dgm:presLayoutVars>
          <dgm:bulletEnabled val="1"/>
        </dgm:presLayoutVars>
      </dgm:prSet>
      <dgm:spPr/>
      <dgm:t>
        <a:bodyPr/>
        <a:lstStyle/>
        <a:p>
          <a:endParaRPr lang="en-US"/>
        </a:p>
      </dgm:t>
    </dgm:pt>
    <dgm:pt modelId="{460F9028-7EFD-4242-B020-ECC0F5EEC7E4}" type="pres">
      <dgm:prSet presAssocID="{F97C6234-6AB4-1045-A9EE-D18B580137AB}" presName="Name13" presStyleLbl="parChTrans1D2" presStyleIdx="1" presStyleCnt="2"/>
      <dgm:spPr/>
      <dgm:t>
        <a:bodyPr/>
        <a:lstStyle/>
        <a:p>
          <a:endParaRPr lang="en-US"/>
        </a:p>
      </dgm:t>
    </dgm:pt>
    <dgm:pt modelId="{A817AEBC-0BD4-3348-B009-3398D9DF42B4}" type="pres">
      <dgm:prSet presAssocID="{23DAD73F-010E-6D4F-9B80-3AE0D565F897}" presName="childText" presStyleLbl="bgAcc1" presStyleIdx="1" presStyleCnt="2" custScaleX="239490" custScaleY="91873">
        <dgm:presLayoutVars>
          <dgm:bulletEnabled val="1"/>
        </dgm:presLayoutVars>
      </dgm:prSet>
      <dgm:spPr/>
      <dgm:t>
        <a:bodyPr/>
        <a:lstStyle/>
        <a:p>
          <a:endParaRPr lang="en-US"/>
        </a:p>
      </dgm:t>
    </dgm:pt>
  </dgm:ptLst>
  <dgm:cxnLst>
    <dgm:cxn modelId="{01E96623-D203-0A43-A0A6-7F1C419B60DD}" srcId="{D60C3AA4-53AE-644D-9FE9-9029339FAF5A}" destId="{23DAD73F-010E-6D4F-9B80-3AE0D565F897}" srcOrd="1" destOrd="0" parTransId="{F97C6234-6AB4-1045-A9EE-D18B580137AB}" sibTransId="{08B61A37-5AC8-F143-8F58-F6CD0F699745}"/>
    <dgm:cxn modelId="{538131EF-548D-784E-A218-DA12B931D05A}" type="presOf" srcId="{47944329-8637-894F-91D6-B35874D5CDD6}" destId="{148761DB-C1E9-A846-8187-CA507798C095}" srcOrd="0" destOrd="0" presId="urn:microsoft.com/office/officeart/2005/8/layout/hierarchy3"/>
    <dgm:cxn modelId="{31B2CAE7-9541-054A-A9E4-CFF2CB15AA47}" type="presOf" srcId="{F97C6234-6AB4-1045-A9EE-D18B580137AB}" destId="{460F9028-7EFD-4242-B020-ECC0F5EEC7E4}" srcOrd="0" destOrd="0" presId="urn:microsoft.com/office/officeart/2005/8/layout/hierarchy3"/>
    <dgm:cxn modelId="{DD4FD68B-1539-994B-8CDE-D06B08DABE08}" type="presOf" srcId="{23DAD73F-010E-6D4F-9B80-3AE0D565F897}" destId="{A817AEBC-0BD4-3348-B009-3398D9DF42B4}" srcOrd="0" destOrd="0" presId="urn:microsoft.com/office/officeart/2005/8/layout/hierarchy3"/>
    <dgm:cxn modelId="{E35F8E0D-AF64-9342-88DF-F48D622B439D}" type="presOf" srcId="{D60C3AA4-53AE-644D-9FE9-9029339FAF5A}" destId="{FF0F5727-EF92-634C-86C1-C3BBA3ECCA2E}" srcOrd="1" destOrd="0" presId="urn:microsoft.com/office/officeart/2005/8/layout/hierarchy3"/>
    <dgm:cxn modelId="{7C6A2C0D-7B73-8941-9378-4E4167136181}" type="presOf" srcId="{DACF4C68-22C4-8941-A16B-69A412BBE912}" destId="{D4CF2200-9376-1A4D-AA25-F88EAC6A4995}" srcOrd="0" destOrd="0" presId="urn:microsoft.com/office/officeart/2005/8/layout/hierarchy3"/>
    <dgm:cxn modelId="{789F4F2D-56F6-6543-8547-75E96318003A}" type="presOf" srcId="{D60C3AA4-53AE-644D-9FE9-9029339FAF5A}" destId="{84D81E9D-44B1-6741-B7CE-B7703C87C440}" srcOrd="0" destOrd="0" presId="urn:microsoft.com/office/officeart/2005/8/layout/hierarchy3"/>
    <dgm:cxn modelId="{1DFD3827-F0BA-C140-94A1-AFC78D4951FD}" type="presOf" srcId="{4D0C0225-6CB1-DF41-8B9D-5C5FDC2919B6}" destId="{1A7A20D4-31C2-124A-B22D-275E41E23B15}" srcOrd="0" destOrd="0" presId="urn:microsoft.com/office/officeart/2005/8/layout/hierarchy3"/>
    <dgm:cxn modelId="{2827E7D9-167B-C342-A37A-18B27E4F2CA0}" srcId="{4D0C0225-6CB1-DF41-8B9D-5C5FDC2919B6}" destId="{D60C3AA4-53AE-644D-9FE9-9029339FAF5A}" srcOrd="0" destOrd="0" parTransId="{C3ABC88D-7F35-6A49-9C17-CE7AA2348754}" sibTransId="{FFC60FF1-1A98-4F42-8C97-03E653B65974}"/>
    <dgm:cxn modelId="{B683C6A4-D301-904B-8755-1F16FA41AE78}" srcId="{D60C3AA4-53AE-644D-9FE9-9029339FAF5A}" destId="{DACF4C68-22C4-8941-A16B-69A412BBE912}" srcOrd="0" destOrd="0" parTransId="{47944329-8637-894F-91D6-B35874D5CDD6}" sibTransId="{690CD447-6B51-CB4D-BFDF-0CDE10D66A70}"/>
    <dgm:cxn modelId="{A98CA236-0F5E-674B-BC34-EE75AA34DB82}" type="presParOf" srcId="{1A7A20D4-31C2-124A-B22D-275E41E23B15}" destId="{D8FD7E2B-8FD5-B548-B13B-C8EC5E17E11E}" srcOrd="0" destOrd="0" presId="urn:microsoft.com/office/officeart/2005/8/layout/hierarchy3"/>
    <dgm:cxn modelId="{F7891E48-85CD-2440-9123-F23798FBF19E}" type="presParOf" srcId="{D8FD7E2B-8FD5-B548-B13B-C8EC5E17E11E}" destId="{25337E70-D557-1844-8C62-6918B5CC2C5B}" srcOrd="0" destOrd="0" presId="urn:microsoft.com/office/officeart/2005/8/layout/hierarchy3"/>
    <dgm:cxn modelId="{F603C10D-BCC6-8A44-ADFA-3AFF8D4F70F6}" type="presParOf" srcId="{25337E70-D557-1844-8C62-6918B5CC2C5B}" destId="{84D81E9D-44B1-6741-B7CE-B7703C87C440}" srcOrd="0" destOrd="0" presId="urn:microsoft.com/office/officeart/2005/8/layout/hierarchy3"/>
    <dgm:cxn modelId="{82140743-A217-914F-872E-975102BB96EB}" type="presParOf" srcId="{25337E70-D557-1844-8C62-6918B5CC2C5B}" destId="{FF0F5727-EF92-634C-86C1-C3BBA3ECCA2E}" srcOrd="1" destOrd="0" presId="urn:microsoft.com/office/officeart/2005/8/layout/hierarchy3"/>
    <dgm:cxn modelId="{277AAA62-D0B6-1548-8EC2-0B8E1A2C5E6E}" type="presParOf" srcId="{D8FD7E2B-8FD5-B548-B13B-C8EC5E17E11E}" destId="{31EA5F3A-8851-6845-8E2A-659D7010F3FB}" srcOrd="1" destOrd="0" presId="urn:microsoft.com/office/officeart/2005/8/layout/hierarchy3"/>
    <dgm:cxn modelId="{5B516C6D-8511-DA48-A2FF-60717983BB59}" type="presParOf" srcId="{31EA5F3A-8851-6845-8E2A-659D7010F3FB}" destId="{148761DB-C1E9-A846-8187-CA507798C095}" srcOrd="0" destOrd="0" presId="urn:microsoft.com/office/officeart/2005/8/layout/hierarchy3"/>
    <dgm:cxn modelId="{432E0A7E-A34F-D64F-99A2-B3D9563B8D09}" type="presParOf" srcId="{31EA5F3A-8851-6845-8E2A-659D7010F3FB}" destId="{D4CF2200-9376-1A4D-AA25-F88EAC6A4995}" srcOrd="1" destOrd="0" presId="urn:microsoft.com/office/officeart/2005/8/layout/hierarchy3"/>
    <dgm:cxn modelId="{24959FC9-7497-FA49-99C1-8A4EFEDC7938}" type="presParOf" srcId="{31EA5F3A-8851-6845-8E2A-659D7010F3FB}" destId="{460F9028-7EFD-4242-B020-ECC0F5EEC7E4}" srcOrd="2" destOrd="0" presId="urn:microsoft.com/office/officeart/2005/8/layout/hierarchy3"/>
    <dgm:cxn modelId="{F881CE2D-FB75-AB48-AB64-9F1F6A6648FD}" type="presParOf" srcId="{31EA5F3A-8851-6845-8E2A-659D7010F3FB}" destId="{A817AEBC-0BD4-3348-B009-3398D9DF42B4}" srcOrd="3" destOrd="0" presId="urn:microsoft.com/office/officeart/2005/8/layout/hierarchy3"/>
  </dgm:cxnLst>
  <dgm:bg>
    <a:noFill/>
  </dgm:bg>
  <dgm:whole>
    <a:ln>
      <a:solidFill>
        <a:schemeClr val="bg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81E9D-44B1-6741-B7CE-B7703C87C440}">
      <dsp:nvSpPr>
        <dsp:cNvPr id="0" name=""/>
        <dsp:cNvSpPr/>
      </dsp:nvSpPr>
      <dsp:spPr>
        <a:xfrm>
          <a:off x="153064" y="238"/>
          <a:ext cx="1610407" cy="322396"/>
        </a:xfrm>
        <a:prstGeom prst="roundRect">
          <a:avLst>
            <a:gd name="adj" fmla="val 10000"/>
          </a:avLst>
        </a:prstGeom>
        <a:solidFill>
          <a:schemeClr val="lt1"/>
        </a:solidFill>
        <a:ln w="25400" cap="flat" cmpd="sng" algn="ctr">
          <a:solidFill>
            <a:srgbClr val="00000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solidFill>
                <a:sysClr val="windowText" lastClr="000000"/>
              </a:solidFill>
            </a:rPr>
            <a:t>Cluster Analysis</a:t>
          </a:r>
        </a:p>
      </dsp:txBody>
      <dsp:txXfrm>
        <a:off x="162507" y="9681"/>
        <a:ext cx="1591521" cy="303510"/>
      </dsp:txXfrm>
    </dsp:sp>
    <dsp:sp modelId="{42D9B9BA-89EC-D14C-B275-F2CE23EFE1B8}">
      <dsp:nvSpPr>
        <dsp:cNvPr id="0" name=""/>
        <dsp:cNvSpPr/>
      </dsp:nvSpPr>
      <dsp:spPr>
        <a:xfrm>
          <a:off x="314105" y="322634"/>
          <a:ext cx="231226" cy="241797"/>
        </a:xfrm>
        <a:custGeom>
          <a:avLst/>
          <a:gdLst/>
          <a:ahLst/>
          <a:cxnLst/>
          <a:rect l="0" t="0" r="0" b="0"/>
          <a:pathLst>
            <a:path>
              <a:moveTo>
                <a:pt x="0" y="0"/>
              </a:moveTo>
              <a:lnTo>
                <a:pt x="0" y="241797"/>
              </a:lnTo>
              <a:lnTo>
                <a:pt x="231226" y="2417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22E211-7F26-DA49-B561-5B5F7F8A956A}">
      <dsp:nvSpPr>
        <dsp:cNvPr id="0" name=""/>
        <dsp:cNvSpPr/>
      </dsp:nvSpPr>
      <dsp:spPr>
        <a:xfrm>
          <a:off x="545331" y="403233"/>
          <a:ext cx="877361" cy="322396"/>
        </a:xfrm>
        <a:prstGeom prst="roundRect">
          <a:avLst>
            <a:gd name="adj" fmla="val 10000"/>
          </a:avLst>
        </a:prstGeom>
        <a:solidFill>
          <a:srgbClr val="FF9F60">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ysClr val="windowText" lastClr="000000"/>
              </a:solidFill>
            </a:rPr>
            <a:t>Low</a:t>
          </a:r>
        </a:p>
      </dsp:txBody>
      <dsp:txXfrm>
        <a:off x="554774" y="412676"/>
        <a:ext cx="858475" cy="303510"/>
      </dsp:txXfrm>
    </dsp:sp>
    <dsp:sp modelId="{30F95E72-5C5C-2841-9C8B-E5297D9BF572}">
      <dsp:nvSpPr>
        <dsp:cNvPr id="0" name=""/>
        <dsp:cNvSpPr/>
      </dsp:nvSpPr>
      <dsp:spPr>
        <a:xfrm>
          <a:off x="314105" y="322634"/>
          <a:ext cx="231226" cy="644792"/>
        </a:xfrm>
        <a:custGeom>
          <a:avLst/>
          <a:gdLst/>
          <a:ahLst/>
          <a:cxnLst/>
          <a:rect l="0" t="0" r="0" b="0"/>
          <a:pathLst>
            <a:path>
              <a:moveTo>
                <a:pt x="0" y="0"/>
              </a:moveTo>
              <a:lnTo>
                <a:pt x="0" y="644792"/>
              </a:lnTo>
              <a:lnTo>
                <a:pt x="231226" y="6447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5B1DD2-0A98-3E4B-9DA7-79A42E13F4E5}">
      <dsp:nvSpPr>
        <dsp:cNvPr id="0" name=""/>
        <dsp:cNvSpPr/>
      </dsp:nvSpPr>
      <dsp:spPr>
        <a:xfrm>
          <a:off x="545331" y="806228"/>
          <a:ext cx="877361" cy="322396"/>
        </a:xfrm>
        <a:prstGeom prst="roundRect">
          <a:avLst>
            <a:gd name="adj" fmla="val 10000"/>
          </a:avLst>
        </a:prstGeom>
        <a:solidFill>
          <a:srgbClr val="EC8200">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ysClr val="windowText" lastClr="000000"/>
              </a:solidFill>
            </a:rPr>
            <a:t>Moderate</a:t>
          </a:r>
        </a:p>
      </dsp:txBody>
      <dsp:txXfrm>
        <a:off x="554774" y="815671"/>
        <a:ext cx="858475" cy="303510"/>
      </dsp:txXfrm>
    </dsp:sp>
    <dsp:sp modelId="{148761DB-C1E9-A846-8187-CA507798C095}">
      <dsp:nvSpPr>
        <dsp:cNvPr id="0" name=""/>
        <dsp:cNvSpPr/>
      </dsp:nvSpPr>
      <dsp:spPr>
        <a:xfrm>
          <a:off x="314105" y="322634"/>
          <a:ext cx="231226" cy="1047787"/>
        </a:xfrm>
        <a:custGeom>
          <a:avLst/>
          <a:gdLst/>
          <a:ahLst/>
          <a:cxnLst/>
          <a:rect l="0" t="0" r="0" b="0"/>
          <a:pathLst>
            <a:path>
              <a:moveTo>
                <a:pt x="0" y="0"/>
              </a:moveTo>
              <a:lnTo>
                <a:pt x="0" y="1047787"/>
              </a:lnTo>
              <a:lnTo>
                <a:pt x="231226" y="10477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CF2200-9376-1A4D-AA25-F88EAC6A4995}">
      <dsp:nvSpPr>
        <dsp:cNvPr id="0" name=""/>
        <dsp:cNvSpPr/>
      </dsp:nvSpPr>
      <dsp:spPr>
        <a:xfrm>
          <a:off x="545331" y="1209224"/>
          <a:ext cx="877361" cy="322396"/>
        </a:xfrm>
        <a:prstGeom prst="roundRect">
          <a:avLst>
            <a:gd name="adj" fmla="val 10000"/>
          </a:avLst>
        </a:prstGeom>
        <a:solidFill>
          <a:srgbClr val="945200">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ysClr val="windowText" lastClr="000000"/>
              </a:solidFill>
            </a:rPr>
            <a:t>Hog</a:t>
          </a:r>
        </a:p>
      </dsp:txBody>
      <dsp:txXfrm>
        <a:off x="554774" y="1218667"/>
        <a:ext cx="858475" cy="303510"/>
      </dsp:txXfrm>
    </dsp:sp>
    <dsp:sp modelId="{460F9028-7EFD-4242-B020-ECC0F5EEC7E4}">
      <dsp:nvSpPr>
        <dsp:cNvPr id="0" name=""/>
        <dsp:cNvSpPr/>
      </dsp:nvSpPr>
      <dsp:spPr>
        <a:xfrm>
          <a:off x="314105" y="322634"/>
          <a:ext cx="231226" cy="1450783"/>
        </a:xfrm>
        <a:custGeom>
          <a:avLst/>
          <a:gdLst/>
          <a:ahLst/>
          <a:cxnLst/>
          <a:rect l="0" t="0" r="0" b="0"/>
          <a:pathLst>
            <a:path>
              <a:moveTo>
                <a:pt x="0" y="0"/>
              </a:moveTo>
              <a:lnTo>
                <a:pt x="0" y="1450783"/>
              </a:lnTo>
              <a:lnTo>
                <a:pt x="231226" y="1450783"/>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A817AEBC-0BD4-3348-B009-3398D9DF42B4}">
      <dsp:nvSpPr>
        <dsp:cNvPr id="0" name=""/>
        <dsp:cNvSpPr/>
      </dsp:nvSpPr>
      <dsp:spPr>
        <a:xfrm>
          <a:off x="545331" y="1612219"/>
          <a:ext cx="875437" cy="322396"/>
        </a:xfrm>
        <a:prstGeom prst="roundRect">
          <a:avLst>
            <a:gd name="adj" fmla="val 10000"/>
          </a:avLst>
        </a:prstGeom>
        <a:solidFill>
          <a:srgbClr val="D40001">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ysClr val="windowText" lastClr="000000"/>
              </a:solidFill>
            </a:rPr>
            <a:t>Super Hog</a:t>
          </a:r>
        </a:p>
      </dsp:txBody>
      <dsp:txXfrm>
        <a:off x="554774" y="1621662"/>
        <a:ext cx="856551" cy="303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81E9D-44B1-6741-B7CE-B7703C87C440}">
      <dsp:nvSpPr>
        <dsp:cNvPr id="0" name=""/>
        <dsp:cNvSpPr/>
      </dsp:nvSpPr>
      <dsp:spPr>
        <a:xfrm>
          <a:off x="362" y="90483"/>
          <a:ext cx="1212715" cy="490786"/>
        </a:xfrm>
        <a:prstGeom prst="roundRect">
          <a:avLst>
            <a:gd name="adj" fmla="val 10000"/>
          </a:avLst>
        </a:prstGeom>
        <a:solidFill>
          <a:schemeClr val="lt1"/>
        </a:solidFill>
        <a:ln w="25400" cap="flat" cmpd="sng" algn="ctr">
          <a:solidFill>
            <a:srgbClr val="000000"/>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0" kern="1200" dirty="0">
              <a:solidFill>
                <a:sysClr val="windowText" lastClr="000000"/>
              </a:solidFill>
            </a:rPr>
            <a:t>Subcluster Analysis</a:t>
          </a:r>
        </a:p>
      </dsp:txBody>
      <dsp:txXfrm>
        <a:off x="14737" y="104858"/>
        <a:ext cx="1183965" cy="462036"/>
      </dsp:txXfrm>
    </dsp:sp>
    <dsp:sp modelId="{148761DB-C1E9-A846-8187-CA507798C095}">
      <dsp:nvSpPr>
        <dsp:cNvPr id="0" name=""/>
        <dsp:cNvSpPr/>
      </dsp:nvSpPr>
      <dsp:spPr>
        <a:xfrm>
          <a:off x="121634" y="581269"/>
          <a:ext cx="121271" cy="175327"/>
        </a:xfrm>
        <a:custGeom>
          <a:avLst/>
          <a:gdLst/>
          <a:ahLst/>
          <a:cxnLst/>
          <a:rect l="0" t="0" r="0" b="0"/>
          <a:pathLst>
            <a:path>
              <a:moveTo>
                <a:pt x="0" y="0"/>
              </a:moveTo>
              <a:lnTo>
                <a:pt x="0" y="175327"/>
              </a:lnTo>
              <a:lnTo>
                <a:pt x="121271" y="1753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CF2200-9376-1A4D-AA25-F88EAC6A4995}">
      <dsp:nvSpPr>
        <dsp:cNvPr id="0" name=""/>
        <dsp:cNvSpPr/>
      </dsp:nvSpPr>
      <dsp:spPr>
        <a:xfrm>
          <a:off x="242905" y="642297"/>
          <a:ext cx="932688" cy="228599"/>
        </a:xfrm>
        <a:prstGeom prst="roundRect">
          <a:avLst>
            <a:gd name="adj" fmla="val 10000"/>
          </a:avLst>
        </a:prstGeom>
        <a:solidFill>
          <a:srgbClr val="945200">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kern="1200" dirty="0">
              <a:solidFill>
                <a:sysClr val="windowText" lastClr="000000"/>
              </a:solidFill>
            </a:rPr>
            <a:t>Hog</a:t>
          </a:r>
          <a:r>
            <a:rPr lang="en-US" sz="800" kern="1200" dirty="0">
              <a:solidFill>
                <a:sysClr val="windowText" lastClr="000000"/>
              </a:solidFill>
            </a:rPr>
            <a:t> </a:t>
          </a:r>
        </a:p>
      </dsp:txBody>
      <dsp:txXfrm>
        <a:off x="249600" y="648992"/>
        <a:ext cx="919298" cy="215209"/>
      </dsp:txXfrm>
    </dsp:sp>
    <dsp:sp modelId="{460F9028-7EFD-4242-B020-ECC0F5EEC7E4}">
      <dsp:nvSpPr>
        <dsp:cNvPr id="0" name=""/>
        <dsp:cNvSpPr/>
      </dsp:nvSpPr>
      <dsp:spPr>
        <a:xfrm>
          <a:off x="121634" y="581269"/>
          <a:ext cx="121271" cy="462790"/>
        </a:xfrm>
        <a:custGeom>
          <a:avLst/>
          <a:gdLst/>
          <a:ahLst/>
          <a:cxnLst/>
          <a:rect l="0" t="0" r="0" b="0"/>
          <a:pathLst>
            <a:path>
              <a:moveTo>
                <a:pt x="0" y="0"/>
              </a:moveTo>
              <a:lnTo>
                <a:pt x="0" y="462790"/>
              </a:lnTo>
              <a:lnTo>
                <a:pt x="121271" y="462790"/>
              </a:lnTo>
            </a:path>
          </a:pathLst>
        </a:custGeom>
        <a:noFill/>
        <a:ln w="25400" cap="flat" cmpd="sng" algn="ctr">
          <a:solidFill>
            <a:srgbClr val="000000"/>
          </a:solidFill>
          <a:prstDash val="solid"/>
        </a:ln>
        <a:effectLst/>
      </dsp:spPr>
      <dsp:style>
        <a:lnRef idx="2">
          <a:scrgbClr r="0" g="0" b="0"/>
        </a:lnRef>
        <a:fillRef idx="0">
          <a:scrgbClr r="0" g="0" b="0"/>
        </a:fillRef>
        <a:effectRef idx="0">
          <a:scrgbClr r="0" g="0" b="0"/>
        </a:effectRef>
        <a:fontRef idx="minor"/>
      </dsp:style>
    </dsp:sp>
    <dsp:sp modelId="{A817AEBC-0BD4-3348-B009-3398D9DF42B4}">
      <dsp:nvSpPr>
        <dsp:cNvPr id="0" name=""/>
        <dsp:cNvSpPr/>
      </dsp:nvSpPr>
      <dsp:spPr>
        <a:xfrm>
          <a:off x="242905" y="931924"/>
          <a:ext cx="935391" cy="224271"/>
        </a:xfrm>
        <a:prstGeom prst="roundRect">
          <a:avLst>
            <a:gd name="adj" fmla="val 10000"/>
          </a:avLst>
        </a:prstGeom>
        <a:solidFill>
          <a:srgbClr val="D40001">
            <a:alpha val="89804"/>
          </a:srgbClr>
        </a:solidFill>
        <a:ln w="25400" cap="flat" cmpd="sng" algn="ctr">
          <a:solidFill>
            <a:srgbClr val="0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n-US" sz="1300" kern="1200" dirty="0">
              <a:solidFill>
                <a:sysClr val="windowText" lastClr="000000"/>
              </a:solidFill>
            </a:rPr>
            <a:t>Super Hog</a:t>
          </a:r>
        </a:p>
      </dsp:txBody>
      <dsp:txXfrm>
        <a:off x="249474" y="938493"/>
        <a:ext cx="922253" cy="2111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76FADD-CF77-5D43-B696-9B953DB220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34DFD1-9D0C-4944-96AF-89895D3E92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6B5092-BB91-BA4B-9DCE-1EF35C281708}" type="datetimeFigureOut">
              <a:rPr lang="en-US" smtClean="0"/>
              <a:t>10/25/2022</a:t>
            </a:fld>
            <a:endParaRPr lang="en-US"/>
          </a:p>
        </p:txBody>
      </p:sp>
      <p:sp>
        <p:nvSpPr>
          <p:cNvPr id="4" name="Footer Placeholder 3">
            <a:extLst>
              <a:ext uri="{FF2B5EF4-FFF2-40B4-BE49-F238E27FC236}">
                <a16:creationId xmlns:a16="http://schemas.microsoft.com/office/drawing/2014/main" id="{FC7F33B1-CCE0-7D48-8F55-6D0D567C9E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45EE37-C902-154A-B2A2-A4CDB55FB5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F81D84-AA47-A548-AD15-E25B3757BD92}" type="slidenum">
              <a:rPr lang="en-US" smtClean="0"/>
              <a:t>‹#›</a:t>
            </a:fld>
            <a:endParaRPr lang="en-US"/>
          </a:p>
        </p:txBody>
      </p:sp>
    </p:spTree>
    <p:extLst>
      <p:ext uri="{BB962C8B-B14F-4D97-AF65-F5344CB8AC3E}">
        <p14:creationId xmlns:p14="http://schemas.microsoft.com/office/powerpoint/2010/main" val="6270273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318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1" i="0" u="none" strike="noStrike" cap="none" dirty="0">
                <a:solidFill>
                  <a:srgbClr val="000000"/>
                </a:solidFill>
                <a:effectLst/>
                <a:latin typeface="Arial"/>
                <a:ea typeface="Arial"/>
                <a:cs typeface="Arial"/>
                <a:sym typeface="Arial"/>
              </a:rPr>
              <a:t>4 </a:t>
            </a:r>
            <a:r>
              <a:rPr lang="en-US" sz="1100" b="0" i="0" u="none" strike="noStrike" cap="none" dirty="0">
                <a:solidFill>
                  <a:srgbClr val="000000"/>
                </a:solidFill>
                <a:effectLst/>
                <a:latin typeface="Arial"/>
                <a:ea typeface="Arial"/>
                <a:cs typeface="Arial"/>
                <a:sym typeface="Arial"/>
              </a:rPr>
              <a:t>To answer this question, let’s look at this first graph</a:t>
            </a:r>
            <a:endParaRPr lang="en-US" b="0" dirty="0">
              <a:effectLst/>
            </a:endParaRPr>
          </a:p>
          <a:p>
            <a:pPr rtl="0"/>
            <a:r>
              <a:rPr lang="en-US" sz="1100" b="0" i="0" u="none" strike="noStrike" cap="none" dirty="0">
                <a:solidFill>
                  <a:srgbClr val="000000"/>
                </a:solidFill>
                <a:effectLst/>
                <a:latin typeface="Arial"/>
                <a:ea typeface="Arial"/>
                <a:cs typeface="Arial"/>
                <a:sym typeface="Arial"/>
              </a:rPr>
              <a:t>In this boxplot, we find the distribution of the per capita daily electricity consumption over 6 years. If we take a look at the total apartment, we find the median electricity consumption to be around 2.08kWh/d/person.</a:t>
            </a:r>
            <a:endParaRPr lang="en-US" b="0" dirty="0">
              <a:effectLst/>
            </a:endParaRPr>
          </a:p>
          <a:p>
            <a:pPr rtl="0"/>
            <a:r>
              <a:rPr lang="en-US" sz="1100" b="0" i="0" u="none" strike="noStrike" cap="none" dirty="0">
                <a:solidFill>
                  <a:srgbClr val="000000"/>
                </a:solidFill>
                <a:effectLst/>
                <a:latin typeface="Arial"/>
                <a:ea typeface="Arial"/>
                <a:cs typeface="Arial"/>
                <a:sym typeface="Arial"/>
              </a:rPr>
              <a:t>The granularity in the data allows us to see electricity use in each area of the apartment (signal y-axis and x-axis). </a:t>
            </a:r>
            <a:endParaRPr lang="en-US" b="0" dirty="0">
              <a:effectLst/>
            </a:endParaRPr>
          </a:p>
          <a:p>
            <a:pPr rtl="0"/>
            <a:r>
              <a:rPr lang="en-US" sz="1100" b="0" i="0" u="none" strike="noStrike" cap="none" dirty="0">
                <a:solidFill>
                  <a:srgbClr val="000000"/>
                </a:solidFill>
                <a:effectLst/>
                <a:latin typeface="Arial"/>
                <a:ea typeface="Arial"/>
                <a:cs typeface="Arial"/>
                <a:sym typeface="Arial"/>
              </a:rPr>
              <a:t>As we can see the bedroom outlets have the highest median.  but it also has a wide range or variability indicating that individuals are behaving quite differently.</a:t>
            </a:r>
            <a:endParaRPr lang="en-US" b="0" dirty="0">
              <a:effectLst/>
            </a:endParaRPr>
          </a:p>
          <a:p>
            <a:pPr rtl="0"/>
            <a:r>
              <a:rPr lang="en-US" sz="1100" b="1" i="0" u="none" strike="noStrike" cap="none" dirty="0">
                <a:solidFill>
                  <a:srgbClr val="000000"/>
                </a:solidFill>
                <a:effectLst/>
                <a:latin typeface="Arial"/>
                <a:ea typeface="Arial"/>
                <a:cs typeface="Arial"/>
                <a:sym typeface="Arial"/>
              </a:rPr>
              <a:t>And this finding is what motivates us</a:t>
            </a:r>
            <a:r>
              <a:rPr lang="en-US" dirty="0"/>
              <a:t/>
            </a:r>
            <a:br>
              <a:rPr lang="en-US" dirty="0"/>
            </a:br>
            <a:r>
              <a:rPr lang="en-US" dirty="0"/>
              <a:t/>
            </a:r>
            <a:br>
              <a:rPr lang="en-US" dirty="0"/>
            </a:b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37162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cap="none" dirty="0">
                <a:solidFill>
                  <a:srgbClr val="000000"/>
                </a:solidFill>
                <a:effectLst/>
                <a:latin typeface="Arial"/>
                <a:ea typeface="Arial"/>
                <a:cs typeface="Arial"/>
                <a:sym typeface="Arial"/>
              </a:rPr>
              <a:t>5 to understand and quantify individual electricity consumption at a granular level. specifically at the bedroom level</a:t>
            </a:r>
            <a:endParaRPr lang="en-US" b="0" dirty="0">
              <a:effectLst/>
            </a:endParaRPr>
          </a:p>
          <a:p>
            <a:pPr rtl="0"/>
            <a:r>
              <a:rPr lang="en-US" sz="1100" b="0" i="0" u="none" strike="noStrike" cap="none" dirty="0">
                <a:solidFill>
                  <a:srgbClr val="000000"/>
                </a:solidFill>
                <a:effectLst/>
                <a:latin typeface="Arial"/>
                <a:ea typeface="Arial"/>
                <a:cs typeface="Arial"/>
                <a:sym typeface="Arial"/>
              </a:rPr>
              <a:t>To identify </a:t>
            </a:r>
            <a:r>
              <a:rPr lang="en-US" sz="1100" b="1" i="0" u="none" strike="noStrike" cap="none" dirty="0">
                <a:solidFill>
                  <a:srgbClr val="000000"/>
                </a:solidFill>
                <a:effectLst/>
                <a:latin typeface="Arial"/>
                <a:ea typeface="Arial"/>
                <a:cs typeface="Arial"/>
                <a:sym typeface="Arial"/>
              </a:rPr>
              <a:t>A</a:t>
            </a:r>
            <a:r>
              <a:rPr lang="en-US" sz="1100" b="0" i="0" u="none" strike="noStrike" cap="none" dirty="0">
                <a:solidFill>
                  <a:srgbClr val="000000"/>
                </a:solidFill>
                <a:effectLst/>
                <a:latin typeface="Arial"/>
                <a:ea typeface="Arial"/>
                <a:cs typeface="Arial"/>
                <a:sym typeface="Arial"/>
              </a:rPr>
              <a:t>ttributes to characterize individual electricity consumption. That is variables that help us classify users based on their electricity use</a:t>
            </a:r>
            <a:endParaRPr lang="en-US" b="0" dirty="0">
              <a:effectLst/>
            </a:endParaRPr>
          </a:p>
          <a:p>
            <a:pPr rtl="0"/>
            <a:r>
              <a:rPr lang="en-US" sz="1100" b="0" i="0" u="none" strike="noStrike" cap="none" dirty="0">
                <a:solidFill>
                  <a:srgbClr val="000000"/>
                </a:solidFill>
                <a:effectLst/>
                <a:latin typeface="Arial"/>
                <a:ea typeface="Arial"/>
                <a:cs typeface="Arial"/>
                <a:sym typeface="Arial"/>
              </a:rPr>
              <a:t>And</a:t>
            </a:r>
            <a:r>
              <a:rPr lang="en-US" sz="1100" b="1" i="0" u="none" strike="noStrike" cap="none" dirty="0">
                <a:solidFill>
                  <a:srgbClr val="000000"/>
                </a:solidFill>
                <a:effectLst/>
                <a:latin typeface="Arial"/>
                <a:ea typeface="Arial"/>
                <a:cs typeface="Arial"/>
                <a:sym typeface="Arial"/>
              </a:rPr>
              <a:t> Ultimately</a:t>
            </a:r>
            <a:r>
              <a:rPr lang="en-US" sz="1100" b="0" i="0" u="none" strike="noStrike" cap="none" dirty="0">
                <a:solidFill>
                  <a:srgbClr val="000000"/>
                </a:solidFill>
                <a:effectLst/>
                <a:latin typeface="Arial"/>
                <a:ea typeface="Arial"/>
                <a:cs typeface="Arial"/>
                <a:sym typeface="Arial"/>
              </a:rPr>
              <a:t> Evaluate the implications of high individual electricity use on policymaking</a:t>
            </a:r>
            <a:r>
              <a:rPr lang="en-US" dirty="0"/>
              <a:t/>
            </a:r>
            <a:br>
              <a:rPr lang="en-US" dirty="0"/>
            </a:br>
            <a:r>
              <a:rPr lang="en-US" b="0" dirty="0">
                <a:effectLst/>
              </a:rPr>
              <a:t/>
            </a:r>
            <a:br>
              <a:rPr lang="en-US" b="0" dirty="0">
                <a:effectLst/>
              </a:rPr>
            </a:br>
            <a:endParaRPr lang="en-US" dirty="0"/>
          </a:p>
        </p:txBody>
      </p:sp>
    </p:spTree>
    <p:extLst>
      <p:ext uri="{BB962C8B-B14F-4D97-AF65-F5344CB8AC3E}">
        <p14:creationId xmlns:p14="http://schemas.microsoft.com/office/powerpoint/2010/main" val="3240014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cap="none" dirty="0">
                <a:solidFill>
                  <a:srgbClr val="000000"/>
                </a:solidFill>
                <a:effectLst/>
                <a:latin typeface="Arial"/>
                <a:ea typeface="Arial"/>
                <a:cs typeface="Arial"/>
                <a:sym typeface="Arial"/>
              </a:rPr>
              <a:t>6</a:t>
            </a: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The first step was to work on the data preparation. </a:t>
            </a:r>
          </a:p>
          <a:p>
            <a:pPr rtl="0"/>
            <a:r>
              <a:rPr lang="en-US" sz="1100" b="0" i="0" u="none" strike="noStrike" cap="none" dirty="0">
                <a:solidFill>
                  <a:srgbClr val="000000"/>
                </a:solidFill>
                <a:effectLst/>
                <a:latin typeface="Arial"/>
                <a:ea typeface="Arial"/>
                <a:cs typeface="Arial"/>
                <a:sym typeface="Arial"/>
              </a:rPr>
              <a:t>the data preparation process we wanted to identify the students for which bedroom electricity use is not an accurate measure of the individual electricity consumption. For this we work with three main variables related to the number of hours a student does not consume electricity over a day, the number of days over the fall semester they don’t consume electricity use, and the 10th percentile of their electricity consumption.</a:t>
            </a:r>
            <a:endParaRPr lang="en-US" b="0" dirty="0">
              <a:effectLst/>
            </a:endParaRPr>
          </a:p>
          <a:p>
            <a:pPr rtl="0"/>
            <a:r>
              <a:rPr lang="en-US" sz="1100" b="0" i="0" u="none" strike="noStrike" cap="none" dirty="0">
                <a:solidFill>
                  <a:srgbClr val="000000"/>
                </a:solidFill>
                <a:effectLst/>
                <a:latin typeface="Arial"/>
                <a:ea typeface="Arial"/>
                <a:cs typeface="Arial"/>
                <a:sym typeface="Arial"/>
              </a:rPr>
              <a:t>Based on these three measures out of the 348 students after data cleaning we had 312 students. </a:t>
            </a:r>
          </a:p>
          <a:p>
            <a:pPr rtl="0"/>
            <a:r>
              <a:rPr lang="en-US" b="0" dirty="0">
                <a:effectLst/>
              </a:rPr>
              <a:t/>
            </a:r>
            <a:br>
              <a:rPr lang="en-US" b="0" dirty="0">
                <a:effectLst/>
              </a:rPr>
            </a:br>
            <a:r>
              <a:rPr lang="en-US" sz="1100" b="0" i="0" u="none" strike="noStrike" cap="none" dirty="0">
                <a:solidFill>
                  <a:srgbClr val="000000"/>
                </a:solidFill>
                <a:effectLst/>
                <a:latin typeface="Arial"/>
                <a:ea typeface="Arial"/>
                <a:cs typeface="Arial"/>
                <a:sym typeface="Arial"/>
              </a:rPr>
              <a:t>We then performed a principal component analysis to identify the main variable that can help us differentiate individual electricity use. Out of 16 variables considered, the results show that the magnitude of electricity consumption measured by the median daily electricity use is the main variable to differentiate individual electricity consumption. </a:t>
            </a:r>
          </a:p>
          <a:p>
            <a:pPr rtl="0"/>
            <a:endParaRPr lang="en-US" b="0" dirty="0">
              <a:effectLst/>
            </a:endParaRPr>
          </a:p>
          <a:p>
            <a:pPr rtl="0"/>
            <a:r>
              <a:rPr lang="en-US" sz="1100" b="0" i="0" u="none" strike="noStrike" cap="none" dirty="0">
                <a:solidFill>
                  <a:srgbClr val="000000"/>
                </a:solidFill>
                <a:effectLst/>
                <a:latin typeface="Arial"/>
                <a:ea typeface="Arial"/>
                <a:cs typeface="Arial"/>
                <a:sym typeface="Arial"/>
              </a:rPr>
              <a:t>Then we use the logarithmic transformation of the magnitude to cluster users. Using k-means clustering we identify the optimal number of clusters to be 4. Being C1 the low energy users, C2 middle energy users, C3 high energy users, and C4 super high energy users</a:t>
            </a:r>
          </a:p>
          <a:p>
            <a:pPr rtl="0"/>
            <a:endParaRPr lang="en-US" b="0" dirty="0">
              <a:effectLst/>
            </a:endParaRPr>
          </a:p>
          <a:p>
            <a:pPr rtl="0"/>
            <a:r>
              <a:rPr lang="en-US" sz="1100" b="0" i="0" u="none" strike="noStrike" cap="none" dirty="0">
                <a:solidFill>
                  <a:srgbClr val="000000"/>
                </a:solidFill>
                <a:effectLst/>
                <a:latin typeface="Arial"/>
                <a:ea typeface="Arial"/>
                <a:cs typeface="Arial"/>
                <a:sym typeface="Arial"/>
              </a:rPr>
              <a:t>We then performed an exploratory factor analysis to quantify the variability among high users (C3, C4).Out of the 3 variables considered. The results show that the variability in hourly electricity use given by the difference between the 90th-10th percentile of their electricity consumption is the second variable that can help us differentiate individual electricity consumption among high users.</a:t>
            </a:r>
          </a:p>
          <a:p>
            <a:pPr rtl="0"/>
            <a:endParaRPr lang="en-US" b="0" dirty="0">
              <a:effectLst/>
            </a:endParaRPr>
          </a:p>
          <a:p>
            <a:pPr rtl="0"/>
            <a:r>
              <a:rPr lang="en-US" sz="1100" b="0" i="0" u="none" strike="noStrike" cap="none" dirty="0">
                <a:solidFill>
                  <a:srgbClr val="000000"/>
                </a:solidFill>
                <a:effectLst/>
                <a:latin typeface="Arial"/>
                <a:ea typeface="Arial"/>
                <a:cs typeface="Arial"/>
                <a:sym typeface="Arial"/>
              </a:rPr>
              <a:t>Based on this variability we performed a subcluster analysis to differentiate individual behaviors towards electricity consumption among the high user group.</a:t>
            </a:r>
            <a:endParaRPr lang="en-US" b="0" dirty="0">
              <a:effectLst/>
            </a:endParaRPr>
          </a:p>
          <a:p>
            <a:pPr rtl="0"/>
            <a:r>
              <a:rPr lang="en-US" sz="1100" b="0" i="0" u="none" strike="noStrike" cap="none" dirty="0">
                <a:solidFill>
                  <a:srgbClr val="000000"/>
                </a:solidFill>
                <a:effectLst/>
                <a:latin typeface="Arial"/>
                <a:ea typeface="Arial"/>
                <a:cs typeface="Arial"/>
                <a:sym typeface="Arial"/>
              </a:rPr>
              <a:t>Now let’s look at the main findings:</a:t>
            </a:r>
            <a:endParaRPr lang="en-US" b="0" dirty="0">
              <a:effectLst/>
            </a:endParaRPr>
          </a:p>
          <a:p>
            <a:r>
              <a:rPr lang="en-US" b="0" dirty="0">
                <a:effectLst/>
              </a:rPr>
              <a:t/>
            </a:r>
            <a:br>
              <a:rPr lang="en-US" b="0" dirty="0">
                <a:effectLst/>
              </a:rPr>
            </a:br>
            <a:r>
              <a:rPr lang="en-US" dirty="0"/>
              <a:t/>
            </a:r>
            <a:br>
              <a:rPr lang="en-US" dirty="0"/>
            </a:br>
            <a:r>
              <a:rPr lang="en-US" b="1" dirty="0"/>
              <a:t/>
            </a:r>
            <a:br>
              <a:rPr lang="en-US" b="1" dirty="0"/>
            </a:br>
            <a:r>
              <a:rPr lang="en-US" b="0" dirty="0">
                <a:effectLst/>
              </a:rPr>
              <a:t/>
            </a:r>
            <a:br>
              <a:rPr lang="en-US" b="0" dirty="0">
                <a:effectLst/>
              </a:rPr>
            </a:br>
            <a:endParaRPr lang="en-US" dirty="0"/>
          </a:p>
        </p:txBody>
      </p:sp>
    </p:spTree>
    <p:extLst>
      <p:ext uri="{BB962C8B-B14F-4D97-AF65-F5344CB8AC3E}">
        <p14:creationId xmlns:p14="http://schemas.microsoft.com/office/powerpoint/2010/main" val="366244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cap="none" dirty="0">
                <a:solidFill>
                  <a:srgbClr val="000000"/>
                </a:solidFill>
                <a:effectLst/>
                <a:latin typeface="Arial"/>
                <a:ea typeface="Arial"/>
                <a:cs typeface="Arial"/>
                <a:sym typeface="Arial"/>
              </a:rPr>
              <a:t>7 In this graph we see the daily electricity consumption of 312 students, </a:t>
            </a:r>
            <a:endParaRPr lang="en-US" b="0" dirty="0">
              <a:effectLst/>
            </a:endParaRPr>
          </a:p>
          <a:p>
            <a:pPr rtl="0"/>
            <a:r>
              <a:rPr lang="en-US" sz="1100" b="0" i="0" u="none" strike="noStrike" cap="none" dirty="0">
                <a:solidFill>
                  <a:srgbClr val="000000"/>
                </a:solidFill>
                <a:effectLst/>
                <a:latin typeface="Arial"/>
                <a:ea typeface="Arial"/>
                <a:cs typeface="Arial"/>
                <a:sym typeface="Arial"/>
              </a:rPr>
              <a:t>Using k-means clustering we classify these students into 4 clusters. In this graph, we can see the students organized from the lowest cluster to the highest cluster of users, and each person is represented by one dot in terms of their median consumption over the course of a fall semester.</a:t>
            </a:r>
            <a:endParaRPr lang="en-US" b="0" dirty="0">
              <a:effectLst/>
            </a:endParaRPr>
          </a:p>
          <a:p>
            <a:pPr rtl="0"/>
            <a:r>
              <a:rPr lang="en-US" sz="1100" b="0" i="0" u="none" strike="noStrike" cap="none" dirty="0">
                <a:solidFill>
                  <a:srgbClr val="000000"/>
                </a:solidFill>
                <a:effectLst/>
                <a:latin typeface="Arial"/>
                <a:ea typeface="Arial"/>
                <a:cs typeface="Arial"/>
                <a:sym typeface="Arial"/>
              </a:rPr>
              <a:t>Although most users present a moderate consumption, the top 18% of users account for 48% of total electricity use. Moreover, the median electricity consumption for the high group, from now on the “Super hogs” is 12times the median electricity consumption for low users.</a:t>
            </a:r>
            <a:endParaRPr lang="en-US" b="0" dirty="0">
              <a:effectLst/>
            </a:endParaRPr>
          </a:p>
          <a:p>
            <a:pPr rtl="0"/>
            <a:r>
              <a:rPr lang="en-US" b="0" dirty="0">
                <a:effectLst/>
              </a:rPr>
              <a:t/>
            </a:r>
            <a:br>
              <a:rPr lang="en-US" b="0" dirty="0">
                <a:effectLst/>
              </a:rPr>
            </a:br>
            <a:r>
              <a:rPr lang="en-US" sz="1100" b="0" i="0" u="none" strike="noStrike" cap="none" dirty="0">
                <a:solidFill>
                  <a:srgbClr val="000000"/>
                </a:solidFill>
                <a:effectLst/>
                <a:latin typeface="Arial"/>
                <a:ea typeface="Arial"/>
                <a:cs typeface="Arial"/>
                <a:sym typeface="Arial"/>
              </a:rPr>
              <a:t>This finding emphasizes the impact a small number of users have on electricity use. </a:t>
            </a:r>
            <a:endParaRPr lang="en-US" b="0" dirty="0">
              <a:effectLst/>
            </a:endParaRPr>
          </a:p>
          <a:p>
            <a:pPr rtl="0"/>
            <a:r>
              <a:rPr lang="en-US" sz="1100" b="0" i="0" u="none" strike="noStrike" cap="none" dirty="0">
                <a:solidFill>
                  <a:srgbClr val="000000"/>
                </a:solidFill>
                <a:effectLst/>
                <a:latin typeface="Arial"/>
                <a:ea typeface="Arial"/>
                <a:cs typeface="Arial"/>
                <a:sym typeface="Arial"/>
              </a:rPr>
              <a:t>Therefore we identified the median electricity consumption as an important Attribute that represents the magnitude of electricity consumption among users.</a:t>
            </a:r>
            <a:endParaRPr lang="en-US" b="0" dirty="0">
              <a:effectLst/>
            </a:endParaRPr>
          </a:p>
          <a:p>
            <a:pPr rtl="0"/>
            <a:r>
              <a:rPr lang="en-US" sz="1100" b="0" i="0" u="none" strike="noStrike" cap="none" dirty="0">
                <a:solidFill>
                  <a:srgbClr val="000000"/>
                </a:solidFill>
                <a:effectLst/>
                <a:latin typeface="Arial"/>
                <a:ea typeface="Arial"/>
                <a:cs typeface="Arial"/>
                <a:sym typeface="Arial"/>
              </a:rPr>
              <a:t>But we also see that the groups with high energy use that is the “hogs” and the “SUPER HOGS” present more variability that is a wide range in daily electricity consumption in comparison with other groups. To understand this variability, we analyze how high energy users use electricity OVER THE COURSE OF A DAY, so we wanted to look at the hourly rate.</a:t>
            </a:r>
            <a:r>
              <a:rPr lang="en-US" dirty="0"/>
              <a:t/>
            </a:r>
            <a:br>
              <a:rPr lang="en-US" dirty="0"/>
            </a:br>
            <a:r>
              <a:rPr lang="en-US" dirty="0"/>
              <a:t/>
            </a:r>
            <a:br>
              <a:rPr lang="en-US" dirty="0"/>
            </a:br>
            <a:r>
              <a:rPr lang="en-US" dirty="0"/>
              <a:t/>
            </a:r>
            <a:br>
              <a:rPr lang="en-US" dirty="0"/>
            </a:br>
            <a:r>
              <a:rPr lang="en-US" b="0" dirty="0">
                <a:effectLst/>
              </a:rPr>
              <a:t/>
            </a:r>
            <a:br>
              <a:rPr lang="en-US" b="0" dirty="0">
                <a:effectLst/>
              </a:rPr>
            </a:br>
            <a:endParaRPr lang="en-US" b="1" dirty="0"/>
          </a:p>
        </p:txBody>
      </p:sp>
    </p:spTree>
    <p:extLst>
      <p:ext uri="{BB962C8B-B14F-4D97-AF65-F5344CB8AC3E}">
        <p14:creationId xmlns:p14="http://schemas.microsoft.com/office/powerpoint/2010/main" val="105395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cap="none" dirty="0">
                <a:solidFill>
                  <a:srgbClr val="000000"/>
                </a:solidFill>
                <a:effectLst/>
                <a:latin typeface="Arial"/>
                <a:ea typeface="Arial"/>
                <a:cs typeface="Arial"/>
                <a:sym typeface="Arial"/>
              </a:rPr>
              <a:t>​​​​The hourly patterns give us insight into the variability of electricity use for the super energy hogs.</a:t>
            </a:r>
            <a:endParaRPr lang="en-US" b="0" dirty="0">
              <a:effectLst/>
            </a:endParaRPr>
          </a:p>
          <a:p>
            <a:pPr rtl="0"/>
            <a:r>
              <a:rPr lang="en-US" sz="1100" b="0" i="0" u="none" strike="noStrike" cap="none" dirty="0">
                <a:solidFill>
                  <a:srgbClr val="000000"/>
                </a:solidFill>
                <a:effectLst/>
                <a:latin typeface="Arial"/>
                <a:ea typeface="Arial"/>
                <a:cs typeface="Arial"/>
                <a:sym typeface="Arial"/>
              </a:rPr>
              <a:t>We found that super hogs users present more variability and can have a different electricity use over a day</a:t>
            </a:r>
            <a:endParaRPr lang="en-US" b="0" dirty="0">
              <a:effectLst/>
            </a:endParaRPr>
          </a:p>
          <a:p>
            <a:pPr rtl="0"/>
            <a:r>
              <a:rPr lang="en-US" sz="1100" b="0" i="0" u="none" strike="noStrike" cap="none" dirty="0">
                <a:solidFill>
                  <a:srgbClr val="000000"/>
                </a:solidFill>
                <a:effectLst/>
                <a:latin typeface="Arial"/>
                <a:ea typeface="Arial"/>
                <a:cs typeface="Arial"/>
                <a:sym typeface="Arial"/>
              </a:rPr>
              <a:t>For instance, in the first graph, we can see super hogs have a different variability.</a:t>
            </a:r>
            <a:endParaRPr lang="en-US" b="0" dirty="0">
              <a:effectLst/>
            </a:endParaRPr>
          </a:p>
          <a:p>
            <a:pPr rtl="0"/>
            <a:r>
              <a:rPr lang="en-US" b="0" dirty="0">
                <a:effectLst/>
              </a:rPr>
              <a:t/>
            </a:r>
            <a:br>
              <a:rPr lang="en-US" b="0" dirty="0">
                <a:effectLst/>
              </a:rPr>
            </a:br>
            <a:r>
              <a:rPr lang="en-US" sz="1100" b="0" i="0" u="none" strike="noStrike" cap="none" dirty="0">
                <a:solidFill>
                  <a:srgbClr val="000000"/>
                </a:solidFill>
                <a:effectLst/>
                <a:latin typeface="Arial"/>
                <a:ea typeface="Arial"/>
                <a:cs typeface="Arial"/>
                <a:sym typeface="Arial"/>
              </a:rPr>
              <a:t>if we look at user E we see that this is an energy hog that shows less variability(small range) and these users use electricity at a high level constantly throughout the day. In contrast user, C shows more variability(wide range) on their electricity use and appears to turn off at least some of their appliances over the course of a day.</a:t>
            </a:r>
            <a:endParaRPr lang="en-US" b="0" dirty="0">
              <a:effectLst/>
            </a:endParaRPr>
          </a:p>
          <a:p>
            <a:pPr rtl="0"/>
            <a:r>
              <a:rPr lang="en-US" sz="1100" b="0" i="0" u="none" strike="noStrike" cap="none" dirty="0">
                <a:solidFill>
                  <a:srgbClr val="000000"/>
                </a:solidFill>
                <a:effectLst/>
                <a:latin typeface="Arial"/>
                <a:ea typeface="Arial"/>
                <a:cs typeface="Arial"/>
                <a:sym typeface="Arial"/>
              </a:rPr>
              <a:t>Now </a:t>
            </a:r>
            <a:r>
              <a:rPr lang="en-US" sz="1100" b="0" i="0" u="none" strike="noStrike" cap="none" dirty="0" err="1">
                <a:solidFill>
                  <a:srgbClr val="000000"/>
                </a:solidFill>
                <a:effectLst/>
                <a:latin typeface="Arial"/>
                <a:ea typeface="Arial"/>
                <a:cs typeface="Arial"/>
                <a:sym typeface="Arial"/>
              </a:rPr>
              <a:t>a,b</a:t>
            </a:r>
            <a:r>
              <a:rPr lang="en-US" sz="1100" b="0" i="0" u="none" strike="noStrike" cap="none" dirty="0">
                <a:solidFill>
                  <a:srgbClr val="000000"/>
                </a:solidFill>
                <a:effectLst/>
                <a:latin typeface="Arial"/>
                <a:ea typeface="Arial"/>
                <a:cs typeface="Arial"/>
                <a:sym typeface="Arial"/>
              </a:rPr>
              <a:t>, and c are very similar, it is apparent that there are users that turn off things at night versus E and D that constantly use electricity</a:t>
            </a:r>
            <a:endParaRPr lang="en-US" b="0" dirty="0">
              <a:effectLst/>
            </a:endParaRPr>
          </a:p>
          <a:p>
            <a:pPr rtl="0"/>
            <a:r>
              <a:rPr lang="en-US" sz="1100" b="0" i="0" u="none" strike="noStrike" cap="none" dirty="0">
                <a:solidFill>
                  <a:srgbClr val="000000"/>
                </a:solidFill>
                <a:effectLst/>
                <a:latin typeface="Arial"/>
                <a:ea typeface="Arial"/>
                <a:cs typeface="Arial"/>
                <a:sym typeface="Arial"/>
              </a:rPr>
              <a:t>Thus, an important secondary variable is the variability of their electricity consumption because This implies a significant difference in how they think about and how they use electricity.</a:t>
            </a:r>
            <a:r>
              <a:rPr lang="en-US" dirty="0"/>
              <a:t/>
            </a:r>
            <a:br>
              <a:rPr lang="en-US" dirty="0"/>
            </a:br>
            <a:r>
              <a:rPr lang="en-US" dirty="0"/>
              <a:t/>
            </a:r>
            <a:br>
              <a:rPr lang="en-US" dirty="0"/>
            </a:br>
            <a:endParaRPr lang="en-US" b="0" dirty="0">
              <a:effectLst/>
            </a:endParaRPr>
          </a:p>
        </p:txBody>
      </p:sp>
    </p:spTree>
    <p:extLst>
      <p:ext uri="{BB962C8B-B14F-4D97-AF65-F5344CB8AC3E}">
        <p14:creationId xmlns:p14="http://schemas.microsoft.com/office/powerpoint/2010/main" val="342709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cap="none" dirty="0">
                <a:solidFill>
                  <a:srgbClr val="000000"/>
                </a:solidFill>
                <a:effectLst/>
                <a:latin typeface="Arial"/>
                <a:ea typeface="Arial"/>
                <a:cs typeface="Arial"/>
                <a:sym typeface="Arial"/>
              </a:rPr>
              <a:t>9  In this graph we can see the entire group of super energy hogs.</a:t>
            </a:r>
            <a:endParaRPr lang="en-US" b="0" dirty="0">
              <a:effectLst/>
            </a:endParaRPr>
          </a:p>
          <a:p>
            <a:pPr rtl="0"/>
            <a:r>
              <a:rPr lang="en-US" sz="1100" b="0" i="0" u="none" strike="noStrike" cap="none" dirty="0">
                <a:solidFill>
                  <a:srgbClr val="000000"/>
                </a:solidFill>
                <a:effectLst/>
                <a:latin typeface="Arial"/>
                <a:ea typeface="Arial"/>
                <a:cs typeface="Arial"/>
                <a:sym typeface="Arial"/>
              </a:rPr>
              <a:t>From left to right this graph shows 4 color-coded subcluster formations based on the </a:t>
            </a:r>
            <a:r>
              <a:rPr lang="en-US" sz="1100" b="1" i="0" u="none" strike="noStrike" cap="none" dirty="0">
                <a:solidFill>
                  <a:srgbClr val="000000"/>
                </a:solidFill>
                <a:effectLst/>
                <a:latin typeface="Arial"/>
                <a:ea typeface="Arial"/>
                <a:cs typeface="Arial"/>
                <a:sym typeface="Arial"/>
              </a:rPr>
              <a:t>hourly variability</a:t>
            </a:r>
            <a:r>
              <a:rPr lang="en-US" sz="1100" b="0" i="0" u="none" strike="noStrike" cap="none" dirty="0">
                <a:solidFill>
                  <a:srgbClr val="000000"/>
                </a:solidFill>
                <a:effectLst/>
                <a:latin typeface="Arial"/>
                <a:ea typeface="Arial"/>
                <a:cs typeface="Arial"/>
                <a:sym typeface="Arial"/>
              </a:rPr>
              <a:t>. And each group is order based on the median electricity use</a:t>
            </a:r>
            <a:endParaRPr lang="en-US" b="0" dirty="0">
              <a:effectLst/>
            </a:endParaRPr>
          </a:p>
          <a:p>
            <a:pPr rtl="0"/>
            <a:r>
              <a:rPr lang="en-US" sz="1100" b="1" i="0" u="none" strike="noStrike" cap="none" dirty="0">
                <a:solidFill>
                  <a:srgbClr val="000000"/>
                </a:solidFill>
                <a:effectLst/>
                <a:latin typeface="Arial"/>
                <a:ea typeface="Arial"/>
                <a:cs typeface="Arial"/>
                <a:sym typeface="Arial"/>
              </a:rPr>
              <a:t>The main takeaway from this graph is that even in the 18% super energy hogs we find users that present different types of behavior towards electricity use. </a:t>
            </a:r>
            <a:endParaRPr lang="en-US" b="0" dirty="0">
              <a:effectLst/>
            </a:endParaRPr>
          </a:p>
          <a:p>
            <a:pPr rtl="0"/>
            <a:r>
              <a:rPr lang="en-US" sz="1100" b="0" i="0" u="none" strike="noStrike" cap="none" dirty="0">
                <a:solidFill>
                  <a:srgbClr val="000000"/>
                </a:solidFill>
                <a:effectLst/>
                <a:latin typeface="Arial"/>
                <a:ea typeface="Arial"/>
                <a:cs typeface="Arial"/>
                <a:sym typeface="Arial"/>
              </a:rPr>
              <a:t>For instance, a person that uses a lot of energy but has little variability will be an example of what? Maybe someone that has appliances on all the time.</a:t>
            </a:r>
            <a:endParaRPr lang="en-US" b="0" dirty="0">
              <a:effectLst/>
            </a:endParaRPr>
          </a:p>
          <a:p>
            <a:pPr rtl="0"/>
            <a:r>
              <a:rPr lang="en-US" sz="1100" b="0" i="0" u="none" strike="noStrike" cap="none" dirty="0">
                <a:solidFill>
                  <a:srgbClr val="000000"/>
                </a:solidFill>
                <a:effectLst/>
                <a:latin typeface="Arial"/>
                <a:ea typeface="Arial"/>
                <a:cs typeface="Arial"/>
                <a:sym typeface="Arial"/>
              </a:rPr>
              <a:t>Where someone that uses a ton of energy at some times in the day may be having energy-intense activities like bitcoin mining or maybe playing video games.</a:t>
            </a:r>
            <a:endParaRPr lang="en-US" b="0" dirty="0">
              <a:effectLst/>
            </a:endParaRPr>
          </a:p>
        </p:txBody>
      </p:sp>
    </p:spTree>
    <p:extLst>
      <p:ext uri="{BB962C8B-B14F-4D97-AF65-F5344CB8AC3E}">
        <p14:creationId xmlns:p14="http://schemas.microsoft.com/office/powerpoint/2010/main" val="113096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1" i="0" u="none" strike="noStrike" cap="none" dirty="0">
                <a:solidFill>
                  <a:srgbClr val="000000"/>
                </a:solidFill>
                <a:effectLst/>
                <a:latin typeface="Arial"/>
                <a:ea typeface="Arial"/>
                <a:cs typeface="Arial"/>
                <a:sym typeface="Arial"/>
              </a:rPr>
              <a:t>10To </a:t>
            </a:r>
            <a:r>
              <a:rPr lang="en-US" sz="1100" b="1" i="0" u="none" strike="noStrike" cap="none" dirty="0" err="1">
                <a:solidFill>
                  <a:srgbClr val="000000"/>
                </a:solidFill>
                <a:effectLst/>
                <a:latin typeface="Arial"/>
                <a:ea typeface="Arial"/>
                <a:cs typeface="Arial"/>
                <a:sym typeface="Arial"/>
              </a:rPr>
              <a:t>recAp</a:t>
            </a:r>
            <a:r>
              <a:rPr lang="en-US" sz="1100" b="1" i="0" u="none" strike="noStrike" cap="none" dirty="0">
                <a:solidFill>
                  <a:srgbClr val="000000"/>
                </a:solidFill>
                <a:effectLst/>
                <a:latin typeface="Arial"/>
                <a:ea typeface="Arial"/>
                <a:cs typeface="Arial"/>
                <a:sym typeface="Arial"/>
              </a:rPr>
              <a:t>:</a:t>
            </a:r>
            <a:endParaRPr lang="en-US" b="0" dirty="0">
              <a:effectLst/>
            </a:endParaRPr>
          </a:p>
          <a:p>
            <a:pPr rtl="0"/>
            <a:r>
              <a:rPr lang="en-US" sz="1100" b="0" i="0" u="none" strike="noStrike" cap="none" dirty="0">
                <a:solidFill>
                  <a:srgbClr val="000000"/>
                </a:solidFill>
                <a:effectLst/>
                <a:latin typeface="Arial"/>
                <a:ea typeface="Arial"/>
                <a:cs typeface="Arial"/>
                <a:sym typeface="Arial"/>
              </a:rPr>
              <a:t>We identify two main Attributes: magnitude that helps us classify users and differentiate them</a:t>
            </a:r>
            <a:endParaRPr lang="en-US" b="0" dirty="0">
              <a:effectLst/>
            </a:endParaRPr>
          </a:p>
          <a:p>
            <a:pPr rtl="0"/>
            <a:r>
              <a:rPr lang="en-US" sz="1100" b="0" i="0" u="none" strike="noStrike" cap="none" dirty="0">
                <a:solidFill>
                  <a:srgbClr val="000000"/>
                </a:solidFill>
                <a:effectLst/>
                <a:latin typeface="Arial"/>
                <a:ea typeface="Arial"/>
                <a:cs typeface="Arial"/>
                <a:sym typeface="Arial"/>
              </a:rPr>
              <a:t>variability as a second main attribute to differentiate “super hogs” users or users that have a high electricity consumption</a:t>
            </a:r>
            <a:endParaRPr lang="en-US" b="0" dirty="0">
              <a:effectLst/>
            </a:endParaRPr>
          </a:p>
          <a:p>
            <a:pPr rtl="0"/>
            <a:r>
              <a:rPr lang="en-US" b="0" dirty="0">
                <a:effectLst/>
              </a:rPr>
              <a:t/>
            </a:r>
            <a:br>
              <a:rPr lang="en-US" b="0" dirty="0">
                <a:effectLst/>
              </a:rPr>
            </a:br>
            <a:r>
              <a:rPr lang="en-US" sz="1100" b="0" i="0" u="none" strike="noStrike" cap="none" dirty="0">
                <a:solidFill>
                  <a:srgbClr val="000000"/>
                </a:solidFill>
                <a:effectLst/>
                <a:latin typeface="Arial"/>
                <a:ea typeface="Arial"/>
                <a:cs typeface="Arial"/>
                <a:sym typeface="Arial"/>
              </a:rPr>
              <a:t>Two big characteristics emerge from our research, the first is that we have just seen that a small number of people are responsible for an enormous amount of energy use</a:t>
            </a:r>
            <a:endParaRPr lang="en-US" b="0" dirty="0">
              <a:effectLst/>
            </a:endParaRPr>
          </a:p>
          <a:p>
            <a:pPr rtl="0"/>
            <a:r>
              <a:rPr lang="en-US" sz="1100" b="0" i="0" u="none" strike="noStrike" cap="none" dirty="0">
                <a:solidFill>
                  <a:srgbClr val="000000"/>
                </a:solidFill>
                <a:effectLst/>
                <a:latin typeface="Arial"/>
                <a:ea typeface="Arial"/>
                <a:cs typeface="Arial"/>
                <a:sym typeface="Arial"/>
              </a:rPr>
              <a:t>And secondly that among those large energy users there is variability on their electricity consumption patterns and those have all sorts of implications for policymaking.</a:t>
            </a:r>
            <a:endParaRPr lang="en-US" b="0" dirty="0">
              <a:effectLst/>
            </a:endParaRPr>
          </a:p>
        </p:txBody>
      </p:sp>
    </p:spTree>
    <p:extLst>
      <p:ext uri="{BB962C8B-B14F-4D97-AF65-F5344CB8AC3E}">
        <p14:creationId xmlns:p14="http://schemas.microsoft.com/office/powerpoint/2010/main" val="118034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1" i="0" u="none" strike="noStrike" cap="none" dirty="0">
                <a:solidFill>
                  <a:srgbClr val="000000"/>
                </a:solidFill>
                <a:effectLst/>
                <a:latin typeface="Arial"/>
                <a:ea typeface="Arial"/>
                <a:cs typeface="Arial"/>
                <a:sym typeface="Arial"/>
              </a:rPr>
              <a:t>11 ​​ ​​One of the potential implications is in the improvement of interventions toward energy conservation.</a:t>
            </a:r>
            <a:endParaRPr lang="en-US" b="0" dirty="0">
              <a:effectLst/>
            </a:endParaRPr>
          </a:p>
          <a:p>
            <a:pPr rtl="0"/>
            <a:r>
              <a:rPr lang="en-US" sz="1100" b="0" i="0" u="none" strike="noStrike" cap="none" dirty="0">
                <a:solidFill>
                  <a:srgbClr val="000000"/>
                </a:solidFill>
                <a:effectLst/>
                <a:latin typeface="Arial"/>
                <a:ea typeface="Arial"/>
                <a:cs typeface="Arial"/>
                <a:sym typeface="Arial"/>
              </a:rPr>
              <a:t>The understanding of specific behaviors can help to frame messages based on user type. For instance, for the students that have low electricity use, perhaps we want to use a positive reinforcing message like a good job! or nice work! instead of telling them that they should conserve energy because they are already having a conservation behavior but there are other students that use a lot more and should receive a different message. For example, we can tailor information focused on their behavior. If they have appliances on all the time, a message telling them to turn off their appliances can help. Or if they engage in high-energy intensive activities such as playing video games, we can tailor messages to address specific activities at specific times during the day.</a:t>
            </a:r>
            <a:endParaRPr lang="en-US" b="0" dirty="0">
              <a:effectLst/>
            </a:endParaRPr>
          </a:p>
          <a:p>
            <a:pPr rtl="0"/>
            <a:r>
              <a:rPr lang="en-US" sz="1100" b="0" i="0" u="none" strike="noStrike" cap="none" dirty="0">
                <a:solidFill>
                  <a:srgbClr val="000000"/>
                </a:solidFill>
                <a:effectLst/>
                <a:latin typeface="Arial"/>
                <a:ea typeface="Arial"/>
                <a:cs typeface="Arial"/>
                <a:sym typeface="Arial"/>
              </a:rPr>
              <a:t>we can also set campus policies to reduce excessive behaviors such as penalty fees for energy-intensive users or limiting the number of appliances each student can have.</a:t>
            </a:r>
            <a:endParaRPr lang="en-US" b="0" dirty="0">
              <a:effectLst/>
            </a:endParaRPr>
          </a:p>
          <a:p>
            <a:pPr rtl="0"/>
            <a:r>
              <a:rPr lang="en-US" b="0" dirty="0">
                <a:effectLst/>
              </a:rPr>
              <a:t/>
            </a:r>
            <a:br>
              <a:rPr lang="en-US" b="0" dirty="0">
                <a:effectLst/>
              </a:rPr>
            </a:br>
            <a:r>
              <a:rPr lang="en-US" sz="1100" b="0" i="0" u="none" strike="noStrike" cap="none" dirty="0">
                <a:solidFill>
                  <a:srgbClr val="000000"/>
                </a:solidFill>
                <a:effectLst/>
                <a:latin typeface="Arial"/>
                <a:ea typeface="Arial"/>
                <a:cs typeface="Arial"/>
                <a:sym typeface="Arial"/>
              </a:rPr>
              <a:t>Thus, there is the need to tailored messages to motivate conservation targeted on you as an individual based on your patterns, on your energy consumption. This is a potential direction for our project. But to tailored them are key component is granular data that give us insights on</a:t>
            </a:r>
            <a:endParaRPr lang="en-US" b="0" dirty="0">
              <a:effectLst/>
            </a:endParaRPr>
          </a:p>
          <a:p>
            <a:pPr rtl="0"/>
            <a:r>
              <a:rPr lang="en-US" sz="1100" b="0" i="0" u="none" strike="noStrike" cap="none" dirty="0">
                <a:solidFill>
                  <a:srgbClr val="000000"/>
                </a:solidFill>
                <a:effectLst/>
                <a:latin typeface="Arial"/>
                <a:ea typeface="Arial"/>
                <a:cs typeface="Arial"/>
                <a:sym typeface="Arial"/>
              </a:rPr>
              <a:t>how much electricity students are using and to identify the super energy hogs.</a:t>
            </a:r>
            <a:endParaRPr lang="en-US" b="0" dirty="0">
              <a:effectLst/>
            </a:endParaRPr>
          </a:p>
          <a:p>
            <a:pPr rtl="0"/>
            <a:r>
              <a:rPr lang="en-US" sz="1100" b="0" i="0" u="none" strike="noStrike" cap="none" dirty="0">
                <a:solidFill>
                  <a:srgbClr val="000000"/>
                </a:solidFill>
                <a:effectLst/>
                <a:latin typeface="Arial"/>
                <a:ea typeface="Arial"/>
                <a:cs typeface="Arial"/>
                <a:sym typeface="Arial"/>
              </a:rPr>
              <a:t>So let me summarize the conclusions of our study:</a:t>
            </a:r>
            <a:r>
              <a:rPr lang="en-US" dirty="0"/>
              <a:t/>
            </a:r>
            <a:br>
              <a:rPr lang="en-US" dirty="0"/>
            </a:br>
            <a:r>
              <a:rPr lang="en-US" b="0" dirty="0">
                <a:effectLst/>
              </a:rPr>
              <a:t/>
            </a:r>
            <a:br>
              <a:rPr lang="en-US" b="0" dirty="0">
                <a:effectLst/>
              </a:rPr>
            </a:br>
            <a:r>
              <a:rPr lang="en-US" b="0" dirty="0">
                <a:effectLst/>
              </a:rPr>
              <a:t/>
            </a:r>
            <a:br>
              <a:rPr lang="en-US" b="0" dirty="0">
                <a:effectLst/>
              </a:rPr>
            </a:br>
            <a:endParaRPr lang="en-US" b="0" dirty="0">
              <a:effectLst/>
            </a:endParaRPr>
          </a:p>
        </p:txBody>
      </p:sp>
    </p:spTree>
    <p:extLst>
      <p:ext uri="{BB962C8B-B14F-4D97-AF65-F5344CB8AC3E}">
        <p14:creationId xmlns:p14="http://schemas.microsoft.com/office/powerpoint/2010/main" val="791577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0" i="0" u="none" strike="noStrike" cap="none" dirty="0">
                <a:solidFill>
                  <a:srgbClr val="000000"/>
                </a:solidFill>
                <a:effectLst/>
                <a:latin typeface="Arial"/>
                <a:ea typeface="Arial"/>
                <a:cs typeface="Arial"/>
                <a:sym typeface="Arial"/>
              </a:rPr>
              <a:t>12 So let me summarize the conclusions of our study:</a:t>
            </a:r>
          </a:p>
          <a:p>
            <a:pPr rtl="0"/>
            <a:r>
              <a:rPr lang="en-US" sz="1100" b="1" i="0" u="none" strike="noStrike" cap="none" dirty="0">
                <a:solidFill>
                  <a:srgbClr val="000000"/>
                </a:solidFill>
                <a:effectLst/>
                <a:latin typeface="Arial"/>
                <a:ea typeface="Arial"/>
                <a:cs typeface="Arial"/>
                <a:sym typeface="Arial"/>
              </a:rPr>
              <a:t>we have seen that</a:t>
            </a:r>
            <a:endParaRPr lang="en-US" b="0" dirty="0">
              <a:effectLst/>
            </a:endParaRPr>
          </a:p>
          <a:p>
            <a:pPr rtl="0"/>
            <a:r>
              <a:rPr lang="en-US" sz="1100" b="0" i="0" u="none" strike="noStrike" cap="none" dirty="0">
                <a:solidFill>
                  <a:srgbClr val="000000"/>
                </a:solidFill>
                <a:effectLst/>
                <a:latin typeface="Arial"/>
                <a:ea typeface="Arial"/>
                <a:cs typeface="Arial"/>
                <a:sym typeface="Arial"/>
              </a:rPr>
              <a:t>1The per capita electricity consumption shows high electricity use and variability  at the bedroom level</a:t>
            </a:r>
            <a:endParaRPr lang="en-US" b="0" dirty="0">
              <a:effectLst/>
            </a:endParaRPr>
          </a:p>
          <a:p>
            <a:pPr rtl="0"/>
            <a:r>
              <a:rPr lang="en-US" sz="1100" b="0" i="0" u="none" strike="noStrike" cap="none" dirty="0">
                <a:solidFill>
                  <a:srgbClr val="000000"/>
                </a:solidFill>
                <a:effectLst/>
                <a:latin typeface="Arial"/>
                <a:ea typeface="Arial"/>
                <a:cs typeface="Arial"/>
                <a:sym typeface="Arial"/>
              </a:rPr>
              <a:t>1high users account for a substantial part of electricity consumption. </a:t>
            </a:r>
            <a:endParaRPr lang="en-US" b="0" dirty="0">
              <a:effectLst/>
            </a:endParaRPr>
          </a:p>
          <a:p>
            <a:pPr rtl="0"/>
            <a:r>
              <a:rPr lang="en-US" sz="1100" b="0" i="0" u="none" strike="noStrike" cap="none" dirty="0">
                <a:solidFill>
                  <a:srgbClr val="000000"/>
                </a:solidFill>
                <a:effectLst/>
                <a:latin typeface="Arial"/>
                <a:ea typeface="Arial"/>
                <a:cs typeface="Arial"/>
                <a:sym typeface="Arial"/>
              </a:rPr>
              <a:t>2We identify two main Attributes to classify users based on their electricity use are the magnitude and variability</a:t>
            </a:r>
            <a:endParaRPr lang="en-US" b="0" dirty="0">
              <a:effectLst/>
            </a:endParaRPr>
          </a:p>
          <a:p>
            <a:pPr rtl="0"/>
            <a:r>
              <a:rPr lang="en-US" sz="1100" b="0" i="0" u="none" strike="noStrike" cap="none" dirty="0">
                <a:solidFill>
                  <a:srgbClr val="000000"/>
                </a:solidFill>
                <a:effectLst/>
                <a:latin typeface="Arial"/>
                <a:ea typeface="Arial"/>
                <a:cs typeface="Arial"/>
                <a:sym typeface="Arial"/>
              </a:rPr>
              <a:t>3Highly granular data has the potential to provide information about individual electricity use that can help to tailored interventions toward energy conservation</a:t>
            </a:r>
            <a:endParaRPr lang="en-US" b="0" dirty="0">
              <a:effectLst/>
            </a:endParaRPr>
          </a:p>
          <a:p>
            <a:pPr rtl="0"/>
            <a:r>
              <a:rPr lang="en-US" sz="1100" b="0" i="0" u="none" strike="noStrike" cap="none" dirty="0">
                <a:solidFill>
                  <a:srgbClr val="000000"/>
                </a:solidFill>
                <a:effectLst/>
                <a:latin typeface="Arial"/>
                <a:ea typeface="Arial"/>
                <a:cs typeface="Arial"/>
                <a:sym typeface="Arial"/>
              </a:rPr>
              <a:t>Overall, the smart housing project has been really valuable in the understanding of electricity use, we will continue to evaluate this data in the future to save energy and to provide solutions that help to promote energy conservation.</a:t>
            </a:r>
            <a:endParaRPr lang="en-US" b="0" dirty="0">
              <a:effectLst/>
            </a:endParaRPr>
          </a:p>
          <a:p>
            <a:r>
              <a:rPr lang="en-US" dirty="0"/>
              <a:t/>
            </a:r>
            <a:br>
              <a:rPr lang="en-US" dirty="0"/>
            </a:br>
            <a:endParaRPr lang="en-US" dirty="0"/>
          </a:p>
        </p:txBody>
      </p:sp>
    </p:spTree>
    <p:extLst>
      <p:ext uri="{BB962C8B-B14F-4D97-AF65-F5344CB8AC3E}">
        <p14:creationId xmlns:p14="http://schemas.microsoft.com/office/powerpoint/2010/main" val="2192901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1" i="0" u="none" strike="noStrike" cap="none" dirty="0">
                <a:solidFill>
                  <a:srgbClr val="000000"/>
                </a:solidFill>
                <a:effectLst/>
                <a:latin typeface="Arial"/>
                <a:ea typeface="Arial"/>
                <a:cs typeface="Arial"/>
                <a:sym typeface="Arial"/>
              </a:rPr>
              <a:t>13</a:t>
            </a:r>
            <a:r>
              <a:rPr lang="en-US" sz="1100" b="0" i="0" u="none" strike="noStrike" cap="none" dirty="0">
                <a:solidFill>
                  <a:srgbClr val="000000"/>
                </a:solidFill>
                <a:effectLst/>
                <a:latin typeface="Arial"/>
                <a:ea typeface="Arial"/>
                <a:cs typeface="Arial"/>
                <a:sym typeface="Arial"/>
              </a:rPr>
              <a:t>In this presentation, we find two important attributes related to individual electricity use but we also know there are other potential attributes that help to describe these users.</a:t>
            </a:r>
            <a:endParaRPr lang="en-US" b="0" dirty="0">
              <a:effectLst/>
            </a:endParaRPr>
          </a:p>
          <a:p>
            <a:pPr rtl="0"/>
            <a:r>
              <a:rPr lang="en-US" sz="1100" b="0" i="0" u="none" strike="noStrike" cap="none" dirty="0">
                <a:solidFill>
                  <a:srgbClr val="000000"/>
                </a:solidFill>
                <a:effectLst/>
                <a:latin typeface="Arial"/>
                <a:ea typeface="Arial"/>
                <a:cs typeface="Arial"/>
                <a:sym typeface="Arial"/>
              </a:rPr>
              <a:t>Thus our next steps involve the use of individual electricity data and self-reported behaviors that help us to better understand and characterize the different types of users and Get to know the social aspect that renders and motivates energy consumption in each group. We will work with variables such a year, gender, socioeconomic status, energy literacy, conservation behaviors and climate change attitudes between others.</a:t>
            </a:r>
            <a:endParaRPr lang="en-US" b="0" dirty="0">
              <a:effectLst/>
            </a:endParaRPr>
          </a:p>
          <a:p>
            <a:pPr rtl="0"/>
            <a:r>
              <a:rPr lang="en-US" sz="1100" b="1" i="0" u="none" strike="noStrike" cap="none" dirty="0">
                <a:solidFill>
                  <a:srgbClr val="000000"/>
                </a:solidFill>
                <a:effectLst/>
                <a:latin typeface="Arial"/>
                <a:ea typeface="Arial"/>
                <a:cs typeface="Arial"/>
                <a:sym typeface="Arial"/>
              </a:rPr>
              <a:t>We also want to make use of this information to create tailored messages </a:t>
            </a:r>
            <a:r>
              <a:rPr lang="en-US" sz="1100" b="0" i="0" u="none" strike="noStrike" cap="none" dirty="0">
                <a:solidFill>
                  <a:srgbClr val="000000"/>
                </a:solidFill>
                <a:effectLst/>
                <a:latin typeface="Arial"/>
                <a:ea typeface="Arial"/>
                <a:cs typeface="Arial"/>
                <a:sym typeface="Arial"/>
              </a:rPr>
              <a:t>to assess energy-intensive users in residential housing.</a:t>
            </a:r>
            <a:endParaRPr lang="en-US" b="0" dirty="0">
              <a:effectLst/>
            </a:endParaRPr>
          </a:p>
          <a:p>
            <a:pPr rtl="0"/>
            <a:r>
              <a:rPr lang="en-US" sz="1100" b="0" i="0" u="none" strike="noStrike" cap="none" dirty="0">
                <a:solidFill>
                  <a:srgbClr val="000000"/>
                </a:solidFill>
                <a:effectLst/>
                <a:latin typeface="Arial"/>
                <a:ea typeface="Arial"/>
                <a:cs typeface="Arial"/>
                <a:sym typeface="Arial"/>
              </a:rPr>
              <a:t>That concludes my presentation</a:t>
            </a:r>
            <a:endParaRPr lang="en-US" b="0" dirty="0">
              <a:effectLst/>
            </a:endParaRPr>
          </a:p>
          <a:p>
            <a:pPr rtl="0"/>
            <a:r>
              <a:rPr lang="en-US" sz="1100" b="0" i="0" u="none" strike="noStrike" cap="none" dirty="0">
                <a:solidFill>
                  <a:srgbClr val="000000"/>
                </a:solidFill>
                <a:effectLst/>
                <a:latin typeface="Arial"/>
                <a:ea typeface="Arial"/>
                <a:cs typeface="Arial"/>
                <a:sym typeface="Arial"/>
              </a:rPr>
              <a:t>Thank you very much!</a:t>
            </a:r>
            <a:r>
              <a:rPr lang="en-US" dirty="0"/>
              <a:t/>
            </a:r>
            <a:br>
              <a:rPr lang="en-US" dirty="0"/>
            </a:br>
            <a:endParaRPr lang="en-US" b="0" dirty="0">
              <a:effectLst/>
            </a:endParaRPr>
          </a:p>
        </p:txBody>
      </p:sp>
    </p:spTree>
    <p:extLst>
      <p:ext uri="{BB962C8B-B14F-4D97-AF65-F5344CB8AC3E}">
        <p14:creationId xmlns:p14="http://schemas.microsoft.com/office/powerpoint/2010/main" val="229897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first thing we need to understand</a:t>
            </a:r>
            <a:r>
              <a:rPr lang="en-CA" sz="1200" kern="1200" baseline="0" dirty="0">
                <a:solidFill>
                  <a:schemeClr val="tx1"/>
                </a:solidFill>
                <a:effectLst/>
                <a:latin typeface="+mn-lt"/>
                <a:ea typeface="+mn-ea"/>
                <a:cs typeface="+mn-cs"/>
              </a:rPr>
              <a:t> is that p</a:t>
            </a:r>
            <a:r>
              <a:rPr lang="en-CA" sz="1200" kern="1200" dirty="0">
                <a:solidFill>
                  <a:schemeClr val="tx1"/>
                </a:solidFill>
                <a:effectLst/>
                <a:latin typeface="+mn-lt"/>
                <a:ea typeface="+mn-ea"/>
                <a:cs typeface="+mn-cs"/>
              </a:rPr>
              <a:t>eople waste A</a:t>
            </a:r>
            <a:r>
              <a:rPr lang="en-CA" sz="1200" kern="1200" baseline="0" dirty="0">
                <a:solidFill>
                  <a:schemeClr val="tx1"/>
                </a:solidFill>
                <a:effectLst/>
                <a:latin typeface="+mn-lt"/>
                <a:ea typeface="+mn-ea"/>
                <a:cs typeface="+mn-cs"/>
              </a:rPr>
              <a:t> LOT of energy. </a:t>
            </a:r>
            <a:r>
              <a:rPr lang="en-CA" sz="1200" kern="1200" dirty="0">
                <a:solidFill>
                  <a:schemeClr val="tx1"/>
                </a:solidFill>
                <a:effectLst/>
                <a:latin typeface="+mn-lt"/>
                <a:ea typeface="+mn-ea"/>
                <a:cs typeface="+mn-cs"/>
              </a:rPr>
              <a:t> This wastefulness occurs despite a multitude of incentive programs, regulations, and suggestions designed to curb energy inefficiency.</a:t>
            </a:r>
            <a:r>
              <a:rPr lang="en-CA"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There’s a big gap between what’s needed, and what people actually do.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WHY?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73961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dirty="0"/>
          </a:p>
        </p:txBody>
      </p:sp>
    </p:spTree>
    <p:extLst>
      <p:ext uri="{BB962C8B-B14F-4D97-AF65-F5344CB8AC3E}">
        <p14:creationId xmlns:p14="http://schemas.microsoft.com/office/powerpoint/2010/main" val="297560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216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Clarkson is recognized among the finest universities in the nation, according to such diverse measures as U.S. News &amp; World Report, the Association for Independent Technological Universities, and corporate recruiters. Clarkson focuses on providing a rigorous professional experience, connecting discovery and engineering innovation with enterprise, and developing a collaborative community for students, faculty and staff.</a:t>
            </a:r>
          </a:p>
          <a:p>
            <a:endParaRPr lang="en-US" dirty="0"/>
          </a:p>
        </p:txBody>
      </p:sp>
    </p:spTree>
    <p:extLst>
      <p:ext uri="{BB962C8B-B14F-4D97-AF65-F5344CB8AC3E}">
        <p14:creationId xmlns:p14="http://schemas.microsoft.com/office/powerpoint/2010/main" val="3720041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exactly do we go about studying utility use in Woodstock? With about 200 meters distributed throughout our 4 buildings, each collecting and recording utility use every single minute!</a:t>
            </a:r>
          </a:p>
          <a:p>
            <a:endParaRPr lang="en-US" sz="1200" kern="1200" dirty="0">
              <a:solidFill>
                <a:schemeClr val="tx1"/>
              </a:solidFill>
              <a:effectLst/>
              <a:latin typeface="+mn-lt"/>
              <a:ea typeface="+mn-ea"/>
              <a:cs typeface="+mn-cs"/>
            </a:endParaRPr>
          </a:p>
          <a:p>
            <a:r>
              <a:rPr lang="en-US" dirty="0"/>
              <a:t>This data infrastructure allows us to:</a:t>
            </a:r>
          </a:p>
          <a:p>
            <a:pPr marL="0" indent="0">
              <a:spcBef>
                <a:spcPts val="2400"/>
              </a:spcBef>
              <a:buNone/>
            </a:pPr>
            <a:r>
              <a:rPr lang="en-US" dirty="0"/>
              <a:t>1. Identify priorities for renovation and design</a:t>
            </a:r>
          </a:p>
          <a:p>
            <a:pPr marL="914400" lvl="2" indent="0">
              <a:buNone/>
            </a:pPr>
            <a:r>
              <a:rPr lang="en-US" dirty="0">
                <a:sym typeface="Wingdings" panose="05000000000000000000" pitchFamily="2" charset="2"/>
              </a:rPr>
              <a:t></a:t>
            </a:r>
            <a:r>
              <a:rPr lang="en-US" dirty="0"/>
              <a:t>Data-driven decisions</a:t>
            </a:r>
          </a:p>
          <a:p>
            <a:pPr marL="914400" lvl="2" indent="0">
              <a:buNone/>
            </a:pPr>
            <a:r>
              <a:rPr lang="en-US" dirty="0">
                <a:sym typeface="Wingdings" panose="05000000000000000000" pitchFamily="2" charset="2"/>
              </a:rPr>
              <a:t></a:t>
            </a:r>
            <a:r>
              <a:rPr lang="en-US" dirty="0"/>
              <a:t>Test proposed changes in building energy model (e.g., thermal controls, appliances, mechanicals, renovations)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Understand &amp; quantify typical consumption among students (identify opportunities for conservation)</a:t>
            </a:r>
            <a:r>
              <a:rPr lang="en-US" dirty="0">
                <a:sym typeface="Wingdings" panose="05000000000000000000" pitchFamily="2" charset="2"/>
              </a:rPr>
              <a:t> of which there are many!</a:t>
            </a:r>
            <a:endParaRPr lang="en-US" dirty="0"/>
          </a:p>
          <a:p>
            <a:endParaRPr lang="en-US" dirty="0"/>
          </a:p>
        </p:txBody>
      </p:sp>
    </p:spTree>
    <p:extLst>
      <p:ext uri="{BB962C8B-B14F-4D97-AF65-F5344CB8AC3E}">
        <p14:creationId xmlns:p14="http://schemas.microsoft.com/office/powerpoint/2010/main" val="57473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the metered sensor data, we were able to record utility data</a:t>
            </a:r>
            <a:r>
              <a:rPr lang="en-US" sz="1200" kern="1200" baseline="0" dirty="0">
                <a:solidFill>
                  <a:schemeClr val="tx1"/>
                </a:solidFill>
                <a:effectLst/>
                <a:latin typeface="+mn-lt"/>
                <a:ea typeface="+mn-ea"/>
                <a:cs typeface="+mn-cs"/>
              </a:rPr>
              <a:t> up to the minute.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This information was </a:t>
            </a:r>
            <a:r>
              <a:rPr lang="en-US" sz="1200" kern="1200" baseline="0" dirty="0" err="1">
                <a:solidFill>
                  <a:schemeClr val="tx1"/>
                </a:solidFill>
                <a:effectLst/>
                <a:latin typeface="+mn-lt"/>
                <a:ea typeface="+mn-ea"/>
                <a:cs typeface="+mn-cs"/>
              </a:rPr>
              <a:t>fedback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students, in near real time, their electricity and water use. This information was displayed on a screen mounted in their living room wall. The display showed them how much they were using and when, but also, we mapped this usage onto specific behaviors, like shower duration or living room light use, so that students could see the effects of their own actions.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showed them how to read and interpret the displays in an introductory workshop. </a:t>
            </a:r>
          </a:p>
          <a:p>
            <a:endParaRPr lang="en-US" dirty="0"/>
          </a:p>
        </p:txBody>
      </p:sp>
    </p:spTree>
    <p:extLst>
      <p:ext uri="{BB962C8B-B14F-4D97-AF65-F5344CB8AC3E}">
        <p14:creationId xmlns:p14="http://schemas.microsoft.com/office/powerpoint/2010/main" val="128013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did we manipulate motivation? </a:t>
            </a:r>
          </a:p>
          <a:p>
            <a:endParaRPr lang="en-US" dirty="0"/>
          </a:p>
          <a:p>
            <a:r>
              <a:rPr lang="en-US" dirty="0"/>
              <a:t>Students attended a motivational workshop </a:t>
            </a:r>
          </a:p>
          <a:p>
            <a:pPr marL="628650" lvl="1" indent="-171450">
              <a:buFont typeface="Arial" panose="020B0604020202020204" pitchFamily="34" charset="0"/>
              <a:buChar char="•"/>
            </a:pPr>
            <a:r>
              <a:rPr lang="en-US" dirty="0"/>
              <a:t>Reflected on and wrote about their own reasons for wanting to conserve energy and water (lots of students haven’t really thought</a:t>
            </a:r>
            <a:r>
              <a:rPr lang="en-US" baseline="0" dirty="0"/>
              <a:t> much about this before, so it’s a matter of </a:t>
            </a:r>
            <a:r>
              <a:rPr lang="en-US" b="1" baseline="0" dirty="0"/>
              <a:t>connecting</a:t>
            </a:r>
            <a:r>
              <a:rPr lang="en-US" baseline="0" dirty="0"/>
              <a:t> the behavior – turning off the lights, taking short showers, using and turning off power strips, etc. – with the </a:t>
            </a:r>
            <a:r>
              <a:rPr lang="en-US" b="1" baseline="0" dirty="0"/>
              <a:t>reasons</a:t>
            </a:r>
            <a:r>
              <a:rPr lang="en-US" baseline="0" dirty="0"/>
              <a:t> for doing it!!)</a:t>
            </a:r>
          </a:p>
          <a:p>
            <a:pPr marL="628650" lvl="1" indent="-171450">
              <a:buFont typeface="Arial" panose="020B0604020202020204" pitchFamily="34" charset="0"/>
              <a:buChar char="•"/>
            </a:pPr>
            <a:r>
              <a:rPr lang="en-US" baseline="0" dirty="0"/>
              <a:t>People are different, and might want to conserve energy for different reasons. For instance…. </a:t>
            </a:r>
          </a:p>
          <a:p>
            <a:pPr marL="628650" lvl="1" indent="-171450">
              <a:buFont typeface="Arial" panose="020B0604020202020204" pitchFamily="34" charset="0"/>
              <a:buChar char="•"/>
            </a:pPr>
            <a:endParaRPr lang="en-US" baseline="0" dirty="0"/>
          </a:p>
          <a:p>
            <a:pPr lvl="5"/>
            <a:r>
              <a:rPr lang="en-US" sz="1600" dirty="0"/>
              <a:t>Health concerns? </a:t>
            </a:r>
            <a:r>
              <a:rPr lang="en-US" sz="1600" dirty="0">
                <a:sym typeface="Wingdings" panose="05000000000000000000" pitchFamily="2" charset="2"/>
              </a:rPr>
              <a:t> environmental diseases like</a:t>
            </a:r>
            <a:r>
              <a:rPr lang="en-US" sz="1600" baseline="0" dirty="0">
                <a:sym typeface="Wingdings" panose="05000000000000000000" pitchFamily="2" charset="2"/>
              </a:rPr>
              <a:t> asthma, linked to air pollution</a:t>
            </a:r>
            <a:endParaRPr lang="en-US" sz="1600" dirty="0"/>
          </a:p>
          <a:p>
            <a:pPr lvl="5"/>
            <a:r>
              <a:rPr lang="en-US" sz="1600" dirty="0"/>
              <a:t>Environmental destruction? </a:t>
            </a:r>
            <a:r>
              <a:rPr lang="en-US" sz="1600" dirty="0">
                <a:sym typeface="Wingdings" panose="05000000000000000000" pitchFamily="2" charset="2"/>
              </a:rPr>
              <a:t> degradation of the natural landscape and natural habitats</a:t>
            </a:r>
            <a:r>
              <a:rPr lang="en-US" sz="1600" baseline="0" dirty="0">
                <a:sym typeface="Wingdings" panose="05000000000000000000" pitchFamily="2" charset="2"/>
              </a:rPr>
              <a:t> like forests and ocean reefs.   Depletion of natural resources, like fresh water; becoming harder to find…</a:t>
            </a:r>
            <a:endParaRPr lang="en-US" sz="1600" dirty="0"/>
          </a:p>
          <a:p>
            <a:pPr lvl="5"/>
            <a:r>
              <a:rPr lang="en-US" sz="1600" dirty="0"/>
              <a:t>Climate change? </a:t>
            </a:r>
            <a:r>
              <a:rPr lang="en-US" sz="1600" dirty="0">
                <a:sym typeface="Wingdings" panose="05000000000000000000" pitchFamily="2" charset="2"/>
              </a:rPr>
              <a:t> effects on</a:t>
            </a:r>
            <a:r>
              <a:rPr lang="en-US" sz="1600" baseline="0" dirty="0">
                <a:sym typeface="Wingdings" panose="05000000000000000000" pitchFamily="2" charset="2"/>
              </a:rPr>
              <a:t> our 4 seasons, and the ripple effect it has</a:t>
            </a:r>
            <a:endParaRPr lang="en-US" sz="1600" dirty="0"/>
          </a:p>
          <a:p>
            <a:pPr lvl="5"/>
            <a:r>
              <a:rPr lang="en-US" sz="1600" dirty="0"/>
              <a:t>Financial cost? </a:t>
            </a:r>
            <a:r>
              <a:rPr lang="en-US" sz="1600" dirty="0">
                <a:sym typeface="Wingdings" panose="05000000000000000000" pitchFamily="2" charset="2"/>
              </a:rPr>
              <a:t> students might</a:t>
            </a:r>
            <a:r>
              <a:rPr lang="en-US" sz="1600" baseline="0" dirty="0">
                <a:sym typeface="Wingdings" panose="05000000000000000000" pitchFamily="2" charset="2"/>
              </a:rPr>
              <a:t> not pay, but if Clarkson were to save money on energy costs, then</a:t>
            </a:r>
            <a:endParaRPr lang="en-US" sz="1600" dirty="0"/>
          </a:p>
          <a:p>
            <a:pPr lvl="5"/>
            <a:r>
              <a:rPr lang="en-US" sz="1600" dirty="0"/>
              <a:t>Preserving the earth for future generations? </a:t>
            </a:r>
          </a:p>
          <a:p>
            <a:pPr lvl="5"/>
            <a:r>
              <a:rPr lang="en-US" sz="1600" dirty="0"/>
              <a:t>Energy security?</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pPr lvl="1"/>
            <a:r>
              <a:rPr lang="en-US" dirty="0">
                <a:sym typeface="Wingdings" panose="05000000000000000000" pitchFamily="2" charset="2"/>
              </a:rPr>
              <a:t>	 (ask</a:t>
            </a:r>
            <a:r>
              <a:rPr lang="en-US" baseline="0" dirty="0">
                <a:sym typeface="Wingdings" panose="05000000000000000000" pitchFamily="2" charset="2"/>
              </a:rPr>
              <a:t> them to think about what resonates with them?)</a:t>
            </a:r>
          </a:p>
          <a:p>
            <a:pPr lvl="1"/>
            <a:endParaRPr lang="en-US" baseline="0" dirty="0">
              <a:sym typeface="Wingdings" panose="05000000000000000000" pitchFamily="2" charset="2"/>
            </a:endParaRPr>
          </a:p>
          <a:p>
            <a:pPr lvl="1"/>
            <a:r>
              <a:rPr lang="en-US" dirty="0"/>
              <a:t>Set electricity and water goals as a group</a:t>
            </a:r>
          </a:p>
          <a:p>
            <a:pPr lvl="1"/>
            <a:endParaRPr lang="en-US" dirty="0"/>
          </a:p>
          <a:p>
            <a:pPr lvl="1"/>
            <a:r>
              <a:rPr lang="en-US" dirty="0"/>
              <a:t>Pledged their commitment</a:t>
            </a:r>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Motivational “nudges” throughout the spring semester</a:t>
            </a:r>
          </a:p>
          <a:p>
            <a:pPr lvl="1"/>
            <a:endParaRPr lang="en-US" dirty="0"/>
          </a:p>
          <a:p>
            <a:pPr marL="628650"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125961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t>Impact of motivation not significant</a:t>
            </a:r>
          </a:p>
          <a:p>
            <a:pPr marL="285750" indent="-285750">
              <a:buFont typeface="Arial" panose="020B0604020202020204" pitchFamily="34" charset="0"/>
              <a:buChar char="•"/>
            </a:pPr>
            <a:r>
              <a:rPr lang="en-US" sz="1200" b="1" dirty="0"/>
              <a:t>Impact of feedback significant, </a:t>
            </a:r>
          </a:p>
          <a:p>
            <a:pPr defTabSz="288925"/>
            <a:r>
              <a:rPr lang="en-US" sz="1200" dirty="0"/>
              <a:t>	F(1,73)=4.73, p=.03, η</a:t>
            </a:r>
            <a:r>
              <a:rPr lang="en-US" sz="1200" baseline="30000" dirty="0"/>
              <a:t>2</a:t>
            </a:r>
            <a:r>
              <a:rPr lang="en-US" sz="1200" baseline="-25000" dirty="0"/>
              <a:t>p</a:t>
            </a:r>
            <a:r>
              <a:rPr lang="en-US" sz="1200" dirty="0"/>
              <a:t>=.06</a:t>
            </a:r>
          </a:p>
          <a:p>
            <a:pPr marL="285750" indent="-285750">
              <a:buFont typeface="Arial" panose="020B0604020202020204" pitchFamily="34" charset="0"/>
              <a:buChar char="•"/>
            </a:pPr>
            <a:r>
              <a:rPr lang="en-US" sz="1200" dirty="0"/>
              <a:t>Hi/Hi group significantly different </a:t>
            </a:r>
          </a:p>
          <a:p>
            <a:pPr defTabSz="288925"/>
            <a:r>
              <a:rPr lang="en-US" sz="1200" dirty="0"/>
              <a:t>	from control group, </a:t>
            </a:r>
          </a:p>
          <a:p>
            <a:pPr defTabSz="288925"/>
            <a:r>
              <a:rPr lang="en-US" sz="1200" dirty="0"/>
              <a:t>	F(1,39)=4.88, p=.033, η</a:t>
            </a:r>
            <a:r>
              <a:rPr lang="en-US" sz="1200" baseline="30000" dirty="0"/>
              <a:t>2</a:t>
            </a:r>
            <a:r>
              <a:rPr lang="en-US" sz="1200" baseline="-25000" dirty="0"/>
              <a:t>p</a:t>
            </a:r>
            <a:r>
              <a:rPr lang="en-US" sz="1200" dirty="0"/>
              <a:t> =.11</a:t>
            </a:r>
          </a:p>
          <a:p>
            <a:pPr marL="285750" indent="-285750">
              <a:buFont typeface="Arial" panose="020B0604020202020204" pitchFamily="34" charset="0"/>
              <a:buChar char="•"/>
            </a:pPr>
            <a:r>
              <a:rPr lang="en-US" sz="1200" dirty="0"/>
              <a:t>No other differences</a:t>
            </a:r>
          </a:p>
          <a:p>
            <a:endParaRPr lang="en-US" dirty="0"/>
          </a:p>
          <a:p>
            <a:pPr marL="0" indent="0">
              <a:buFont typeface="Arial" panose="020B0604020202020204" pitchFamily="34" charset="0"/>
              <a:buNone/>
            </a:pPr>
            <a:r>
              <a:rPr lang="en-US" dirty="0"/>
              <a:t>Impact of motivation, F(1,67)=6.523, p&lt;.013, η</a:t>
            </a:r>
            <a:r>
              <a:rPr lang="en-US" baseline="30000" dirty="0"/>
              <a:t>2</a:t>
            </a:r>
            <a:r>
              <a:rPr lang="en-US" baseline="-25000" dirty="0"/>
              <a:t>p</a:t>
            </a:r>
            <a:r>
              <a:rPr lang="en-US" dirty="0"/>
              <a:t>=.09</a:t>
            </a:r>
          </a:p>
          <a:p>
            <a:pPr marL="0" indent="0">
              <a:buFont typeface="Arial" panose="020B0604020202020204" pitchFamily="34" charset="0"/>
              <a:buNone/>
            </a:pPr>
            <a:r>
              <a:rPr lang="en-US" dirty="0"/>
              <a:t>No effect of feedback </a:t>
            </a:r>
          </a:p>
          <a:p>
            <a:pPr marL="0" indent="0">
              <a:buFont typeface="Arial" panose="020B0604020202020204" pitchFamily="34" charset="0"/>
              <a:buNone/>
            </a:pPr>
            <a:r>
              <a:rPr lang="en-US" dirty="0"/>
              <a:t>control buildings used significantly more hot water than the High Motivation/High feedback buildings, F(1,37)=4.247, p=.046, η</a:t>
            </a:r>
            <a:r>
              <a:rPr lang="en-US" baseline="30000" dirty="0"/>
              <a:t>2</a:t>
            </a:r>
            <a:r>
              <a:rPr lang="en-US" baseline="-25000" dirty="0"/>
              <a:t>p</a:t>
            </a:r>
            <a:r>
              <a:rPr lang="en-US" dirty="0"/>
              <a:t>=.10, and the High Motivation-Low Feedback buildings, F(1,37)=5.53, p=.024, η</a:t>
            </a:r>
            <a:r>
              <a:rPr lang="en-US" baseline="30000" dirty="0"/>
              <a:t>2</a:t>
            </a:r>
            <a:r>
              <a:rPr lang="en-US" baseline="-25000" dirty="0"/>
              <a:t>p</a:t>
            </a:r>
            <a:r>
              <a:rPr lang="en-US" dirty="0"/>
              <a:t>=.13. </a:t>
            </a:r>
          </a:p>
          <a:p>
            <a:pPr marL="0" indent="0">
              <a:buFont typeface="Arial" panose="020B0604020202020204" pitchFamily="34" charset="0"/>
              <a:buNone/>
            </a:pPr>
            <a:r>
              <a:rPr lang="en-US" dirty="0"/>
              <a:t>No difference between buildings 4 (control) and 8 (Low motivation/High Feedback), F&lt;1, suggesting that there was no unique effect of feedback. </a:t>
            </a:r>
          </a:p>
          <a:p>
            <a:pPr marL="0" indent="0">
              <a:buFont typeface="Arial" panose="020B0604020202020204" pitchFamily="34" charset="0"/>
              <a:buNone/>
            </a:pPr>
            <a:r>
              <a:rPr lang="en-US" dirty="0"/>
              <a:t>Results support an overall effect of motivation on reducing hot water consumption, regardless of feedback. </a:t>
            </a:r>
          </a:p>
          <a:p>
            <a:endParaRPr lang="en-US"/>
          </a:p>
          <a:p>
            <a:endParaRPr lang="en-US" dirty="0"/>
          </a:p>
        </p:txBody>
      </p:sp>
    </p:spTree>
    <p:extLst>
      <p:ext uri="{BB962C8B-B14F-4D97-AF65-F5344CB8AC3E}">
        <p14:creationId xmlns:p14="http://schemas.microsoft.com/office/powerpoint/2010/main" val="296847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n-US" sz="1100" b="1" i="0" u="none" strike="noStrike" cap="none" dirty="0">
                <a:solidFill>
                  <a:srgbClr val="000000"/>
                </a:solidFill>
                <a:effectLst/>
                <a:latin typeface="Arial"/>
                <a:ea typeface="Arial"/>
                <a:cs typeface="Arial"/>
                <a:sym typeface="Arial"/>
              </a:rPr>
              <a:t>3 </a:t>
            </a:r>
            <a:r>
              <a:rPr lang="en-US" sz="1100" b="0" i="0" u="none" strike="noStrike" cap="none" dirty="0">
                <a:solidFill>
                  <a:srgbClr val="000000"/>
                </a:solidFill>
                <a:effectLst/>
                <a:latin typeface="Arial"/>
                <a:ea typeface="Arial"/>
                <a:cs typeface="Arial"/>
                <a:sym typeface="Arial"/>
              </a:rPr>
              <a:t>The Clarkson Smart Housing project was created to address this gap.</a:t>
            </a:r>
            <a:endParaRPr lang="en-US" b="0" dirty="0">
              <a:effectLst/>
            </a:endParaRPr>
          </a:p>
          <a:p>
            <a:pPr rtl="0"/>
            <a:r>
              <a:rPr lang="en-US" sz="1100" b="0" i="0" u="none" strike="noStrike" cap="none" dirty="0">
                <a:solidFill>
                  <a:srgbClr val="000000"/>
                </a:solidFill>
                <a:effectLst/>
                <a:latin typeface="Arial"/>
                <a:ea typeface="Arial"/>
                <a:cs typeface="Arial"/>
                <a:sym typeface="Arial"/>
              </a:rPr>
              <a:t>In 2012, Clarkson did renovations in student housing apartments which allows the University to implement detailed meters for electricity and water in each four to six-person apartment providing high levels of specific utility use information. </a:t>
            </a:r>
            <a:endParaRPr lang="en-US" b="0" dirty="0">
              <a:effectLst/>
            </a:endParaRPr>
          </a:p>
          <a:p>
            <a:pPr rtl="0"/>
            <a:r>
              <a:rPr lang="en-US" sz="1100" b="0" i="0" u="none" strike="noStrike" cap="none" dirty="0">
                <a:solidFill>
                  <a:srgbClr val="000000"/>
                </a:solidFill>
                <a:effectLst/>
                <a:latin typeface="Arial"/>
                <a:ea typeface="Arial"/>
                <a:cs typeface="Arial"/>
                <a:sym typeface="Arial"/>
              </a:rPr>
              <a:t>The electricity meters at SHP measure the electricity consumed on each circuit of one apartment.</a:t>
            </a:r>
            <a:endParaRPr lang="en-US" b="0" dirty="0">
              <a:effectLst/>
            </a:endParaRPr>
          </a:p>
          <a:p>
            <a:pPr rtl="0"/>
            <a:r>
              <a:rPr lang="en-US" sz="1100" b="0" i="0" u="none" strike="noStrike" cap="none" dirty="0">
                <a:solidFill>
                  <a:srgbClr val="000000"/>
                </a:solidFill>
                <a:effectLst/>
                <a:latin typeface="Arial"/>
                <a:ea typeface="Arial"/>
                <a:cs typeface="Arial"/>
                <a:sym typeface="Arial"/>
              </a:rPr>
              <a:t>In this presentation, we provide the first insights and the implications into electricity use at the bedroom level of 312 students living in apartments during the Fall semesters from 2013 to 2019.</a:t>
            </a:r>
            <a:endParaRPr lang="en-US" b="0" dirty="0">
              <a:effectLst/>
            </a:endParaRPr>
          </a:p>
          <a:p>
            <a:pPr rtl="0"/>
            <a:r>
              <a:rPr lang="en-US" sz="1100" b="0" i="0" u="none" strike="noStrike" cap="none" dirty="0">
                <a:solidFill>
                  <a:srgbClr val="000000"/>
                </a:solidFill>
                <a:effectLst/>
                <a:latin typeface="Arial"/>
                <a:ea typeface="Arial"/>
                <a:cs typeface="Arial"/>
                <a:sym typeface="Arial"/>
              </a:rPr>
              <a:t>Now you may be wondering why is that we choose to analyze electricity use at the bedroom level?</a:t>
            </a:r>
            <a:r>
              <a:rPr lang="en-US" dirty="0"/>
              <a:t/>
            </a:r>
            <a:br>
              <a:rPr lang="en-US" dirty="0"/>
            </a:br>
            <a:r>
              <a:rPr lang="en-US" dirty="0"/>
              <a:t/>
            </a:r>
            <a:br>
              <a:rPr lang="en-US" dirty="0"/>
            </a:br>
            <a:endParaRPr lang="en-US" b="0" dirty="0">
              <a:effectLst/>
            </a:endParaRPr>
          </a:p>
        </p:txBody>
      </p:sp>
    </p:spTree>
    <p:extLst>
      <p:ext uri="{BB962C8B-B14F-4D97-AF65-F5344CB8AC3E}">
        <p14:creationId xmlns:p14="http://schemas.microsoft.com/office/powerpoint/2010/main" val="237035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6F9AD-54A5-4E20-8EED-078809B77EB9}" type="slidenum">
              <a:rPr lang="en-US" smtClean="0"/>
              <a:t>‹#›</a:t>
            </a:fld>
            <a:endParaRPr lang="en-US"/>
          </a:p>
        </p:txBody>
      </p:sp>
    </p:spTree>
    <p:extLst>
      <p:ext uri="{BB962C8B-B14F-4D97-AF65-F5344CB8AC3E}">
        <p14:creationId xmlns:p14="http://schemas.microsoft.com/office/powerpoint/2010/main" val="182433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ght Background w Tex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1143000"/>
            <a:ext cx="7886700" cy="3371850"/>
          </a:xfrm>
          <a:noFill/>
        </p:spPr>
        <p:txBody>
          <a:bodyPr/>
          <a:lstStyle>
            <a:lvl1pPr>
              <a:defRPr>
                <a:solidFill>
                  <a:schemeClr val="tx1"/>
                </a:solidFill>
              </a:defRPr>
            </a:lvl1pPr>
            <a:lvl2pPr>
              <a:defRPr>
                <a:solidFill>
                  <a:schemeClr val="tx1"/>
                </a:solidFill>
              </a:defRPr>
            </a:lvl2pPr>
          </a:lstStyle>
          <a:p>
            <a:pPr lvl="0"/>
            <a:r>
              <a:rPr lang="en-US" smtClean="0"/>
              <a:t>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983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620868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4" y="449796"/>
            <a:ext cx="8238707" cy="9441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3" y="1671004"/>
            <a:ext cx="7989752" cy="2723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5230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03506-E5C1-4E1E-97D9-27DD28231D7E}" type="slidenum">
              <a:rPr lang="en-US" smtClean="0"/>
              <a:t>‹#›</a:t>
            </a:fld>
            <a:endParaRPr lang="en-US"/>
          </a:p>
        </p:txBody>
      </p:sp>
    </p:spTree>
    <p:extLst>
      <p:ext uri="{BB962C8B-B14F-4D97-AF65-F5344CB8AC3E}">
        <p14:creationId xmlns:p14="http://schemas.microsoft.com/office/powerpoint/2010/main" val="37928051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6F9AD-54A5-4E20-8EED-078809B77EB9}" type="slidenum">
              <a:rPr lang="en-US" smtClean="0"/>
              <a:t>‹#›</a:t>
            </a:fld>
            <a:endParaRPr lang="en-US"/>
          </a:p>
        </p:txBody>
      </p:sp>
    </p:spTree>
    <p:extLst>
      <p:ext uri="{BB962C8B-B14F-4D97-AF65-F5344CB8AC3E}">
        <p14:creationId xmlns:p14="http://schemas.microsoft.com/office/powerpoint/2010/main" val="179922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age with text">
    <p:spTree>
      <p:nvGrpSpPr>
        <p:cNvPr id="1" name=""/>
        <p:cNvGrpSpPr/>
        <p:nvPr/>
      </p:nvGrpSpPr>
      <p:grpSpPr>
        <a:xfrm>
          <a:off x="0" y="0"/>
          <a:ext cx="0" cy="0"/>
          <a:chOff x="0" y="0"/>
          <a:chExt cx="0" cy="0"/>
        </a:xfrm>
      </p:grpSpPr>
      <p:sp>
        <p:nvSpPr>
          <p:cNvPr id="6" name="Rectangle 5"/>
          <p:cNvSpPr/>
          <p:nvPr/>
        </p:nvSpPr>
        <p:spPr>
          <a:xfrm>
            <a:off x="0" y="171450"/>
            <a:ext cx="6705600" cy="28575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p:cNvSpPr/>
          <p:nvPr/>
        </p:nvSpPr>
        <p:spPr>
          <a:xfrm>
            <a:off x="0" y="5029200"/>
            <a:ext cx="9144000" cy="1143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aseline="-25000" dirty="0"/>
          </a:p>
        </p:txBody>
      </p:sp>
      <p:sp>
        <p:nvSpPr>
          <p:cNvPr id="10" name="Title 9"/>
          <p:cNvSpPr>
            <a:spLocks noGrp="1"/>
          </p:cNvSpPr>
          <p:nvPr>
            <p:ph type="title"/>
          </p:nvPr>
        </p:nvSpPr>
        <p:spPr/>
        <p:txBody>
          <a:bodyPr/>
          <a:lstStyle>
            <a:lvl1pPr>
              <a:defRPr>
                <a:solidFill>
                  <a:srgbClr val="114C8A"/>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628650" y="1314450"/>
            <a:ext cx="7886700" cy="3371850"/>
          </a:xfrm>
        </p:spPr>
        <p:txBody>
          <a:bodyPr/>
          <a:lstStyle>
            <a:lvl1pPr marL="342900" indent="-342900">
              <a:buFont typeface="+mj-lt"/>
              <a:buAutoNum type="arabicPeriod"/>
              <a:defRPr sz="1800">
                <a:solidFill>
                  <a:srgbClr val="114C8A"/>
                </a:solidFill>
              </a:defRPr>
            </a:lvl1pPr>
            <a:lvl2pPr marL="342900" indent="0">
              <a:buFont typeface="+mj-lt"/>
              <a:buNone/>
              <a:defRPr sz="1350">
                <a:solidFill>
                  <a:schemeClr val="tx1"/>
                </a:solidFill>
              </a:defRPr>
            </a:lvl2pPr>
            <a:lvl3pPr marL="900113" indent="-214313">
              <a:buFont typeface="Arial" charset="0"/>
              <a:buChar char="•"/>
              <a:defRPr sz="1350"/>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50815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p label">
    <p:spTree>
      <p:nvGrpSpPr>
        <p:cNvPr id="1" name=""/>
        <p:cNvGrpSpPr/>
        <p:nvPr/>
      </p:nvGrpSpPr>
      <p:grpSpPr>
        <a:xfrm>
          <a:off x="0" y="0"/>
          <a:ext cx="0" cy="0"/>
          <a:chOff x="0" y="0"/>
          <a:chExt cx="0" cy="0"/>
        </a:xfrm>
      </p:grpSpPr>
      <p:sp>
        <p:nvSpPr>
          <p:cNvPr id="4" name="Rectangle 3"/>
          <p:cNvSpPr/>
          <p:nvPr/>
        </p:nvSpPr>
        <p:spPr>
          <a:xfrm>
            <a:off x="0" y="-12357"/>
            <a:ext cx="9144000" cy="664813"/>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457200" y="171221"/>
            <a:ext cx="7886700" cy="297656"/>
          </a:xfrm>
        </p:spPr>
        <p:txBody>
          <a:bodyPr>
            <a:noAutofit/>
          </a:bodyPr>
          <a:lstStyle>
            <a:lvl1pPr algn="l">
              <a:defRPr sz="1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123320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ical picture">
    <p:spTree>
      <p:nvGrpSpPr>
        <p:cNvPr id="1" name=""/>
        <p:cNvGrpSpPr/>
        <p:nvPr/>
      </p:nvGrpSpPr>
      <p:grpSpPr>
        <a:xfrm>
          <a:off x="0" y="0"/>
          <a:ext cx="0" cy="0"/>
          <a:chOff x="0" y="0"/>
          <a:chExt cx="0" cy="0"/>
        </a:xfrm>
      </p:grpSpPr>
      <p:sp>
        <p:nvSpPr>
          <p:cNvPr id="5" name="Rectangle 4"/>
          <p:cNvSpPr/>
          <p:nvPr/>
        </p:nvSpPr>
        <p:spPr>
          <a:xfrm>
            <a:off x="4343400" y="0"/>
            <a:ext cx="4800600" cy="51435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1"/>
          <p:cNvSpPr>
            <a:spLocks noGrp="1"/>
          </p:cNvSpPr>
          <p:nvPr>
            <p:ph type="body" sz="quarter" idx="4294967295" hasCustomPrompt="1"/>
          </p:nvPr>
        </p:nvSpPr>
        <p:spPr>
          <a:xfrm>
            <a:off x="4814888" y="342900"/>
            <a:ext cx="4024312" cy="4629150"/>
          </a:xfrm>
          <a:noFill/>
        </p:spPr>
        <p:txBody>
          <a:bodyPr>
            <a:normAutofit fontScale="85000" lnSpcReduction="10000"/>
          </a:bodyPr>
          <a:lstStyle>
            <a:lvl1pPr>
              <a:defRPr sz="1800">
                <a:solidFill>
                  <a:schemeClr val="bg1"/>
                </a:solidFill>
              </a:defRPr>
            </a:lvl1pPr>
          </a:lstStyle>
          <a:p>
            <a:pPr marL="0" lvl="0" indent="0">
              <a:lnSpc>
                <a:spcPct val="130000"/>
              </a:lnSpc>
              <a:spcBef>
                <a:spcPts val="0"/>
              </a:spcBef>
              <a:buNone/>
              <a:defRPr/>
            </a:pPr>
            <a:r>
              <a:rPr lang="en-US" altLang="fr-FR" dirty="0" smtClean="0">
                <a:latin typeface="Century Gothic" panose="020B0502020202020204" pitchFamily="34" charset="0"/>
              </a:rPr>
              <a:t>Text here</a:t>
            </a:r>
          </a:p>
          <a:p>
            <a:pPr marL="0" marR="0" lvl="0" indent="0" defTabSz="6858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48754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ark title and text">
    <p:bg>
      <p:bgPr>
        <a:solidFill>
          <a:srgbClr val="114C8A"/>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8001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p:cNvSpPr/>
          <p:nvPr/>
        </p:nvSpPr>
        <p:spPr>
          <a:xfrm>
            <a:off x="0" y="2228850"/>
            <a:ext cx="9144000" cy="291465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p:nvSpPr>
        <p:spPr>
          <a:xfrm>
            <a:off x="0" y="0"/>
            <a:ext cx="9144000" cy="8001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28650" y="1200150"/>
            <a:ext cx="78867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343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Panorama with title and text">
    <p:bg>
      <p:bgPr>
        <a:solidFill>
          <a:srgbClr val="114C8A"/>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8001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p:cNvSpPr/>
          <p:nvPr/>
        </p:nvSpPr>
        <p:spPr>
          <a:xfrm>
            <a:off x="0" y="2228850"/>
            <a:ext cx="9144000" cy="291465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p:nvSpPr>
        <p:spPr>
          <a:xfrm>
            <a:off x="0" y="0"/>
            <a:ext cx="9144000" cy="8001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8650" y="217884"/>
            <a:ext cx="7886700" cy="467916"/>
          </a:xfrm>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28650" y="2457450"/>
            <a:ext cx="7886700" cy="228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4960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rk Background w Text">
    <p:bg>
      <p:bgPr>
        <a:solidFill>
          <a:srgbClr val="114C8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14400" y="514350"/>
            <a:ext cx="7391400" cy="3829050"/>
          </a:xfrm>
        </p:spPr>
        <p:txBody>
          <a:bodyPr/>
          <a:lstStyle>
            <a:lvl1pPr>
              <a:defRPr>
                <a:solidFill>
                  <a:schemeClr val="bg1"/>
                </a:solidFill>
              </a:defRPr>
            </a:lvl1pPr>
            <a:lvl2pPr>
              <a:defRPr>
                <a:solidFill>
                  <a:schemeClr val="bg1"/>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2108793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ark blank">
    <p:bg>
      <p:bgPr>
        <a:solidFill>
          <a:srgbClr val="114C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573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1800"/>
              <a:buFont typeface="Roboto Slab"/>
              <a:buNone/>
              <a:defRPr sz="1800" b="1" i="0" u="none" strike="noStrike" cap="none">
                <a:solidFill>
                  <a:srgbClr val="FFFFFF"/>
                </a:solidFill>
                <a:latin typeface="Roboto Slab"/>
                <a:ea typeface="Roboto Slab"/>
                <a:cs typeface="Roboto Slab"/>
                <a:sym typeface="Roboto Slab"/>
              </a:defRPr>
            </a:lvl9pPr>
          </a:lstStyle>
          <a:p>
            <a:endParaRPr/>
          </a:p>
        </p:txBody>
      </p:sp>
      <p:sp>
        <p:nvSpPr>
          <p:cNvPr id="7" name="Google Shape;7;p33"/>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endParaRPr/>
          </a:p>
        </p:txBody>
      </p:sp>
      <p:sp>
        <p:nvSpPr>
          <p:cNvPr id="8" name="Google Shape;8;p33"/>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03634"/>
            <a:ext cx="7886700" cy="4679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283444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400" kern="1200">
          <a:solidFill>
            <a:srgbClr val="114C8A"/>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14C8A"/>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14C8A"/>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14C8A"/>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14C8A"/>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14C8A"/>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21.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5.svg"/><Relationship Id="rId3" Type="http://schemas.openxmlformats.org/officeDocument/2006/relationships/notesSlide" Target="../notesSlides/notesSlide17.xml"/><Relationship Id="rId7" Type="http://schemas.openxmlformats.org/officeDocument/2006/relationships/image" Target="../media/image19.sv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4.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29.png"/><Relationship Id="rId12" Type="http://schemas.openxmlformats.org/officeDocument/2006/relationships/image" Target="../media/image33.sv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35.sv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016/j.enpol.2012.05.053"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137" y="1238707"/>
            <a:ext cx="6965149" cy="857288"/>
          </a:xfrm>
        </p:spPr>
        <p:style>
          <a:lnRef idx="1">
            <a:schemeClr val="accent6"/>
          </a:lnRef>
          <a:fillRef idx="2">
            <a:schemeClr val="accent6"/>
          </a:fillRef>
          <a:effectRef idx="1">
            <a:schemeClr val="accent6"/>
          </a:effectRef>
          <a:fontRef idx="minor">
            <a:schemeClr val="dk1"/>
          </a:fontRef>
        </p:style>
        <p:txBody>
          <a:bodyPr>
            <a:noAutofit/>
          </a:bodyPr>
          <a:lstStyle/>
          <a:p>
            <a:r>
              <a:rPr lang="en-US" sz="2100" b="1" dirty="0">
                <a:solidFill>
                  <a:schemeClr val="accent5">
                    <a:lumMod val="75000"/>
                  </a:schemeClr>
                </a:solidFill>
              </a:rPr>
              <a:t>Understanding energy hogs</a:t>
            </a:r>
            <a:r>
              <a:rPr lang="en-US" sz="2100" b="1" dirty="0" smtClean="0">
                <a:solidFill>
                  <a:schemeClr val="accent5">
                    <a:lumMod val="75000"/>
                  </a:schemeClr>
                </a:solidFill>
              </a:rPr>
              <a:t>:</a:t>
            </a:r>
            <a:r>
              <a:rPr lang="en-US" sz="2100" b="1" dirty="0">
                <a:solidFill>
                  <a:schemeClr val="accent5">
                    <a:lumMod val="75000"/>
                  </a:schemeClr>
                </a:solidFill>
              </a:rPr>
              <a:t/>
            </a:r>
            <a:br>
              <a:rPr lang="en-US" sz="2100" b="1" dirty="0">
                <a:solidFill>
                  <a:schemeClr val="accent5">
                    <a:lumMod val="75000"/>
                  </a:schemeClr>
                </a:solidFill>
              </a:rPr>
            </a:br>
            <a:r>
              <a:rPr lang="en-US" sz="2100" b="1" dirty="0" smtClean="0">
                <a:solidFill>
                  <a:schemeClr val="accent5">
                    <a:lumMod val="75000"/>
                  </a:schemeClr>
                </a:solidFill>
              </a:rPr>
              <a:t>Magnitude </a:t>
            </a:r>
            <a:r>
              <a:rPr lang="en-US" sz="2100" b="1" dirty="0">
                <a:solidFill>
                  <a:schemeClr val="accent5">
                    <a:lumMod val="75000"/>
                  </a:schemeClr>
                </a:solidFill>
              </a:rPr>
              <a:t>and </a:t>
            </a:r>
            <a:r>
              <a:rPr lang="en-US" sz="2100" b="1" dirty="0" smtClean="0">
                <a:solidFill>
                  <a:schemeClr val="accent5">
                    <a:lumMod val="75000"/>
                  </a:schemeClr>
                </a:solidFill>
              </a:rPr>
              <a:t>variability </a:t>
            </a:r>
            <a:r>
              <a:rPr lang="en-US" sz="2100" b="1" dirty="0">
                <a:solidFill>
                  <a:schemeClr val="accent5">
                    <a:lumMod val="75000"/>
                  </a:schemeClr>
                </a:solidFill>
              </a:rPr>
              <a:t>in electricity </a:t>
            </a:r>
            <a:r>
              <a:rPr lang="en-US" sz="2100" b="1" dirty="0" smtClean="0">
                <a:solidFill>
                  <a:schemeClr val="accent5">
                    <a:lumMod val="75000"/>
                  </a:schemeClr>
                </a:solidFill>
              </a:rPr>
              <a:t>use and implications for low-income and split incentive housing </a:t>
            </a:r>
            <a:endParaRPr lang="en-US" sz="2100" b="1" dirty="0">
              <a:solidFill>
                <a:schemeClr val="accent5">
                  <a:lumMod val="75000"/>
                </a:schemeClr>
              </a:solidFill>
            </a:endParaRPr>
          </a:p>
        </p:txBody>
      </p:sp>
      <p:sp>
        <p:nvSpPr>
          <p:cNvPr id="3" name="Subtitle 2"/>
          <p:cNvSpPr>
            <a:spLocks noGrp="1"/>
          </p:cNvSpPr>
          <p:nvPr>
            <p:ph type="subTitle" idx="1"/>
          </p:nvPr>
        </p:nvSpPr>
        <p:spPr>
          <a:xfrm>
            <a:off x="1546656" y="2476300"/>
            <a:ext cx="6050687" cy="1964762"/>
          </a:xfrm>
        </p:spPr>
        <p:txBody>
          <a:bodyPr>
            <a:noAutofit/>
          </a:bodyPr>
          <a:lstStyle/>
          <a:p>
            <a:r>
              <a:rPr lang="en-US" dirty="0" smtClean="0">
                <a:latin typeface="+mn-lt"/>
              </a:rPr>
              <a:t>Stephen Bird, Clarkson University</a:t>
            </a:r>
          </a:p>
          <a:p>
            <a:r>
              <a:rPr lang="en-US" dirty="0" smtClean="0">
                <a:latin typeface="+mn-lt"/>
              </a:rPr>
              <a:t>w/ Claudia Bustamante, Lisa Legault, Susan Powers</a:t>
            </a:r>
          </a:p>
          <a:p>
            <a:endParaRPr lang="en-US" sz="1100" dirty="0" smtClean="0">
              <a:latin typeface="+mn-lt"/>
            </a:endParaRPr>
          </a:p>
          <a:p>
            <a:r>
              <a:rPr lang="en-US" sz="1100" dirty="0"/>
              <a:t>RCN-SEES: Predictive Modeling Network for Sustainable Human-Building Ecosystems</a:t>
            </a:r>
          </a:p>
          <a:p>
            <a:r>
              <a:rPr lang="en-US" sz="1100" dirty="0" smtClean="0"/>
              <a:t>US-UK </a:t>
            </a:r>
            <a:r>
              <a:rPr lang="en-US" sz="1100" dirty="0"/>
              <a:t>WORKSHOP </a:t>
            </a:r>
            <a:r>
              <a:rPr lang="en-US" sz="1100" dirty="0" smtClean="0"/>
              <a:t>ON BIOSENSING-ENABLED</a:t>
            </a:r>
            <a:r>
              <a:rPr lang="en-US" sz="1100" dirty="0"/>
              <a:t>, WELLBEING-CENTRIC SUSTAINABLE BUILT </a:t>
            </a:r>
            <a:r>
              <a:rPr lang="en-US" sz="1100" dirty="0" smtClean="0"/>
              <a:t>ENVIRONMENT ECOSYSTEMS </a:t>
            </a:r>
            <a:r>
              <a:rPr lang="en-US" sz="1100" dirty="0"/>
              <a:t> </a:t>
            </a:r>
          </a:p>
          <a:p>
            <a:r>
              <a:rPr lang="en-US" sz="1200" dirty="0"/>
              <a:t>October 27-28, 2022. Nottingham Trent University, Nottingham, UK</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964" y="51183"/>
            <a:ext cx="1897380" cy="104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1114" y="206081"/>
            <a:ext cx="2770818" cy="73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78650" y="2213346"/>
            <a:ext cx="1157120" cy="1158793"/>
          </a:xfrm>
          <a:prstGeom prst="rect">
            <a:avLst/>
          </a:prstGeom>
        </p:spPr>
      </p:pic>
      <p:pic>
        <p:nvPicPr>
          <p:cNvPr id="11" name="Picture 10" descr="IBM-Logo.png"/>
          <p:cNvPicPr>
            <a:picLocks noChangeAspect="1"/>
          </p:cNvPicPr>
          <p:nvPr/>
        </p:nvPicPr>
        <p:blipFill>
          <a:blip r:embed="rId6" cstate="print"/>
          <a:stretch>
            <a:fillRect/>
          </a:stretch>
        </p:blipFill>
        <p:spPr>
          <a:xfrm>
            <a:off x="31960194" y="1238708"/>
            <a:ext cx="2775576" cy="708778"/>
          </a:xfrm>
          <a:prstGeom prst="rect">
            <a:avLst/>
          </a:prstGeom>
          <a:solidFill>
            <a:srgbClr val="FFFFFF"/>
          </a:solidFill>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137" y="4573478"/>
            <a:ext cx="1839862" cy="48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9062" y="4502172"/>
            <a:ext cx="625876" cy="626780"/>
          </a:xfrm>
          <a:prstGeom prst="rect">
            <a:avLst/>
          </a:prstGeom>
        </p:spPr>
      </p:pic>
      <p:pic>
        <p:nvPicPr>
          <p:cNvPr id="14" name="Picture 13" descr="IBM-Logo.png"/>
          <p:cNvPicPr>
            <a:picLocks noChangeAspect="1"/>
          </p:cNvPicPr>
          <p:nvPr/>
        </p:nvPicPr>
        <p:blipFill>
          <a:blip r:embed="rId6" cstate="print"/>
          <a:stretch>
            <a:fillRect/>
          </a:stretch>
        </p:blipFill>
        <p:spPr>
          <a:xfrm>
            <a:off x="6105001" y="4573478"/>
            <a:ext cx="1895999" cy="484167"/>
          </a:xfrm>
          <a:prstGeom prst="rect">
            <a:avLst/>
          </a:prstGeom>
          <a:solidFill>
            <a:srgbClr val="FFFFFF"/>
          </a:solidFill>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r="37454"/>
          <a:stretch/>
        </p:blipFill>
        <p:spPr bwMode="auto">
          <a:xfrm>
            <a:off x="958930" y="51183"/>
            <a:ext cx="3045464" cy="10349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9402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01F986-9F6B-7345-A147-D1A83ABD8DCB}"/>
              </a:ext>
            </a:extLst>
          </p:cNvPr>
          <p:cNvSpPr/>
          <p:nvPr/>
        </p:nvSpPr>
        <p:spPr>
          <a:xfrm>
            <a:off x="483476" y="257832"/>
            <a:ext cx="6764993" cy="461665"/>
          </a:xfrm>
          <a:prstGeom prst="rect">
            <a:avLst/>
          </a:prstGeom>
        </p:spPr>
        <p:txBody>
          <a:bodyPr wrap="none">
            <a:spAutoFit/>
          </a:bodyPr>
          <a:lstStyle/>
          <a:p>
            <a:r>
              <a:rPr lang="en-US" sz="2400" dirty="0" smtClean="0">
                <a:solidFill>
                  <a:schemeClr val="accent4"/>
                </a:solidFill>
                <a:latin typeface="Calibri" panose="020F0502020204030204" pitchFamily="34" charset="0"/>
                <a:cs typeface="Calibri" panose="020F0502020204030204" pitchFamily="34" charset="0"/>
              </a:rPr>
              <a:t>Newer Work (2019 -) – Investigating the bedroom (!)</a:t>
            </a:r>
            <a:endParaRPr lang="en-US" sz="2400" dirty="0">
              <a:solidFill>
                <a:schemeClr val="accent4"/>
              </a:solidFill>
              <a:latin typeface="Calibri" panose="020F0502020204030204" pitchFamily="34" charset="0"/>
              <a:cs typeface="Calibri" panose="020F0502020204030204" pitchFamily="34" charset="0"/>
            </a:endParaRPr>
          </a:p>
        </p:txBody>
      </p:sp>
      <p:grpSp>
        <p:nvGrpSpPr>
          <p:cNvPr id="5" name="Group 4"/>
          <p:cNvGrpSpPr/>
          <p:nvPr/>
        </p:nvGrpSpPr>
        <p:grpSpPr>
          <a:xfrm>
            <a:off x="1048357" y="953171"/>
            <a:ext cx="4955217" cy="4106104"/>
            <a:chOff x="1945284" y="953171"/>
            <a:chExt cx="4955217" cy="4106104"/>
          </a:xfrm>
        </p:grpSpPr>
        <p:sp>
          <p:nvSpPr>
            <p:cNvPr id="12" name="Rectangle 11">
              <a:extLst>
                <a:ext uri="{FF2B5EF4-FFF2-40B4-BE49-F238E27FC236}">
                  <a16:creationId xmlns:a16="http://schemas.microsoft.com/office/drawing/2014/main" id="{D4884AB7-0A79-98A9-0489-19CE4706BE59}"/>
                </a:ext>
              </a:extLst>
            </p:cNvPr>
            <p:cNvSpPr/>
            <p:nvPr/>
          </p:nvSpPr>
          <p:spPr>
            <a:xfrm>
              <a:off x="2843806" y="4782276"/>
              <a:ext cx="3436883" cy="276999"/>
            </a:xfrm>
            <a:prstGeom prst="rect">
              <a:avLst/>
            </a:prstGeom>
          </p:spPr>
          <p:txBody>
            <a:bodyPr wrap="square">
              <a:spAutoFit/>
            </a:bodyPr>
            <a:lstStyle/>
            <a:p>
              <a:r>
                <a:rPr lang="en-US" sz="1200" dirty="0">
                  <a:solidFill>
                    <a:srgbClr val="C00000"/>
                  </a:solidFill>
                </a:rPr>
                <a:t>electricity use at the bedroom level (N=312)</a:t>
              </a:r>
              <a:endParaRPr lang="en-US" sz="1200" dirty="0"/>
            </a:p>
          </p:txBody>
        </p:sp>
        <p:pic>
          <p:nvPicPr>
            <p:cNvPr id="2" name="Graphic 1">
              <a:extLst>
                <a:ext uri="{FF2B5EF4-FFF2-40B4-BE49-F238E27FC236}">
                  <a16:creationId xmlns:a16="http://schemas.microsoft.com/office/drawing/2014/main" id="{C3FEFEC5-F613-A014-35E1-7248E8BAF86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35438"/>
            <a:stretch/>
          </p:blipFill>
          <p:spPr>
            <a:xfrm>
              <a:off x="1945284" y="953171"/>
              <a:ext cx="4955217" cy="3781095"/>
            </a:xfrm>
            <a:prstGeom prst="rect">
              <a:avLst/>
            </a:prstGeom>
          </p:spPr>
        </p:pic>
        <p:sp>
          <p:nvSpPr>
            <p:cNvPr id="18" name="Oval 17">
              <a:extLst>
                <a:ext uri="{FF2B5EF4-FFF2-40B4-BE49-F238E27FC236}">
                  <a16:creationId xmlns:a16="http://schemas.microsoft.com/office/drawing/2014/main" id="{31EF6CD9-CDFE-CA6F-72C1-59C3720D2993}"/>
                </a:ext>
              </a:extLst>
            </p:cNvPr>
            <p:cNvSpPr/>
            <p:nvPr/>
          </p:nvSpPr>
          <p:spPr>
            <a:xfrm>
              <a:off x="4549302" y="1262445"/>
              <a:ext cx="1676045" cy="15083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6794181" y="1874222"/>
            <a:ext cx="1714981"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A rare opportunity to study specifically attributable energy use</a:t>
            </a:r>
            <a:endParaRPr lang="en-US" sz="2000" dirty="0"/>
          </a:p>
        </p:txBody>
      </p:sp>
    </p:spTree>
    <p:extLst>
      <p:ext uri="{BB962C8B-B14F-4D97-AF65-F5344CB8AC3E}">
        <p14:creationId xmlns:p14="http://schemas.microsoft.com/office/powerpoint/2010/main" val="3351735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1317884951"/>
                  </p:ext>
                </p:extLst>
              </p:nvPr>
            </p:nvGraphicFramePr>
            <p:xfrm>
              <a:off x="304051" y="521250"/>
              <a:ext cx="8654212" cy="4093613"/>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00000000-0008-0000-0700-000002000000}"/>
                  </a:ext>
                </a:extLst>
              </p:cNvPr>
              <p:cNvPicPr>
                <a:picLocks noGrp="1" noRot="1" noChangeAspect="1" noMove="1" noResize="1" noEditPoints="1" noAdjustHandles="1" noChangeArrowheads="1" noChangeShapeType="1"/>
              </p:cNvPicPr>
              <p:nvPr/>
            </p:nvPicPr>
            <p:blipFill>
              <a:blip r:embed="rId4"/>
              <a:stretch>
                <a:fillRect/>
              </a:stretch>
            </p:blipFill>
            <p:spPr>
              <a:xfrm>
                <a:off x="304051" y="521250"/>
                <a:ext cx="8654212" cy="4093613"/>
              </a:xfrm>
              <a:prstGeom prst="rect">
                <a:avLst/>
              </a:prstGeom>
            </p:spPr>
          </p:pic>
        </mc:Fallback>
      </mc:AlternateContent>
      <p:sp>
        <p:nvSpPr>
          <p:cNvPr id="5" name="TextBox 4">
            <a:extLst>
              <a:ext uri="{FF2B5EF4-FFF2-40B4-BE49-F238E27FC236}">
                <a16:creationId xmlns:a16="http://schemas.microsoft.com/office/drawing/2014/main" id="{E929D7C1-50A9-B947-86BC-5078C1E488D0}"/>
              </a:ext>
            </a:extLst>
          </p:cNvPr>
          <p:cNvSpPr txBox="1"/>
          <p:nvPr/>
        </p:nvSpPr>
        <p:spPr>
          <a:xfrm>
            <a:off x="1618328" y="1925164"/>
            <a:ext cx="504764" cy="307777"/>
          </a:xfrm>
          <a:prstGeom prst="rect">
            <a:avLst/>
          </a:prstGeom>
          <a:noFill/>
        </p:spPr>
        <p:txBody>
          <a:bodyPr wrap="square" rtlCol="0">
            <a:spAutoFit/>
          </a:bodyPr>
          <a:lstStyle/>
          <a:p>
            <a:r>
              <a:rPr lang="en-US" dirty="0"/>
              <a:t>75</a:t>
            </a:r>
            <a:r>
              <a:rPr lang="en-US" baseline="30000" dirty="0"/>
              <a:t>th</a:t>
            </a:r>
            <a:endParaRPr lang="en-US" dirty="0"/>
          </a:p>
        </p:txBody>
      </p:sp>
      <p:sp>
        <p:nvSpPr>
          <p:cNvPr id="6" name="TextBox 5">
            <a:extLst>
              <a:ext uri="{FF2B5EF4-FFF2-40B4-BE49-F238E27FC236}">
                <a16:creationId xmlns:a16="http://schemas.microsoft.com/office/drawing/2014/main" id="{7ADED779-FAAB-8643-932A-2A53AC5B52C9}"/>
              </a:ext>
            </a:extLst>
          </p:cNvPr>
          <p:cNvSpPr txBox="1"/>
          <p:nvPr/>
        </p:nvSpPr>
        <p:spPr>
          <a:xfrm>
            <a:off x="1618328" y="2220460"/>
            <a:ext cx="599357" cy="307777"/>
          </a:xfrm>
          <a:prstGeom prst="rect">
            <a:avLst/>
          </a:prstGeom>
          <a:noFill/>
        </p:spPr>
        <p:txBody>
          <a:bodyPr wrap="square" rtlCol="0">
            <a:spAutoFit/>
          </a:bodyPr>
          <a:lstStyle/>
          <a:p>
            <a:r>
              <a:rPr lang="en-US" dirty="0"/>
              <a:t>Avg.</a:t>
            </a:r>
          </a:p>
        </p:txBody>
      </p:sp>
      <p:sp>
        <p:nvSpPr>
          <p:cNvPr id="7" name="TextBox 6">
            <a:extLst>
              <a:ext uri="{FF2B5EF4-FFF2-40B4-BE49-F238E27FC236}">
                <a16:creationId xmlns:a16="http://schemas.microsoft.com/office/drawing/2014/main" id="{EAB657E0-5EE2-2148-9C99-36C5C530A55D}"/>
              </a:ext>
            </a:extLst>
          </p:cNvPr>
          <p:cNvSpPr txBox="1"/>
          <p:nvPr/>
        </p:nvSpPr>
        <p:spPr>
          <a:xfrm>
            <a:off x="1618328" y="2468845"/>
            <a:ext cx="599356" cy="307777"/>
          </a:xfrm>
          <a:prstGeom prst="rect">
            <a:avLst/>
          </a:prstGeom>
          <a:noFill/>
        </p:spPr>
        <p:txBody>
          <a:bodyPr wrap="square" rtlCol="0">
            <a:spAutoFit/>
          </a:bodyPr>
          <a:lstStyle/>
          <a:p>
            <a:r>
              <a:rPr lang="en-US" dirty="0" err="1"/>
              <a:t>Mdn</a:t>
            </a:r>
            <a:r>
              <a:rPr lang="en-US" dirty="0"/>
              <a:t>.</a:t>
            </a:r>
          </a:p>
        </p:txBody>
      </p:sp>
      <p:sp>
        <p:nvSpPr>
          <p:cNvPr id="8" name="TextBox 7">
            <a:extLst>
              <a:ext uri="{FF2B5EF4-FFF2-40B4-BE49-F238E27FC236}">
                <a16:creationId xmlns:a16="http://schemas.microsoft.com/office/drawing/2014/main" id="{7965A7E9-AFF9-2E42-9AB1-87FBB3AF34C7}"/>
              </a:ext>
            </a:extLst>
          </p:cNvPr>
          <p:cNvSpPr txBox="1"/>
          <p:nvPr/>
        </p:nvSpPr>
        <p:spPr>
          <a:xfrm>
            <a:off x="1618338" y="2891654"/>
            <a:ext cx="504758" cy="307777"/>
          </a:xfrm>
          <a:prstGeom prst="rect">
            <a:avLst/>
          </a:prstGeom>
          <a:noFill/>
        </p:spPr>
        <p:txBody>
          <a:bodyPr wrap="square" rtlCol="0">
            <a:spAutoFit/>
          </a:bodyPr>
          <a:lstStyle/>
          <a:p>
            <a:r>
              <a:rPr lang="en-US" dirty="0"/>
              <a:t>25</a:t>
            </a:r>
            <a:r>
              <a:rPr lang="en-US" baseline="30000" dirty="0"/>
              <a:t>th</a:t>
            </a:r>
            <a:endParaRPr lang="en-US" dirty="0"/>
          </a:p>
        </p:txBody>
      </p:sp>
      <p:sp>
        <p:nvSpPr>
          <p:cNvPr id="10" name="Rounded Rectangle 9">
            <a:extLst>
              <a:ext uri="{FF2B5EF4-FFF2-40B4-BE49-F238E27FC236}">
                <a16:creationId xmlns:a16="http://schemas.microsoft.com/office/drawing/2014/main" id="{E1FEE593-C927-CB46-925E-F943E7D90FA6}"/>
              </a:ext>
            </a:extLst>
          </p:cNvPr>
          <p:cNvSpPr/>
          <p:nvPr/>
        </p:nvSpPr>
        <p:spPr>
          <a:xfrm>
            <a:off x="5927502" y="1770950"/>
            <a:ext cx="919046" cy="2864827"/>
          </a:xfrm>
          <a:prstGeom prst="round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50"/>
          </a:p>
        </p:txBody>
      </p:sp>
      <p:sp>
        <p:nvSpPr>
          <p:cNvPr id="12" name="Title 4">
            <a:extLst>
              <a:ext uri="{FF2B5EF4-FFF2-40B4-BE49-F238E27FC236}">
                <a16:creationId xmlns:a16="http://schemas.microsoft.com/office/drawing/2014/main" id="{3B726002-C9F8-544E-AECB-94BD82F27D86}"/>
              </a:ext>
            </a:extLst>
          </p:cNvPr>
          <p:cNvSpPr txBox="1">
            <a:spLocks/>
          </p:cNvSpPr>
          <p:nvPr/>
        </p:nvSpPr>
        <p:spPr>
          <a:xfrm>
            <a:off x="185737" y="80458"/>
            <a:ext cx="6579476" cy="50098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chemeClr val="accent4"/>
                </a:solidFill>
                <a:latin typeface="Calibri" panose="020F0502020204030204" pitchFamily="34" charset="0"/>
                <a:cs typeface="Calibri" panose="020F0502020204030204" pitchFamily="34" charset="0"/>
              </a:rPr>
              <a:t>Bedrooms: highest single use &amp; most variability</a:t>
            </a:r>
          </a:p>
        </p:txBody>
      </p:sp>
      <p:sp>
        <p:nvSpPr>
          <p:cNvPr id="2" name="Rectangle 1">
            <a:extLst>
              <a:ext uri="{FF2B5EF4-FFF2-40B4-BE49-F238E27FC236}">
                <a16:creationId xmlns:a16="http://schemas.microsoft.com/office/drawing/2014/main" id="{7DE789F6-BBD3-E74B-9E81-D342D0A1769A}"/>
              </a:ext>
            </a:extLst>
          </p:cNvPr>
          <p:cNvSpPr/>
          <p:nvPr/>
        </p:nvSpPr>
        <p:spPr>
          <a:xfrm>
            <a:off x="2364088" y="787581"/>
            <a:ext cx="4415824" cy="307777"/>
          </a:xfrm>
          <a:prstGeom prst="rect">
            <a:avLst/>
          </a:prstGeom>
        </p:spPr>
        <p:txBody>
          <a:bodyPr wrap="none">
            <a:spAutoFit/>
          </a:bodyPr>
          <a:lstStyle/>
          <a:p>
            <a:pPr algn="ctr">
              <a:defRPr>
                <a:solidFill>
                  <a:srgbClr val="000000"/>
                </a:solidFill>
              </a:defRPr>
            </a:pPr>
            <a:r>
              <a:rPr lang="en-US" kern="1200" dirty="0">
                <a:latin typeface="Calibri"/>
                <a:cs typeface="Calibri"/>
              </a:rPr>
              <a:t>Per Capita Daily Electricity Consumption, all days, all years</a:t>
            </a:r>
          </a:p>
        </p:txBody>
      </p:sp>
      <p:cxnSp>
        <p:nvCxnSpPr>
          <p:cNvPr id="21" name="Straight Connector 20">
            <a:extLst>
              <a:ext uri="{FF2B5EF4-FFF2-40B4-BE49-F238E27FC236}">
                <a16:creationId xmlns:a16="http://schemas.microsoft.com/office/drawing/2014/main" id="{350E5D48-E02B-D34F-B0AE-F7DE82C1DA46}"/>
              </a:ext>
            </a:extLst>
          </p:cNvPr>
          <p:cNvCxnSpPr>
            <a:cxnSpLocks/>
          </p:cNvCxnSpPr>
          <p:nvPr/>
        </p:nvCxnSpPr>
        <p:spPr>
          <a:xfrm>
            <a:off x="2117841" y="1095358"/>
            <a:ext cx="0" cy="3264375"/>
          </a:xfrm>
          <a:prstGeom prst="line">
            <a:avLst/>
          </a:prstGeom>
          <a:ln w="19050">
            <a:prstDash val="dashDot"/>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A39E4DE5-DBD9-4BAE-EC2B-CF76C8A266AC}"/>
              </a:ext>
            </a:extLst>
          </p:cNvPr>
          <p:cNvSpPr/>
          <p:nvPr/>
        </p:nvSpPr>
        <p:spPr>
          <a:xfrm>
            <a:off x="2075442" y="1081192"/>
            <a:ext cx="6861450" cy="3693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18860" y="4441547"/>
            <a:ext cx="728025" cy="230832"/>
          </a:xfrm>
          <a:prstGeom prst="rect">
            <a:avLst/>
          </a:prstGeom>
          <a:noFill/>
        </p:spPr>
        <p:txBody>
          <a:bodyPr wrap="square" rtlCol="0">
            <a:spAutoFit/>
          </a:bodyPr>
          <a:lstStyle/>
          <a:p>
            <a:r>
              <a:rPr lang="en-US" sz="900" dirty="0" smtClean="0">
                <a:latin typeface="Calibri" panose="020F0502020204030204" pitchFamily="34" charset="0"/>
                <a:cs typeface="Calibri" panose="020F0502020204030204" pitchFamily="34" charset="0"/>
              </a:rPr>
              <a:t>Apartment</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441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B3137A-43D5-3D03-41FB-CA91471B2062}"/>
              </a:ext>
            </a:extLst>
          </p:cNvPr>
          <p:cNvSpPr/>
          <p:nvPr/>
        </p:nvSpPr>
        <p:spPr>
          <a:xfrm>
            <a:off x="6330932" y="0"/>
            <a:ext cx="2813068" cy="5143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2C385F-4859-8F42-9057-5F958E2B3BD8}"/>
              </a:ext>
            </a:extLst>
          </p:cNvPr>
          <p:cNvSpPr>
            <a:spLocks noGrp="1"/>
          </p:cNvSpPr>
          <p:nvPr>
            <p:ph type="title"/>
          </p:nvPr>
        </p:nvSpPr>
        <p:spPr>
          <a:xfrm>
            <a:off x="6521805" y="1001639"/>
            <a:ext cx="2557113" cy="1933695"/>
          </a:xfrm>
        </p:spPr>
        <p:txBody>
          <a:bodyPr/>
          <a:lstStyle/>
          <a:p>
            <a:r>
              <a:rPr lang="en-US" sz="3200" b="0" dirty="0">
                <a:solidFill>
                  <a:srgbClr val="000000"/>
                </a:solidFill>
                <a:latin typeface="Calibri" panose="020F0502020204030204" pitchFamily="34" charset="0"/>
                <a:cs typeface="Calibri" panose="020F0502020204030204" pitchFamily="34" charset="0"/>
              </a:rPr>
              <a:t>Motivation and Goals</a:t>
            </a:r>
          </a:p>
        </p:txBody>
      </p:sp>
      <p:sp>
        <p:nvSpPr>
          <p:cNvPr id="4" name="TextBox 3">
            <a:extLst>
              <a:ext uri="{FF2B5EF4-FFF2-40B4-BE49-F238E27FC236}">
                <a16:creationId xmlns:a16="http://schemas.microsoft.com/office/drawing/2014/main" id="{CAC4FE1A-5CF0-FC9A-7743-D36BA5FEE24A}"/>
              </a:ext>
            </a:extLst>
          </p:cNvPr>
          <p:cNvSpPr txBox="1"/>
          <p:nvPr/>
        </p:nvSpPr>
        <p:spPr>
          <a:xfrm>
            <a:off x="166255" y="893112"/>
            <a:ext cx="5782600" cy="3170099"/>
          </a:xfrm>
          <a:prstGeom prst="rect">
            <a:avLst/>
          </a:prstGeom>
          <a:noFill/>
          <a:ln>
            <a:noFill/>
          </a:ln>
        </p:spPr>
        <p:txBody>
          <a:bodyPr wrap="square" rtlCol="0">
            <a:spAutoFit/>
          </a:bodyPr>
          <a:lstStyle/>
          <a:p>
            <a:pPr marL="285750" indent="-285750">
              <a:buFont typeface="Wingdings" pitchFamily="2" charset="2"/>
              <a:buChar char="§"/>
            </a:pPr>
            <a:r>
              <a:rPr lang="en-US" sz="2000" dirty="0"/>
              <a:t>Understand and quantify </a:t>
            </a:r>
            <a:r>
              <a:rPr lang="en-US" sz="2000" b="1" dirty="0"/>
              <a:t>individual electricity </a:t>
            </a:r>
            <a:r>
              <a:rPr lang="en-US" sz="2000" dirty="0"/>
              <a:t>consumption at a </a:t>
            </a:r>
            <a:r>
              <a:rPr lang="en-US" sz="2000" b="1" dirty="0"/>
              <a:t>granular level</a:t>
            </a:r>
          </a:p>
          <a:p>
            <a:pPr marL="285750" indent="-285750">
              <a:buFont typeface="Wingdings" pitchFamily="2" charset="2"/>
              <a:buChar char="§"/>
            </a:pPr>
            <a:endParaRPr lang="en-US" sz="2000" dirty="0"/>
          </a:p>
          <a:p>
            <a:pPr marL="285750" indent="-285750">
              <a:buFont typeface="Wingdings" pitchFamily="2" charset="2"/>
              <a:buChar char="§"/>
            </a:pPr>
            <a:endParaRPr lang="en-US" sz="2000" dirty="0"/>
          </a:p>
          <a:p>
            <a:pPr marL="285750" indent="-285750">
              <a:buFont typeface="Wingdings" pitchFamily="2" charset="2"/>
              <a:buChar char="§"/>
            </a:pPr>
            <a:r>
              <a:rPr lang="en-US" sz="2000" dirty="0"/>
              <a:t>Identify </a:t>
            </a:r>
            <a:r>
              <a:rPr lang="en-US" sz="2000" b="1" dirty="0"/>
              <a:t>attributes</a:t>
            </a:r>
            <a:r>
              <a:rPr lang="en-US" sz="2000" dirty="0"/>
              <a:t> to characterize individual electricity consumption behaviors</a:t>
            </a:r>
          </a:p>
          <a:p>
            <a:pPr marL="285750" indent="-285750">
              <a:buFont typeface="Wingdings" pitchFamily="2" charset="2"/>
              <a:buChar char="§"/>
            </a:pPr>
            <a:endParaRPr lang="en-US" sz="2000" dirty="0"/>
          </a:p>
          <a:p>
            <a:pPr marL="285750" indent="-285750">
              <a:buFont typeface="Wingdings" pitchFamily="2" charset="2"/>
              <a:buChar char="§"/>
            </a:pPr>
            <a:endParaRPr lang="en-US" sz="2000" dirty="0"/>
          </a:p>
          <a:p>
            <a:pPr marL="285750" indent="-285750">
              <a:buFont typeface="Wingdings" pitchFamily="2" charset="2"/>
              <a:buChar char="§"/>
            </a:pPr>
            <a:r>
              <a:rPr lang="en-US" sz="2000" dirty="0"/>
              <a:t>Evaluate implications of high individual electricity use on policy making</a:t>
            </a:r>
          </a:p>
        </p:txBody>
      </p:sp>
    </p:spTree>
    <p:extLst>
      <p:ext uri="{BB962C8B-B14F-4D97-AF65-F5344CB8AC3E}">
        <p14:creationId xmlns:p14="http://schemas.microsoft.com/office/powerpoint/2010/main" val="4165403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385F-4859-8F42-9057-5F958E2B3BD8}"/>
              </a:ext>
            </a:extLst>
          </p:cNvPr>
          <p:cNvSpPr>
            <a:spLocks noGrp="1"/>
          </p:cNvSpPr>
          <p:nvPr>
            <p:ph type="title"/>
          </p:nvPr>
        </p:nvSpPr>
        <p:spPr>
          <a:xfrm>
            <a:off x="6890199" y="1717714"/>
            <a:ext cx="1967727" cy="389638"/>
          </a:xfrm>
        </p:spPr>
        <p:txBody>
          <a:bodyPr/>
          <a:lstStyle/>
          <a:p>
            <a:r>
              <a:rPr lang="en-US" sz="3200" b="0" dirty="0" smtClean="0">
                <a:solidFill>
                  <a:srgbClr val="000000"/>
                </a:solidFill>
                <a:latin typeface="Calibri" panose="020F0502020204030204" pitchFamily="34" charset="0"/>
                <a:cs typeface="Calibri" panose="020F0502020204030204" pitchFamily="34" charset="0"/>
              </a:rPr>
              <a:t>Methods</a:t>
            </a:r>
            <a:endParaRPr lang="en-US" sz="3200" b="0" dirty="0">
              <a:solidFill>
                <a:srgbClr val="000000"/>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E025101A-1DC8-F34C-AFE2-F85E7A2E7AAC}"/>
              </a:ext>
            </a:extLst>
          </p:cNvPr>
          <p:cNvGrpSpPr/>
          <p:nvPr/>
        </p:nvGrpSpPr>
        <p:grpSpPr>
          <a:xfrm>
            <a:off x="129086" y="1123370"/>
            <a:ext cx="2128243" cy="1567442"/>
            <a:chOff x="200684" y="226174"/>
            <a:chExt cx="1961981" cy="2302514"/>
          </a:xfrm>
        </p:grpSpPr>
        <p:sp>
          <p:nvSpPr>
            <p:cNvPr id="9" name="Rectangle 8">
              <a:extLst>
                <a:ext uri="{FF2B5EF4-FFF2-40B4-BE49-F238E27FC236}">
                  <a16:creationId xmlns:a16="http://schemas.microsoft.com/office/drawing/2014/main" id="{F622B3BE-FB10-908D-D3C6-BA7A293E0561}"/>
                </a:ext>
              </a:extLst>
            </p:cNvPr>
            <p:cNvSpPr/>
            <p:nvPr/>
          </p:nvSpPr>
          <p:spPr>
            <a:xfrm>
              <a:off x="200684" y="226174"/>
              <a:ext cx="1961981" cy="651641"/>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ysClr val="windowText" lastClr="000000"/>
                  </a:solidFill>
                </a:rPr>
                <a:t>Principal Component Analysis</a:t>
              </a:r>
            </a:p>
          </p:txBody>
        </p:sp>
        <p:sp>
          <p:nvSpPr>
            <p:cNvPr id="17" name="Rectangle 16">
              <a:extLst>
                <a:ext uri="{FF2B5EF4-FFF2-40B4-BE49-F238E27FC236}">
                  <a16:creationId xmlns:a16="http://schemas.microsoft.com/office/drawing/2014/main" id="{CD47DEA5-BEA2-B403-B342-7D5AC9DAD23A}"/>
                </a:ext>
              </a:extLst>
            </p:cNvPr>
            <p:cNvSpPr/>
            <p:nvPr/>
          </p:nvSpPr>
          <p:spPr>
            <a:xfrm>
              <a:off x="238945" y="1535139"/>
              <a:ext cx="1923720" cy="993549"/>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ysClr val="windowText" lastClr="000000"/>
                  </a:solidFill>
                </a:rPr>
                <a:t>MAGNITUDE</a:t>
              </a:r>
            </a:p>
            <a:p>
              <a:pPr algn="ctr"/>
              <a:r>
                <a:rPr lang="en-US" dirty="0">
                  <a:solidFill>
                    <a:sysClr val="windowText" lastClr="000000"/>
                  </a:solidFill>
                </a:rPr>
                <a:t>Median daily electricity use</a:t>
              </a:r>
            </a:p>
          </p:txBody>
        </p:sp>
        <p:sp>
          <p:nvSpPr>
            <p:cNvPr id="26" name="Google Shape;498;p30">
              <a:extLst>
                <a:ext uri="{FF2B5EF4-FFF2-40B4-BE49-F238E27FC236}">
                  <a16:creationId xmlns:a16="http://schemas.microsoft.com/office/drawing/2014/main" id="{A5D39C1C-36BB-3576-F93A-A8E8B2A1CBF7}"/>
                </a:ext>
              </a:extLst>
            </p:cNvPr>
            <p:cNvSpPr/>
            <p:nvPr/>
          </p:nvSpPr>
          <p:spPr>
            <a:xfrm rot="5400000">
              <a:off x="974918" y="1027441"/>
              <a:ext cx="413513" cy="302452"/>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 name="Group 3">
            <a:extLst>
              <a:ext uri="{FF2B5EF4-FFF2-40B4-BE49-F238E27FC236}">
                <a16:creationId xmlns:a16="http://schemas.microsoft.com/office/drawing/2014/main" id="{F939BB69-9FD4-6F55-E636-DF3B896D37C3}"/>
              </a:ext>
            </a:extLst>
          </p:cNvPr>
          <p:cNvGrpSpPr/>
          <p:nvPr/>
        </p:nvGrpSpPr>
        <p:grpSpPr>
          <a:xfrm>
            <a:off x="2336760" y="1811058"/>
            <a:ext cx="2268364" cy="2111791"/>
            <a:chOff x="2120602" y="1404303"/>
            <a:chExt cx="2474831" cy="2213900"/>
          </a:xfrm>
        </p:grpSpPr>
        <p:graphicFrame>
          <p:nvGraphicFramePr>
            <p:cNvPr id="24" name="Diagram 23">
              <a:extLst>
                <a:ext uri="{FF2B5EF4-FFF2-40B4-BE49-F238E27FC236}">
                  <a16:creationId xmlns:a16="http://schemas.microsoft.com/office/drawing/2014/main" id="{45BA78F4-66BA-6685-DE5C-5F6A1271D7B2}"/>
                </a:ext>
              </a:extLst>
            </p:cNvPr>
            <p:cNvGraphicFramePr/>
            <p:nvPr>
              <p:extLst>
                <p:ext uri="{D42A27DB-BD31-4B8C-83A1-F6EECF244321}">
                  <p14:modId xmlns:p14="http://schemas.microsoft.com/office/powerpoint/2010/main" val="4161068670"/>
                </p:ext>
              </p:extLst>
            </p:nvPr>
          </p:nvGraphicFramePr>
          <p:xfrm>
            <a:off x="2351305" y="1404303"/>
            <a:ext cx="2244128" cy="2028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Google Shape;498;p30">
              <a:extLst>
                <a:ext uri="{FF2B5EF4-FFF2-40B4-BE49-F238E27FC236}">
                  <a16:creationId xmlns:a16="http://schemas.microsoft.com/office/drawing/2014/main" id="{D0A4FBA9-9026-81F9-E74B-3414598B4655}"/>
                </a:ext>
              </a:extLst>
            </p:cNvPr>
            <p:cNvSpPr/>
            <p:nvPr/>
          </p:nvSpPr>
          <p:spPr>
            <a:xfrm rot="20663247">
              <a:off x="2120602" y="1470544"/>
              <a:ext cx="325222" cy="302452"/>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 name="Rectangle 28">
              <a:extLst>
                <a:ext uri="{FF2B5EF4-FFF2-40B4-BE49-F238E27FC236}">
                  <a16:creationId xmlns:a16="http://schemas.microsoft.com/office/drawing/2014/main" id="{C229B730-A400-DB4F-87A8-BF6B5AA5CF59}"/>
                </a:ext>
              </a:extLst>
            </p:cNvPr>
            <p:cNvSpPr/>
            <p:nvPr/>
          </p:nvSpPr>
          <p:spPr>
            <a:xfrm>
              <a:off x="2618452" y="2627257"/>
              <a:ext cx="1581002" cy="9909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957A01A5-2619-8B4F-AF52-E3D8C3198F73}"/>
              </a:ext>
            </a:extLst>
          </p:cNvPr>
          <p:cNvGrpSpPr/>
          <p:nvPr/>
        </p:nvGrpSpPr>
        <p:grpSpPr>
          <a:xfrm>
            <a:off x="4147591" y="3067179"/>
            <a:ext cx="1886950" cy="1461057"/>
            <a:chOff x="4581197" y="2728232"/>
            <a:chExt cx="1828259" cy="1755760"/>
          </a:xfrm>
        </p:grpSpPr>
        <p:sp>
          <p:nvSpPr>
            <p:cNvPr id="34" name="Rectangle 33">
              <a:extLst>
                <a:ext uri="{FF2B5EF4-FFF2-40B4-BE49-F238E27FC236}">
                  <a16:creationId xmlns:a16="http://schemas.microsoft.com/office/drawing/2014/main" id="{630209FB-8F46-4F59-7DE0-C2BCE137CDD7}"/>
                </a:ext>
              </a:extLst>
            </p:cNvPr>
            <p:cNvSpPr/>
            <p:nvPr/>
          </p:nvSpPr>
          <p:spPr>
            <a:xfrm>
              <a:off x="5005423" y="2728232"/>
              <a:ext cx="1404033" cy="697302"/>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dirty="0">
                  <a:solidFill>
                    <a:sysClr val="windowText" lastClr="000000"/>
                  </a:solidFill>
                </a:rPr>
                <a:t>Exploratory Factor Analysis</a:t>
              </a:r>
            </a:p>
          </p:txBody>
        </p:sp>
        <p:sp>
          <p:nvSpPr>
            <p:cNvPr id="38" name="Google Shape;498;p30">
              <a:extLst>
                <a:ext uri="{FF2B5EF4-FFF2-40B4-BE49-F238E27FC236}">
                  <a16:creationId xmlns:a16="http://schemas.microsoft.com/office/drawing/2014/main" id="{88B8217C-4D53-9EF4-B88F-984DBA23C779}"/>
                </a:ext>
              </a:extLst>
            </p:cNvPr>
            <p:cNvSpPr/>
            <p:nvPr/>
          </p:nvSpPr>
          <p:spPr>
            <a:xfrm>
              <a:off x="4581197" y="2886493"/>
              <a:ext cx="413513" cy="302452"/>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 name="Google Shape;498;p30">
              <a:extLst>
                <a:ext uri="{FF2B5EF4-FFF2-40B4-BE49-F238E27FC236}">
                  <a16:creationId xmlns:a16="http://schemas.microsoft.com/office/drawing/2014/main" id="{43DA9094-D083-F9B9-3CCF-0279A8FFC5AE}"/>
                </a:ext>
              </a:extLst>
            </p:cNvPr>
            <p:cNvSpPr/>
            <p:nvPr/>
          </p:nvSpPr>
          <p:spPr>
            <a:xfrm rot="5400000">
              <a:off x="5543216" y="3472859"/>
              <a:ext cx="243566" cy="260510"/>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Rectangle 31">
              <a:extLst>
                <a:ext uri="{FF2B5EF4-FFF2-40B4-BE49-F238E27FC236}">
                  <a16:creationId xmlns:a16="http://schemas.microsoft.com/office/drawing/2014/main" id="{E5638195-D486-65BD-28F8-8CDC34172ABE}"/>
                </a:ext>
              </a:extLst>
            </p:cNvPr>
            <p:cNvSpPr/>
            <p:nvPr/>
          </p:nvSpPr>
          <p:spPr>
            <a:xfrm>
              <a:off x="4989680" y="3786689"/>
              <a:ext cx="1419776" cy="697303"/>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1300" b="1" dirty="0">
                  <a:solidFill>
                    <a:sysClr val="windowText" lastClr="000000"/>
                  </a:solidFill>
                </a:rPr>
                <a:t>VARIABILITY</a:t>
              </a:r>
            </a:p>
            <a:p>
              <a:pPr lvl="0" algn="ctr"/>
              <a:r>
                <a:rPr lang="en-US" sz="1300" dirty="0">
                  <a:solidFill>
                    <a:sysClr val="windowText" lastClr="000000"/>
                  </a:solidFill>
                </a:rPr>
                <a:t>90</a:t>
              </a:r>
              <a:r>
                <a:rPr lang="en-US" sz="1300" baseline="30000" dirty="0">
                  <a:solidFill>
                    <a:sysClr val="windowText" lastClr="000000"/>
                  </a:solidFill>
                </a:rPr>
                <a:t>th</a:t>
              </a:r>
              <a:r>
                <a:rPr lang="en-US" sz="1300" dirty="0">
                  <a:solidFill>
                    <a:sysClr val="windowText" lastClr="000000"/>
                  </a:solidFill>
                </a:rPr>
                <a:t> -10</a:t>
              </a:r>
              <a:r>
                <a:rPr lang="en-US" sz="1300" baseline="30000" dirty="0">
                  <a:solidFill>
                    <a:sysClr val="windowText" lastClr="000000"/>
                  </a:solidFill>
                </a:rPr>
                <a:t>th</a:t>
              </a:r>
              <a:r>
                <a:rPr lang="en-US" sz="1300" dirty="0">
                  <a:solidFill>
                    <a:sysClr val="windowText" lastClr="000000"/>
                  </a:solidFill>
                </a:rPr>
                <a:t> hourly electricity use</a:t>
              </a:r>
            </a:p>
          </p:txBody>
        </p:sp>
      </p:grpSp>
      <p:grpSp>
        <p:nvGrpSpPr>
          <p:cNvPr id="7" name="Group 6">
            <a:extLst>
              <a:ext uri="{FF2B5EF4-FFF2-40B4-BE49-F238E27FC236}">
                <a16:creationId xmlns:a16="http://schemas.microsoft.com/office/drawing/2014/main" id="{48C73EEA-4325-B6BE-0E2D-B3B7BFA6E78A}"/>
              </a:ext>
            </a:extLst>
          </p:cNvPr>
          <p:cNvGrpSpPr/>
          <p:nvPr/>
        </p:nvGrpSpPr>
        <p:grpSpPr>
          <a:xfrm>
            <a:off x="6023992" y="3789062"/>
            <a:ext cx="2749678" cy="1246679"/>
            <a:chOff x="6059845" y="3570966"/>
            <a:chExt cx="3118279" cy="1397995"/>
          </a:xfrm>
        </p:grpSpPr>
        <p:graphicFrame>
          <p:nvGraphicFramePr>
            <p:cNvPr id="40" name="Diagram 39">
              <a:extLst>
                <a:ext uri="{FF2B5EF4-FFF2-40B4-BE49-F238E27FC236}">
                  <a16:creationId xmlns:a16="http://schemas.microsoft.com/office/drawing/2014/main" id="{4BD94AE2-C44A-5B4A-3EC0-C112882FE3B8}"/>
                </a:ext>
              </a:extLst>
            </p:cNvPr>
            <p:cNvGraphicFramePr/>
            <p:nvPr>
              <p:extLst>
                <p:ext uri="{D42A27DB-BD31-4B8C-83A1-F6EECF244321}">
                  <p14:modId xmlns:p14="http://schemas.microsoft.com/office/powerpoint/2010/main" val="904417498"/>
                </p:ext>
              </p:extLst>
            </p:nvPr>
          </p:nvGraphicFramePr>
          <p:xfrm>
            <a:off x="6398209" y="3570966"/>
            <a:ext cx="1376106" cy="1397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42" name="Straight Arrow Connector 41">
              <a:extLst>
                <a:ext uri="{FF2B5EF4-FFF2-40B4-BE49-F238E27FC236}">
                  <a16:creationId xmlns:a16="http://schemas.microsoft.com/office/drawing/2014/main" id="{D51F2C4A-C8B2-508D-E49C-29FBCE745036}"/>
                </a:ext>
              </a:extLst>
            </p:cNvPr>
            <p:cNvCxnSpPr/>
            <p:nvPr/>
          </p:nvCxnSpPr>
          <p:spPr>
            <a:xfrm>
              <a:off x="7628653" y="4419696"/>
              <a:ext cx="325821" cy="0"/>
            </a:xfrm>
            <a:prstGeom prst="straightConnector1">
              <a:avLst/>
            </a:prstGeom>
            <a:ln>
              <a:solidFill>
                <a:srgbClr val="A0060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7DC820B-4769-BBB6-2E7F-4980A9063DFA}"/>
                </a:ext>
              </a:extLst>
            </p:cNvPr>
            <p:cNvCxnSpPr/>
            <p:nvPr/>
          </p:nvCxnSpPr>
          <p:spPr>
            <a:xfrm>
              <a:off x="7670705" y="4819369"/>
              <a:ext cx="325821" cy="0"/>
            </a:xfrm>
            <a:prstGeom prst="straightConnector1">
              <a:avLst/>
            </a:prstGeom>
            <a:ln>
              <a:solidFill>
                <a:srgbClr val="A00605"/>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
              <a:extLst>
                <a:ext uri="{FF2B5EF4-FFF2-40B4-BE49-F238E27FC236}">
                  <a16:creationId xmlns:a16="http://schemas.microsoft.com/office/drawing/2014/main" id="{04C5E201-6221-0705-4589-F86007080781}"/>
                </a:ext>
              </a:extLst>
            </p:cNvPr>
            <p:cNvSpPr txBox="1"/>
            <p:nvPr/>
          </p:nvSpPr>
          <p:spPr>
            <a:xfrm>
              <a:off x="7976851" y="4646424"/>
              <a:ext cx="1192409" cy="308231"/>
            </a:xfrm>
            <a:prstGeom prst="rect">
              <a:avLst/>
            </a:prstGeom>
            <a:solidFill>
              <a:srgbClr val="D4000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300" kern="1200" dirty="0">
                  <a:solidFill>
                    <a:sysClr val="windowText" lastClr="000000"/>
                  </a:solidFill>
                </a:rPr>
                <a:t>4 subgroups</a:t>
              </a:r>
            </a:p>
          </p:txBody>
        </p:sp>
        <p:sp>
          <p:nvSpPr>
            <p:cNvPr id="25" name="Rounded Rectangle 4">
              <a:extLst>
                <a:ext uri="{FF2B5EF4-FFF2-40B4-BE49-F238E27FC236}">
                  <a16:creationId xmlns:a16="http://schemas.microsoft.com/office/drawing/2014/main" id="{DB348AFE-16F4-6C64-2D4B-042DDD96C4BA}"/>
                </a:ext>
              </a:extLst>
            </p:cNvPr>
            <p:cNvSpPr txBox="1"/>
            <p:nvPr/>
          </p:nvSpPr>
          <p:spPr>
            <a:xfrm>
              <a:off x="7985713" y="4248718"/>
              <a:ext cx="1192411" cy="309705"/>
            </a:xfrm>
            <a:prstGeom prst="rect">
              <a:avLst/>
            </a:prstGeom>
            <a:solidFill>
              <a:srgbClr val="94520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300" kern="1200" dirty="0">
                  <a:solidFill>
                    <a:sysClr val="windowText" lastClr="000000"/>
                  </a:solidFill>
                </a:rPr>
                <a:t>4 subgroups</a:t>
              </a:r>
            </a:p>
          </p:txBody>
        </p:sp>
        <p:sp>
          <p:nvSpPr>
            <p:cNvPr id="33" name="Google Shape;498;p30">
              <a:extLst>
                <a:ext uri="{FF2B5EF4-FFF2-40B4-BE49-F238E27FC236}">
                  <a16:creationId xmlns:a16="http://schemas.microsoft.com/office/drawing/2014/main" id="{FF3BF1FF-8BFD-863A-A41C-16D5D0D6DD80}"/>
                </a:ext>
              </a:extLst>
            </p:cNvPr>
            <p:cNvSpPr/>
            <p:nvPr/>
          </p:nvSpPr>
          <p:spPr>
            <a:xfrm>
              <a:off x="6059845" y="3817849"/>
              <a:ext cx="413513" cy="302452"/>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28" name="Rectangle 27">
            <a:extLst>
              <a:ext uri="{FF2B5EF4-FFF2-40B4-BE49-F238E27FC236}">
                <a16:creationId xmlns:a16="http://schemas.microsoft.com/office/drawing/2014/main" id="{36703DB8-2115-2AF7-7BAE-272296F33A6C}"/>
              </a:ext>
            </a:extLst>
          </p:cNvPr>
          <p:cNvSpPr/>
          <p:nvPr/>
        </p:nvSpPr>
        <p:spPr>
          <a:xfrm>
            <a:off x="112106" y="290543"/>
            <a:ext cx="2113717" cy="472979"/>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ysClr val="windowText" lastClr="000000"/>
                </a:solidFill>
              </a:rPr>
              <a:t>Data preparation</a:t>
            </a:r>
          </a:p>
        </p:txBody>
      </p:sp>
      <p:sp>
        <p:nvSpPr>
          <p:cNvPr id="30" name="Google Shape;498;p30">
            <a:extLst>
              <a:ext uri="{FF2B5EF4-FFF2-40B4-BE49-F238E27FC236}">
                <a16:creationId xmlns:a16="http://schemas.microsoft.com/office/drawing/2014/main" id="{4852FF15-5041-2347-0807-FBC48B059809}"/>
              </a:ext>
            </a:extLst>
          </p:cNvPr>
          <p:cNvSpPr/>
          <p:nvPr/>
        </p:nvSpPr>
        <p:spPr>
          <a:xfrm rot="5400000">
            <a:off x="1046845" y="777892"/>
            <a:ext cx="244238" cy="318606"/>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0" name="Group 19">
            <a:extLst>
              <a:ext uri="{FF2B5EF4-FFF2-40B4-BE49-F238E27FC236}">
                <a16:creationId xmlns:a16="http://schemas.microsoft.com/office/drawing/2014/main" id="{4DA0E0D8-D2BD-FC19-794B-63D72D338771}"/>
              </a:ext>
            </a:extLst>
          </p:cNvPr>
          <p:cNvGrpSpPr/>
          <p:nvPr/>
        </p:nvGrpSpPr>
        <p:grpSpPr>
          <a:xfrm>
            <a:off x="2250469" y="254000"/>
            <a:ext cx="3827885" cy="1312976"/>
            <a:chOff x="2094123" y="-804"/>
            <a:chExt cx="3997122" cy="1390600"/>
          </a:xfrm>
        </p:grpSpPr>
        <p:cxnSp>
          <p:nvCxnSpPr>
            <p:cNvPr id="10" name="Straight Arrow Connector 9">
              <a:extLst>
                <a:ext uri="{FF2B5EF4-FFF2-40B4-BE49-F238E27FC236}">
                  <a16:creationId xmlns:a16="http://schemas.microsoft.com/office/drawing/2014/main" id="{64B4A98C-B41A-0BA8-4DEF-2375DA804A81}"/>
                </a:ext>
              </a:extLst>
            </p:cNvPr>
            <p:cNvCxnSpPr>
              <a:cxnSpLocks/>
            </p:cNvCxnSpPr>
            <p:nvPr/>
          </p:nvCxnSpPr>
          <p:spPr>
            <a:xfrm flipV="1">
              <a:off x="2094123" y="247224"/>
              <a:ext cx="664523" cy="1517"/>
            </a:xfrm>
            <a:prstGeom prst="straightConnector1">
              <a:avLst/>
            </a:prstGeom>
            <a:ln>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31" name="Rectangle 30">
              <a:extLst>
                <a:ext uri="{FF2B5EF4-FFF2-40B4-BE49-F238E27FC236}">
                  <a16:creationId xmlns:a16="http://schemas.microsoft.com/office/drawing/2014/main" id="{CE95FD5B-DB0B-A5E0-45C2-AF08F1F2581B}"/>
                </a:ext>
              </a:extLst>
            </p:cNvPr>
            <p:cNvSpPr/>
            <p:nvPr/>
          </p:nvSpPr>
          <p:spPr>
            <a:xfrm>
              <a:off x="3248083" y="916817"/>
              <a:ext cx="2113717" cy="472979"/>
            </a:xfrm>
            <a:prstGeom prst="rect">
              <a:avLst/>
            </a:prstGeom>
            <a:ln>
              <a:solidFill>
                <a:schemeClr val="tx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dirty="0">
                  <a:solidFill>
                    <a:sysClr val="windowText" lastClr="000000"/>
                  </a:solidFill>
                </a:rPr>
                <a:t>312 students after data cleaning </a:t>
              </a:r>
            </a:p>
          </p:txBody>
        </p:sp>
        <p:sp>
          <p:nvSpPr>
            <p:cNvPr id="35" name="Rectangle 34">
              <a:extLst>
                <a:ext uri="{FF2B5EF4-FFF2-40B4-BE49-F238E27FC236}">
                  <a16:creationId xmlns:a16="http://schemas.microsoft.com/office/drawing/2014/main" id="{DD501FD4-D61B-0B8E-AEC6-17B0FCFA20C9}"/>
                </a:ext>
              </a:extLst>
            </p:cNvPr>
            <p:cNvSpPr/>
            <p:nvPr/>
          </p:nvSpPr>
          <p:spPr>
            <a:xfrm>
              <a:off x="2784381" y="-804"/>
              <a:ext cx="3306864" cy="659109"/>
            </a:xfrm>
            <a:prstGeom prst="rect">
              <a:avLst/>
            </a:prstGeom>
            <a:ln>
              <a:solidFill>
                <a:schemeClr val="tx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dirty="0">
                  <a:solidFill>
                    <a:sysClr val="windowText" lastClr="000000"/>
                  </a:solidFill>
                </a:rPr>
                <a:t>Identify users for which bedroom is not an accurate measure of their electricity consumption</a:t>
              </a:r>
            </a:p>
          </p:txBody>
        </p:sp>
        <p:cxnSp>
          <p:nvCxnSpPr>
            <p:cNvPr id="36" name="Straight Arrow Connector 35">
              <a:extLst>
                <a:ext uri="{FF2B5EF4-FFF2-40B4-BE49-F238E27FC236}">
                  <a16:creationId xmlns:a16="http://schemas.microsoft.com/office/drawing/2014/main" id="{8940D967-5087-0C91-D34E-0879A66B85A0}"/>
                </a:ext>
              </a:extLst>
            </p:cNvPr>
            <p:cNvCxnSpPr>
              <a:cxnSpLocks/>
            </p:cNvCxnSpPr>
            <p:nvPr/>
          </p:nvCxnSpPr>
          <p:spPr>
            <a:xfrm>
              <a:off x="4304942" y="658305"/>
              <a:ext cx="0" cy="226895"/>
            </a:xfrm>
            <a:prstGeom prst="straightConnector1">
              <a:avLst/>
            </a:prstGeom>
            <a:ln>
              <a:solidFill>
                <a:srgbClr val="000000"/>
              </a:solidFill>
              <a:tailEnd type="triangle"/>
            </a:ln>
          </p:spPr>
          <p:style>
            <a:lnRef idx="1">
              <a:schemeClr val="dk1"/>
            </a:lnRef>
            <a:fillRef idx="0">
              <a:schemeClr val="dk1"/>
            </a:fillRef>
            <a:effectRef idx="0">
              <a:schemeClr val="dk1"/>
            </a:effectRef>
            <a:fontRef idx="minor">
              <a:schemeClr val="tx1"/>
            </a:fontRef>
          </p:style>
        </p:cxnSp>
      </p:grpSp>
      <p:sp>
        <p:nvSpPr>
          <p:cNvPr id="8" name="TextBox 7"/>
          <p:cNvSpPr txBox="1"/>
          <p:nvPr/>
        </p:nvSpPr>
        <p:spPr>
          <a:xfrm>
            <a:off x="355276" y="4412401"/>
            <a:ext cx="2312898"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Takeaway? </a:t>
            </a:r>
          </a:p>
          <a:p>
            <a:r>
              <a:rPr lang="en-US" dirty="0" smtClean="0"/>
              <a:t>Magnitude &amp; Variability</a:t>
            </a:r>
            <a:endParaRPr lang="en-US" dirty="0"/>
          </a:p>
        </p:txBody>
      </p:sp>
    </p:spTree>
    <p:extLst>
      <p:ext uri="{BB962C8B-B14F-4D97-AF65-F5344CB8AC3E}">
        <p14:creationId xmlns:p14="http://schemas.microsoft.com/office/powerpoint/2010/main" val="294144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596B478-A0E1-014A-B880-E32CFD90A14A}"/>
              </a:ext>
            </a:extLst>
          </p:cNvPr>
          <p:cNvSpPr>
            <a:spLocks noGrp="1"/>
          </p:cNvSpPr>
          <p:nvPr>
            <p:ph type="title"/>
          </p:nvPr>
        </p:nvSpPr>
        <p:spPr>
          <a:xfrm>
            <a:off x="115613" y="170308"/>
            <a:ext cx="8963305" cy="525174"/>
          </a:xfrm>
        </p:spPr>
        <p:txBody>
          <a:bodyPr/>
          <a:lstStyle/>
          <a:p>
            <a:r>
              <a:rPr lang="en-US" sz="2350" b="0" dirty="0" smtClean="0">
                <a:solidFill>
                  <a:schemeClr val="accent4"/>
                </a:solidFill>
                <a:latin typeface="Calibri" panose="020F0502020204030204" pitchFamily="34" charset="0"/>
                <a:cs typeface="Calibri" panose="020F0502020204030204" pitchFamily="34" charset="0"/>
              </a:rPr>
              <a:t>“Super Hogs”: 18% of Residents consume </a:t>
            </a:r>
            <a:r>
              <a:rPr lang="en-US" sz="2350" b="0" dirty="0">
                <a:solidFill>
                  <a:schemeClr val="accent4"/>
                </a:solidFill>
                <a:latin typeface="Calibri" panose="020F0502020204030204" pitchFamily="34" charset="0"/>
                <a:cs typeface="Calibri" panose="020F0502020204030204" pitchFamily="34" charset="0"/>
              </a:rPr>
              <a:t>48% of the </a:t>
            </a:r>
            <a:r>
              <a:rPr lang="en-US" sz="2350" b="0" dirty="0" smtClean="0">
                <a:solidFill>
                  <a:schemeClr val="accent4"/>
                </a:solidFill>
                <a:latin typeface="Calibri" panose="020F0502020204030204" pitchFamily="34" charset="0"/>
                <a:cs typeface="Calibri" panose="020F0502020204030204" pitchFamily="34" charset="0"/>
              </a:rPr>
              <a:t>electricity (!) </a:t>
            </a:r>
            <a:endParaRPr lang="en-US" sz="2350" b="0" dirty="0">
              <a:solidFill>
                <a:schemeClr val="accent4"/>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8851913-E08F-7A63-8957-A27CA3DD4D3B}"/>
              </a:ext>
            </a:extLst>
          </p:cNvPr>
          <p:cNvPicPr>
            <a:picLocks noChangeAspect="1"/>
          </p:cNvPicPr>
          <p:nvPr/>
        </p:nvPicPr>
        <p:blipFill>
          <a:blip r:embed="rId3"/>
          <a:stretch>
            <a:fillRect/>
          </a:stretch>
        </p:blipFill>
        <p:spPr>
          <a:xfrm>
            <a:off x="219363" y="705992"/>
            <a:ext cx="8280400" cy="4267200"/>
          </a:xfrm>
          <a:prstGeom prst="rect">
            <a:avLst/>
          </a:prstGeom>
        </p:spPr>
      </p:pic>
      <p:sp>
        <p:nvSpPr>
          <p:cNvPr id="13" name="Oval 12">
            <a:extLst>
              <a:ext uri="{FF2B5EF4-FFF2-40B4-BE49-F238E27FC236}">
                <a16:creationId xmlns:a16="http://schemas.microsoft.com/office/drawing/2014/main" id="{27465CA2-C5FB-8D39-B111-7794D9952A20}"/>
              </a:ext>
            </a:extLst>
          </p:cNvPr>
          <p:cNvSpPr/>
          <p:nvPr/>
        </p:nvSpPr>
        <p:spPr>
          <a:xfrm>
            <a:off x="5699010" y="650012"/>
            <a:ext cx="2509805" cy="33560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Pig with solid fill">
            <a:extLst>
              <a:ext uri="{FF2B5EF4-FFF2-40B4-BE49-F238E27FC236}">
                <a16:creationId xmlns:a16="http://schemas.microsoft.com/office/drawing/2014/main" id="{39BAE5F6-5AF0-AC67-6FBE-A16B7753F26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624802" y="1408386"/>
            <a:ext cx="580040" cy="580040"/>
          </a:xfrm>
          <a:prstGeom prst="rect">
            <a:avLst/>
          </a:prstGeom>
        </p:spPr>
      </p:pic>
      <p:sp>
        <p:nvSpPr>
          <p:cNvPr id="2" name="Oval Callout 1"/>
          <p:cNvSpPr/>
          <p:nvPr/>
        </p:nvSpPr>
        <p:spPr>
          <a:xfrm>
            <a:off x="3797536" y="1208522"/>
            <a:ext cx="1438578" cy="728026"/>
          </a:xfrm>
          <a:prstGeom prst="wedgeEllipseCallout">
            <a:avLst>
              <a:gd name="adj1" fmla="val 82001"/>
              <a:gd name="adj2" fmla="val 105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Reduction Opportunity!</a:t>
            </a:r>
            <a:endParaRPr lang="en-US" sz="1200" dirty="0"/>
          </a:p>
        </p:txBody>
      </p:sp>
      <p:sp>
        <p:nvSpPr>
          <p:cNvPr id="7" name="Oval Callout 6"/>
          <p:cNvSpPr/>
          <p:nvPr/>
        </p:nvSpPr>
        <p:spPr>
          <a:xfrm>
            <a:off x="3443230" y="2092152"/>
            <a:ext cx="1438578" cy="728026"/>
          </a:xfrm>
          <a:prstGeom prst="wedgeEllipseCallout">
            <a:avLst>
              <a:gd name="adj1" fmla="val 40301"/>
              <a:gd name="adj2" fmla="val 809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smtClean="0"/>
              <a:t>Reduction Opportunity!</a:t>
            </a:r>
            <a:endParaRPr lang="en-US" sz="1200" dirty="0"/>
          </a:p>
        </p:txBody>
      </p:sp>
    </p:spTree>
    <p:extLst>
      <p:ext uri="{BB962C8B-B14F-4D97-AF65-F5344CB8AC3E}">
        <p14:creationId xmlns:p14="http://schemas.microsoft.com/office/powerpoint/2010/main" val="313480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596B478-A0E1-014A-B880-E32CFD90A14A}"/>
              </a:ext>
            </a:extLst>
          </p:cNvPr>
          <p:cNvSpPr>
            <a:spLocks noGrp="1"/>
          </p:cNvSpPr>
          <p:nvPr>
            <p:ph type="title"/>
          </p:nvPr>
        </p:nvSpPr>
        <p:spPr>
          <a:xfrm>
            <a:off x="259986" y="243081"/>
            <a:ext cx="8529100" cy="566948"/>
          </a:xfrm>
        </p:spPr>
        <p:txBody>
          <a:bodyPr/>
          <a:lstStyle/>
          <a:p>
            <a:r>
              <a:rPr lang="en-US" sz="2400" b="0" dirty="0">
                <a:solidFill>
                  <a:schemeClr val="accent4"/>
                </a:solidFill>
                <a:latin typeface="Calibri" panose="020F0502020204030204" pitchFamily="34" charset="0"/>
                <a:cs typeface="Calibri" panose="020F0502020204030204" pitchFamily="34" charset="0"/>
              </a:rPr>
              <a:t>Hourly usage: variability in electricity consumption patterns</a:t>
            </a:r>
          </a:p>
        </p:txBody>
      </p:sp>
      <p:pic>
        <p:nvPicPr>
          <p:cNvPr id="10" name="Graphic 9">
            <a:extLst>
              <a:ext uri="{FF2B5EF4-FFF2-40B4-BE49-F238E27FC236}">
                <a16:creationId xmlns:a16="http://schemas.microsoft.com/office/drawing/2014/main" id="{5DF2E63A-2C36-4613-0F11-9F7C90D845E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426974" y="1113750"/>
            <a:ext cx="4643148" cy="3705554"/>
          </a:xfrm>
          <a:prstGeom prst="rect">
            <a:avLst/>
          </a:prstGeom>
        </p:spPr>
      </p:pic>
      <p:pic>
        <p:nvPicPr>
          <p:cNvPr id="44" name="Graphic 43">
            <a:extLst>
              <a:ext uri="{FF2B5EF4-FFF2-40B4-BE49-F238E27FC236}">
                <a16:creationId xmlns:a16="http://schemas.microsoft.com/office/drawing/2014/main" id="{CE48B04A-FF96-73EB-8E2D-9FDF0B32371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7408" y="1052803"/>
            <a:ext cx="4432262" cy="3536327"/>
          </a:xfrm>
          <a:prstGeom prst="rect">
            <a:avLst/>
          </a:prstGeom>
        </p:spPr>
      </p:pic>
      <p:sp>
        <p:nvSpPr>
          <p:cNvPr id="5" name="Rectangle 4">
            <a:extLst>
              <a:ext uri="{FF2B5EF4-FFF2-40B4-BE49-F238E27FC236}">
                <a16:creationId xmlns:a16="http://schemas.microsoft.com/office/drawing/2014/main" id="{6BD6B7A5-9FE1-EA05-5A3C-CCCE1A7F9ABA}"/>
              </a:ext>
            </a:extLst>
          </p:cNvPr>
          <p:cNvSpPr/>
          <p:nvPr/>
        </p:nvSpPr>
        <p:spPr>
          <a:xfrm>
            <a:off x="709268" y="4589130"/>
            <a:ext cx="3587842" cy="307777"/>
          </a:xfrm>
          <a:prstGeom prst="rect">
            <a:avLst/>
          </a:prstGeom>
        </p:spPr>
        <p:txBody>
          <a:bodyPr wrap="none">
            <a:spAutoFit/>
          </a:bodyPr>
          <a:lstStyle/>
          <a:p>
            <a:r>
              <a:rPr lang="en-US" dirty="0" smtClean="0">
                <a:solidFill>
                  <a:srgbClr val="C00000"/>
                </a:solidFill>
              </a:rPr>
              <a:t>Variability: </a:t>
            </a:r>
            <a:r>
              <a:rPr lang="en-US" dirty="0">
                <a:solidFill>
                  <a:srgbClr val="C00000"/>
                </a:solidFill>
              </a:rPr>
              <a:t>range in electricity consumption</a:t>
            </a:r>
            <a:endParaRPr lang="en-US" dirty="0"/>
          </a:p>
        </p:txBody>
      </p:sp>
    </p:spTree>
    <p:extLst>
      <p:ext uri="{BB962C8B-B14F-4D97-AF65-F5344CB8AC3E}">
        <p14:creationId xmlns:p14="http://schemas.microsoft.com/office/powerpoint/2010/main" val="40887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596B478-A0E1-014A-B880-E32CFD90A14A}"/>
              </a:ext>
            </a:extLst>
          </p:cNvPr>
          <p:cNvSpPr>
            <a:spLocks noGrp="1"/>
          </p:cNvSpPr>
          <p:nvPr>
            <p:ph type="title"/>
          </p:nvPr>
        </p:nvSpPr>
        <p:spPr>
          <a:xfrm>
            <a:off x="486004" y="453919"/>
            <a:ext cx="8185030" cy="441458"/>
          </a:xfrm>
        </p:spPr>
        <p:txBody>
          <a:bodyPr/>
          <a:lstStyle/>
          <a:p>
            <a:r>
              <a:rPr lang="en-US" sz="2400" b="0" dirty="0" err="1" smtClean="0">
                <a:solidFill>
                  <a:schemeClr val="accent4"/>
                </a:solidFill>
                <a:latin typeface="+mj-lt"/>
              </a:rPr>
              <a:t>Superhogs</a:t>
            </a:r>
            <a:r>
              <a:rPr lang="en-US" sz="2400" b="0" dirty="0" smtClean="0">
                <a:solidFill>
                  <a:schemeClr val="accent4"/>
                </a:solidFill>
                <a:latin typeface="+mj-lt"/>
              </a:rPr>
              <a:t> differentiated by variability</a:t>
            </a:r>
            <a:endParaRPr lang="en-US" sz="2400" b="0" dirty="0">
              <a:solidFill>
                <a:schemeClr val="accent4"/>
              </a:solidFill>
              <a:latin typeface="+mj-lt"/>
            </a:endParaRPr>
          </a:p>
        </p:txBody>
      </p:sp>
      <p:pic>
        <p:nvPicPr>
          <p:cNvPr id="10" name="Picture 9">
            <a:extLst>
              <a:ext uri="{FF2B5EF4-FFF2-40B4-BE49-F238E27FC236}">
                <a16:creationId xmlns:a16="http://schemas.microsoft.com/office/drawing/2014/main" id="{A16D73D0-251C-6674-C0E2-436FED4FA667}"/>
              </a:ext>
            </a:extLst>
          </p:cNvPr>
          <p:cNvPicPr>
            <a:picLocks noChangeAspect="1"/>
          </p:cNvPicPr>
          <p:nvPr/>
        </p:nvPicPr>
        <p:blipFill>
          <a:blip r:embed="rId3"/>
          <a:stretch>
            <a:fillRect/>
          </a:stretch>
        </p:blipFill>
        <p:spPr>
          <a:xfrm>
            <a:off x="786100" y="1036628"/>
            <a:ext cx="7571800" cy="3782676"/>
          </a:xfrm>
          <a:prstGeom prst="rect">
            <a:avLst/>
          </a:prstGeom>
        </p:spPr>
      </p:pic>
      <p:sp>
        <p:nvSpPr>
          <p:cNvPr id="11" name="Oval 10">
            <a:extLst>
              <a:ext uri="{FF2B5EF4-FFF2-40B4-BE49-F238E27FC236}">
                <a16:creationId xmlns:a16="http://schemas.microsoft.com/office/drawing/2014/main" id="{48A129B0-CBDC-16C4-8437-FDB4B3B52D48}"/>
              </a:ext>
            </a:extLst>
          </p:cNvPr>
          <p:cNvSpPr/>
          <p:nvPr/>
        </p:nvSpPr>
        <p:spPr>
          <a:xfrm>
            <a:off x="3816266" y="3460886"/>
            <a:ext cx="436415" cy="4296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0A93C3E5-005B-44BC-B033-DBB59A81B705}"/>
              </a:ext>
            </a:extLst>
          </p:cNvPr>
          <p:cNvCxnSpPr/>
          <p:nvPr/>
        </p:nvCxnSpPr>
        <p:spPr>
          <a:xfrm flipH="1">
            <a:off x="2941603" y="3749277"/>
            <a:ext cx="498677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A4A8258-76C1-4F65-3192-FEBF0B048A39}"/>
              </a:ext>
            </a:extLst>
          </p:cNvPr>
          <p:cNvSpPr/>
          <p:nvPr/>
        </p:nvSpPr>
        <p:spPr>
          <a:xfrm>
            <a:off x="6610498" y="2207181"/>
            <a:ext cx="305308" cy="25399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6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44D1-95E6-BF4E-B7BB-0693BB597FF9}"/>
              </a:ext>
            </a:extLst>
          </p:cNvPr>
          <p:cNvSpPr>
            <a:spLocks noGrp="1"/>
          </p:cNvSpPr>
          <p:nvPr>
            <p:ph type="title"/>
          </p:nvPr>
        </p:nvSpPr>
        <p:spPr>
          <a:xfrm>
            <a:off x="899612" y="573974"/>
            <a:ext cx="3208800" cy="3563687"/>
          </a:xfrm>
        </p:spPr>
        <p:txBody>
          <a:bodyPr/>
          <a:lstStyle/>
          <a:p>
            <a:r>
              <a:rPr lang="en-US" sz="2800" dirty="0">
                <a:solidFill>
                  <a:srgbClr val="000000"/>
                </a:solidFill>
              </a:rPr>
              <a:t>Magnitude and variability over the course of a day are clearly different and important attributes.</a:t>
            </a:r>
          </a:p>
        </p:txBody>
      </p:sp>
      <p:pic>
        <p:nvPicPr>
          <p:cNvPr id="5" name="Graphic 4" descr="Pig with solid fill">
            <a:extLst>
              <a:ext uri="{FF2B5EF4-FFF2-40B4-BE49-F238E27FC236}">
                <a16:creationId xmlns:a16="http://schemas.microsoft.com/office/drawing/2014/main" id="{51F3AAE7-AA38-E26D-85FB-A0DACE06BDF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25580" y="1183574"/>
            <a:ext cx="1506144" cy="1506144"/>
          </a:xfrm>
          <a:prstGeom prst="rect">
            <a:avLst/>
          </a:prstGeom>
        </p:spPr>
      </p:pic>
    </p:spTree>
    <p:extLst>
      <p:ext uri="{BB962C8B-B14F-4D97-AF65-F5344CB8AC3E}">
        <p14:creationId xmlns:p14="http://schemas.microsoft.com/office/powerpoint/2010/main" val="4069389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5101" y="143717"/>
            <a:ext cx="3868340" cy="617934"/>
          </a:xfrm>
        </p:spPr>
        <p:txBody>
          <a:bodyPr>
            <a:noAutofit/>
          </a:bodyPr>
          <a:lstStyle/>
          <a:p>
            <a:pPr marL="61722">
              <a:lnSpc>
                <a:spcPct val="120000"/>
              </a:lnSpc>
            </a:pPr>
            <a:r>
              <a:rPr lang="en-US" sz="2800" b="0" dirty="0">
                <a:solidFill>
                  <a:schemeClr val="accent4"/>
                </a:solidFill>
                <a:latin typeface="+mj-lt"/>
              </a:rPr>
              <a:t>Policy implications:</a:t>
            </a:r>
          </a:p>
        </p:txBody>
      </p:sp>
      <p:sp>
        <p:nvSpPr>
          <p:cNvPr id="11" name="TextBox 10">
            <a:extLst>
              <a:ext uri="{FF2B5EF4-FFF2-40B4-BE49-F238E27FC236}">
                <a16:creationId xmlns:a16="http://schemas.microsoft.com/office/drawing/2014/main" id="{FF47CD27-DC1A-FE4A-812D-16E6936D0089}"/>
              </a:ext>
            </a:extLst>
          </p:cNvPr>
          <p:cNvSpPr txBox="1"/>
          <p:nvPr/>
        </p:nvSpPr>
        <p:spPr>
          <a:xfrm>
            <a:off x="8784475" y="4819304"/>
            <a:ext cx="284052" cy="307777"/>
          </a:xfrm>
          <a:prstGeom prst="rect">
            <a:avLst/>
          </a:prstGeom>
          <a:noFill/>
        </p:spPr>
        <p:txBody>
          <a:bodyPr wrap="none" rtlCol="0">
            <a:spAutoFit/>
          </a:bodyPr>
          <a:lstStyle/>
          <a:p>
            <a:r>
              <a:rPr lang="en-US" dirty="0"/>
              <a:t>6</a:t>
            </a:r>
          </a:p>
        </p:txBody>
      </p:sp>
      <p:pic>
        <p:nvPicPr>
          <p:cNvPr id="17" name="Graphic 16" descr="Envelope outline">
            <a:extLst>
              <a:ext uri="{FF2B5EF4-FFF2-40B4-BE49-F238E27FC236}">
                <a16:creationId xmlns:a16="http://schemas.microsoft.com/office/drawing/2014/main" id="{5FA75932-DE3B-9354-4FA8-CA73E5034129}"/>
              </a:ext>
            </a:extLst>
          </p:cNvPr>
          <p:cNvPicPr>
            <a:picLocks noChangeAspect="1"/>
          </p:cNvPicPr>
          <p:nvPr/>
        </p:nvPicPr>
        <p:blipFill rotWithShape="1">
          <a:blip r:embed="rId4">
            <a:extLst>
              <a:ext uri="{96DAC541-7B7A-43D3-8B79-37D633B846F1}">
                <asvg:svgBlip xmlns:asvg="http://schemas.microsoft.com/office/drawing/2016/SVG/main" xmlns="" r:embed="rId5"/>
              </a:ext>
            </a:extLst>
          </a:blip>
          <a:srcRect l="6079" t="17720" r="6082" b="17283"/>
          <a:stretch/>
        </p:blipFill>
        <p:spPr>
          <a:xfrm>
            <a:off x="313657" y="1631573"/>
            <a:ext cx="2060028" cy="1217089"/>
          </a:xfrm>
          <a:prstGeom prst="rect">
            <a:avLst/>
          </a:prstGeom>
        </p:spPr>
      </p:pic>
      <p:sp>
        <p:nvSpPr>
          <p:cNvPr id="23" name="Rectangle 22">
            <a:extLst>
              <a:ext uri="{FF2B5EF4-FFF2-40B4-BE49-F238E27FC236}">
                <a16:creationId xmlns:a16="http://schemas.microsoft.com/office/drawing/2014/main" id="{FB2F8987-F4EA-3568-4839-149CC926F6F2}"/>
              </a:ext>
            </a:extLst>
          </p:cNvPr>
          <p:cNvSpPr/>
          <p:nvPr/>
        </p:nvSpPr>
        <p:spPr>
          <a:xfrm>
            <a:off x="5989023" y="0"/>
            <a:ext cx="3158613" cy="51599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2"/>
          </p:nvPr>
        </p:nvSpPr>
        <p:spPr>
          <a:xfrm>
            <a:off x="6744008" y="1754067"/>
            <a:ext cx="2337957" cy="1879356"/>
          </a:xfrm>
        </p:spPr>
        <p:txBody>
          <a:bodyPr>
            <a:normAutofit fontScale="77500" lnSpcReduction="20000"/>
          </a:bodyPr>
          <a:lstStyle/>
          <a:p>
            <a:pPr marL="38100" indent="0" algn="ctr">
              <a:lnSpc>
                <a:spcPct val="120000"/>
              </a:lnSpc>
              <a:buNone/>
            </a:pPr>
            <a:r>
              <a:rPr lang="en-US" sz="3200" dirty="0">
                <a:solidFill>
                  <a:srgbClr val="000000"/>
                </a:solidFill>
                <a:latin typeface="Calibri" panose="020F0502020204030204" pitchFamily="34" charset="0"/>
                <a:cs typeface="Calibri" panose="020F0502020204030204" pitchFamily="34" charset="0"/>
              </a:rPr>
              <a:t>Interventions towards energy conservation</a:t>
            </a:r>
          </a:p>
        </p:txBody>
      </p:sp>
      <p:sp>
        <p:nvSpPr>
          <p:cNvPr id="4" name="TextBox 3">
            <a:extLst>
              <a:ext uri="{FF2B5EF4-FFF2-40B4-BE49-F238E27FC236}">
                <a16:creationId xmlns:a16="http://schemas.microsoft.com/office/drawing/2014/main" id="{A6AD4F13-70C7-3E11-3B03-0CCE1BB9C361}"/>
              </a:ext>
            </a:extLst>
          </p:cNvPr>
          <p:cNvSpPr txBox="1"/>
          <p:nvPr/>
        </p:nvSpPr>
        <p:spPr>
          <a:xfrm>
            <a:off x="588839" y="2769097"/>
            <a:ext cx="1853884" cy="738664"/>
          </a:xfrm>
          <a:prstGeom prst="rect">
            <a:avLst/>
          </a:prstGeom>
          <a:noFill/>
        </p:spPr>
        <p:txBody>
          <a:bodyPr wrap="square" rtlCol="0">
            <a:spAutoFit/>
          </a:bodyPr>
          <a:lstStyle/>
          <a:p>
            <a:r>
              <a:rPr lang="en-US" u="sng" dirty="0">
                <a:latin typeface="Comic Sans MS" panose="030F0902030302020204" pitchFamily="66" charset="0"/>
              </a:rPr>
              <a:t>Tailored </a:t>
            </a:r>
            <a:r>
              <a:rPr lang="en-US" dirty="0">
                <a:latin typeface="Comic Sans MS" panose="030F0902030302020204" pitchFamily="66" charset="0"/>
              </a:rPr>
              <a:t>messages to motivate conservation</a:t>
            </a:r>
          </a:p>
        </p:txBody>
      </p:sp>
      <p:pic>
        <p:nvPicPr>
          <p:cNvPr id="10" name="Graphic 9" descr="Group outline">
            <a:extLst>
              <a:ext uri="{FF2B5EF4-FFF2-40B4-BE49-F238E27FC236}">
                <a16:creationId xmlns:a16="http://schemas.microsoft.com/office/drawing/2014/main" id="{28E69B64-9AF2-EF0B-259D-13908E65308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598489" y="717173"/>
            <a:ext cx="914400" cy="914400"/>
          </a:xfrm>
          <a:prstGeom prst="rect">
            <a:avLst/>
          </a:prstGeom>
        </p:spPr>
      </p:pic>
      <p:pic>
        <p:nvPicPr>
          <p:cNvPr id="24" name="Graphic 23" descr="Group outline">
            <a:extLst>
              <a:ext uri="{FF2B5EF4-FFF2-40B4-BE49-F238E27FC236}">
                <a16:creationId xmlns:a16="http://schemas.microsoft.com/office/drawing/2014/main" id="{5CE14D56-C426-12B2-1C07-A944E76D2DB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96062" y="1589157"/>
            <a:ext cx="914400" cy="914400"/>
          </a:xfrm>
          <a:prstGeom prst="rect">
            <a:avLst/>
          </a:prstGeom>
        </p:spPr>
      </p:pic>
      <p:pic>
        <p:nvPicPr>
          <p:cNvPr id="25" name="Graphic 24" descr="Group outline">
            <a:extLst>
              <a:ext uri="{FF2B5EF4-FFF2-40B4-BE49-F238E27FC236}">
                <a16:creationId xmlns:a16="http://schemas.microsoft.com/office/drawing/2014/main" id="{5E741339-F96D-48DF-33D7-7CB09D23FA33}"/>
              </a:ext>
            </a:extLst>
          </p:cNvPr>
          <p:cNvPicPr>
            <a:picLocks noChangeAspect="1"/>
          </p:cNvPicPr>
          <p:nvPr/>
        </p:nvPicPr>
        <p:blipFill rotWithShape="1">
          <a:blip r:embed="rId10">
            <a:extLst>
              <a:ext uri="{96DAC541-7B7A-43D3-8B79-37D633B846F1}">
                <asvg:svgBlip xmlns:asvg="http://schemas.microsoft.com/office/drawing/2016/SVG/main" xmlns="" r:embed="rId11"/>
              </a:ext>
            </a:extLst>
          </a:blip>
          <a:srcRect b="12638"/>
          <a:stretch/>
        </p:blipFill>
        <p:spPr>
          <a:xfrm>
            <a:off x="3575468" y="2448861"/>
            <a:ext cx="914400" cy="798836"/>
          </a:xfrm>
          <a:prstGeom prst="rect">
            <a:avLst/>
          </a:prstGeom>
        </p:spPr>
      </p:pic>
      <p:pic>
        <p:nvPicPr>
          <p:cNvPr id="26" name="Graphic 25" descr="Group outline">
            <a:extLst>
              <a:ext uri="{FF2B5EF4-FFF2-40B4-BE49-F238E27FC236}">
                <a16:creationId xmlns:a16="http://schemas.microsoft.com/office/drawing/2014/main" id="{8DE2E79C-14B2-2CFF-70C7-EE5E5300FFED}"/>
              </a:ext>
            </a:extLst>
          </p:cNvPr>
          <p:cNvPicPr>
            <a:picLocks noChangeAspect="1"/>
          </p:cNvPicPr>
          <p:nvPr/>
        </p:nvPicPr>
        <p:blipFill rotWithShape="1">
          <a:blip r:embed="rId12">
            <a:extLst>
              <a:ext uri="{96DAC541-7B7A-43D3-8B79-37D633B846F1}">
                <asvg:svgBlip xmlns:asvg="http://schemas.microsoft.com/office/drawing/2016/SVG/main" xmlns="" r:embed="rId13"/>
              </a:ext>
            </a:extLst>
          </a:blip>
          <a:srcRect t="12638" b="6581"/>
          <a:stretch/>
        </p:blipFill>
        <p:spPr>
          <a:xfrm>
            <a:off x="3562531" y="3382089"/>
            <a:ext cx="914400" cy="738664"/>
          </a:xfrm>
          <a:prstGeom prst="rect">
            <a:avLst/>
          </a:prstGeom>
        </p:spPr>
      </p:pic>
      <p:cxnSp>
        <p:nvCxnSpPr>
          <p:cNvPr id="27" name="Straight Arrow Connector 26">
            <a:extLst>
              <a:ext uri="{FF2B5EF4-FFF2-40B4-BE49-F238E27FC236}">
                <a16:creationId xmlns:a16="http://schemas.microsoft.com/office/drawing/2014/main" id="{87EE52D5-0C2E-5EFE-B667-CB02CF49AEF0}"/>
              </a:ext>
            </a:extLst>
          </p:cNvPr>
          <p:cNvCxnSpPr>
            <a:stCxn id="17" idx="3"/>
          </p:cNvCxnSpPr>
          <p:nvPr/>
        </p:nvCxnSpPr>
        <p:spPr>
          <a:xfrm flipV="1">
            <a:off x="2373685" y="1268016"/>
            <a:ext cx="1150109" cy="972102"/>
          </a:xfrm>
          <a:prstGeom prst="straightConnector1">
            <a:avLst/>
          </a:prstGeom>
          <a:ln>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E6718FC-C5F5-7CEF-14C1-0DBF3FCD67EA}"/>
              </a:ext>
            </a:extLst>
          </p:cNvPr>
          <p:cNvCxnSpPr>
            <a:cxnSpLocks/>
            <a:stCxn id="17" idx="3"/>
          </p:cNvCxnSpPr>
          <p:nvPr/>
        </p:nvCxnSpPr>
        <p:spPr>
          <a:xfrm flipV="1">
            <a:off x="2373685" y="2211106"/>
            <a:ext cx="1073708" cy="29012"/>
          </a:xfrm>
          <a:prstGeom prst="straightConnector1">
            <a:avLst/>
          </a:prstGeom>
          <a:ln>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207FD0CB-2305-121F-C278-A4CDE6C779F3}"/>
              </a:ext>
            </a:extLst>
          </p:cNvPr>
          <p:cNvCxnSpPr>
            <a:cxnSpLocks/>
            <a:stCxn id="17" idx="3"/>
          </p:cNvCxnSpPr>
          <p:nvPr/>
        </p:nvCxnSpPr>
        <p:spPr>
          <a:xfrm>
            <a:off x="2373685" y="2240118"/>
            <a:ext cx="1073708" cy="579533"/>
          </a:xfrm>
          <a:prstGeom prst="straightConnector1">
            <a:avLst/>
          </a:prstGeom>
          <a:ln>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D73839A-BF87-F4DD-9F44-FFC3AA75BFF1}"/>
              </a:ext>
            </a:extLst>
          </p:cNvPr>
          <p:cNvCxnSpPr>
            <a:cxnSpLocks/>
            <a:stCxn id="17" idx="3"/>
          </p:cNvCxnSpPr>
          <p:nvPr/>
        </p:nvCxnSpPr>
        <p:spPr>
          <a:xfrm>
            <a:off x="2373685" y="2240118"/>
            <a:ext cx="1073708" cy="1225510"/>
          </a:xfrm>
          <a:prstGeom prst="straightConnector1">
            <a:avLst/>
          </a:prstGeom>
          <a:ln>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E88EA9A1-BD17-1264-D311-0717E6F36358}"/>
              </a:ext>
            </a:extLst>
          </p:cNvPr>
          <p:cNvSpPr txBox="1"/>
          <p:nvPr/>
        </p:nvSpPr>
        <p:spPr>
          <a:xfrm>
            <a:off x="3523794" y="648708"/>
            <a:ext cx="1290542" cy="307777"/>
          </a:xfrm>
          <a:prstGeom prst="rect">
            <a:avLst/>
          </a:prstGeom>
          <a:noFill/>
        </p:spPr>
        <p:txBody>
          <a:bodyPr wrap="square" rtlCol="0">
            <a:spAutoFit/>
          </a:bodyPr>
          <a:lstStyle/>
          <a:p>
            <a:r>
              <a:rPr lang="en-US" b="1" dirty="0"/>
              <a:t>Super Hogs</a:t>
            </a:r>
          </a:p>
        </p:txBody>
      </p:sp>
      <p:sp>
        <p:nvSpPr>
          <p:cNvPr id="44" name="TextBox 43">
            <a:extLst>
              <a:ext uri="{FF2B5EF4-FFF2-40B4-BE49-F238E27FC236}">
                <a16:creationId xmlns:a16="http://schemas.microsoft.com/office/drawing/2014/main" id="{E8482378-6C40-897E-FC7D-C377C0F278AF}"/>
              </a:ext>
            </a:extLst>
          </p:cNvPr>
          <p:cNvSpPr txBox="1"/>
          <p:nvPr/>
        </p:nvSpPr>
        <p:spPr>
          <a:xfrm>
            <a:off x="3527184" y="1505814"/>
            <a:ext cx="1126276" cy="307777"/>
          </a:xfrm>
          <a:prstGeom prst="rect">
            <a:avLst/>
          </a:prstGeom>
          <a:noFill/>
        </p:spPr>
        <p:txBody>
          <a:bodyPr wrap="square" rtlCol="0">
            <a:spAutoFit/>
          </a:bodyPr>
          <a:lstStyle/>
          <a:p>
            <a:r>
              <a:rPr lang="en-US" b="1" dirty="0"/>
              <a:t>Hogs</a:t>
            </a:r>
          </a:p>
        </p:txBody>
      </p:sp>
      <p:sp>
        <p:nvSpPr>
          <p:cNvPr id="45" name="TextBox 44">
            <a:extLst>
              <a:ext uri="{FF2B5EF4-FFF2-40B4-BE49-F238E27FC236}">
                <a16:creationId xmlns:a16="http://schemas.microsoft.com/office/drawing/2014/main" id="{011B9C93-51F8-0B21-40F5-0DCC89D14D29}"/>
              </a:ext>
            </a:extLst>
          </p:cNvPr>
          <p:cNvSpPr txBox="1"/>
          <p:nvPr/>
        </p:nvSpPr>
        <p:spPr>
          <a:xfrm>
            <a:off x="3533828" y="2362078"/>
            <a:ext cx="1126276" cy="307777"/>
          </a:xfrm>
          <a:prstGeom prst="rect">
            <a:avLst/>
          </a:prstGeom>
          <a:noFill/>
        </p:spPr>
        <p:txBody>
          <a:bodyPr wrap="square" rtlCol="0">
            <a:spAutoFit/>
          </a:bodyPr>
          <a:lstStyle/>
          <a:p>
            <a:r>
              <a:rPr lang="en-US" b="1" dirty="0"/>
              <a:t>Middle</a:t>
            </a:r>
          </a:p>
        </p:txBody>
      </p:sp>
      <p:sp>
        <p:nvSpPr>
          <p:cNvPr id="46" name="TextBox 45">
            <a:extLst>
              <a:ext uri="{FF2B5EF4-FFF2-40B4-BE49-F238E27FC236}">
                <a16:creationId xmlns:a16="http://schemas.microsoft.com/office/drawing/2014/main" id="{F7E26CA5-66D5-DC23-896B-409A624E2FCE}"/>
              </a:ext>
            </a:extLst>
          </p:cNvPr>
          <p:cNvSpPr txBox="1"/>
          <p:nvPr/>
        </p:nvSpPr>
        <p:spPr>
          <a:xfrm>
            <a:off x="3544338" y="3210339"/>
            <a:ext cx="1126276" cy="307777"/>
          </a:xfrm>
          <a:prstGeom prst="rect">
            <a:avLst/>
          </a:prstGeom>
          <a:noFill/>
        </p:spPr>
        <p:txBody>
          <a:bodyPr wrap="square" rtlCol="0">
            <a:spAutoFit/>
          </a:bodyPr>
          <a:lstStyle/>
          <a:p>
            <a:r>
              <a:rPr lang="en-US" b="1" dirty="0"/>
              <a:t>Low</a:t>
            </a:r>
          </a:p>
        </p:txBody>
      </p:sp>
      <p:sp>
        <p:nvSpPr>
          <p:cNvPr id="5" name="Rounded Rectangular Callout 4">
            <a:extLst>
              <a:ext uri="{FF2B5EF4-FFF2-40B4-BE49-F238E27FC236}">
                <a16:creationId xmlns:a16="http://schemas.microsoft.com/office/drawing/2014/main" id="{C09DD1F1-E303-5B94-66D6-D6AAEB4CB165}"/>
              </a:ext>
            </a:extLst>
          </p:cNvPr>
          <p:cNvSpPr/>
          <p:nvPr/>
        </p:nvSpPr>
        <p:spPr>
          <a:xfrm>
            <a:off x="4615006" y="2972344"/>
            <a:ext cx="1439266" cy="617820"/>
          </a:xfrm>
          <a:prstGeom prst="wedgeRoundRectCallout">
            <a:avLst>
              <a:gd name="adj1" fmla="val -52198"/>
              <a:gd name="adj2" fmla="val 7158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0000"/>
                </a:solidFill>
              </a:rPr>
              <a:t>Good job!</a:t>
            </a:r>
          </a:p>
        </p:txBody>
      </p:sp>
      <p:sp>
        <p:nvSpPr>
          <p:cNvPr id="30" name="Rounded Rectangular Callout 29">
            <a:extLst>
              <a:ext uri="{FF2B5EF4-FFF2-40B4-BE49-F238E27FC236}">
                <a16:creationId xmlns:a16="http://schemas.microsoft.com/office/drawing/2014/main" id="{83FA0446-809C-5BE7-127A-BBC065FB2B65}"/>
              </a:ext>
            </a:extLst>
          </p:cNvPr>
          <p:cNvSpPr/>
          <p:nvPr/>
        </p:nvSpPr>
        <p:spPr>
          <a:xfrm>
            <a:off x="4857565" y="78967"/>
            <a:ext cx="1660021" cy="924197"/>
          </a:xfrm>
          <a:prstGeom prst="wedgeRoundRectCallout">
            <a:avLst>
              <a:gd name="adj1" fmla="val -67297"/>
              <a:gd name="adj2" fmla="val 75189"/>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000000"/>
                </a:solidFill>
              </a:rPr>
              <a:t>Turn off your appliances or you will pay a penalty fee! </a:t>
            </a:r>
          </a:p>
        </p:txBody>
      </p:sp>
      <p:sp>
        <p:nvSpPr>
          <p:cNvPr id="29" name="Rounded Rectangular Callout 28">
            <a:extLst>
              <a:ext uri="{FF2B5EF4-FFF2-40B4-BE49-F238E27FC236}">
                <a16:creationId xmlns:a16="http://schemas.microsoft.com/office/drawing/2014/main" id="{83FA0446-809C-5BE7-127A-BBC065FB2B65}"/>
              </a:ext>
            </a:extLst>
          </p:cNvPr>
          <p:cNvSpPr/>
          <p:nvPr/>
        </p:nvSpPr>
        <p:spPr>
          <a:xfrm>
            <a:off x="4753811" y="1351492"/>
            <a:ext cx="1660021" cy="924197"/>
          </a:xfrm>
          <a:prstGeom prst="wedgeRoundRectCallout">
            <a:avLst>
              <a:gd name="adj1" fmla="val -65543"/>
              <a:gd name="adj2" fmla="val -28163"/>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0000"/>
                </a:solidFill>
              </a:rPr>
              <a:t>Let’s figure out how to help you reduce </a:t>
            </a:r>
            <a:r>
              <a:rPr lang="en-US" i="1" u="sng" dirty="0" smtClean="0">
                <a:solidFill>
                  <a:srgbClr val="000000"/>
                </a:solidFill>
              </a:rPr>
              <a:t>high evening</a:t>
            </a:r>
            <a:r>
              <a:rPr lang="en-US" dirty="0" smtClean="0">
                <a:solidFill>
                  <a:srgbClr val="000000"/>
                </a:solidFill>
              </a:rPr>
              <a:t> usage?</a:t>
            </a:r>
            <a:endParaRPr lang="en-US" dirty="0">
              <a:solidFill>
                <a:srgbClr val="000000"/>
              </a:solidFill>
            </a:endParaRPr>
          </a:p>
        </p:txBody>
      </p:sp>
      <p:sp>
        <p:nvSpPr>
          <p:cNvPr id="8" name="Slide Number Placeholder 7"/>
          <p:cNvSpPr>
            <a:spLocks noGrp="1"/>
          </p:cNvSpPr>
          <p:nvPr>
            <p:ph type="sldNum" sz="quarter" idx="12"/>
          </p:nvPr>
        </p:nvSpPr>
        <p:spPr/>
        <p:txBody>
          <a:bodyPr/>
          <a:lstStyle/>
          <a:p>
            <a:fld id="{DAC6F9AD-54A5-4E20-8EED-078809B77EB9}" type="slidenum">
              <a:rPr lang="en-US" smtClean="0"/>
              <a:t>18</a:t>
            </a:fld>
            <a:endParaRPr lang="en-US"/>
          </a:p>
        </p:txBody>
      </p:sp>
    </p:spTree>
    <p:custDataLst>
      <p:tags r:id="rId1"/>
    </p:custDataLst>
    <p:extLst>
      <p:ext uri="{BB962C8B-B14F-4D97-AF65-F5344CB8AC3E}">
        <p14:creationId xmlns:p14="http://schemas.microsoft.com/office/powerpoint/2010/main" val="2308646948"/>
      </p:ext>
    </p:extLst>
  </p:cSld>
  <p:clrMapOvr>
    <a:masterClrMapping/>
  </p:clrMapOvr>
  <mc:AlternateContent xmlns:mc="http://schemas.openxmlformats.org/markup-compatibility/2006" xmlns:p14="http://schemas.microsoft.com/office/powerpoint/2010/main">
    <mc:Choice Requires="p14">
      <p:transition spd="slow" p14:dur="2000" advTm="3215"/>
    </mc:Choice>
    <mc:Fallback xmlns="">
      <p:transition spd="slow" advTm="32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44D1-95E6-BF4E-B7BB-0693BB597FF9}"/>
              </a:ext>
            </a:extLst>
          </p:cNvPr>
          <p:cNvSpPr>
            <a:spLocks noGrp="1"/>
          </p:cNvSpPr>
          <p:nvPr>
            <p:ph type="title"/>
          </p:nvPr>
        </p:nvSpPr>
        <p:spPr>
          <a:xfrm>
            <a:off x="344103" y="174390"/>
            <a:ext cx="2367566" cy="507961"/>
          </a:xfrm>
        </p:spPr>
        <p:txBody>
          <a:bodyPr/>
          <a:lstStyle/>
          <a:p>
            <a:r>
              <a:rPr lang="en-US" sz="2800" b="0" dirty="0">
                <a:solidFill>
                  <a:schemeClr val="accent4"/>
                </a:solidFill>
                <a:latin typeface="+mj-lt"/>
              </a:rPr>
              <a:t>Conclusion</a:t>
            </a:r>
          </a:p>
        </p:txBody>
      </p:sp>
      <p:sp>
        <p:nvSpPr>
          <p:cNvPr id="7" name="Google Shape;496;p30">
            <a:extLst>
              <a:ext uri="{FF2B5EF4-FFF2-40B4-BE49-F238E27FC236}">
                <a16:creationId xmlns:a16="http://schemas.microsoft.com/office/drawing/2014/main" id="{842019F9-74AB-53C0-0729-ED3A1A14EE74}"/>
              </a:ext>
            </a:extLst>
          </p:cNvPr>
          <p:cNvSpPr txBox="1"/>
          <p:nvPr/>
        </p:nvSpPr>
        <p:spPr>
          <a:xfrm>
            <a:off x="77882" y="1040121"/>
            <a:ext cx="818663" cy="58203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A5A5A5"/>
                </a:solidFill>
                <a:latin typeface="Roboto Slab"/>
                <a:ea typeface="Roboto Slab"/>
                <a:cs typeface="Roboto Slab"/>
                <a:sym typeface="Roboto Slab"/>
              </a:rPr>
              <a:t>1</a:t>
            </a:r>
            <a:endParaRPr sz="2800" b="0" i="0" u="none" strike="noStrike" cap="none" dirty="0">
              <a:solidFill>
                <a:srgbClr val="A5A5A5"/>
              </a:solidFill>
              <a:latin typeface="Roboto Slab"/>
              <a:ea typeface="Roboto Slab"/>
              <a:cs typeface="Roboto Slab"/>
              <a:sym typeface="Roboto Slab"/>
            </a:endParaRPr>
          </a:p>
        </p:txBody>
      </p:sp>
      <p:grpSp>
        <p:nvGrpSpPr>
          <p:cNvPr id="8" name="Google Shape;489;p30">
            <a:extLst>
              <a:ext uri="{FF2B5EF4-FFF2-40B4-BE49-F238E27FC236}">
                <a16:creationId xmlns:a16="http://schemas.microsoft.com/office/drawing/2014/main" id="{40B1E65E-BC45-90A2-976B-2CFEF111601B}"/>
              </a:ext>
            </a:extLst>
          </p:cNvPr>
          <p:cNvGrpSpPr/>
          <p:nvPr/>
        </p:nvGrpSpPr>
        <p:grpSpPr>
          <a:xfrm>
            <a:off x="669078" y="1163860"/>
            <a:ext cx="3421193" cy="958849"/>
            <a:chOff x="626899" y="1899341"/>
            <a:chExt cx="1593361" cy="1300497"/>
          </a:xfrm>
        </p:grpSpPr>
        <p:sp>
          <p:nvSpPr>
            <p:cNvPr id="9" name="Google Shape;490;p30">
              <a:extLst>
                <a:ext uri="{FF2B5EF4-FFF2-40B4-BE49-F238E27FC236}">
                  <a16:creationId xmlns:a16="http://schemas.microsoft.com/office/drawing/2014/main" id="{96020D65-2A6A-3D88-0CB5-807589FB1496}"/>
                </a:ext>
              </a:extLst>
            </p:cNvPr>
            <p:cNvSpPr/>
            <p:nvPr/>
          </p:nvSpPr>
          <p:spPr>
            <a:xfrm>
              <a:off x="682808" y="2020005"/>
              <a:ext cx="1527240" cy="1127034"/>
            </a:xfrm>
            <a:prstGeom prst="rect">
              <a:avLst/>
            </a:prstGeom>
            <a:noFill/>
            <a:ln>
              <a:noFill/>
            </a:ln>
          </p:spPr>
          <p:txBody>
            <a:bodyPr spcFirstLastPara="1" wrap="square" lIns="91425" tIns="45700" rIns="91425" bIns="45700" anchor="t" anchorCtr="0">
              <a:spAutoFit/>
            </a:bodyPr>
            <a:lstStyle/>
            <a:p>
              <a:r>
                <a:rPr lang="en-US" sz="1600" dirty="0">
                  <a:solidFill>
                    <a:schemeClr val="bg2"/>
                  </a:solidFill>
                </a:rPr>
                <a:t>Understand and quantify </a:t>
              </a:r>
              <a:r>
                <a:rPr lang="en-US" sz="1600" b="1" dirty="0">
                  <a:solidFill>
                    <a:schemeClr val="bg2"/>
                  </a:solidFill>
                </a:rPr>
                <a:t>individual electricity </a:t>
              </a:r>
              <a:r>
                <a:rPr lang="en-US" sz="1600" dirty="0">
                  <a:solidFill>
                    <a:schemeClr val="bg2"/>
                  </a:solidFill>
                </a:rPr>
                <a:t>consumption at a </a:t>
              </a:r>
              <a:r>
                <a:rPr lang="en-US" sz="1600" b="1" dirty="0">
                  <a:solidFill>
                    <a:schemeClr val="bg2"/>
                  </a:solidFill>
                </a:rPr>
                <a:t>granular level</a:t>
              </a:r>
            </a:p>
          </p:txBody>
        </p:sp>
        <p:sp>
          <p:nvSpPr>
            <p:cNvPr id="10" name="Google Shape;491;p30">
              <a:extLst>
                <a:ext uri="{FF2B5EF4-FFF2-40B4-BE49-F238E27FC236}">
                  <a16:creationId xmlns:a16="http://schemas.microsoft.com/office/drawing/2014/main" id="{E4B8C8A4-B79D-03F6-AFD6-86D1BCBD7EE9}"/>
                </a:ext>
              </a:extLst>
            </p:cNvPr>
            <p:cNvSpPr/>
            <p:nvPr/>
          </p:nvSpPr>
          <p:spPr>
            <a:xfrm>
              <a:off x="626899" y="1899341"/>
              <a:ext cx="1593361" cy="1300497"/>
            </a:xfrm>
            <a:prstGeom prst="roundRect">
              <a:avLst>
                <a:gd name="adj" fmla="val 10231"/>
              </a:avLst>
            </a:prstGeom>
            <a:no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A5A5A5"/>
                </a:solidFill>
                <a:latin typeface="Cambria"/>
                <a:ea typeface="Cambria"/>
                <a:cs typeface="Cambria"/>
                <a:sym typeface="Cambria"/>
              </a:endParaRPr>
            </a:p>
          </p:txBody>
        </p:sp>
      </p:grpSp>
      <p:sp>
        <p:nvSpPr>
          <p:cNvPr id="11" name="Google Shape;495;p30">
            <a:extLst>
              <a:ext uri="{FF2B5EF4-FFF2-40B4-BE49-F238E27FC236}">
                <a16:creationId xmlns:a16="http://schemas.microsoft.com/office/drawing/2014/main" id="{72F566F6-BD4F-73E3-9C27-64611A700C53}"/>
              </a:ext>
            </a:extLst>
          </p:cNvPr>
          <p:cNvSpPr txBox="1"/>
          <p:nvPr/>
        </p:nvSpPr>
        <p:spPr>
          <a:xfrm>
            <a:off x="110856" y="2388078"/>
            <a:ext cx="818663" cy="58203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A5A5A5"/>
                </a:solidFill>
                <a:latin typeface="Roboto Slab"/>
                <a:ea typeface="Roboto Slab"/>
                <a:cs typeface="Roboto Slab"/>
                <a:sym typeface="Roboto Slab"/>
              </a:rPr>
              <a:t>2</a:t>
            </a:r>
            <a:endParaRPr sz="2800" b="0" i="0" u="none" strike="noStrike" cap="none" dirty="0">
              <a:solidFill>
                <a:srgbClr val="A5A5A5"/>
              </a:solidFill>
              <a:latin typeface="Roboto Slab"/>
              <a:ea typeface="Roboto Slab"/>
              <a:cs typeface="Roboto Slab"/>
              <a:sym typeface="Roboto Slab"/>
            </a:endParaRPr>
          </a:p>
        </p:txBody>
      </p:sp>
      <p:grpSp>
        <p:nvGrpSpPr>
          <p:cNvPr id="12" name="Google Shape;492;p30">
            <a:extLst>
              <a:ext uri="{FF2B5EF4-FFF2-40B4-BE49-F238E27FC236}">
                <a16:creationId xmlns:a16="http://schemas.microsoft.com/office/drawing/2014/main" id="{44BB4B8D-D380-62D3-07AA-D87DDF5803F5}"/>
              </a:ext>
            </a:extLst>
          </p:cNvPr>
          <p:cNvGrpSpPr/>
          <p:nvPr/>
        </p:nvGrpSpPr>
        <p:grpSpPr>
          <a:xfrm>
            <a:off x="695294" y="2519991"/>
            <a:ext cx="3415936" cy="1140568"/>
            <a:chOff x="630118" y="2268107"/>
            <a:chExt cx="1593361" cy="868439"/>
          </a:xfrm>
        </p:grpSpPr>
        <p:sp>
          <p:nvSpPr>
            <p:cNvPr id="13" name="Google Shape;493;p30">
              <a:extLst>
                <a:ext uri="{FF2B5EF4-FFF2-40B4-BE49-F238E27FC236}">
                  <a16:creationId xmlns:a16="http://schemas.microsoft.com/office/drawing/2014/main" id="{F6E492DE-EE67-92C5-142E-4432FAD9C5E5}"/>
                </a:ext>
              </a:extLst>
            </p:cNvPr>
            <p:cNvSpPr/>
            <p:nvPr/>
          </p:nvSpPr>
          <p:spPr>
            <a:xfrm>
              <a:off x="664373" y="2343464"/>
              <a:ext cx="1539445" cy="793082"/>
            </a:xfrm>
            <a:prstGeom prst="rect">
              <a:avLst/>
            </a:prstGeom>
            <a:noFill/>
            <a:ln>
              <a:noFill/>
            </a:ln>
          </p:spPr>
          <p:txBody>
            <a:bodyPr spcFirstLastPara="1" wrap="square" lIns="91425" tIns="45700" rIns="91425" bIns="45700" anchor="t" anchorCtr="0">
              <a:spAutoFit/>
            </a:bodyPr>
            <a:lstStyle/>
            <a:p>
              <a:r>
                <a:rPr lang="en-US" sz="1600" dirty="0">
                  <a:solidFill>
                    <a:schemeClr val="bg2"/>
                  </a:solidFill>
                </a:rPr>
                <a:t>Identify </a:t>
              </a:r>
              <a:r>
                <a:rPr lang="en-US" sz="1600" b="1" dirty="0">
                  <a:solidFill>
                    <a:schemeClr val="bg2"/>
                  </a:solidFill>
                </a:rPr>
                <a:t>attributes</a:t>
              </a:r>
              <a:r>
                <a:rPr lang="en-US" sz="1600" dirty="0">
                  <a:solidFill>
                    <a:schemeClr val="bg2"/>
                  </a:solidFill>
                </a:rPr>
                <a:t> to characterize individual electricity consumption</a:t>
              </a:r>
            </a:p>
          </p:txBody>
        </p:sp>
        <p:sp>
          <p:nvSpPr>
            <p:cNvPr id="14" name="Google Shape;494;p30">
              <a:extLst>
                <a:ext uri="{FF2B5EF4-FFF2-40B4-BE49-F238E27FC236}">
                  <a16:creationId xmlns:a16="http://schemas.microsoft.com/office/drawing/2014/main" id="{2C65C0DC-F1CD-6DB9-FD72-026394BACBBB}"/>
                </a:ext>
              </a:extLst>
            </p:cNvPr>
            <p:cNvSpPr/>
            <p:nvPr/>
          </p:nvSpPr>
          <p:spPr>
            <a:xfrm>
              <a:off x="630118" y="2268107"/>
              <a:ext cx="1593361" cy="721435"/>
            </a:xfrm>
            <a:prstGeom prst="roundRect">
              <a:avLst>
                <a:gd name="adj" fmla="val 10231"/>
              </a:avLst>
            </a:prstGeom>
            <a:no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A5A5A5"/>
                </a:solidFill>
                <a:latin typeface="Cambria"/>
                <a:ea typeface="Cambria"/>
                <a:cs typeface="Cambria"/>
                <a:sym typeface="Cambria"/>
              </a:endParaRPr>
            </a:p>
          </p:txBody>
        </p:sp>
      </p:grpSp>
      <p:grpSp>
        <p:nvGrpSpPr>
          <p:cNvPr id="15" name="Google Shape;492;p30">
            <a:extLst>
              <a:ext uri="{FF2B5EF4-FFF2-40B4-BE49-F238E27FC236}">
                <a16:creationId xmlns:a16="http://schemas.microsoft.com/office/drawing/2014/main" id="{A54D07BA-1808-EDFE-AC02-DAF29289400A}"/>
              </a:ext>
            </a:extLst>
          </p:cNvPr>
          <p:cNvGrpSpPr/>
          <p:nvPr/>
        </p:nvGrpSpPr>
        <p:grpSpPr>
          <a:xfrm>
            <a:off x="687850" y="3717364"/>
            <a:ext cx="3423380" cy="1041598"/>
            <a:chOff x="627872" y="1991298"/>
            <a:chExt cx="1596833" cy="1412730"/>
          </a:xfrm>
        </p:grpSpPr>
        <p:sp>
          <p:nvSpPr>
            <p:cNvPr id="16" name="Google Shape;493;p30">
              <a:extLst>
                <a:ext uri="{FF2B5EF4-FFF2-40B4-BE49-F238E27FC236}">
                  <a16:creationId xmlns:a16="http://schemas.microsoft.com/office/drawing/2014/main" id="{4B92920B-87AC-3779-B04A-3562F7FF52A4}"/>
                </a:ext>
              </a:extLst>
            </p:cNvPr>
            <p:cNvSpPr/>
            <p:nvPr/>
          </p:nvSpPr>
          <p:spPr>
            <a:xfrm>
              <a:off x="685260" y="2109165"/>
              <a:ext cx="1539445" cy="1127034"/>
            </a:xfrm>
            <a:prstGeom prst="rect">
              <a:avLst/>
            </a:prstGeom>
            <a:noFill/>
            <a:ln>
              <a:noFill/>
            </a:ln>
          </p:spPr>
          <p:txBody>
            <a:bodyPr spcFirstLastPara="1" wrap="square" lIns="91425" tIns="45700" rIns="91425" bIns="45700" anchor="t" anchorCtr="0">
              <a:spAutoFit/>
            </a:bodyPr>
            <a:lstStyle/>
            <a:p>
              <a:r>
                <a:rPr lang="en-US" sz="1600" dirty="0">
                  <a:solidFill>
                    <a:schemeClr val="bg2"/>
                  </a:solidFill>
                </a:rPr>
                <a:t>Evaluate implications of high individual electricity use on policy making</a:t>
              </a:r>
            </a:p>
          </p:txBody>
        </p:sp>
        <p:sp>
          <p:nvSpPr>
            <p:cNvPr id="17" name="Google Shape;494;p30">
              <a:extLst>
                <a:ext uri="{FF2B5EF4-FFF2-40B4-BE49-F238E27FC236}">
                  <a16:creationId xmlns:a16="http://schemas.microsoft.com/office/drawing/2014/main" id="{77E35460-1E9B-3EFC-1C87-DD6D28202A65}"/>
                </a:ext>
              </a:extLst>
            </p:cNvPr>
            <p:cNvSpPr/>
            <p:nvPr/>
          </p:nvSpPr>
          <p:spPr>
            <a:xfrm>
              <a:off x="627872" y="1991298"/>
              <a:ext cx="1593361" cy="1412730"/>
            </a:xfrm>
            <a:prstGeom prst="roundRect">
              <a:avLst>
                <a:gd name="adj" fmla="val 10231"/>
              </a:avLst>
            </a:prstGeom>
            <a:no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A5A5A5"/>
                </a:solidFill>
                <a:latin typeface="Cambria"/>
                <a:ea typeface="Cambria"/>
                <a:cs typeface="Cambria"/>
                <a:sym typeface="Cambria"/>
              </a:endParaRPr>
            </a:p>
          </p:txBody>
        </p:sp>
      </p:grpSp>
      <p:sp>
        <p:nvSpPr>
          <p:cNvPr id="18" name="Google Shape;495;p30">
            <a:extLst>
              <a:ext uri="{FF2B5EF4-FFF2-40B4-BE49-F238E27FC236}">
                <a16:creationId xmlns:a16="http://schemas.microsoft.com/office/drawing/2014/main" id="{F3F82C75-D39B-E07F-FE48-041AEFF32BC4}"/>
              </a:ext>
            </a:extLst>
          </p:cNvPr>
          <p:cNvSpPr txBox="1"/>
          <p:nvPr/>
        </p:nvSpPr>
        <p:spPr>
          <a:xfrm>
            <a:off x="110856" y="3578106"/>
            <a:ext cx="818663" cy="58203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dirty="0">
                <a:solidFill>
                  <a:srgbClr val="A5A5A5"/>
                </a:solidFill>
                <a:latin typeface="Roboto Slab"/>
                <a:ea typeface="Roboto Slab"/>
                <a:cs typeface="Roboto Slab"/>
                <a:sym typeface="Roboto Slab"/>
              </a:rPr>
              <a:t>3</a:t>
            </a:r>
            <a:endParaRPr sz="2800" b="0" i="0" u="none" strike="noStrike" cap="none" dirty="0">
              <a:solidFill>
                <a:srgbClr val="A5A5A5"/>
              </a:solidFill>
              <a:latin typeface="Roboto Slab"/>
              <a:ea typeface="Roboto Slab"/>
              <a:cs typeface="Roboto Slab"/>
              <a:sym typeface="Roboto Slab"/>
            </a:endParaRPr>
          </a:p>
        </p:txBody>
      </p:sp>
      <p:sp>
        <p:nvSpPr>
          <p:cNvPr id="19" name="Google Shape;498;p30">
            <a:extLst>
              <a:ext uri="{FF2B5EF4-FFF2-40B4-BE49-F238E27FC236}">
                <a16:creationId xmlns:a16="http://schemas.microsoft.com/office/drawing/2014/main" id="{D00DA7BF-7FB7-5DC2-46BE-3380F2224677}"/>
              </a:ext>
            </a:extLst>
          </p:cNvPr>
          <p:cNvSpPr/>
          <p:nvPr/>
        </p:nvSpPr>
        <p:spPr>
          <a:xfrm>
            <a:off x="4252503" y="1548488"/>
            <a:ext cx="264720" cy="302452"/>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498;p30">
            <a:extLst>
              <a:ext uri="{FF2B5EF4-FFF2-40B4-BE49-F238E27FC236}">
                <a16:creationId xmlns:a16="http://schemas.microsoft.com/office/drawing/2014/main" id="{5C76E9B2-4724-BF94-52E0-094766859424}"/>
              </a:ext>
            </a:extLst>
          </p:cNvPr>
          <p:cNvSpPr/>
          <p:nvPr/>
        </p:nvSpPr>
        <p:spPr>
          <a:xfrm>
            <a:off x="4223129" y="2810985"/>
            <a:ext cx="264720" cy="302452"/>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498;p30">
            <a:extLst>
              <a:ext uri="{FF2B5EF4-FFF2-40B4-BE49-F238E27FC236}">
                <a16:creationId xmlns:a16="http://schemas.microsoft.com/office/drawing/2014/main" id="{B7999C75-00CA-1595-92B3-E8D713230B86}"/>
              </a:ext>
            </a:extLst>
          </p:cNvPr>
          <p:cNvSpPr/>
          <p:nvPr/>
        </p:nvSpPr>
        <p:spPr>
          <a:xfrm>
            <a:off x="4223129" y="4008919"/>
            <a:ext cx="264720" cy="302452"/>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4" name="Google Shape;489;p30">
            <a:extLst>
              <a:ext uri="{FF2B5EF4-FFF2-40B4-BE49-F238E27FC236}">
                <a16:creationId xmlns:a16="http://schemas.microsoft.com/office/drawing/2014/main" id="{48AEF9D0-BBE1-8377-C8ED-E57762407CBE}"/>
              </a:ext>
            </a:extLst>
          </p:cNvPr>
          <p:cNvGrpSpPr/>
          <p:nvPr/>
        </p:nvGrpSpPr>
        <p:grpSpPr>
          <a:xfrm>
            <a:off x="4675176" y="1163860"/>
            <a:ext cx="4136498" cy="1224867"/>
            <a:chOff x="628892" y="1968894"/>
            <a:chExt cx="1593361" cy="1300497"/>
          </a:xfrm>
        </p:grpSpPr>
        <p:sp>
          <p:nvSpPr>
            <p:cNvPr id="25" name="Google Shape;490;p30">
              <a:extLst>
                <a:ext uri="{FF2B5EF4-FFF2-40B4-BE49-F238E27FC236}">
                  <a16:creationId xmlns:a16="http://schemas.microsoft.com/office/drawing/2014/main" id="{5D9995AB-EF60-989F-C90C-0CA13D076B3A}"/>
                </a:ext>
              </a:extLst>
            </p:cNvPr>
            <p:cNvSpPr/>
            <p:nvPr/>
          </p:nvSpPr>
          <p:spPr>
            <a:xfrm>
              <a:off x="682808" y="2020005"/>
              <a:ext cx="1527240" cy="1241723"/>
            </a:xfrm>
            <a:prstGeom prst="rect">
              <a:avLst/>
            </a:prstGeom>
            <a:noFill/>
            <a:ln>
              <a:noFill/>
            </a:ln>
          </p:spPr>
          <p:txBody>
            <a:bodyPr spcFirstLastPara="1" wrap="square" lIns="91425" tIns="45700" rIns="91425" bIns="45700" anchor="t" anchorCtr="0">
              <a:spAutoFit/>
            </a:bodyPr>
            <a:lstStyle/>
            <a:p>
              <a:pPr marL="171450" indent="-171450">
                <a:buFont typeface="Wingdings" pitchFamily="2" charset="2"/>
                <a:buChar char="ü"/>
              </a:pPr>
              <a:r>
                <a:rPr lang="en-US" b="1" dirty="0"/>
                <a:t>high electricity </a:t>
              </a:r>
              <a:r>
                <a:rPr lang="en-US" dirty="0"/>
                <a:t>use and </a:t>
              </a:r>
              <a:r>
                <a:rPr lang="en-US" b="1" dirty="0"/>
                <a:t>variability at the bedroom level</a:t>
              </a:r>
            </a:p>
            <a:p>
              <a:endParaRPr lang="en-US" b="1" dirty="0"/>
            </a:p>
            <a:p>
              <a:pPr marL="171450" indent="-171450">
                <a:buFont typeface="Wingdings" pitchFamily="2" charset="2"/>
                <a:buChar char="ü"/>
              </a:pPr>
              <a:r>
                <a:rPr lang="en-US" b="1" dirty="0"/>
                <a:t>18% users </a:t>
              </a:r>
              <a:r>
                <a:rPr lang="en-US" dirty="0"/>
                <a:t>account for </a:t>
              </a:r>
              <a:r>
                <a:rPr lang="en-US" b="1" dirty="0"/>
                <a:t>48% of total electricity consumption</a:t>
              </a:r>
            </a:p>
          </p:txBody>
        </p:sp>
        <p:sp>
          <p:nvSpPr>
            <p:cNvPr id="26" name="Google Shape;491;p30">
              <a:extLst>
                <a:ext uri="{FF2B5EF4-FFF2-40B4-BE49-F238E27FC236}">
                  <a16:creationId xmlns:a16="http://schemas.microsoft.com/office/drawing/2014/main" id="{B122A788-6C1E-0FE3-8AF9-F9E3FB14B3DF}"/>
                </a:ext>
              </a:extLst>
            </p:cNvPr>
            <p:cNvSpPr/>
            <p:nvPr/>
          </p:nvSpPr>
          <p:spPr>
            <a:xfrm>
              <a:off x="628892" y="1968894"/>
              <a:ext cx="1593361" cy="1300497"/>
            </a:xfrm>
            <a:prstGeom prst="roundRect">
              <a:avLst>
                <a:gd name="adj" fmla="val 10231"/>
              </a:avLst>
            </a:prstGeom>
            <a:no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A5A5A5"/>
                </a:solidFill>
                <a:latin typeface="Cambria"/>
                <a:ea typeface="Cambria"/>
                <a:cs typeface="Cambria"/>
                <a:sym typeface="Cambria"/>
              </a:endParaRPr>
            </a:p>
          </p:txBody>
        </p:sp>
      </p:grpSp>
      <p:grpSp>
        <p:nvGrpSpPr>
          <p:cNvPr id="27" name="Google Shape;489;p30">
            <a:extLst>
              <a:ext uri="{FF2B5EF4-FFF2-40B4-BE49-F238E27FC236}">
                <a16:creationId xmlns:a16="http://schemas.microsoft.com/office/drawing/2014/main" id="{A4BD0E91-117F-7378-4430-1152C83A14C5}"/>
              </a:ext>
            </a:extLst>
          </p:cNvPr>
          <p:cNvGrpSpPr/>
          <p:nvPr/>
        </p:nvGrpSpPr>
        <p:grpSpPr>
          <a:xfrm>
            <a:off x="4695668" y="2688965"/>
            <a:ext cx="4058458" cy="562304"/>
            <a:chOff x="628892" y="1968894"/>
            <a:chExt cx="1593361" cy="1300497"/>
          </a:xfrm>
        </p:grpSpPr>
        <p:sp>
          <p:nvSpPr>
            <p:cNvPr id="28" name="Google Shape;490;p30">
              <a:extLst>
                <a:ext uri="{FF2B5EF4-FFF2-40B4-BE49-F238E27FC236}">
                  <a16:creationId xmlns:a16="http://schemas.microsoft.com/office/drawing/2014/main" id="{6729C0DD-47F5-9D42-B2E7-4C93BDB3E16A}"/>
                </a:ext>
              </a:extLst>
            </p:cNvPr>
            <p:cNvSpPr/>
            <p:nvPr/>
          </p:nvSpPr>
          <p:spPr>
            <a:xfrm>
              <a:off x="683022" y="2144473"/>
              <a:ext cx="1527240" cy="711732"/>
            </a:xfrm>
            <a:prstGeom prst="rect">
              <a:avLst/>
            </a:prstGeom>
            <a:noFill/>
            <a:ln>
              <a:noFill/>
            </a:ln>
          </p:spPr>
          <p:txBody>
            <a:bodyPr spcFirstLastPara="1" wrap="square" lIns="91425" tIns="45700" rIns="91425" bIns="45700" anchor="t" anchorCtr="0">
              <a:spAutoFit/>
            </a:bodyPr>
            <a:lstStyle/>
            <a:p>
              <a:pPr marL="171450" indent="-171450">
                <a:buFont typeface="Wingdings" pitchFamily="2" charset="2"/>
                <a:buChar char="ü"/>
              </a:pPr>
              <a:r>
                <a:rPr lang="en-US" b="1" dirty="0"/>
                <a:t>magnitude</a:t>
              </a:r>
              <a:r>
                <a:rPr lang="en-US" dirty="0"/>
                <a:t> and </a:t>
              </a:r>
              <a:r>
                <a:rPr lang="en-US" b="1" dirty="0"/>
                <a:t>variability</a:t>
              </a:r>
            </a:p>
          </p:txBody>
        </p:sp>
        <p:sp>
          <p:nvSpPr>
            <p:cNvPr id="29" name="Google Shape;491;p30">
              <a:extLst>
                <a:ext uri="{FF2B5EF4-FFF2-40B4-BE49-F238E27FC236}">
                  <a16:creationId xmlns:a16="http://schemas.microsoft.com/office/drawing/2014/main" id="{804C2644-8A24-B6A6-34FB-F016A4B01CA3}"/>
                </a:ext>
              </a:extLst>
            </p:cNvPr>
            <p:cNvSpPr/>
            <p:nvPr/>
          </p:nvSpPr>
          <p:spPr>
            <a:xfrm>
              <a:off x="628892" y="1968894"/>
              <a:ext cx="1593361" cy="1300497"/>
            </a:xfrm>
            <a:prstGeom prst="roundRect">
              <a:avLst>
                <a:gd name="adj" fmla="val 10231"/>
              </a:avLst>
            </a:prstGeom>
            <a:no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A5A5A5"/>
                </a:solidFill>
                <a:latin typeface="Cambria"/>
                <a:ea typeface="Cambria"/>
                <a:cs typeface="Cambria"/>
                <a:sym typeface="Cambria"/>
              </a:endParaRPr>
            </a:p>
          </p:txBody>
        </p:sp>
      </p:grpSp>
      <p:grpSp>
        <p:nvGrpSpPr>
          <p:cNvPr id="30" name="Google Shape;489;p30">
            <a:extLst>
              <a:ext uri="{FF2B5EF4-FFF2-40B4-BE49-F238E27FC236}">
                <a16:creationId xmlns:a16="http://schemas.microsoft.com/office/drawing/2014/main" id="{7CE50787-DFA8-E9FF-C7F9-E9BFE24334CA}"/>
              </a:ext>
            </a:extLst>
          </p:cNvPr>
          <p:cNvGrpSpPr/>
          <p:nvPr/>
        </p:nvGrpSpPr>
        <p:grpSpPr>
          <a:xfrm>
            <a:off x="4734290" y="3815424"/>
            <a:ext cx="3987471" cy="819799"/>
            <a:chOff x="628892" y="1968894"/>
            <a:chExt cx="1593361" cy="1413893"/>
          </a:xfrm>
        </p:grpSpPr>
        <p:sp>
          <p:nvSpPr>
            <p:cNvPr id="31" name="Google Shape;490;p30">
              <a:extLst>
                <a:ext uri="{FF2B5EF4-FFF2-40B4-BE49-F238E27FC236}">
                  <a16:creationId xmlns:a16="http://schemas.microsoft.com/office/drawing/2014/main" id="{27E05458-781F-3046-62F7-934B9CC8385D}"/>
                </a:ext>
              </a:extLst>
            </p:cNvPr>
            <p:cNvSpPr/>
            <p:nvPr/>
          </p:nvSpPr>
          <p:spPr>
            <a:xfrm>
              <a:off x="682808" y="2020005"/>
              <a:ext cx="1527240" cy="902319"/>
            </a:xfrm>
            <a:prstGeom prst="rect">
              <a:avLst/>
            </a:prstGeom>
            <a:noFill/>
            <a:ln>
              <a:noFill/>
            </a:ln>
          </p:spPr>
          <p:txBody>
            <a:bodyPr spcFirstLastPara="1" wrap="square" lIns="91425" tIns="45700" rIns="91425" bIns="45700" anchor="t" anchorCtr="0">
              <a:spAutoFit/>
            </a:bodyPr>
            <a:lstStyle/>
            <a:p>
              <a:pPr marL="171450" lvl="0" indent="-171450">
                <a:buSzPts val="1400"/>
                <a:buFont typeface="Wingdings" pitchFamily="2" charset="2"/>
                <a:buChar char="ü"/>
              </a:pPr>
              <a:r>
                <a:rPr lang="en-US" b="1" dirty="0">
                  <a:latin typeface="Arial" panose="020B0604020202020204" pitchFamily="34" charset="0"/>
                  <a:ea typeface="Cambria"/>
                  <a:cs typeface="Arial" panose="020B0604020202020204" pitchFamily="34" charset="0"/>
                  <a:sym typeface="Cambria"/>
                </a:rPr>
                <a:t>tailored interventions </a:t>
              </a:r>
              <a:r>
                <a:rPr lang="en-US" dirty="0">
                  <a:latin typeface="Arial" panose="020B0604020202020204" pitchFamily="34" charset="0"/>
                  <a:ea typeface="Cambria"/>
                  <a:cs typeface="Arial" panose="020B0604020202020204" pitchFamily="34" charset="0"/>
                  <a:sym typeface="Cambria"/>
                </a:rPr>
                <a:t>towards energy conservation</a:t>
              </a:r>
            </a:p>
          </p:txBody>
        </p:sp>
        <p:sp>
          <p:nvSpPr>
            <p:cNvPr id="32" name="Google Shape;491;p30">
              <a:extLst>
                <a:ext uri="{FF2B5EF4-FFF2-40B4-BE49-F238E27FC236}">
                  <a16:creationId xmlns:a16="http://schemas.microsoft.com/office/drawing/2014/main" id="{09A00331-B001-2D48-1A16-ABAFD79F1195}"/>
                </a:ext>
              </a:extLst>
            </p:cNvPr>
            <p:cNvSpPr/>
            <p:nvPr/>
          </p:nvSpPr>
          <p:spPr>
            <a:xfrm>
              <a:off x="628892" y="1968894"/>
              <a:ext cx="1593361" cy="1413893"/>
            </a:xfrm>
            <a:prstGeom prst="roundRect">
              <a:avLst>
                <a:gd name="adj" fmla="val 10231"/>
              </a:avLst>
            </a:prstGeom>
            <a:no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A5A5A5"/>
                </a:solidFill>
                <a:latin typeface="Cambria"/>
                <a:ea typeface="Cambria"/>
                <a:cs typeface="Cambria"/>
                <a:sym typeface="Cambria"/>
              </a:endParaRPr>
            </a:p>
          </p:txBody>
        </p:sp>
      </p:grpSp>
      <p:sp>
        <p:nvSpPr>
          <p:cNvPr id="3" name="TextBox 2">
            <a:extLst>
              <a:ext uri="{FF2B5EF4-FFF2-40B4-BE49-F238E27FC236}">
                <a16:creationId xmlns:a16="http://schemas.microsoft.com/office/drawing/2014/main" id="{154AC38A-BA74-3169-81D3-8E9599CD096D}"/>
              </a:ext>
            </a:extLst>
          </p:cNvPr>
          <p:cNvSpPr txBox="1"/>
          <p:nvPr/>
        </p:nvSpPr>
        <p:spPr>
          <a:xfrm>
            <a:off x="1471449" y="751980"/>
            <a:ext cx="1555530" cy="307777"/>
          </a:xfrm>
          <a:prstGeom prst="rect">
            <a:avLst/>
          </a:prstGeom>
          <a:noFill/>
        </p:spPr>
        <p:txBody>
          <a:bodyPr wrap="square" rtlCol="0">
            <a:spAutoFit/>
          </a:bodyPr>
          <a:lstStyle/>
          <a:p>
            <a:r>
              <a:rPr lang="en-US" dirty="0">
                <a:solidFill>
                  <a:schemeClr val="bg2"/>
                </a:solidFill>
              </a:rPr>
              <a:t>OBJECTIVES </a:t>
            </a:r>
          </a:p>
        </p:txBody>
      </p:sp>
      <p:sp>
        <p:nvSpPr>
          <p:cNvPr id="33" name="TextBox 32">
            <a:extLst>
              <a:ext uri="{FF2B5EF4-FFF2-40B4-BE49-F238E27FC236}">
                <a16:creationId xmlns:a16="http://schemas.microsoft.com/office/drawing/2014/main" id="{B6F2D18F-6A5B-F2F9-B956-9AAFFA937E92}"/>
              </a:ext>
            </a:extLst>
          </p:cNvPr>
          <p:cNvSpPr txBox="1"/>
          <p:nvPr/>
        </p:nvSpPr>
        <p:spPr>
          <a:xfrm>
            <a:off x="6019842" y="743145"/>
            <a:ext cx="1410109" cy="307777"/>
          </a:xfrm>
          <a:prstGeom prst="rect">
            <a:avLst/>
          </a:prstGeom>
          <a:noFill/>
        </p:spPr>
        <p:txBody>
          <a:bodyPr wrap="square" rtlCol="0">
            <a:spAutoFit/>
          </a:bodyPr>
          <a:lstStyle/>
          <a:p>
            <a:r>
              <a:rPr lang="en-US" dirty="0"/>
              <a:t>RESULTS</a:t>
            </a:r>
          </a:p>
        </p:txBody>
      </p:sp>
    </p:spTree>
    <p:extLst>
      <p:ext uri="{BB962C8B-B14F-4D97-AF65-F5344CB8AC3E}">
        <p14:creationId xmlns:p14="http://schemas.microsoft.com/office/powerpoint/2010/main" val="772544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927" y="1739507"/>
            <a:ext cx="3091616" cy="1118303"/>
          </a:xfrm>
        </p:spPr>
        <p:txBody>
          <a:bodyPr>
            <a:noAutofit/>
          </a:bodyPr>
          <a:lstStyle/>
          <a:p>
            <a:pPr marL="342900" indent="-342900">
              <a:spcAft>
                <a:spcPts val="506"/>
              </a:spcAft>
              <a:buSzPct val="50000"/>
              <a:buFont typeface="+mj-lt"/>
              <a:buAutoNum type="arabicPeriod"/>
            </a:pPr>
            <a:r>
              <a:rPr lang="en-US" sz="1800" dirty="0">
                <a:solidFill>
                  <a:schemeClr val="accent1">
                    <a:lumMod val="50000"/>
                  </a:schemeClr>
                </a:solidFill>
                <a:latin typeface="+mn-lt"/>
              </a:rPr>
              <a:t>Split incentive problem</a:t>
            </a:r>
          </a:p>
          <a:p>
            <a:pPr marL="342900" indent="-342900">
              <a:spcAft>
                <a:spcPts val="506"/>
              </a:spcAft>
              <a:buSzPct val="50000"/>
              <a:buFont typeface="+mj-lt"/>
              <a:buAutoNum type="arabicPeriod"/>
            </a:pPr>
            <a:r>
              <a:rPr lang="en-US" sz="1800" dirty="0">
                <a:solidFill>
                  <a:schemeClr val="accent1">
                    <a:lumMod val="50000"/>
                  </a:schemeClr>
                </a:solidFill>
                <a:latin typeface="+mn-lt"/>
              </a:rPr>
              <a:t>Lack of data</a:t>
            </a:r>
          </a:p>
          <a:p>
            <a:pPr marL="342900" indent="-342900">
              <a:spcAft>
                <a:spcPts val="506"/>
              </a:spcAft>
              <a:buSzPct val="50000"/>
              <a:buFont typeface="+mj-lt"/>
              <a:buAutoNum type="arabicPeriod"/>
            </a:pPr>
            <a:r>
              <a:rPr lang="en-US" sz="1800" dirty="0">
                <a:solidFill>
                  <a:schemeClr val="accent1">
                    <a:lumMod val="50000"/>
                  </a:schemeClr>
                </a:solidFill>
                <a:latin typeface="+mn-lt"/>
              </a:rPr>
              <a:t>Lack of motivation</a:t>
            </a:r>
          </a:p>
        </p:txBody>
      </p:sp>
      <p:pic>
        <p:nvPicPr>
          <p:cNvPr id="5" name="Shape 82"/>
          <p:cNvPicPr preferRelativeResize="0"/>
          <p:nvPr/>
        </p:nvPicPr>
        <p:blipFill rotWithShape="1">
          <a:blip r:embed="rId3">
            <a:alphaModFix/>
          </a:blip>
          <a:srcRect l="9817" r="20800"/>
          <a:stretch/>
        </p:blipFill>
        <p:spPr>
          <a:xfrm>
            <a:off x="5465100" y="1591427"/>
            <a:ext cx="2176672" cy="1414463"/>
          </a:xfrm>
          <a:prstGeom prst="rect">
            <a:avLst/>
          </a:prstGeom>
          <a:noFill/>
          <a:ln>
            <a:solidFill>
              <a:schemeClr val="tx1"/>
            </a:solidFill>
          </a:ln>
        </p:spPr>
      </p:pic>
      <p:sp>
        <p:nvSpPr>
          <p:cNvPr id="8" name="Title 1"/>
          <p:cNvSpPr txBox="1">
            <a:spLocks/>
          </p:cNvSpPr>
          <p:nvPr/>
        </p:nvSpPr>
        <p:spPr>
          <a:xfrm>
            <a:off x="1532957" y="678610"/>
            <a:ext cx="6108815" cy="467048"/>
          </a:xfrm>
          <a:prstGeom prst="rect">
            <a:avLst/>
          </a:prstGeom>
        </p:spPr>
        <p:txBody>
          <a:bodyPr vert="horz" lIns="51435" tIns="25718" rIns="51435" bIns="25718" rtlCol="0" anchor="ctr">
            <a:noAutofit/>
          </a:bodyPr>
          <a:lstStyle>
            <a:lvl1pPr algn="ctr" defTabSz="914400" rtl="0" eaLnBrk="1" latinLnBrk="0" hangingPunct="1">
              <a:spcBef>
                <a:spcPct val="0"/>
              </a:spcBef>
              <a:buNone/>
              <a:defRPr sz="4000" b="1" kern="1200">
                <a:solidFill>
                  <a:srgbClr val="365022"/>
                </a:solidFill>
                <a:latin typeface="+mj-lt"/>
                <a:ea typeface="+mj-ea"/>
                <a:cs typeface="Arial" pitchFamily="34" charset="0"/>
              </a:defRPr>
            </a:lvl1pPr>
          </a:lstStyle>
          <a:p>
            <a:pPr algn="l" defTabSz="685800">
              <a:buClrTx/>
            </a:pPr>
            <a:r>
              <a:rPr lang="en-US" sz="2400" b="0" dirty="0">
                <a:solidFill>
                  <a:srgbClr val="4472C4">
                    <a:lumMod val="75000"/>
                  </a:srgbClr>
                </a:solidFill>
                <a:latin typeface="+mn-lt"/>
              </a:rPr>
              <a:t>Why do people waste energy and resources?</a:t>
            </a:r>
          </a:p>
        </p:txBody>
      </p:sp>
      <p:pic>
        <p:nvPicPr>
          <p:cNvPr id="2" name="Picture 1"/>
          <p:cNvPicPr>
            <a:picLocks noChangeAspect="1"/>
          </p:cNvPicPr>
          <p:nvPr/>
        </p:nvPicPr>
        <p:blipFill>
          <a:blip r:embed="rId4"/>
          <a:stretch>
            <a:fillRect/>
          </a:stretch>
        </p:blipFill>
        <p:spPr>
          <a:xfrm>
            <a:off x="1904926" y="3193729"/>
            <a:ext cx="5736845" cy="1647917"/>
          </a:xfrm>
          <a:prstGeom prst="rect">
            <a:avLst/>
          </a:prstGeom>
          <a:ln>
            <a:solidFill>
              <a:schemeClr val="accent1"/>
            </a:solidFill>
          </a:ln>
        </p:spPr>
      </p:pic>
      <p:sp>
        <p:nvSpPr>
          <p:cNvPr id="6" name="Rounded Rectangular Callout 5"/>
          <p:cNvSpPr/>
          <p:nvPr/>
        </p:nvSpPr>
        <p:spPr>
          <a:xfrm>
            <a:off x="75714" y="1520117"/>
            <a:ext cx="1753086" cy="3005289"/>
          </a:xfrm>
          <a:prstGeom prst="wedgeRoundRectCallout">
            <a:avLst>
              <a:gd name="adj1" fmla="val 59217"/>
              <a:gd name="adj2" fmla="val -3386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Student housing ~  low-income &amp; vulnerable housing</a:t>
            </a:r>
          </a:p>
          <a:p>
            <a:pPr algn="ctr"/>
            <a:r>
              <a:rPr lang="en-US" dirty="0" smtClean="0">
                <a:solidFill>
                  <a:schemeClr val="tx1"/>
                </a:solidFill>
              </a:rPr>
              <a:t>---</a:t>
            </a:r>
          </a:p>
          <a:p>
            <a:pPr algn="ctr"/>
            <a:endParaRPr lang="en-US" dirty="0">
              <a:solidFill>
                <a:schemeClr val="tx1"/>
              </a:solidFill>
            </a:endParaRPr>
          </a:p>
          <a:p>
            <a:pPr algn="ctr"/>
            <a:r>
              <a:rPr lang="en-US" dirty="0">
                <a:solidFill>
                  <a:schemeClr val="tx1"/>
                </a:solidFill>
              </a:rPr>
              <a:t>How to motivate energy conservation where the user of a resource is not the one who pays for it? </a:t>
            </a:r>
          </a:p>
        </p:txBody>
      </p:sp>
      <p:sp>
        <p:nvSpPr>
          <p:cNvPr id="9" name="Slide Number Placeholder 8"/>
          <p:cNvSpPr>
            <a:spLocks noGrp="1"/>
          </p:cNvSpPr>
          <p:nvPr>
            <p:ph type="sldNum" sz="quarter" idx="12"/>
          </p:nvPr>
        </p:nvSpPr>
        <p:spPr/>
        <p:txBody>
          <a:bodyPr/>
          <a:lstStyle/>
          <a:p>
            <a:endParaRPr lang="en-US" sz="1200" dirty="0">
              <a:latin typeface="+mn-lt"/>
            </a:endParaRPr>
          </a:p>
        </p:txBody>
      </p:sp>
      <p:sp>
        <p:nvSpPr>
          <p:cNvPr id="4" name="Rounded Rectangular Callout 3"/>
          <p:cNvSpPr/>
          <p:nvPr/>
        </p:nvSpPr>
        <p:spPr>
          <a:xfrm>
            <a:off x="7903445" y="2213197"/>
            <a:ext cx="1129895" cy="1758910"/>
          </a:xfrm>
          <a:prstGeom prst="wedgeRoundRectCallout">
            <a:avLst>
              <a:gd name="adj1" fmla="val -66194"/>
              <a:gd name="adj2" fmla="val -2897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4. Because they </a:t>
            </a:r>
            <a:r>
              <a:rPr lang="en-US" dirty="0" err="1" smtClean="0"/>
              <a:t>wanna</a:t>
            </a:r>
            <a:r>
              <a:rPr lang="en-US" dirty="0" smtClean="0"/>
              <a:t> be </a:t>
            </a:r>
            <a:r>
              <a:rPr lang="en-US" dirty="0" smtClean="0"/>
              <a:t>on </a:t>
            </a:r>
            <a:r>
              <a:rPr lang="en-US" i="1" dirty="0" smtClean="0"/>
              <a:t>American Idol </a:t>
            </a:r>
            <a:r>
              <a:rPr lang="en-US" dirty="0" smtClean="0"/>
              <a:t>or </a:t>
            </a:r>
            <a:r>
              <a:rPr lang="en-US" i="1" dirty="0" smtClean="0"/>
              <a:t>The Voice??</a:t>
            </a:r>
            <a:endParaRPr lang="en-US" dirty="0"/>
          </a:p>
        </p:txBody>
      </p:sp>
      <p:sp>
        <p:nvSpPr>
          <p:cNvPr id="7" name="Rectangle 6"/>
          <p:cNvSpPr/>
          <p:nvPr/>
        </p:nvSpPr>
        <p:spPr>
          <a:xfrm>
            <a:off x="8828088" y="4807050"/>
            <a:ext cx="276038" cy="307777"/>
          </a:xfrm>
          <a:prstGeom prst="rect">
            <a:avLst/>
          </a:prstGeom>
        </p:spPr>
        <p:txBody>
          <a:bodyPr wrap="none">
            <a:spAutoFit/>
          </a:bodyPr>
          <a:lstStyle/>
          <a:p>
            <a:fld id="{93CD3D01-DD71-448D-B863-46A74AB27ADA}" type="slidenum">
              <a:rPr lang="en-US" smtClean="0">
                <a:latin typeface="+mn-lt"/>
              </a:rPr>
              <a:t>2</a:t>
            </a:fld>
            <a:endParaRPr lang="en-US" dirty="0">
              <a:latin typeface="+mn-lt"/>
            </a:endParaRPr>
          </a:p>
        </p:txBody>
      </p:sp>
    </p:spTree>
    <p:extLst>
      <p:ext uri="{BB962C8B-B14F-4D97-AF65-F5344CB8AC3E}">
        <p14:creationId xmlns:p14="http://schemas.microsoft.com/office/powerpoint/2010/main" val="218149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44D1-95E6-BF4E-B7BB-0693BB597FF9}"/>
              </a:ext>
            </a:extLst>
          </p:cNvPr>
          <p:cNvSpPr>
            <a:spLocks noGrp="1"/>
          </p:cNvSpPr>
          <p:nvPr>
            <p:ph type="title"/>
          </p:nvPr>
        </p:nvSpPr>
        <p:spPr>
          <a:xfrm>
            <a:off x="441434" y="321009"/>
            <a:ext cx="1920741" cy="499022"/>
          </a:xfrm>
        </p:spPr>
        <p:txBody>
          <a:bodyPr/>
          <a:lstStyle/>
          <a:p>
            <a:r>
              <a:rPr lang="en-US" sz="2800" b="0" dirty="0">
                <a:solidFill>
                  <a:schemeClr val="accent4"/>
                </a:solidFill>
                <a:latin typeface="+mj-lt"/>
              </a:rPr>
              <a:t>Next steps</a:t>
            </a:r>
            <a:endParaRPr lang="en-US" sz="2800" dirty="0">
              <a:solidFill>
                <a:schemeClr val="accent4"/>
              </a:solidFill>
            </a:endParaRPr>
          </a:p>
        </p:txBody>
      </p:sp>
      <p:sp>
        <p:nvSpPr>
          <p:cNvPr id="7" name="Google Shape;199;p10">
            <a:extLst>
              <a:ext uri="{FF2B5EF4-FFF2-40B4-BE49-F238E27FC236}">
                <a16:creationId xmlns:a16="http://schemas.microsoft.com/office/drawing/2014/main" id="{49217904-EB6B-9550-AFC5-A457407C0255}"/>
              </a:ext>
            </a:extLst>
          </p:cNvPr>
          <p:cNvSpPr txBox="1"/>
          <p:nvPr/>
        </p:nvSpPr>
        <p:spPr>
          <a:xfrm>
            <a:off x="762545" y="966434"/>
            <a:ext cx="1599630" cy="58203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latin typeface="Roboto Slab"/>
                <a:ea typeface="Roboto Slab"/>
                <a:cs typeface="Roboto Slab"/>
                <a:sym typeface="Roboto Slab"/>
              </a:rPr>
              <a:t>1</a:t>
            </a:r>
            <a:endParaRPr sz="1800" b="1" i="0" u="none" strike="noStrike" cap="none" dirty="0">
              <a:latin typeface="Roboto Slab"/>
              <a:ea typeface="Roboto Slab"/>
              <a:cs typeface="Roboto Slab"/>
              <a:sym typeface="Roboto Slab"/>
            </a:endParaRPr>
          </a:p>
        </p:txBody>
      </p:sp>
      <p:grpSp>
        <p:nvGrpSpPr>
          <p:cNvPr id="8" name="Google Shape;196;p10">
            <a:extLst>
              <a:ext uri="{FF2B5EF4-FFF2-40B4-BE49-F238E27FC236}">
                <a16:creationId xmlns:a16="http://schemas.microsoft.com/office/drawing/2014/main" id="{35BCA530-86F4-DBCC-749A-E4972701A8EB}"/>
              </a:ext>
            </a:extLst>
          </p:cNvPr>
          <p:cNvGrpSpPr/>
          <p:nvPr/>
        </p:nvGrpSpPr>
        <p:grpSpPr>
          <a:xfrm>
            <a:off x="563202" y="1564636"/>
            <a:ext cx="2203577" cy="1825399"/>
            <a:chOff x="628892" y="1968894"/>
            <a:chExt cx="1593361" cy="1628885"/>
          </a:xfrm>
        </p:grpSpPr>
        <p:sp>
          <p:nvSpPr>
            <p:cNvPr id="9" name="Google Shape;197;p10">
              <a:extLst>
                <a:ext uri="{FF2B5EF4-FFF2-40B4-BE49-F238E27FC236}">
                  <a16:creationId xmlns:a16="http://schemas.microsoft.com/office/drawing/2014/main" id="{286530C2-286D-8EDB-5A3D-FDB5353E7C31}"/>
                </a:ext>
              </a:extLst>
            </p:cNvPr>
            <p:cNvSpPr/>
            <p:nvPr/>
          </p:nvSpPr>
          <p:spPr>
            <a:xfrm>
              <a:off x="661953" y="2068749"/>
              <a:ext cx="1527240" cy="274607"/>
            </a:xfrm>
            <a:prstGeom prst="rect">
              <a:avLst/>
            </a:prstGeom>
            <a:noFill/>
            <a:ln>
              <a:noFill/>
            </a:ln>
          </p:spPr>
          <p:txBody>
            <a:bodyPr spcFirstLastPara="1" wrap="square" lIns="91425" tIns="45700" rIns="91425" bIns="45700" anchor="t" anchorCtr="0">
              <a:spAutoFit/>
            </a:bodyPr>
            <a:lstStyle/>
            <a:p>
              <a:pPr lvl="0" algn="ctr"/>
              <a:endParaRPr lang="en-US" dirty="0">
                <a:solidFill>
                  <a:srgbClr val="C00000"/>
                </a:solidFill>
                <a:latin typeface="Cambria"/>
                <a:ea typeface="Cambria"/>
                <a:cs typeface="Cambria"/>
                <a:sym typeface="Cambria"/>
              </a:endParaRPr>
            </a:p>
          </p:txBody>
        </p:sp>
        <p:sp>
          <p:nvSpPr>
            <p:cNvPr id="10" name="Google Shape;198;p10">
              <a:extLst>
                <a:ext uri="{FF2B5EF4-FFF2-40B4-BE49-F238E27FC236}">
                  <a16:creationId xmlns:a16="http://schemas.microsoft.com/office/drawing/2014/main" id="{479D3DE7-8595-590A-D8CC-9788F3DCC2DE}"/>
                </a:ext>
              </a:extLst>
            </p:cNvPr>
            <p:cNvSpPr/>
            <p:nvPr/>
          </p:nvSpPr>
          <p:spPr>
            <a:xfrm>
              <a:off x="628892" y="1968894"/>
              <a:ext cx="1593361" cy="1628885"/>
            </a:xfrm>
            <a:prstGeom prst="roundRect">
              <a:avLst>
                <a:gd name="adj" fmla="val 10231"/>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i="0" u="none" strike="noStrike">
                <a:solidFill>
                  <a:schemeClr val="lt1"/>
                </a:solidFill>
                <a:latin typeface="Cambria"/>
                <a:ea typeface="Cambria"/>
                <a:cs typeface="Cambria"/>
                <a:sym typeface="Cambria"/>
              </a:endParaRPr>
            </a:p>
          </p:txBody>
        </p:sp>
      </p:grpSp>
      <p:sp>
        <p:nvSpPr>
          <p:cNvPr id="11" name="Google Shape;206;p10">
            <a:extLst>
              <a:ext uri="{FF2B5EF4-FFF2-40B4-BE49-F238E27FC236}">
                <a16:creationId xmlns:a16="http://schemas.microsoft.com/office/drawing/2014/main" id="{D7ECAE1E-505B-9825-A43E-C43A55A1B965}"/>
              </a:ext>
            </a:extLst>
          </p:cNvPr>
          <p:cNvSpPr txBox="1"/>
          <p:nvPr/>
        </p:nvSpPr>
        <p:spPr>
          <a:xfrm>
            <a:off x="3385020" y="966434"/>
            <a:ext cx="1993715" cy="58203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Roboto Slab"/>
                <a:ea typeface="Roboto Slab"/>
                <a:cs typeface="Roboto Slab"/>
                <a:sym typeface="Roboto Slab"/>
              </a:rPr>
              <a:t>2</a:t>
            </a:r>
            <a:endParaRPr sz="1800" b="1" i="0" u="none" strike="noStrike" cap="none" dirty="0">
              <a:latin typeface="Roboto Slab"/>
              <a:ea typeface="Roboto Slab"/>
              <a:cs typeface="Roboto Slab"/>
              <a:sym typeface="Roboto Slab"/>
            </a:endParaRPr>
          </a:p>
        </p:txBody>
      </p:sp>
      <p:sp>
        <p:nvSpPr>
          <p:cNvPr id="14" name="Google Shape;202;p10">
            <a:extLst>
              <a:ext uri="{FF2B5EF4-FFF2-40B4-BE49-F238E27FC236}">
                <a16:creationId xmlns:a16="http://schemas.microsoft.com/office/drawing/2014/main" id="{C053A67F-2E24-9456-CC06-0145AC6984A0}"/>
              </a:ext>
            </a:extLst>
          </p:cNvPr>
          <p:cNvSpPr/>
          <p:nvPr/>
        </p:nvSpPr>
        <p:spPr>
          <a:xfrm>
            <a:off x="3365087" y="1569442"/>
            <a:ext cx="2153418" cy="1842823"/>
          </a:xfrm>
          <a:prstGeom prst="roundRect">
            <a:avLst>
              <a:gd name="adj" fmla="val 10231"/>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15" name="Google Shape;207;p10">
            <a:extLst>
              <a:ext uri="{FF2B5EF4-FFF2-40B4-BE49-F238E27FC236}">
                <a16:creationId xmlns:a16="http://schemas.microsoft.com/office/drawing/2014/main" id="{DBAE644D-BA1C-378A-B2B2-F94846B54B04}"/>
              </a:ext>
            </a:extLst>
          </p:cNvPr>
          <p:cNvSpPr txBox="1"/>
          <p:nvPr/>
        </p:nvSpPr>
        <p:spPr>
          <a:xfrm>
            <a:off x="6024951" y="961626"/>
            <a:ext cx="1993715" cy="58203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latin typeface="Roboto Slab"/>
                <a:ea typeface="Roboto Slab"/>
                <a:cs typeface="Roboto Slab"/>
                <a:sym typeface="Roboto Slab"/>
              </a:rPr>
              <a:t>3</a:t>
            </a:r>
            <a:endParaRPr sz="1800" b="1" i="0" u="none" strike="noStrike" cap="none" dirty="0">
              <a:latin typeface="Roboto Slab"/>
              <a:ea typeface="Roboto Slab"/>
              <a:cs typeface="Roboto Slab"/>
              <a:sym typeface="Roboto Slab"/>
            </a:endParaRPr>
          </a:p>
        </p:txBody>
      </p:sp>
      <p:sp>
        <p:nvSpPr>
          <p:cNvPr id="18" name="Google Shape;205;p10">
            <a:extLst>
              <a:ext uri="{FF2B5EF4-FFF2-40B4-BE49-F238E27FC236}">
                <a16:creationId xmlns:a16="http://schemas.microsoft.com/office/drawing/2014/main" id="{11085B4C-D49F-094D-755E-65EC15CD0DD1}"/>
              </a:ext>
            </a:extLst>
          </p:cNvPr>
          <p:cNvSpPr/>
          <p:nvPr/>
        </p:nvSpPr>
        <p:spPr>
          <a:xfrm>
            <a:off x="5980455" y="1569442"/>
            <a:ext cx="2082709" cy="1858312"/>
          </a:xfrm>
          <a:prstGeom prst="roundRect">
            <a:avLst>
              <a:gd name="adj" fmla="val 10231"/>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Cambria"/>
              <a:ea typeface="Cambria"/>
              <a:cs typeface="Cambria"/>
              <a:sym typeface="Cambria"/>
            </a:endParaRPr>
          </a:p>
        </p:txBody>
      </p:sp>
      <p:pic>
        <p:nvPicPr>
          <p:cNvPr id="6" name="Graphic 5" descr="Add with solid fill">
            <a:extLst>
              <a:ext uri="{FF2B5EF4-FFF2-40B4-BE49-F238E27FC236}">
                <a16:creationId xmlns:a16="http://schemas.microsoft.com/office/drawing/2014/main" id="{BFE417E5-47D5-8B0A-C826-FAB309175CF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121307" y="2166338"/>
            <a:ext cx="521143" cy="521143"/>
          </a:xfrm>
          <a:prstGeom prst="rect">
            <a:avLst/>
          </a:prstGeom>
        </p:spPr>
      </p:pic>
      <p:pic>
        <p:nvPicPr>
          <p:cNvPr id="24" name="Graphic 23" descr="Pig with solid fill">
            <a:extLst>
              <a:ext uri="{FF2B5EF4-FFF2-40B4-BE49-F238E27FC236}">
                <a16:creationId xmlns:a16="http://schemas.microsoft.com/office/drawing/2014/main" id="{79C5E45C-04C4-86A2-0CC6-DDEC15E10A6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64609" y="2418149"/>
            <a:ext cx="914400" cy="914400"/>
          </a:xfrm>
          <a:prstGeom prst="rect">
            <a:avLst/>
          </a:prstGeom>
        </p:spPr>
      </p:pic>
      <p:pic>
        <p:nvPicPr>
          <p:cNvPr id="28" name="Graphic 27" descr="Clipboard Checked outline">
            <a:extLst>
              <a:ext uri="{FF2B5EF4-FFF2-40B4-BE49-F238E27FC236}">
                <a16:creationId xmlns:a16="http://schemas.microsoft.com/office/drawing/2014/main" id="{EDE6A81B-739E-7720-4B47-585625B2A10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4604105" y="1784361"/>
            <a:ext cx="914400" cy="914400"/>
          </a:xfrm>
          <a:prstGeom prst="rect">
            <a:avLst/>
          </a:prstGeom>
        </p:spPr>
      </p:pic>
      <p:pic>
        <p:nvPicPr>
          <p:cNvPr id="30" name="Graphic 29" descr="Woman with solid fill">
            <a:extLst>
              <a:ext uri="{FF2B5EF4-FFF2-40B4-BE49-F238E27FC236}">
                <a16:creationId xmlns:a16="http://schemas.microsoft.com/office/drawing/2014/main" id="{ADC0E9F5-D993-9F56-75FB-B1D486193CA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61510" y="2548959"/>
            <a:ext cx="652780" cy="652780"/>
          </a:xfrm>
          <a:prstGeom prst="rect">
            <a:avLst/>
          </a:prstGeom>
        </p:spPr>
      </p:pic>
      <p:pic>
        <p:nvPicPr>
          <p:cNvPr id="32" name="Graphic 31" descr="Woman with solid fill">
            <a:extLst>
              <a:ext uri="{FF2B5EF4-FFF2-40B4-BE49-F238E27FC236}">
                <a16:creationId xmlns:a16="http://schemas.microsoft.com/office/drawing/2014/main" id="{B5D972BF-B0A3-4B35-BFC1-EB3F7570A9F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3491994" y="2512311"/>
            <a:ext cx="652780" cy="652780"/>
          </a:xfrm>
          <a:prstGeom prst="rect">
            <a:avLst/>
          </a:prstGeom>
        </p:spPr>
      </p:pic>
      <p:pic>
        <p:nvPicPr>
          <p:cNvPr id="40" name="Graphic 39" descr="Open envelope outline">
            <a:extLst>
              <a:ext uri="{FF2B5EF4-FFF2-40B4-BE49-F238E27FC236}">
                <a16:creationId xmlns:a16="http://schemas.microsoft.com/office/drawing/2014/main" id="{FD0DF6FF-13B5-FC94-DA7F-CB04F7BEC894}"/>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564609" y="1657350"/>
            <a:ext cx="914400" cy="914400"/>
          </a:xfrm>
          <a:prstGeom prst="rect">
            <a:avLst/>
          </a:prstGeom>
        </p:spPr>
      </p:pic>
      <p:pic>
        <p:nvPicPr>
          <p:cNvPr id="42" name="Graphic 41" descr="Lights On outline">
            <a:extLst>
              <a:ext uri="{FF2B5EF4-FFF2-40B4-BE49-F238E27FC236}">
                <a16:creationId xmlns:a16="http://schemas.microsoft.com/office/drawing/2014/main" id="{8998F217-E23D-822B-E61A-9546F646BD6B}"/>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080836" y="1624297"/>
            <a:ext cx="829155" cy="829155"/>
          </a:xfrm>
          <a:prstGeom prst="rect">
            <a:avLst/>
          </a:prstGeom>
        </p:spPr>
      </p:pic>
      <p:pic>
        <p:nvPicPr>
          <p:cNvPr id="43" name="Graphic 42" descr="Lights On outline">
            <a:extLst>
              <a:ext uri="{FF2B5EF4-FFF2-40B4-BE49-F238E27FC236}">
                <a16:creationId xmlns:a16="http://schemas.microsoft.com/office/drawing/2014/main" id="{91B1E613-353E-D311-0EDA-F1527C9EF42C}"/>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3433048" y="1611380"/>
            <a:ext cx="806769" cy="806769"/>
          </a:xfrm>
          <a:prstGeom prst="rect">
            <a:avLst/>
          </a:prstGeom>
        </p:spPr>
      </p:pic>
      <p:sp>
        <p:nvSpPr>
          <p:cNvPr id="20" name="Google Shape;498;p30">
            <a:extLst>
              <a:ext uri="{FF2B5EF4-FFF2-40B4-BE49-F238E27FC236}">
                <a16:creationId xmlns:a16="http://schemas.microsoft.com/office/drawing/2014/main" id="{39B6BF94-34AC-EFFE-B507-19E91C3BDC3C}"/>
              </a:ext>
            </a:extLst>
          </p:cNvPr>
          <p:cNvSpPr/>
          <p:nvPr/>
        </p:nvSpPr>
        <p:spPr>
          <a:xfrm>
            <a:off x="2822606" y="2331550"/>
            <a:ext cx="500808" cy="318606"/>
          </a:xfrm>
          <a:prstGeom prst="rightArrow">
            <a:avLst>
              <a:gd name="adj1" fmla="val 50000"/>
              <a:gd name="adj2" fmla="val 50000"/>
            </a:avLst>
          </a:prstGeom>
          <a:solidFill>
            <a:srgbClr val="C00000"/>
          </a:soli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498;p30">
            <a:extLst>
              <a:ext uri="{FF2B5EF4-FFF2-40B4-BE49-F238E27FC236}">
                <a16:creationId xmlns:a16="http://schemas.microsoft.com/office/drawing/2014/main" id="{BE49A6E8-309C-E93E-E8B7-2C4F6D7A7E38}"/>
              </a:ext>
            </a:extLst>
          </p:cNvPr>
          <p:cNvSpPr/>
          <p:nvPr/>
        </p:nvSpPr>
        <p:spPr>
          <a:xfrm>
            <a:off x="5530815" y="2267606"/>
            <a:ext cx="500808" cy="318606"/>
          </a:xfrm>
          <a:prstGeom prst="rightArrow">
            <a:avLst>
              <a:gd name="adj1" fmla="val 50000"/>
              <a:gd name="adj2" fmla="val 50000"/>
            </a:avLst>
          </a:prstGeom>
          <a:gradFill flip="none" rotWithShape="1">
            <a:gsLst>
              <a:gs pos="0">
                <a:srgbClr val="D40001">
                  <a:tint val="66000"/>
                  <a:satMod val="160000"/>
                </a:srgbClr>
              </a:gs>
              <a:gs pos="50000">
                <a:srgbClr val="D40001">
                  <a:tint val="44500"/>
                  <a:satMod val="160000"/>
                </a:srgbClr>
              </a:gs>
              <a:gs pos="100000">
                <a:srgbClr val="D40001">
                  <a:tint val="23500"/>
                  <a:satMod val="160000"/>
                </a:srgbClr>
              </a:gs>
            </a:gsLst>
            <a:lin ang="2700000" scaled="1"/>
            <a:tileRect/>
          </a:gradFill>
          <a:ln w="25400" cap="flat" cmpd="sng">
            <a:solidFill>
              <a:srgbClr val="9411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Rectangle 2"/>
          <p:cNvSpPr/>
          <p:nvPr/>
        </p:nvSpPr>
        <p:spPr>
          <a:xfrm>
            <a:off x="649512" y="3625027"/>
            <a:ext cx="7373442" cy="1169551"/>
          </a:xfrm>
          <a:prstGeom prst="rect">
            <a:avLst/>
          </a:prstGeom>
        </p:spPr>
        <p:txBody>
          <a:bodyPr wrap="square">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Combine individual </a:t>
            </a:r>
            <a:r>
              <a:rPr lang="en-US" dirty="0">
                <a:latin typeface="Calibri" panose="020F0502020204030204" pitchFamily="34" charset="0"/>
                <a:cs typeface="Calibri" panose="020F0502020204030204" pitchFamily="34" charset="0"/>
              </a:rPr>
              <a:t>electricity data and self-reported behaviors </a:t>
            </a:r>
            <a:r>
              <a:rPr lang="en-US" dirty="0" smtClean="0">
                <a:latin typeface="Calibri" panose="020F0502020204030204" pitchFamily="34" charset="0"/>
                <a:cs typeface="Calibri" panose="020F0502020204030204" pitchFamily="34" charset="0"/>
              </a:rPr>
              <a:t>to </a:t>
            </a:r>
            <a:r>
              <a:rPr lang="en-US" dirty="0">
                <a:latin typeface="Calibri" panose="020F0502020204030204" pitchFamily="34" charset="0"/>
                <a:cs typeface="Calibri" panose="020F0502020204030204" pitchFamily="34" charset="0"/>
              </a:rPr>
              <a:t>better understand and characterize the different types of </a:t>
            </a:r>
            <a:r>
              <a:rPr lang="en-US" dirty="0" smtClean="0">
                <a:latin typeface="Calibri" panose="020F0502020204030204" pitchFamily="34" charset="0"/>
                <a:cs typeface="Calibri" panose="020F0502020204030204" pitchFamily="34" charset="0"/>
              </a:rPr>
              <a:t>users: gender</a:t>
            </a:r>
            <a:r>
              <a:rPr lang="en-US" dirty="0">
                <a:latin typeface="Calibri" panose="020F0502020204030204" pitchFamily="34" charset="0"/>
                <a:cs typeface="Calibri" panose="020F0502020204030204" pitchFamily="34" charset="0"/>
              </a:rPr>
              <a:t>, socioeconomic status, energy literacy, conservation behaviors and climate change attitudes </a:t>
            </a: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smtClean="0">
                <a:latin typeface="Calibri" panose="020F0502020204030204" pitchFamily="34" charset="0"/>
                <a:cs typeface="Calibri" panose="020F0502020204030204" pitchFamily="34" charset="0"/>
              </a:rPr>
              <a:t>Test </a:t>
            </a:r>
            <a:r>
              <a:rPr lang="en-US" b="1" dirty="0">
                <a:latin typeface="Calibri" panose="020F0502020204030204" pitchFamily="34" charset="0"/>
                <a:cs typeface="Calibri" panose="020F0502020204030204" pitchFamily="34" charset="0"/>
              </a:rPr>
              <a:t>tailored messages </a:t>
            </a:r>
            <a:r>
              <a:rPr lang="en-US" dirty="0" smtClean="0">
                <a:latin typeface="Calibri" panose="020F0502020204030204" pitchFamily="34" charset="0"/>
                <a:cs typeface="Calibri" panose="020F0502020204030204" pitchFamily="34" charset="0"/>
              </a:rPr>
              <a:t>for energy-intensive </a:t>
            </a:r>
            <a:r>
              <a:rPr lang="en-US" dirty="0">
                <a:latin typeface="Calibri" panose="020F0502020204030204" pitchFamily="34" charset="0"/>
                <a:cs typeface="Calibri" panose="020F0502020204030204" pitchFamily="34" charset="0"/>
              </a:rPr>
              <a:t>users in residential </a:t>
            </a:r>
            <a:r>
              <a:rPr lang="en-US" dirty="0" smtClean="0">
                <a:latin typeface="Calibri" panose="020F0502020204030204" pitchFamily="34" charset="0"/>
                <a:cs typeface="Calibri" panose="020F0502020204030204" pitchFamily="34" charset="0"/>
              </a:rPr>
              <a:t>housing</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Ultimately? Move this work into the real world, and test it in a scaled up application.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44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944D1-95E6-BF4E-B7BB-0693BB597FF9}"/>
              </a:ext>
            </a:extLst>
          </p:cNvPr>
          <p:cNvSpPr>
            <a:spLocks noGrp="1"/>
          </p:cNvSpPr>
          <p:nvPr>
            <p:ph type="title"/>
          </p:nvPr>
        </p:nvSpPr>
        <p:spPr>
          <a:xfrm>
            <a:off x="426103" y="2921644"/>
            <a:ext cx="2157169" cy="958849"/>
          </a:xfrm>
        </p:spPr>
        <p:style>
          <a:lnRef idx="2">
            <a:schemeClr val="accent6"/>
          </a:lnRef>
          <a:fillRef idx="1">
            <a:schemeClr val="lt1"/>
          </a:fillRef>
          <a:effectRef idx="0">
            <a:schemeClr val="accent6"/>
          </a:effectRef>
          <a:fontRef idx="minor">
            <a:schemeClr val="dk1"/>
          </a:fontRef>
        </p:style>
        <p:txBody>
          <a:bodyPr/>
          <a:lstStyle/>
          <a:p>
            <a:r>
              <a:rPr lang="en-US" sz="2800" dirty="0">
                <a:solidFill>
                  <a:srgbClr val="000000"/>
                </a:solidFill>
                <a:latin typeface="Calibri" panose="020F0502020204030204" pitchFamily="34" charset="0"/>
                <a:cs typeface="Calibri" panose="020F0502020204030204" pitchFamily="34" charset="0"/>
              </a:rPr>
              <a:t>Thank you</a:t>
            </a:r>
            <a:r>
              <a:rPr lang="en-US" sz="2800" dirty="0" smtClean="0">
                <a:solidFill>
                  <a:srgbClr val="000000"/>
                </a:solidFill>
                <a:latin typeface="Calibri" panose="020F0502020204030204" pitchFamily="34" charset="0"/>
                <a:cs typeface="Calibri" panose="020F0502020204030204" pitchFamily="34" charset="0"/>
              </a:rPr>
              <a:t>!</a:t>
            </a:r>
            <a:br>
              <a:rPr lang="en-US" sz="2800" dirty="0" smtClean="0">
                <a:solidFill>
                  <a:srgbClr val="000000"/>
                </a:solidFill>
                <a:latin typeface="Calibri" panose="020F0502020204030204" pitchFamily="34" charset="0"/>
                <a:cs typeface="Calibri" panose="020F0502020204030204" pitchFamily="34" charset="0"/>
              </a:rPr>
            </a:br>
            <a:r>
              <a:rPr lang="en-US" sz="1600" dirty="0">
                <a:solidFill>
                  <a:srgbClr val="000000"/>
                </a:solidFill>
                <a:latin typeface="Calibri" panose="020F0502020204030204" pitchFamily="34" charset="0"/>
                <a:cs typeface="Calibri" panose="020F0502020204030204" pitchFamily="34" charset="0"/>
              </a:rPr>
              <a:t/>
            </a:r>
            <a:br>
              <a:rPr lang="en-US" sz="1600" dirty="0">
                <a:solidFill>
                  <a:srgbClr val="000000"/>
                </a:solidFill>
                <a:latin typeface="Calibri" panose="020F0502020204030204" pitchFamily="34" charset="0"/>
                <a:cs typeface="Calibri" panose="020F0502020204030204" pitchFamily="34" charset="0"/>
              </a:rPr>
            </a:br>
            <a:r>
              <a:rPr lang="en-US" sz="1600" dirty="0" smtClean="0">
                <a:solidFill>
                  <a:srgbClr val="000000"/>
                </a:solidFill>
                <a:latin typeface="Calibri" panose="020F0502020204030204" pitchFamily="34" charset="0"/>
                <a:cs typeface="Calibri" panose="020F0502020204030204" pitchFamily="34" charset="0"/>
              </a:rPr>
              <a:t>sbird@Clarkson.edu</a:t>
            </a:r>
            <a:endParaRPr lang="en-US" sz="1600" dirty="0">
              <a:solidFill>
                <a:srgbClr val="000000"/>
              </a:solidFill>
              <a:latin typeface="Calibri" panose="020F0502020204030204" pitchFamily="34" charset="0"/>
              <a:cs typeface="Calibri" panose="020F0502020204030204" pitchFamily="34" charset="0"/>
            </a:endParaRPr>
          </a:p>
        </p:txBody>
      </p:sp>
      <p:pic>
        <p:nvPicPr>
          <p:cNvPr id="8" name="Picture 7" descr="A picture containing sky, tree, outdoor, apartment building&#10;&#10;Description automatically generated">
            <a:extLst>
              <a:ext uri="{FF2B5EF4-FFF2-40B4-BE49-F238E27FC236}">
                <a16:creationId xmlns:a16="http://schemas.microsoft.com/office/drawing/2014/main" id="{1A8A30F3-8256-9657-783B-C6577B6A461B}"/>
              </a:ext>
            </a:extLst>
          </p:cNvPr>
          <p:cNvPicPr>
            <a:picLocks noChangeAspect="1"/>
          </p:cNvPicPr>
          <p:nvPr/>
        </p:nvPicPr>
        <p:blipFill>
          <a:blip r:embed="rId3"/>
          <a:stretch>
            <a:fillRect/>
          </a:stretch>
        </p:blipFill>
        <p:spPr>
          <a:xfrm>
            <a:off x="3026979" y="0"/>
            <a:ext cx="6117021" cy="5143500"/>
          </a:xfrm>
          <a:prstGeom prst="rect">
            <a:avLst/>
          </a:prstGeom>
        </p:spPr>
      </p:pic>
      <p:pic>
        <p:nvPicPr>
          <p:cNvPr id="5" name="Google Shape;32;p1" descr="A close up of a sign&#10;&#10;Description automatically generated">
            <a:extLst>
              <a:ext uri="{FF2B5EF4-FFF2-40B4-BE49-F238E27FC236}">
                <a16:creationId xmlns:a16="http://schemas.microsoft.com/office/drawing/2014/main" id="{F9262B5E-354F-2B73-8CE3-1DA2D62D08B1}"/>
              </a:ext>
            </a:extLst>
          </p:cNvPr>
          <p:cNvPicPr preferRelativeResize="0"/>
          <p:nvPr/>
        </p:nvPicPr>
        <p:blipFill rotWithShape="1">
          <a:blip r:embed="rId4">
            <a:alphaModFix/>
          </a:blip>
          <a:srcRect/>
          <a:stretch/>
        </p:blipFill>
        <p:spPr>
          <a:xfrm>
            <a:off x="382631" y="359279"/>
            <a:ext cx="2244109" cy="598762"/>
          </a:xfrm>
          <a:prstGeom prst="rect">
            <a:avLst/>
          </a:prstGeom>
          <a:noFill/>
          <a:ln>
            <a:noFill/>
          </a:ln>
        </p:spPr>
      </p:pic>
      <p:pic>
        <p:nvPicPr>
          <p:cNvPr id="7" name="Picture 4">
            <a:extLst>
              <a:ext uri="{FF2B5EF4-FFF2-40B4-BE49-F238E27FC236}">
                <a16:creationId xmlns:a16="http://schemas.microsoft.com/office/drawing/2014/main" id="{C1DC90A4-AAA9-807C-7297-365CCEFE61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732" y="1432369"/>
            <a:ext cx="2065909" cy="113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054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 Rationale: The Split Incentive Problem</a:t>
            </a:r>
            <a:endParaRPr lang="en-US" dirty="0"/>
          </a:p>
        </p:txBody>
      </p:sp>
      <p:sp>
        <p:nvSpPr>
          <p:cNvPr id="7" name="Content Placeholder 6"/>
          <p:cNvSpPr>
            <a:spLocks noGrp="1"/>
          </p:cNvSpPr>
          <p:nvPr>
            <p:ph sz="half" idx="1"/>
          </p:nvPr>
        </p:nvSpPr>
        <p:spPr>
          <a:xfrm>
            <a:off x="1962390" y="1123480"/>
            <a:ext cx="3423424" cy="2585581"/>
          </a:xfrm>
        </p:spPr>
        <p:txBody>
          <a:bodyPr>
            <a:normAutofit/>
          </a:bodyPr>
          <a:lstStyle/>
          <a:p>
            <a:endParaRPr lang="en-US" sz="1800" dirty="0">
              <a:latin typeface="+mn-lt"/>
            </a:endParaRPr>
          </a:p>
          <a:p>
            <a:r>
              <a:rPr lang="en-US" sz="1800" dirty="0">
                <a:latin typeface="+mn-lt"/>
              </a:rPr>
              <a:t>U.S. energy exp. (2010): </a:t>
            </a:r>
          </a:p>
          <a:p>
            <a:pPr lvl="1"/>
            <a:r>
              <a:rPr lang="en-US" sz="1500" dirty="0">
                <a:latin typeface="+mn-lt"/>
              </a:rPr>
              <a:t>~$1.2 trillion, 8.3% </a:t>
            </a:r>
            <a:r>
              <a:rPr lang="en-US" sz="1500" dirty="0" err="1">
                <a:latin typeface="+mn-lt"/>
              </a:rPr>
              <a:t>gdp</a:t>
            </a:r>
            <a:endParaRPr lang="en-US" sz="1500" dirty="0">
              <a:latin typeface="+mn-lt"/>
            </a:endParaRPr>
          </a:p>
          <a:p>
            <a:r>
              <a:rPr lang="en-US" sz="1800" dirty="0">
                <a:latin typeface="+mn-lt"/>
              </a:rPr>
              <a:t>University Housing: </a:t>
            </a:r>
          </a:p>
          <a:p>
            <a:pPr lvl="1"/>
            <a:r>
              <a:rPr lang="en-US" sz="1500" dirty="0">
                <a:latin typeface="+mn-lt"/>
              </a:rPr>
              <a:t>13 million students </a:t>
            </a:r>
          </a:p>
          <a:p>
            <a:r>
              <a:rPr lang="en-US" sz="1800" dirty="0">
                <a:latin typeface="+mn-lt"/>
              </a:rPr>
              <a:t>Clarkson: </a:t>
            </a:r>
          </a:p>
          <a:p>
            <a:pPr lvl="1"/>
            <a:r>
              <a:rPr lang="en-US" sz="1500" dirty="0">
                <a:latin typeface="+mn-lt"/>
              </a:rPr>
              <a:t>3,000 students</a:t>
            </a:r>
          </a:p>
          <a:p>
            <a:pPr lvl="1"/>
            <a:r>
              <a:rPr lang="en-US" sz="1500" dirty="0">
                <a:latin typeface="+mn-lt"/>
              </a:rPr>
              <a:t>Energy: $3.5+ million / </a:t>
            </a:r>
            <a:r>
              <a:rPr lang="en-US" sz="1500" dirty="0" err="1">
                <a:latin typeface="+mn-lt"/>
              </a:rPr>
              <a:t>yr</a:t>
            </a:r>
            <a:endParaRPr lang="en-US" sz="1500" dirty="0">
              <a:latin typeface="+mn-lt"/>
            </a:endParaRPr>
          </a:p>
          <a:p>
            <a:endParaRPr lang="en-US" sz="1800" dirty="0">
              <a:latin typeface="+mn-lt"/>
            </a:endParaRPr>
          </a:p>
        </p:txBody>
      </p:sp>
      <p:sp>
        <p:nvSpPr>
          <p:cNvPr id="8" name="Content Placeholder 7"/>
          <p:cNvSpPr>
            <a:spLocks noGrp="1"/>
          </p:cNvSpPr>
          <p:nvPr>
            <p:ph sz="half" idx="2"/>
          </p:nvPr>
        </p:nvSpPr>
        <p:spPr>
          <a:xfrm>
            <a:off x="5046386" y="1120977"/>
            <a:ext cx="3503544" cy="2672945"/>
          </a:xfrm>
        </p:spPr>
        <p:txBody>
          <a:bodyPr>
            <a:normAutofit/>
          </a:bodyPr>
          <a:lstStyle/>
          <a:p>
            <a:endParaRPr lang="en-US" sz="1800" dirty="0">
              <a:latin typeface="+mn-lt"/>
            </a:endParaRPr>
          </a:p>
          <a:p>
            <a:r>
              <a:rPr lang="en-US" sz="1800" dirty="0">
                <a:latin typeface="+mn-lt"/>
              </a:rPr>
              <a:t>Rental Housing (U.S.) </a:t>
            </a:r>
          </a:p>
          <a:p>
            <a:pPr lvl="1"/>
            <a:r>
              <a:rPr lang="en-US" sz="1500" dirty="0" smtClean="0">
                <a:latin typeface="+mn-lt"/>
              </a:rPr>
              <a:t>Low-income savings &gt; $4-11 B / </a:t>
            </a:r>
            <a:r>
              <a:rPr lang="en-US" sz="1500" dirty="0" err="1" smtClean="0">
                <a:latin typeface="+mn-lt"/>
              </a:rPr>
              <a:t>yr</a:t>
            </a:r>
            <a:endParaRPr lang="en-US" sz="1500" dirty="0" smtClean="0">
              <a:latin typeface="+mn-lt"/>
            </a:endParaRPr>
          </a:p>
          <a:p>
            <a:pPr lvl="1"/>
            <a:r>
              <a:rPr lang="en-US" sz="1500" dirty="0">
                <a:latin typeface="+mn-lt"/>
              </a:rPr>
              <a:t>T</a:t>
            </a:r>
            <a:r>
              <a:rPr lang="en-US" sz="1500" dirty="0" smtClean="0">
                <a:latin typeface="+mn-lt"/>
              </a:rPr>
              <a:t>enant </a:t>
            </a:r>
            <a:r>
              <a:rPr lang="en-US" sz="1500" dirty="0">
                <a:latin typeface="+mn-lt"/>
              </a:rPr>
              <a:t>paid </a:t>
            </a:r>
            <a:r>
              <a:rPr lang="en-US" sz="1500" dirty="0" smtClean="0">
                <a:latin typeface="+mn-lt"/>
              </a:rPr>
              <a:t>energy &gt; $</a:t>
            </a:r>
            <a:r>
              <a:rPr lang="en-US" sz="1500" dirty="0">
                <a:latin typeface="+mn-lt"/>
              </a:rPr>
              <a:t>11-31 </a:t>
            </a:r>
            <a:r>
              <a:rPr lang="en-US" sz="1500" dirty="0" smtClean="0">
                <a:latin typeface="+mn-lt"/>
              </a:rPr>
              <a:t>B </a:t>
            </a:r>
            <a:r>
              <a:rPr lang="en-US" sz="1500" dirty="0">
                <a:latin typeface="+mn-lt"/>
              </a:rPr>
              <a:t>/ </a:t>
            </a:r>
            <a:r>
              <a:rPr lang="en-US" sz="1500" dirty="0" err="1">
                <a:latin typeface="+mn-lt"/>
              </a:rPr>
              <a:t>yr</a:t>
            </a:r>
            <a:r>
              <a:rPr lang="en-US" sz="1500" dirty="0">
                <a:latin typeface="+mn-lt"/>
              </a:rPr>
              <a:t> </a:t>
            </a:r>
            <a:endParaRPr lang="en-US" sz="1500" dirty="0" smtClean="0">
              <a:latin typeface="+mn-lt"/>
            </a:endParaRPr>
          </a:p>
          <a:p>
            <a:pPr lvl="1"/>
            <a:r>
              <a:rPr lang="en-US" sz="1500" dirty="0">
                <a:latin typeface="+mn-lt"/>
              </a:rPr>
              <a:t>P</a:t>
            </a:r>
            <a:r>
              <a:rPr lang="en-US" sz="1500" dirty="0" smtClean="0">
                <a:latin typeface="+mn-lt"/>
              </a:rPr>
              <a:t>ot</a:t>
            </a:r>
            <a:r>
              <a:rPr lang="en-US" sz="1500" dirty="0">
                <a:latin typeface="+mn-lt"/>
              </a:rPr>
              <a:t>. </a:t>
            </a:r>
            <a:r>
              <a:rPr lang="en-US" sz="1500" dirty="0" smtClean="0">
                <a:latin typeface="+mn-lt"/>
              </a:rPr>
              <a:t>Savings (2010 $; B= billion)</a:t>
            </a:r>
            <a:endParaRPr lang="en-US" sz="1500" dirty="0">
              <a:latin typeface="+mn-lt"/>
            </a:endParaRPr>
          </a:p>
          <a:p>
            <a:r>
              <a:rPr lang="en-US" sz="1800" dirty="0">
                <a:latin typeface="+mn-lt"/>
              </a:rPr>
              <a:t>Public Housing </a:t>
            </a:r>
            <a:r>
              <a:rPr lang="en-US" sz="1800" dirty="0" smtClean="0">
                <a:latin typeface="+mn-lt"/>
              </a:rPr>
              <a:t>Projects (U.S.):</a:t>
            </a:r>
            <a:endParaRPr lang="en-US" sz="1800" dirty="0">
              <a:latin typeface="+mn-lt"/>
            </a:endParaRPr>
          </a:p>
          <a:p>
            <a:pPr lvl="1"/>
            <a:r>
              <a:rPr lang="en-US" sz="1500" dirty="0">
                <a:latin typeface="+mn-lt"/>
              </a:rPr>
              <a:t>~2.9 million residents</a:t>
            </a:r>
          </a:p>
          <a:p>
            <a:r>
              <a:rPr lang="en-US" sz="1800" dirty="0">
                <a:latin typeface="+mn-lt"/>
              </a:rPr>
              <a:t>Military </a:t>
            </a:r>
            <a:r>
              <a:rPr lang="en-US" sz="1800" dirty="0" smtClean="0">
                <a:latin typeface="+mn-lt"/>
              </a:rPr>
              <a:t>Barracks (U.S.):</a:t>
            </a:r>
            <a:endParaRPr lang="en-US" sz="1800" dirty="0">
              <a:latin typeface="+mn-lt"/>
            </a:endParaRPr>
          </a:p>
          <a:p>
            <a:pPr lvl="1"/>
            <a:r>
              <a:rPr lang="en-US" sz="1500" dirty="0">
                <a:latin typeface="+mn-lt"/>
              </a:rPr>
              <a:t>~1.5 million residents</a:t>
            </a:r>
          </a:p>
          <a:p>
            <a:endParaRPr lang="en-US" sz="1800" dirty="0">
              <a:latin typeface="+mn-lt"/>
            </a:endParaRPr>
          </a:p>
          <a:p>
            <a:endParaRPr lang="en-US" sz="1800" dirty="0">
              <a:latin typeface="+mn-lt"/>
            </a:endParaRPr>
          </a:p>
        </p:txBody>
      </p:sp>
      <p:sp>
        <p:nvSpPr>
          <p:cNvPr id="6" name="TextBox 5"/>
          <p:cNvSpPr txBox="1"/>
          <p:nvPr/>
        </p:nvSpPr>
        <p:spPr>
          <a:xfrm>
            <a:off x="1143000" y="3943350"/>
            <a:ext cx="6858000" cy="55399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500" b="1" dirty="0"/>
              <a:t>Heat, Electricity, and Water Bills paid by Landlord / Agency / </a:t>
            </a:r>
            <a:r>
              <a:rPr lang="en-US" sz="1500" b="1" dirty="0" smtClean="0"/>
              <a:t>University</a:t>
            </a:r>
            <a:endParaRPr lang="en-US" sz="1500" b="1" dirty="0"/>
          </a:p>
          <a:p>
            <a:pPr algn="ctr"/>
            <a:r>
              <a:rPr lang="en-US" sz="1500" b="1" dirty="0"/>
              <a:t>Residents have little or no incentive to conserve or behave efficiently</a:t>
            </a:r>
          </a:p>
        </p:txBody>
      </p:sp>
      <p:sp>
        <p:nvSpPr>
          <p:cNvPr id="3" name="Rectangle 2"/>
          <p:cNvSpPr/>
          <p:nvPr/>
        </p:nvSpPr>
        <p:spPr>
          <a:xfrm>
            <a:off x="1143000" y="4612095"/>
            <a:ext cx="6858000" cy="430887"/>
          </a:xfrm>
          <a:prstGeom prst="rect">
            <a:avLst/>
          </a:prstGeom>
        </p:spPr>
        <p:txBody>
          <a:bodyPr wrap="square">
            <a:spAutoFit/>
          </a:bodyPr>
          <a:lstStyle/>
          <a:p>
            <a:r>
              <a:rPr lang="en-US" sz="1050" dirty="0">
                <a:latin typeface="+mn-lt"/>
              </a:rPr>
              <a:t>Bird, Stephen, and Diana Hernández. “Policy Options for the Split Incentive: Increasing Energy Efficiency for Low-Income Renters.” </a:t>
            </a:r>
            <a:r>
              <a:rPr lang="en-US" sz="1050" i="1" dirty="0">
                <a:latin typeface="+mn-lt"/>
              </a:rPr>
              <a:t>Energy Policy</a:t>
            </a:r>
            <a:r>
              <a:rPr lang="en-US" sz="1050" dirty="0">
                <a:latin typeface="+mn-lt"/>
              </a:rPr>
              <a:t> 48 (September 2012): 506–14. </a:t>
            </a:r>
            <a:r>
              <a:rPr lang="en-US" sz="1050" dirty="0">
                <a:latin typeface="+mn-lt"/>
                <a:hlinkClick r:id="rId3"/>
              </a:rPr>
              <a:t>https://doi.org/10.1016/j.enpol.2012.05.053</a:t>
            </a:r>
            <a:r>
              <a:rPr lang="en-US" sz="1050" dirty="0">
                <a:latin typeface="+mn-lt"/>
              </a:rPr>
              <a:t>.</a:t>
            </a:r>
            <a:endParaRPr lang="en-US" sz="1050" dirty="0">
              <a:effectLst/>
              <a:latin typeface="+mn-lt"/>
            </a:endParaRPr>
          </a:p>
        </p:txBody>
      </p:sp>
      <p:sp>
        <p:nvSpPr>
          <p:cNvPr id="5" name="Slide Number Placeholder 4"/>
          <p:cNvSpPr>
            <a:spLocks noGrp="1"/>
          </p:cNvSpPr>
          <p:nvPr>
            <p:ph type="sldNum" sz="quarter" idx="12"/>
          </p:nvPr>
        </p:nvSpPr>
        <p:spPr/>
        <p:txBody>
          <a:bodyPr/>
          <a:lstStyle/>
          <a:p>
            <a:endParaRPr lang="en-US" dirty="0"/>
          </a:p>
        </p:txBody>
      </p:sp>
      <p:sp>
        <p:nvSpPr>
          <p:cNvPr id="4" name="Rounded Rectangular Callout 3"/>
          <p:cNvSpPr/>
          <p:nvPr/>
        </p:nvSpPr>
        <p:spPr>
          <a:xfrm>
            <a:off x="251825" y="1693093"/>
            <a:ext cx="1378952" cy="1446353"/>
          </a:xfrm>
          <a:prstGeom prst="wedgeRoundRectCallout">
            <a:avLst>
              <a:gd name="adj1" fmla="val 78170"/>
              <a:gd name="adj2" fmla="val -4300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a:solidFill>
                  <a:schemeClr val="accent6">
                    <a:lumMod val="50000"/>
                  </a:schemeClr>
                </a:solidFill>
                <a:latin typeface="Arial" panose="020B0604020202020204" pitchFamily="34" charset="0"/>
                <a:ea typeface="Roboto Slab"/>
                <a:cs typeface="Arial" panose="020B0604020202020204" pitchFamily="34" charset="0"/>
                <a:sym typeface="Roboto Slab"/>
              </a:rPr>
              <a:t>22% of energy consumption in residential sector</a:t>
            </a:r>
            <a:endParaRPr lang="en-US"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6201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0"/>
          </p:nvPr>
        </p:nvSpPr>
        <p:spPr>
          <a:xfrm>
            <a:off x="628651" y="1201240"/>
            <a:ext cx="5054056" cy="3664132"/>
          </a:xfrm>
        </p:spPr>
        <p:txBody>
          <a:bodyPr>
            <a:noAutofit/>
          </a:bodyPr>
          <a:lstStyle/>
          <a:p>
            <a:pPr marL="0" lvl="1" indent="0">
              <a:lnSpc>
                <a:spcPct val="100000"/>
              </a:lnSpc>
              <a:spcBef>
                <a:spcPts val="0"/>
              </a:spcBef>
              <a:buSzPct val="50000"/>
              <a:buNone/>
            </a:pPr>
            <a:r>
              <a:rPr lang="en-US" sz="1600" dirty="0" smtClean="0">
                <a:solidFill>
                  <a:schemeClr val="accent5">
                    <a:lumMod val="50000"/>
                  </a:schemeClr>
                </a:solidFill>
                <a:latin typeface="+mn-lt"/>
                <a:sym typeface="Wingdings" panose="05000000000000000000" pitchFamily="2" charset="2"/>
              </a:rPr>
              <a:t>Clarkson’s Woodstock Village: 4 building </a:t>
            </a:r>
            <a:r>
              <a:rPr lang="en-US" sz="1600" dirty="0" smtClean="0">
                <a:solidFill>
                  <a:schemeClr val="accent5">
                    <a:lumMod val="50000"/>
                  </a:schemeClr>
                </a:solidFill>
                <a:latin typeface="+mn-lt"/>
              </a:rPr>
              <a:t>testbed </a:t>
            </a:r>
            <a:endParaRPr lang="en-US" sz="1600" dirty="0">
              <a:solidFill>
                <a:schemeClr val="accent5">
                  <a:lumMod val="50000"/>
                </a:schemeClr>
              </a:solidFill>
              <a:latin typeface="+mn-lt"/>
            </a:endParaRPr>
          </a:p>
          <a:p>
            <a:pPr marL="0" lvl="1" indent="0">
              <a:lnSpc>
                <a:spcPct val="100000"/>
              </a:lnSpc>
              <a:spcBef>
                <a:spcPts val="0"/>
              </a:spcBef>
              <a:buSzPct val="50000"/>
              <a:buNone/>
            </a:pPr>
            <a:endParaRPr lang="en-US" sz="1400" dirty="0">
              <a:solidFill>
                <a:schemeClr val="accent5">
                  <a:lumMod val="50000"/>
                </a:schemeClr>
              </a:solidFill>
              <a:latin typeface="+mn-lt"/>
            </a:endParaRPr>
          </a:p>
          <a:p>
            <a:pPr marL="342900" lvl="1" indent="-342900">
              <a:lnSpc>
                <a:spcPct val="100000"/>
              </a:lnSpc>
              <a:spcBef>
                <a:spcPts val="0"/>
              </a:spcBef>
              <a:buSzPct val="50000"/>
              <a:buFont typeface="+mj-lt"/>
              <a:buAutoNum type="arabicPeriod"/>
            </a:pPr>
            <a:r>
              <a:rPr lang="en-US" sz="1400" dirty="0">
                <a:solidFill>
                  <a:schemeClr val="accent5">
                    <a:lumMod val="50000"/>
                  </a:schemeClr>
                </a:solidFill>
                <a:latin typeface="+mn-lt"/>
              </a:rPr>
              <a:t>real-time energy feedback</a:t>
            </a:r>
          </a:p>
          <a:p>
            <a:pPr marL="342900" lvl="1" indent="-342900">
              <a:lnSpc>
                <a:spcPct val="100000"/>
              </a:lnSpc>
              <a:spcBef>
                <a:spcPts val="0"/>
              </a:spcBef>
              <a:buSzPct val="50000"/>
              <a:buFont typeface="+mj-lt"/>
              <a:buAutoNum type="arabicPeriod"/>
            </a:pPr>
            <a:r>
              <a:rPr lang="en-US" sz="1400" dirty="0">
                <a:solidFill>
                  <a:schemeClr val="accent5">
                    <a:lumMod val="50000"/>
                  </a:schemeClr>
                </a:solidFill>
                <a:latin typeface="+mn-lt"/>
              </a:rPr>
              <a:t>Individualized motivational components</a:t>
            </a:r>
          </a:p>
          <a:p>
            <a:pPr marL="342900" lvl="1" indent="-342900">
              <a:lnSpc>
                <a:spcPct val="100000"/>
              </a:lnSpc>
              <a:spcBef>
                <a:spcPts val="0"/>
              </a:spcBef>
              <a:buSzPct val="50000"/>
              <a:buFont typeface="+mj-lt"/>
              <a:buAutoNum type="arabicPeriod"/>
            </a:pPr>
            <a:r>
              <a:rPr lang="en-US" sz="1400" dirty="0">
                <a:solidFill>
                  <a:schemeClr val="accent5">
                    <a:lumMod val="50000"/>
                  </a:schemeClr>
                </a:solidFill>
                <a:latin typeface="+mn-lt"/>
              </a:rPr>
              <a:t>resource use education </a:t>
            </a:r>
          </a:p>
          <a:p>
            <a:pPr marL="0" lvl="1" indent="0">
              <a:lnSpc>
                <a:spcPct val="100000"/>
              </a:lnSpc>
              <a:spcBef>
                <a:spcPts val="0"/>
              </a:spcBef>
              <a:buSzPct val="50000"/>
              <a:buNone/>
            </a:pPr>
            <a:endParaRPr lang="en-US" sz="1400" dirty="0" smtClean="0">
              <a:solidFill>
                <a:schemeClr val="accent5">
                  <a:lumMod val="50000"/>
                </a:schemeClr>
              </a:solidFill>
              <a:latin typeface="+mn-lt"/>
            </a:endParaRPr>
          </a:p>
          <a:p>
            <a:pPr marL="0" lvl="1" indent="0">
              <a:lnSpc>
                <a:spcPct val="100000"/>
              </a:lnSpc>
              <a:spcBef>
                <a:spcPts val="0"/>
              </a:spcBef>
              <a:buSzPct val="50000"/>
              <a:buNone/>
            </a:pPr>
            <a:r>
              <a:rPr lang="en-US" sz="1400" dirty="0" smtClean="0">
                <a:solidFill>
                  <a:schemeClr val="accent5">
                    <a:lumMod val="50000"/>
                  </a:schemeClr>
                </a:solidFill>
                <a:latin typeface="+mn-lt"/>
              </a:rPr>
              <a:t>Goals</a:t>
            </a:r>
          </a:p>
          <a:p>
            <a:pPr marL="0" lvl="1" indent="0">
              <a:lnSpc>
                <a:spcPct val="100000"/>
              </a:lnSpc>
              <a:spcBef>
                <a:spcPts val="0"/>
              </a:spcBef>
              <a:buSzPct val="50000"/>
              <a:buNone/>
            </a:pPr>
            <a:endParaRPr lang="en-US" sz="1400" dirty="0" smtClean="0">
              <a:solidFill>
                <a:schemeClr val="accent5">
                  <a:lumMod val="50000"/>
                </a:schemeClr>
              </a:solidFill>
              <a:latin typeface="+mn-lt"/>
            </a:endParaRPr>
          </a:p>
          <a:p>
            <a:pPr marL="171450" lvl="1">
              <a:lnSpc>
                <a:spcPct val="100000"/>
              </a:lnSpc>
              <a:spcBef>
                <a:spcPts val="0"/>
              </a:spcBef>
              <a:buSzPct val="50000"/>
            </a:pPr>
            <a:r>
              <a:rPr lang="en-US" sz="1400" dirty="0">
                <a:solidFill>
                  <a:schemeClr val="accent5">
                    <a:lumMod val="50000"/>
                  </a:schemeClr>
                </a:solidFill>
                <a:latin typeface="+mn-lt"/>
              </a:rPr>
              <a:t>R</a:t>
            </a:r>
            <a:r>
              <a:rPr lang="en-US" sz="1400" dirty="0" smtClean="0">
                <a:solidFill>
                  <a:schemeClr val="accent5">
                    <a:lumMod val="50000"/>
                  </a:schemeClr>
                </a:solidFill>
                <a:latin typeface="+mn-lt"/>
              </a:rPr>
              <a:t>educe </a:t>
            </a:r>
            <a:r>
              <a:rPr lang="en-US" sz="1400" dirty="0">
                <a:solidFill>
                  <a:schemeClr val="accent5">
                    <a:lumMod val="50000"/>
                  </a:schemeClr>
                </a:solidFill>
                <a:latin typeface="+mn-lt"/>
              </a:rPr>
              <a:t>electricity and water consumption</a:t>
            </a:r>
          </a:p>
          <a:p>
            <a:pPr marL="171450" lvl="1">
              <a:lnSpc>
                <a:spcPct val="100000"/>
              </a:lnSpc>
              <a:spcBef>
                <a:spcPts val="0"/>
              </a:spcBef>
              <a:buSzPct val="50000"/>
            </a:pPr>
            <a:endParaRPr lang="en-US" sz="1400" dirty="0" smtClean="0">
              <a:solidFill>
                <a:schemeClr val="accent5">
                  <a:lumMod val="50000"/>
                </a:schemeClr>
              </a:solidFill>
              <a:latin typeface="+mn-lt"/>
              <a:sym typeface="Wingdings" panose="05000000000000000000" pitchFamily="2" charset="2"/>
            </a:endParaRPr>
          </a:p>
          <a:p>
            <a:pPr marL="171450" lvl="1">
              <a:lnSpc>
                <a:spcPct val="100000"/>
              </a:lnSpc>
              <a:spcBef>
                <a:spcPts val="0"/>
              </a:spcBef>
              <a:buSzPct val="50000"/>
            </a:pPr>
            <a:r>
              <a:rPr lang="en-US" sz="1400" dirty="0" smtClean="0">
                <a:solidFill>
                  <a:schemeClr val="accent5">
                    <a:lumMod val="50000"/>
                  </a:schemeClr>
                </a:solidFill>
                <a:latin typeface="+mn-lt"/>
                <a:sym typeface="Wingdings" panose="05000000000000000000" pitchFamily="2" charset="2"/>
              </a:rPr>
              <a:t>Model </a:t>
            </a:r>
            <a:r>
              <a:rPr lang="en-US" sz="1400" dirty="0">
                <a:solidFill>
                  <a:schemeClr val="accent5">
                    <a:lumMod val="50000"/>
                  </a:schemeClr>
                </a:solidFill>
                <a:latin typeface="+mn-lt"/>
                <a:sym typeface="Wingdings" panose="05000000000000000000" pitchFamily="2" charset="2"/>
              </a:rPr>
              <a:t>energy use of </a:t>
            </a:r>
            <a:r>
              <a:rPr lang="en-US" sz="1400" dirty="0" smtClean="0">
                <a:solidFill>
                  <a:schemeClr val="accent5">
                    <a:lumMod val="50000"/>
                  </a:schemeClr>
                </a:solidFill>
                <a:latin typeface="+mn-lt"/>
                <a:sym typeface="Wingdings" panose="05000000000000000000" pitchFamily="2" charset="2"/>
              </a:rPr>
              <a:t>buildings &amp; integrate technology </a:t>
            </a:r>
            <a:r>
              <a:rPr lang="en-US" sz="1400" dirty="0">
                <a:solidFill>
                  <a:schemeClr val="accent5">
                    <a:lumMod val="50000"/>
                  </a:schemeClr>
                </a:solidFill>
                <a:latin typeface="+mn-lt"/>
                <a:sym typeface="Wingdings" panose="05000000000000000000" pitchFamily="2" charset="2"/>
              </a:rPr>
              <a:t>and </a:t>
            </a:r>
            <a:r>
              <a:rPr lang="en-US" sz="1400" dirty="0" smtClean="0">
                <a:solidFill>
                  <a:schemeClr val="accent5">
                    <a:lumMod val="50000"/>
                  </a:schemeClr>
                </a:solidFill>
                <a:latin typeface="+mn-lt"/>
                <a:sym typeface="Wingdings" panose="05000000000000000000" pitchFamily="2" charset="2"/>
              </a:rPr>
              <a:t>behavior</a:t>
            </a:r>
            <a:endParaRPr lang="en-US" sz="1400" dirty="0">
              <a:solidFill>
                <a:schemeClr val="accent5">
                  <a:lumMod val="50000"/>
                </a:schemeClr>
              </a:solidFill>
              <a:latin typeface="+mn-lt"/>
              <a:sym typeface="Wingdings" panose="05000000000000000000" pitchFamily="2" charset="2"/>
            </a:endParaRPr>
          </a:p>
          <a:p>
            <a:pPr marL="171450" lvl="1">
              <a:lnSpc>
                <a:spcPct val="100000"/>
              </a:lnSpc>
              <a:spcBef>
                <a:spcPts val="0"/>
              </a:spcBef>
              <a:buSzPct val="50000"/>
            </a:pPr>
            <a:endParaRPr lang="en-US" sz="1400" dirty="0" smtClean="0">
              <a:solidFill>
                <a:schemeClr val="accent5">
                  <a:lumMod val="50000"/>
                </a:schemeClr>
              </a:solidFill>
              <a:latin typeface="+mn-lt"/>
            </a:endParaRPr>
          </a:p>
          <a:p>
            <a:pPr marL="171450" lvl="1">
              <a:lnSpc>
                <a:spcPct val="100000"/>
              </a:lnSpc>
              <a:spcBef>
                <a:spcPts val="0"/>
              </a:spcBef>
              <a:buSzPct val="50000"/>
            </a:pPr>
            <a:r>
              <a:rPr lang="en-US" sz="1400" dirty="0" smtClean="0">
                <a:solidFill>
                  <a:schemeClr val="accent5">
                    <a:lumMod val="50000"/>
                  </a:schemeClr>
                </a:solidFill>
                <a:latin typeface="+mn-lt"/>
              </a:rPr>
              <a:t>New analytic </a:t>
            </a:r>
            <a:r>
              <a:rPr lang="en-US" sz="1400" dirty="0">
                <a:solidFill>
                  <a:schemeClr val="accent5">
                    <a:lumMod val="50000"/>
                  </a:schemeClr>
                </a:solidFill>
                <a:latin typeface="+mn-lt"/>
              </a:rPr>
              <a:t>techniques &amp; predictive </a:t>
            </a:r>
            <a:r>
              <a:rPr lang="en-US" sz="1400" dirty="0" smtClean="0">
                <a:solidFill>
                  <a:schemeClr val="accent5">
                    <a:lumMod val="50000"/>
                  </a:schemeClr>
                </a:solidFill>
                <a:latin typeface="+mn-lt"/>
              </a:rPr>
              <a:t>algorithms</a:t>
            </a:r>
          </a:p>
          <a:p>
            <a:pPr marL="171450" lvl="1">
              <a:lnSpc>
                <a:spcPct val="100000"/>
              </a:lnSpc>
              <a:spcBef>
                <a:spcPts val="0"/>
              </a:spcBef>
              <a:buSzPct val="50000"/>
            </a:pPr>
            <a:endParaRPr lang="en-US" sz="1400" dirty="0" smtClean="0">
              <a:solidFill>
                <a:schemeClr val="accent5">
                  <a:lumMod val="50000"/>
                </a:schemeClr>
              </a:solidFill>
              <a:latin typeface="+mn-lt"/>
            </a:endParaRPr>
          </a:p>
          <a:p>
            <a:pPr marL="171450" lvl="1">
              <a:lnSpc>
                <a:spcPct val="100000"/>
              </a:lnSpc>
              <a:spcBef>
                <a:spcPts val="0"/>
              </a:spcBef>
              <a:buSzPct val="50000"/>
            </a:pPr>
            <a:r>
              <a:rPr lang="en-US" sz="1400" dirty="0" smtClean="0">
                <a:solidFill>
                  <a:schemeClr val="accent5">
                    <a:lumMod val="50000"/>
                  </a:schemeClr>
                </a:solidFill>
                <a:latin typeface="+mn-lt"/>
              </a:rPr>
              <a:t>Real-world </a:t>
            </a:r>
            <a:r>
              <a:rPr lang="en-US" sz="1400" dirty="0">
                <a:solidFill>
                  <a:schemeClr val="accent5">
                    <a:lumMod val="50000"/>
                  </a:schemeClr>
                </a:solidFill>
                <a:latin typeface="+mn-lt"/>
              </a:rPr>
              <a:t>consumption data and patterns</a:t>
            </a:r>
          </a:p>
        </p:txBody>
      </p:sp>
      <p:sp>
        <p:nvSpPr>
          <p:cNvPr id="2" name="Title 1"/>
          <p:cNvSpPr>
            <a:spLocks noGrp="1"/>
          </p:cNvSpPr>
          <p:nvPr>
            <p:ph type="title"/>
          </p:nvPr>
        </p:nvSpPr>
        <p:spPr>
          <a:xfrm>
            <a:off x="628650" y="299789"/>
            <a:ext cx="7886700" cy="467916"/>
          </a:xfrm>
        </p:spPr>
        <p:txBody>
          <a:bodyPr/>
          <a:lstStyle/>
          <a:p>
            <a:pPr algn="l"/>
            <a:r>
              <a:rPr lang="en-US" dirty="0" smtClean="0">
                <a:latin typeface="+mn-lt"/>
              </a:rPr>
              <a:t>Smart Housing Project - Background</a:t>
            </a:r>
            <a:endParaRPr lang="en-US" dirty="0">
              <a:latin typeface="+mn-lt"/>
            </a:endParaRPr>
          </a:p>
        </p:txBody>
      </p:sp>
      <p:pic>
        <p:nvPicPr>
          <p:cNvPr id="4" name="Picture 3"/>
          <p:cNvPicPr>
            <a:picLocks noChangeAspect="1"/>
          </p:cNvPicPr>
          <p:nvPr/>
        </p:nvPicPr>
        <p:blipFill>
          <a:blip r:embed="rId3"/>
          <a:stretch>
            <a:fillRect/>
          </a:stretch>
        </p:blipFill>
        <p:spPr>
          <a:xfrm>
            <a:off x="5682706" y="1259487"/>
            <a:ext cx="3461294" cy="2328225"/>
          </a:xfrm>
          <a:prstGeom prst="rect">
            <a:avLst/>
          </a:prstGeom>
        </p:spPr>
      </p:pic>
      <p:sp>
        <p:nvSpPr>
          <p:cNvPr id="5" name="Rectangle 4"/>
          <p:cNvSpPr/>
          <p:nvPr/>
        </p:nvSpPr>
        <p:spPr>
          <a:xfrm>
            <a:off x="5682706" y="3911265"/>
            <a:ext cx="3461294" cy="95410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indent="0">
              <a:buNone/>
            </a:pPr>
            <a:r>
              <a:rPr lang="en-US" b="1" u="sng" dirty="0"/>
              <a:t>Objective</a:t>
            </a:r>
            <a:r>
              <a:rPr lang="en-US" dirty="0"/>
              <a:t>:</a:t>
            </a:r>
          </a:p>
          <a:p>
            <a:r>
              <a:rPr lang="en-US" dirty="0"/>
              <a:t>Demonstrate potential of </a:t>
            </a:r>
            <a:r>
              <a:rPr lang="en-US" i="1" u="sng" dirty="0"/>
              <a:t>combining</a:t>
            </a:r>
            <a:r>
              <a:rPr lang="en-US" dirty="0"/>
              <a:t> feedback technology, motivation psychology, and education</a:t>
            </a:r>
          </a:p>
        </p:txBody>
      </p:sp>
    </p:spTree>
    <p:extLst>
      <p:ext uri="{BB962C8B-B14F-4D97-AF65-F5344CB8AC3E}">
        <p14:creationId xmlns:p14="http://schemas.microsoft.com/office/powerpoint/2010/main" val="227610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ectricitylayout.png"/>
          <p:cNvPicPr>
            <a:picLocks noChangeAspect="1"/>
          </p:cNvPicPr>
          <p:nvPr/>
        </p:nvPicPr>
        <p:blipFill>
          <a:blip r:embed="rId3" cstate="print"/>
          <a:stretch>
            <a:fillRect/>
          </a:stretch>
        </p:blipFill>
        <p:spPr>
          <a:xfrm>
            <a:off x="589430" y="935988"/>
            <a:ext cx="3272017" cy="2065249"/>
          </a:xfrm>
          <a:prstGeom prst="rect">
            <a:avLst/>
          </a:prstGeom>
          <a:ln>
            <a:solidFill>
              <a:schemeClr val="accent1"/>
            </a:solidFill>
          </a:ln>
        </p:spPr>
      </p:pic>
      <p:graphicFrame>
        <p:nvGraphicFramePr>
          <p:cNvPr id="3" name="Table 2"/>
          <p:cNvGraphicFramePr>
            <a:graphicFrameLocks noGrp="1"/>
          </p:cNvGraphicFramePr>
          <p:nvPr>
            <p:extLst>
              <p:ext uri="{D42A27DB-BD31-4B8C-83A1-F6EECF244321}">
                <p14:modId xmlns:p14="http://schemas.microsoft.com/office/powerpoint/2010/main" val="390505440"/>
              </p:ext>
            </p:extLst>
          </p:nvPr>
        </p:nvGraphicFramePr>
        <p:xfrm>
          <a:off x="5048938" y="2169014"/>
          <a:ext cx="2722061" cy="2700747"/>
        </p:xfrm>
        <a:graphic>
          <a:graphicData uri="http://schemas.openxmlformats.org/drawingml/2006/table">
            <a:tbl>
              <a:tblPr firstRow="1" firstCol="1">
                <a:tableStyleId>{C083E6E3-FA7D-4D7B-A595-EF9225AFEA82}</a:tableStyleId>
              </a:tblPr>
              <a:tblGrid>
                <a:gridCol w="1282149">
                  <a:extLst>
                    <a:ext uri="{9D8B030D-6E8A-4147-A177-3AD203B41FA5}">
                      <a16:colId xmlns:a16="http://schemas.microsoft.com/office/drawing/2014/main" val="20000"/>
                    </a:ext>
                  </a:extLst>
                </a:gridCol>
                <a:gridCol w="1439912">
                  <a:extLst>
                    <a:ext uri="{9D8B030D-6E8A-4147-A177-3AD203B41FA5}">
                      <a16:colId xmlns:a16="http://schemas.microsoft.com/office/drawing/2014/main" val="20001"/>
                    </a:ext>
                  </a:extLst>
                </a:gridCol>
              </a:tblGrid>
              <a:tr h="197945">
                <a:tc>
                  <a:txBody>
                    <a:bodyPr/>
                    <a:lstStyle/>
                    <a:p>
                      <a:pPr marL="0" marR="0">
                        <a:lnSpc>
                          <a:spcPct val="100000"/>
                        </a:lnSpc>
                        <a:spcBef>
                          <a:spcPts val="0"/>
                        </a:spcBef>
                        <a:spcAft>
                          <a:spcPts val="0"/>
                        </a:spcAft>
                      </a:pPr>
                      <a:r>
                        <a:rPr lang="en-US" sz="1100" dirty="0">
                          <a:effectLst/>
                        </a:rPr>
                        <a:t>Type</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nchor="ctr">
                    <a:solidFill>
                      <a:schemeClr val="bg2"/>
                    </a:solidFill>
                  </a:tcPr>
                </a:tc>
                <a:tc>
                  <a:txBody>
                    <a:bodyPr/>
                    <a:lstStyle/>
                    <a:p>
                      <a:pPr marL="0" marR="0">
                        <a:lnSpc>
                          <a:spcPct val="100000"/>
                        </a:lnSpc>
                        <a:spcBef>
                          <a:spcPts val="0"/>
                        </a:spcBef>
                        <a:spcAft>
                          <a:spcPts val="0"/>
                        </a:spcAft>
                      </a:pPr>
                      <a:r>
                        <a:rPr lang="en-US" sz="1100" dirty="0">
                          <a:effectLst/>
                        </a:rPr>
                        <a:t>Breakdown</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nchor="ctr">
                    <a:solidFill>
                      <a:schemeClr val="bg2"/>
                    </a:solidFill>
                  </a:tcPr>
                </a:tc>
                <a:extLst>
                  <a:ext uri="{0D108BD9-81ED-4DB2-BD59-A6C34878D82A}">
                    <a16:rowId xmlns:a16="http://schemas.microsoft.com/office/drawing/2014/main" val="10000"/>
                  </a:ext>
                </a:extLst>
              </a:tr>
              <a:tr h="171984">
                <a:tc rowSpan="6">
                  <a:txBody>
                    <a:bodyPr/>
                    <a:lstStyle/>
                    <a:p>
                      <a:pPr marL="0" marR="0">
                        <a:lnSpc>
                          <a:spcPct val="100000"/>
                        </a:lnSpc>
                        <a:spcBef>
                          <a:spcPts val="0"/>
                        </a:spcBef>
                        <a:spcAft>
                          <a:spcPts val="0"/>
                        </a:spcAft>
                      </a:pPr>
                      <a:r>
                        <a:rPr lang="en-US" sz="1100" dirty="0">
                          <a:effectLst/>
                        </a:rPr>
                        <a:t>Electricity</a:t>
                      </a:r>
                    </a:p>
                    <a:p>
                      <a:pPr marL="0" marR="0">
                        <a:lnSpc>
                          <a:spcPct val="100000"/>
                        </a:lnSpc>
                        <a:spcBef>
                          <a:spcPts val="0"/>
                        </a:spcBef>
                        <a:spcAft>
                          <a:spcPts val="0"/>
                        </a:spcAft>
                      </a:pPr>
                      <a:r>
                        <a:rPr lang="en-US" sz="1100" dirty="0">
                          <a:effectLst/>
                        </a:rPr>
                        <a:t> </a:t>
                      </a:r>
                    </a:p>
                    <a:p>
                      <a:pPr marL="0" marR="0">
                        <a:lnSpc>
                          <a:spcPct val="100000"/>
                        </a:lnSpc>
                        <a:spcBef>
                          <a:spcPts val="0"/>
                        </a:spcBef>
                        <a:spcAft>
                          <a:spcPts val="0"/>
                        </a:spcAft>
                      </a:pPr>
                      <a:r>
                        <a:rPr lang="en-US" sz="1100" dirty="0">
                          <a:effectLst/>
                        </a:rPr>
                        <a:t> </a:t>
                      </a:r>
                    </a:p>
                    <a:p>
                      <a:pPr marL="0" marR="0">
                        <a:lnSpc>
                          <a:spcPct val="100000"/>
                        </a:lnSpc>
                        <a:spcBef>
                          <a:spcPts val="0"/>
                        </a:spcBef>
                        <a:spcAft>
                          <a:spcPts val="0"/>
                        </a:spcAft>
                      </a:pPr>
                      <a:r>
                        <a:rPr lang="en-US" sz="1100" dirty="0">
                          <a:effectLst/>
                        </a:rPr>
                        <a:t> </a:t>
                      </a:r>
                    </a:p>
                    <a:p>
                      <a:pPr marL="0" marR="0">
                        <a:lnSpc>
                          <a:spcPct val="100000"/>
                        </a:lnSpc>
                        <a:spcBef>
                          <a:spcPts val="0"/>
                        </a:spcBef>
                        <a:spcAft>
                          <a:spcPts val="0"/>
                        </a:spcAft>
                      </a:pPr>
                      <a:r>
                        <a:rPr lang="en-US" sz="1100" dirty="0">
                          <a:effectLst/>
                        </a:rPr>
                        <a:t> </a:t>
                      </a:r>
                    </a:p>
                    <a:p>
                      <a:pPr marL="0" marR="0">
                        <a:lnSpc>
                          <a:spcPct val="100000"/>
                        </a:lnSpc>
                        <a:spcBef>
                          <a:spcPts val="0"/>
                        </a:spcBef>
                        <a:spcAft>
                          <a:spcPts val="0"/>
                        </a:spcAft>
                      </a:pPr>
                      <a:r>
                        <a:rPr lang="en-US" sz="1100" dirty="0">
                          <a:effectLst/>
                        </a:rPr>
                        <a:t> </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tc>
                  <a:txBody>
                    <a:bodyPr/>
                    <a:lstStyle/>
                    <a:p>
                      <a:pPr marL="0" marR="0">
                        <a:lnSpc>
                          <a:spcPct val="100000"/>
                        </a:lnSpc>
                        <a:spcBef>
                          <a:spcPts val="0"/>
                        </a:spcBef>
                        <a:spcAft>
                          <a:spcPts val="0"/>
                        </a:spcAft>
                      </a:pPr>
                      <a:r>
                        <a:rPr lang="en-US" sz="1100" dirty="0">
                          <a:effectLst/>
                        </a:rPr>
                        <a:t>Lights</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01"/>
                  </a:ext>
                </a:extLst>
              </a:tr>
              <a:tr h="171984">
                <a:tc vMerge="1">
                  <a:txBody>
                    <a:bodyPr/>
                    <a:lstStyle/>
                    <a:p>
                      <a:pPr marL="0" marR="0">
                        <a:lnSpc>
                          <a:spcPct val="115000"/>
                        </a:lnSpc>
                        <a:spcBef>
                          <a:spcPts val="0"/>
                        </a:spcBef>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0000"/>
                        </a:lnSpc>
                        <a:spcBef>
                          <a:spcPts val="0"/>
                        </a:spcBef>
                        <a:spcAft>
                          <a:spcPts val="0"/>
                        </a:spcAft>
                      </a:pPr>
                      <a:r>
                        <a:rPr lang="en-US" sz="1100" dirty="0">
                          <a:effectLst/>
                        </a:rPr>
                        <a:t>Outlets</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02"/>
                  </a:ext>
                </a:extLst>
              </a:tr>
              <a:tr h="171984">
                <a:tc vMerge="1">
                  <a:txBody>
                    <a:bodyPr/>
                    <a:lstStyle/>
                    <a:p>
                      <a:pPr marL="0" marR="0">
                        <a:lnSpc>
                          <a:spcPct val="115000"/>
                        </a:lnSpc>
                        <a:spcBef>
                          <a:spcPts val="0"/>
                        </a:spcBef>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0000"/>
                        </a:lnSpc>
                        <a:spcBef>
                          <a:spcPts val="0"/>
                        </a:spcBef>
                        <a:spcAft>
                          <a:spcPts val="0"/>
                        </a:spcAft>
                      </a:pPr>
                      <a:r>
                        <a:rPr lang="en-US" sz="1100" dirty="0">
                          <a:effectLst/>
                        </a:rPr>
                        <a:t>Stove/Oven</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03"/>
                  </a:ext>
                </a:extLst>
              </a:tr>
              <a:tr h="197945">
                <a:tc vMerge="1">
                  <a:txBody>
                    <a:bodyPr/>
                    <a:lstStyle/>
                    <a:p>
                      <a:pPr marL="0" marR="0">
                        <a:lnSpc>
                          <a:spcPct val="115000"/>
                        </a:lnSpc>
                        <a:spcBef>
                          <a:spcPts val="0"/>
                        </a:spcBef>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0000"/>
                        </a:lnSpc>
                        <a:spcBef>
                          <a:spcPts val="0"/>
                        </a:spcBef>
                        <a:spcAft>
                          <a:spcPts val="0"/>
                        </a:spcAft>
                      </a:pPr>
                      <a:r>
                        <a:rPr lang="en-US" sz="1100" dirty="0">
                          <a:effectLst/>
                        </a:rPr>
                        <a:t>Refrigerator</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04"/>
                  </a:ext>
                </a:extLst>
              </a:tr>
              <a:tr h="171984">
                <a:tc vMerge="1">
                  <a:txBody>
                    <a:bodyPr/>
                    <a:lstStyle/>
                    <a:p>
                      <a:pPr marL="0" marR="0">
                        <a:lnSpc>
                          <a:spcPct val="115000"/>
                        </a:lnSpc>
                        <a:spcBef>
                          <a:spcPts val="0"/>
                        </a:spcBef>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0000"/>
                        </a:lnSpc>
                        <a:spcBef>
                          <a:spcPts val="0"/>
                        </a:spcBef>
                        <a:spcAft>
                          <a:spcPts val="0"/>
                        </a:spcAft>
                      </a:pPr>
                      <a:r>
                        <a:rPr lang="en-US" sz="1100" dirty="0">
                          <a:effectLst/>
                        </a:rPr>
                        <a:t>Other/Misc.</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05"/>
                  </a:ext>
                </a:extLst>
              </a:tr>
              <a:tr h="200645">
                <a:tc vMerge="1">
                  <a:txBody>
                    <a:bodyPr/>
                    <a:lstStyle/>
                    <a:p>
                      <a:pPr marL="0" marR="0">
                        <a:lnSpc>
                          <a:spcPct val="115000"/>
                        </a:lnSpc>
                        <a:spcBef>
                          <a:spcPts val="0"/>
                        </a:spcBef>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0000"/>
                        </a:lnSpc>
                        <a:spcBef>
                          <a:spcPts val="0"/>
                        </a:spcBef>
                        <a:spcAft>
                          <a:spcPts val="600"/>
                        </a:spcAft>
                      </a:pP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06"/>
                  </a:ext>
                </a:extLst>
              </a:tr>
              <a:tr h="171984">
                <a:tc rowSpan="2">
                  <a:txBody>
                    <a:bodyPr/>
                    <a:lstStyle/>
                    <a:p>
                      <a:pPr marL="0" marR="0">
                        <a:lnSpc>
                          <a:spcPct val="100000"/>
                        </a:lnSpc>
                        <a:spcBef>
                          <a:spcPts val="0"/>
                        </a:spcBef>
                        <a:spcAft>
                          <a:spcPts val="0"/>
                        </a:spcAft>
                      </a:pPr>
                      <a:r>
                        <a:rPr lang="en-US" sz="1100" dirty="0" err="1">
                          <a:effectLst/>
                        </a:rPr>
                        <a:t>Env</a:t>
                      </a:r>
                      <a:r>
                        <a:rPr lang="en-US" sz="1100" dirty="0">
                          <a:effectLst/>
                        </a:rPr>
                        <a:t>. Quality </a:t>
                      </a:r>
                    </a:p>
                    <a:p>
                      <a:pPr marL="0" marR="0">
                        <a:lnSpc>
                          <a:spcPct val="100000"/>
                        </a:lnSpc>
                        <a:spcBef>
                          <a:spcPts val="0"/>
                        </a:spcBef>
                        <a:spcAft>
                          <a:spcPts val="0"/>
                        </a:spcAft>
                      </a:pPr>
                      <a:r>
                        <a:rPr lang="en-US" sz="1100" dirty="0">
                          <a:effectLst/>
                        </a:rPr>
                        <a:t> </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tc>
                  <a:txBody>
                    <a:bodyPr/>
                    <a:lstStyle/>
                    <a:p>
                      <a:pPr marL="0" marR="0">
                        <a:lnSpc>
                          <a:spcPct val="100000"/>
                        </a:lnSpc>
                        <a:spcBef>
                          <a:spcPts val="0"/>
                        </a:spcBef>
                        <a:spcAft>
                          <a:spcPts val="0"/>
                        </a:spcAft>
                      </a:pPr>
                      <a:r>
                        <a:rPr lang="en-US" sz="1100" dirty="0">
                          <a:effectLst/>
                        </a:rPr>
                        <a:t>CO/CO</a:t>
                      </a:r>
                      <a:r>
                        <a:rPr lang="en-US" sz="1100" baseline="-25000" dirty="0">
                          <a:effectLst/>
                        </a:rPr>
                        <a:t>2</a:t>
                      </a:r>
                      <a:endParaRPr lang="en-US" sz="1100" baseline="-250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07"/>
                  </a:ext>
                </a:extLst>
              </a:tr>
              <a:tr h="205453">
                <a:tc vMerge="1">
                  <a:txBody>
                    <a:bodyPr/>
                    <a:lstStyle/>
                    <a:p>
                      <a:pPr marL="0" marR="0">
                        <a:lnSpc>
                          <a:spcPct val="115000"/>
                        </a:lnSpc>
                        <a:spcBef>
                          <a:spcPts val="0"/>
                        </a:spcBef>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0000"/>
                        </a:lnSpc>
                        <a:spcBef>
                          <a:spcPts val="0"/>
                        </a:spcBef>
                        <a:spcAft>
                          <a:spcPts val="0"/>
                        </a:spcAft>
                      </a:pPr>
                      <a:r>
                        <a:rPr lang="en-US" sz="1100" dirty="0">
                          <a:effectLst/>
                        </a:rPr>
                        <a:t>Particulate Matter</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08"/>
                  </a:ext>
                </a:extLst>
              </a:tr>
              <a:tr h="171984">
                <a:tc rowSpan="2">
                  <a:txBody>
                    <a:bodyPr/>
                    <a:lstStyle/>
                    <a:p>
                      <a:pPr marL="0" marR="0">
                        <a:lnSpc>
                          <a:spcPct val="100000"/>
                        </a:lnSpc>
                        <a:spcBef>
                          <a:spcPts val="0"/>
                        </a:spcBef>
                        <a:spcAft>
                          <a:spcPts val="0"/>
                        </a:spcAft>
                      </a:pPr>
                      <a:endParaRPr lang="en-US" sz="1100" dirty="0">
                        <a:effectLst/>
                      </a:endParaRPr>
                    </a:p>
                    <a:p>
                      <a:pPr marL="0" marR="0">
                        <a:lnSpc>
                          <a:spcPct val="100000"/>
                        </a:lnSpc>
                        <a:spcBef>
                          <a:spcPts val="0"/>
                        </a:spcBef>
                        <a:spcAft>
                          <a:spcPts val="0"/>
                        </a:spcAft>
                      </a:pPr>
                      <a:r>
                        <a:rPr lang="en-US" sz="1100" dirty="0">
                          <a:effectLst/>
                        </a:rPr>
                        <a:t> </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tc>
                  <a:txBody>
                    <a:bodyPr/>
                    <a:lstStyle/>
                    <a:p>
                      <a:pPr marL="0" marR="0">
                        <a:lnSpc>
                          <a:spcPct val="100000"/>
                        </a:lnSpc>
                        <a:spcBef>
                          <a:spcPts val="0"/>
                        </a:spcBef>
                        <a:spcAft>
                          <a:spcPts val="0"/>
                        </a:spcAft>
                      </a:pPr>
                      <a:r>
                        <a:rPr lang="en-US" sz="1100" dirty="0">
                          <a:effectLst/>
                        </a:rPr>
                        <a:t>Temperature</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09"/>
                  </a:ext>
                </a:extLst>
              </a:tr>
              <a:tr h="350903">
                <a:tc vMerge="1">
                  <a:txBody>
                    <a:bodyPr/>
                    <a:lstStyle/>
                    <a:p>
                      <a:pPr marL="0" marR="0">
                        <a:lnSpc>
                          <a:spcPct val="115000"/>
                        </a:lnSpc>
                        <a:spcBef>
                          <a:spcPts val="0"/>
                        </a:spcBef>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0000"/>
                        </a:lnSpc>
                        <a:spcBef>
                          <a:spcPts val="0"/>
                        </a:spcBef>
                        <a:spcAft>
                          <a:spcPts val="0"/>
                        </a:spcAft>
                      </a:pPr>
                      <a:r>
                        <a:rPr lang="en-US" sz="1100" dirty="0">
                          <a:effectLst/>
                        </a:rPr>
                        <a:t>Relative Humidity</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10"/>
                  </a:ext>
                </a:extLst>
              </a:tr>
              <a:tr h="171984">
                <a:tc rowSpan="3">
                  <a:txBody>
                    <a:bodyPr/>
                    <a:lstStyle/>
                    <a:p>
                      <a:pPr marL="0" marR="0">
                        <a:lnSpc>
                          <a:spcPct val="100000"/>
                        </a:lnSpc>
                        <a:spcBef>
                          <a:spcPts val="0"/>
                        </a:spcBef>
                        <a:spcAft>
                          <a:spcPts val="0"/>
                        </a:spcAft>
                      </a:pPr>
                      <a:r>
                        <a:rPr lang="en-US" sz="1100" dirty="0">
                          <a:effectLst/>
                        </a:rPr>
                        <a:t>Water</a:t>
                      </a:r>
                    </a:p>
                    <a:p>
                      <a:pPr marL="0" marR="0">
                        <a:lnSpc>
                          <a:spcPct val="100000"/>
                        </a:lnSpc>
                        <a:spcBef>
                          <a:spcPts val="0"/>
                        </a:spcBef>
                        <a:spcAft>
                          <a:spcPts val="0"/>
                        </a:spcAft>
                      </a:pPr>
                      <a:r>
                        <a:rPr lang="en-US" sz="1100" dirty="0">
                          <a:effectLst/>
                        </a:rPr>
                        <a:t> </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tc>
                  <a:txBody>
                    <a:bodyPr/>
                    <a:lstStyle/>
                    <a:p>
                      <a:pPr marL="0" marR="0">
                        <a:lnSpc>
                          <a:spcPct val="100000"/>
                        </a:lnSpc>
                        <a:spcBef>
                          <a:spcPts val="0"/>
                        </a:spcBef>
                        <a:spcAft>
                          <a:spcPts val="0"/>
                        </a:spcAft>
                      </a:pPr>
                      <a:r>
                        <a:rPr lang="en-US" sz="1100" dirty="0">
                          <a:effectLst/>
                        </a:rPr>
                        <a:t>Hot</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11"/>
                  </a:ext>
                </a:extLst>
              </a:tr>
              <a:tr h="171984">
                <a:tc vMerge="1">
                  <a:txBody>
                    <a:bodyPr/>
                    <a:lstStyle/>
                    <a:p>
                      <a:pPr marL="0" marR="0">
                        <a:lnSpc>
                          <a:spcPct val="115000"/>
                        </a:lnSpc>
                        <a:spcBef>
                          <a:spcPts val="0"/>
                        </a:spcBef>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0000"/>
                        </a:lnSpc>
                        <a:spcBef>
                          <a:spcPts val="0"/>
                        </a:spcBef>
                        <a:spcAft>
                          <a:spcPts val="0"/>
                        </a:spcAft>
                      </a:pPr>
                      <a:r>
                        <a:rPr lang="en-US" sz="1100" dirty="0">
                          <a:effectLst/>
                        </a:rPr>
                        <a:t>Cold</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12"/>
                  </a:ext>
                </a:extLst>
              </a:tr>
              <a:tr h="171984">
                <a:tc vMerge="1">
                  <a:txBody>
                    <a:bodyPr/>
                    <a:lstStyle/>
                    <a:p>
                      <a:pPr marL="0" marR="0">
                        <a:lnSpc>
                          <a:spcPct val="115000"/>
                        </a:lnSpc>
                        <a:spcBef>
                          <a:spcPts val="0"/>
                        </a:spcBef>
                        <a:spcAft>
                          <a:spcPts val="0"/>
                        </a:spcAft>
                      </a:pPr>
                      <a:endParaRPr lang="en-US" sz="32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marL="0" marR="0">
                        <a:lnSpc>
                          <a:spcPct val="100000"/>
                        </a:lnSpc>
                        <a:spcBef>
                          <a:spcPts val="0"/>
                        </a:spcBef>
                        <a:spcAft>
                          <a:spcPts val="0"/>
                        </a:spcAft>
                      </a:pPr>
                      <a:r>
                        <a:rPr lang="en-US" sz="1100" dirty="0">
                          <a:effectLst/>
                        </a:rPr>
                        <a:t>Overall</a:t>
                      </a:r>
                      <a:endParaRPr lang="en-US" sz="1100" dirty="0">
                        <a:effectLst/>
                        <a:latin typeface="Microsoft Sans Serif" panose="020B0604020202020204" pitchFamily="34" charset="0"/>
                        <a:ea typeface="Calibri"/>
                        <a:cs typeface="Microsoft Sans Serif" panose="020B0604020202020204" pitchFamily="34" charset="0"/>
                      </a:endParaRPr>
                    </a:p>
                  </a:txBody>
                  <a:tcPr marL="38576" marR="38576" marT="0" marB="0">
                    <a:solidFill>
                      <a:schemeClr val="bg2"/>
                    </a:solidFill>
                  </a:tcPr>
                </a:tc>
                <a:extLst>
                  <a:ext uri="{0D108BD9-81ED-4DB2-BD59-A6C34878D82A}">
                    <a16:rowId xmlns:a16="http://schemas.microsoft.com/office/drawing/2014/main" val="10013"/>
                  </a:ext>
                </a:extLst>
              </a:tr>
            </a:tbl>
          </a:graphicData>
        </a:graphic>
      </p:graphicFrame>
      <p:pic>
        <p:nvPicPr>
          <p:cNvPr id="10" name="Picture 9" descr="C:\Users\Motivation Lab\Desktop\SHP_WaterMeters.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17684" y="3001237"/>
            <a:ext cx="1643763" cy="19203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10" descr="C:\Users\Motivation Lab\Desktop\SHP_ElectricityMeters.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90806" y="3001237"/>
            <a:ext cx="1626878" cy="192036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p:nvPr>
        </p:nvSpPr>
        <p:spPr>
          <a:xfrm>
            <a:off x="4932454" y="503634"/>
            <a:ext cx="3757258" cy="1400881"/>
          </a:xfrm>
        </p:spPr>
        <p:txBody>
          <a:bodyPr>
            <a:normAutofit/>
          </a:bodyPr>
          <a:lstStyle/>
          <a:p>
            <a:r>
              <a:rPr lang="en-US" sz="1400" dirty="0">
                <a:solidFill>
                  <a:schemeClr val="accent1">
                    <a:lumMod val="50000"/>
                  </a:schemeClr>
                </a:solidFill>
                <a:latin typeface="+mn-lt"/>
              </a:rPr>
              <a:t>5 years, ~125 students/</a:t>
            </a:r>
            <a:r>
              <a:rPr lang="en-US" sz="1400" dirty="0" err="1">
                <a:solidFill>
                  <a:schemeClr val="accent1">
                    <a:lumMod val="50000"/>
                  </a:schemeClr>
                </a:solidFill>
                <a:latin typeface="+mn-lt"/>
              </a:rPr>
              <a:t>yr</a:t>
            </a:r>
            <a:r>
              <a:rPr lang="en-US" sz="1400" dirty="0">
                <a:solidFill>
                  <a:schemeClr val="accent1">
                    <a:lumMod val="50000"/>
                  </a:schemeClr>
                </a:solidFill>
                <a:latin typeface="+mn-lt"/>
              </a:rPr>
              <a:t>, </a:t>
            </a:r>
          </a:p>
          <a:p>
            <a:r>
              <a:rPr lang="en-US" sz="1400" dirty="0">
                <a:solidFill>
                  <a:schemeClr val="accent1">
                    <a:lumMod val="50000"/>
                  </a:schemeClr>
                </a:solidFill>
                <a:latin typeface="+mn-lt"/>
              </a:rPr>
              <a:t>4 buildings, 77 apts. </a:t>
            </a:r>
          </a:p>
          <a:p>
            <a:r>
              <a:rPr lang="en-US" sz="1400" dirty="0">
                <a:solidFill>
                  <a:schemeClr val="accent1">
                    <a:lumMod val="50000"/>
                  </a:schemeClr>
                </a:solidFill>
                <a:latin typeface="+mn-lt"/>
              </a:rPr>
              <a:t>2GB data/week @ minute level</a:t>
            </a:r>
          </a:p>
          <a:p>
            <a:r>
              <a:rPr lang="en-US" sz="1400" dirty="0" smtClean="0">
                <a:solidFill>
                  <a:schemeClr val="accent1">
                    <a:lumMod val="50000"/>
                  </a:schemeClr>
                </a:solidFill>
                <a:latin typeface="+mn-lt"/>
              </a:rPr>
              <a:t>Large surveys </a:t>
            </a:r>
            <a:r>
              <a:rPr lang="en-US" sz="1400" dirty="0">
                <a:solidFill>
                  <a:schemeClr val="accent1">
                    <a:lumMod val="50000"/>
                  </a:schemeClr>
                </a:solidFill>
                <a:latin typeface="+mn-lt"/>
              </a:rPr>
              <a:t>on behavior, knowledge, demographics, </a:t>
            </a:r>
            <a:r>
              <a:rPr lang="en-US" sz="1400" dirty="0" smtClean="0">
                <a:solidFill>
                  <a:schemeClr val="accent1">
                    <a:lumMod val="50000"/>
                  </a:schemeClr>
                </a:solidFill>
                <a:latin typeface="+mn-lt"/>
              </a:rPr>
              <a:t>psychology &amp; ideology </a:t>
            </a:r>
            <a:endParaRPr lang="en-US" sz="1400" dirty="0">
              <a:solidFill>
                <a:schemeClr val="accent1">
                  <a:lumMod val="50000"/>
                </a:schemeClr>
              </a:solidFill>
              <a:latin typeface="+mn-lt"/>
            </a:endParaRPr>
          </a:p>
        </p:txBody>
      </p:sp>
      <p:sp>
        <p:nvSpPr>
          <p:cNvPr id="2" name="Title 1"/>
          <p:cNvSpPr>
            <a:spLocks noGrp="1"/>
          </p:cNvSpPr>
          <p:nvPr>
            <p:ph type="title"/>
          </p:nvPr>
        </p:nvSpPr>
        <p:spPr>
          <a:xfrm>
            <a:off x="580139" y="336288"/>
            <a:ext cx="2996701" cy="467916"/>
          </a:xfrm>
        </p:spPr>
        <p:txBody>
          <a:bodyPr>
            <a:normAutofit/>
          </a:bodyPr>
          <a:lstStyle/>
          <a:p>
            <a:pPr algn="l"/>
            <a:r>
              <a:rPr lang="en-US" dirty="0">
                <a:latin typeface="+mn-lt"/>
              </a:rPr>
              <a:t>Data Collection</a:t>
            </a:r>
          </a:p>
        </p:txBody>
      </p:sp>
    </p:spTree>
    <p:extLst>
      <p:ext uri="{BB962C8B-B14F-4D97-AF65-F5344CB8AC3E}">
        <p14:creationId xmlns:p14="http://schemas.microsoft.com/office/powerpoint/2010/main" val="1331392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339" y="728731"/>
            <a:ext cx="5819108" cy="373830"/>
          </a:xfrm>
        </p:spPr>
        <p:txBody>
          <a:bodyPr>
            <a:noAutofit/>
          </a:bodyPr>
          <a:lstStyle/>
          <a:p>
            <a:r>
              <a:rPr lang="en-US" sz="2700" dirty="0">
                <a:latin typeface="+mn-lt"/>
              </a:rPr>
              <a:t>Experimental design</a:t>
            </a:r>
          </a:p>
        </p:txBody>
      </p:sp>
      <p:sp>
        <p:nvSpPr>
          <p:cNvPr id="3" name="Content Placeholder 2"/>
          <p:cNvSpPr>
            <a:spLocks noGrp="1"/>
          </p:cNvSpPr>
          <p:nvPr>
            <p:ph idx="1"/>
          </p:nvPr>
        </p:nvSpPr>
        <p:spPr>
          <a:xfrm>
            <a:off x="807339" y="1548394"/>
            <a:ext cx="3997629" cy="3209981"/>
          </a:xfrm>
        </p:spPr>
        <p:txBody>
          <a:bodyPr>
            <a:noAutofit/>
          </a:bodyPr>
          <a:lstStyle/>
          <a:p>
            <a:pPr marL="0" indent="0">
              <a:buNone/>
            </a:pPr>
            <a:r>
              <a:rPr lang="en-US" sz="1600" dirty="0">
                <a:latin typeface="+mn-lt"/>
              </a:rPr>
              <a:t>For electricity and water:</a:t>
            </a:r>
          </a:p>
          <a:p>
            <a:pPr marL="0" indent="0">
              <a:buNone/>
            </a:pPr>
            <a:endParaRPr lang="en-US" sz="800" dirty="0">
              <a:latin typeface="+mn-lt"/>
            </a:endParaRPr>
          </a:p>
          <a:p>
            <a:pPr marL="257175" indent="-257175">
              <a:buFont typeface="+mj-lt"/>
              <a:buAutoNum type="alphaLcParenR"/>
            </a:pPr>
            <a:r>
              <a:rPr lang="en-US" sz="1600" dirty="0">
                <a:latin typeface="+mn-lt"/>
              </a:rPr>
              <a:t>High Feedback vs. Low Feedback</a:t>
            </a:r>
          </a:p>
          <a:p>
            <a:pPr marL="257175" indent="-257175">
              <a:buFont typeface="+mj-lt"/>
              <a:buAutoNum type="alphaLcParenR"/>
            </a:pPr>
            <a:r>
              <a:rPr lang="en-US" sz="1600" dirty="0">
                <a:latin typeface="+mn-lt"/>
              </a:rPr>
              <a:t>Personal Motivation vs. No Motivation</a:t>
            </a:r>
          </a:p>
          <a:p>
            <a:pPr marL="257175" indent="-257175">
              <a:buFont typeface="+mj-lt"/>
              <a:buAutoNum type="alphaLcParenR"/>
            </a:pPr>
            <a:r>
              <a:rPr lang="en-US" sz="1600" dirty="0">
                <a:latin typeface="+mn-lt"/>
              </a:rPr>
              <a:t>Combined Motivation + Feedback vs. Control</a:t>
            </a:r>
          </a:p>
          <a:p>
            <a:endParaRPr lang="en-US" sz="800" dirty="0">
              <a:latin typeface="+mn-lt"/>
            </a:endParaRPr>
          </a:p>
          <a:p>
            <a:pPr>
              <a:buSzPct val="50000"/>
              <a:buFont typeface="Arial" panose="020B0604020202020204" pitchFamily="34" charset="0"/>
              <a:buChar char="•"/>
            </a:pPr>
            <a:r>
              <a:rPr lang="en-US" sz="1600" dirty="0">
                <a:latin typeface="+mn-lt"/>
              </a:rPr>
              <a:t>Compared </a:t>
            </a:r>
            <a:r>
              <a:rPr lang="en-US" sz="1600" dirty="0" smtClean="0">
                <a:latin typeface="+mn-lt"/>
              </a:rPr>
              <a:t>across </a:t>
            </a:r>
            <a:r>
              <a:rPr lang="en-US" sz="1600" dirty="0">
                <a:latin typeface="+mn-lt"/>
              </a:rPr>
              <a:t>77 </a:t>
            </a:r>
            <a:r>
              <a:rPr lang="en-US" sz="1600" dirty="0" err="1" smtClean="0">
                <a:latin typeface="+mn-lt"/>
              </a:rPr>
              <a:t>apts</a:t>
            </a:r>
            <a:endParaRPr lang="en-US" sz="1600" dirty="0">
              <a:latin typeface="+mn-lt"/>
            </a:endParaRPr>
          </a:p>
          <a:p>
            <a:pPr>
              <a:buSzPct val="50000"/>
              <a:buFont typeface="Arial" panose="020B0604020202020204" pitchFamily="34" charset="0"/>
              <a:buChar char="•"/>
            </a:pPr>
            <a:r>
              <a:rPr lang="en-US" sz="1600" dirty="0">
                <a:latin typeface="+mn-lt"/>
              </a:rPr>
              <a:t>Electricity </a:t>
            </a:r>
            <a:r>
              <a:rPr lang="en-US" sz="1600" dirty="0" smtClean="0">
                <a:latin typeface="+mn-lt"/>
              </a:rPr>
              <a:t>&amp; </a:t>
            </a:r>
            <a:r>
              <a:rPr lang="en-US" sz="1600" dirty="0">
                <a:latin typeface="+mn-lt"/>
              </a:rPr>
              <a:t>water use recorded over </a:t>
            </a:r>
            <a:r>
              <a:rPr lang="en-US" sz="1600" dirty="0" smtClean="0">
                <a:latin typeface="+mn-lt"/>
              </a:rPr>
              <a:t>semester</a:t>
            </a:r>
            <a:endParaRPr lang="en-US" sz="1600" dirty="0">
              <a:latin typeface="+mn-lt"/>
            </a:endParaRPr>
          </a:p>
          <a:p>
            <a:pPr>
              <a:buSzPct val="50000"/>
              <a:buFont typeface="Arial" panose="020B0604020202020204" pitchFamily="34" charset="0"/>
              <a:buChar char="•"/>
            </a:pPr>
            <a:r>
              <a:rPr lang="en-US" sz="1600" dirty="0">
                <a:latin typeface="+mn-lt"/>
              </a:rPr>
              <a:t>Baseline vs. Post-intervention usage </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195420" y="1599637"/>
            <a:ext cx="2911872" cy="317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039177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9671"/>
            <a:ext cx="3902581" cy="761879"/>
          </a:xfrm>
        </p:spPr>
        <p:txBody>
          <a:bodyPr>
            <a:noAutofit/>
          </a:bodyPr>
          <a:lstStyle/>
          <a:p>
            <a:r>
              <a:rPr lang="en-US" dirty="0" smtClean="0"/>
              <a:t>Feedback</a:t>
            </a:r>
            <a:r>
              <a:rPr lang="en-US" dirty="0"/>
              <a:t> </a:t>
            </a:r>
            <a:r>
              <a:rPr lang="en-US" dirty="0" smtClean="0"/>
              <a:t>Mechanisms for electricity </a:t>
            </a:r>
            <a:r>
              <a:rPr lang="en-US" dirty="0"/>
              <a:t>and </a:t>
            </a:r>
            <a:r>
              <a:rPr lang="en-US" dirty="0" smtClean="0"/>
              <a:t>water</a:t>
            </a:r>
            <a:endParaRPr lang="en-US" dirty="0"/>
          </a:p>
        </p:txBody>
      </p:sp>
      <p:sp>
        <p:nvSpPr>
          <p:cNvPr id="3" name="Rectangle 2"/>
          <p:cNvSpPr/>
          <p:nvPr/>
        </p:nvSpPr>
        <p:spPr>
          <a:xfrm>
            <a:off x="655561" y="4108748"/>
            <a:ext cx="4661937" cy="823302"/>
          </a:xfrm>
          <a:prstGeom prst="rect">
            <a:avLst/>
          </a:prstGeom>
        </p:spPr>
        <p:txBody>
          <a:bodyPr wrap="square">
            <a:spAutoFit/>
          </a:bodyPr>
          <a:lstStyle/>
          <a:p>
            <a:pPr defTabSz="685800">
              <a:spcAft>
                <a:spcPts val="254"/>
              </a:spcAft>
              <a:buClrTx/>
              <a:tabLst>
                <a:tab pos="1931670" algn="l"/>
              </a:tabLst>
            </a:pP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a:t>
            </a:r>
            <a:r>
              <a:rPr lang="en-US" sz="750" b="1" u="sng"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Resource Summary</a:t>
            </a: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navigation between resource type (electricity, water, and temperature)</a:t>
            </a:r>
          </a:p>
          <a:p>
            <a:pPr defTabSz="685800">
              <a:spcAft>
                <a:spcPts val="254"/>
              </a:spcAft>
              <a:buClrTx/>
              <a:tabLst>
                <a:tab pos="1931670" algn="l"/>
              </a:tabLst>
            </a:pP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Specific </a:t>
            </a:r>
            <a:r>
              <a:rPr lang="en-US" sz="750" b="1" u="sng"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Usage Breakdown</a:t>
            </a: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navigation between five specific areas of consumption</a:t>
            </a:r>
            <a:endParaRPr lang="en-US" sz="750" b="1" kern="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defTabSz="685800">
              <a:spcAft>
                <a:spcPts val="254"/>
              </a:spcAft>
              <a:buClrTx/>
              <a:tabLst>
                <a:tab pos="1931670" algn="l"/>
              </a:tabLst>
            </a:pP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a. </a:t>
            </a:r>
            <a:r>
              <a:rPr lang="en-US" sz="750" b="1" u="sng"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Bar Chart</a:t>
            </a: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Total resource use (electricity or water) with a comparison to baseline</a:t>
            </a:r>
          </a:p>
          <a:p>
            <a:pPr defTabSz="685800">
              <a:spcAft>
                <a:spcPts val="254"/>
              </a:spcAft>
              <a:buClrTx/>
              <a:tabLst>
                <a:tab pos="1931670" algn="l"/>
              </a:tabLst>
            </a:pP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b. </a:t>
            </a:r>
            <a:r>
              <a:rPr lang="en-US" sz="750" b="1" u="sng"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Pie Chart</a:t>
            </a: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Breakdown of electricity/water usage across different areas or appliance groups</a:t>
            </a:r>
            <a:endParaRPr lang="en-US" sz="750" b="1" kern="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defTabSz="685800">
              <a:spcAft>
                <a:spcPts val="254"/>
              </a:spcAft>
              <a:buClrTx/>
              <a:tabLst>
                <a:tab pos="1931670" algn="l"/>
              </a:tabLst>
            </a:pP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a:t>
            </a:r>
            <a:r>
              <a:rPr lang="en-US" sz="750" b="1" u="sng"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Date Range</a:t>
            </a:r>
            <a:r>
              <a:rPr lang="en-US" sz="750" b="1" kern="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Switch the time period view</a:t>
            </a:r>
            <a:endParaRPr lang="en-US" sz="750" b="1" kern="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360" y="397923"/>
            <a:ext cx="3396562" cy="4534127"/>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655561" y="1073535"/>
            <a:ext cx="4928799" cy="2735494"/>
          </a:xfrm>
          <a:prstGeom prst="rect">
            <a:avLst/>
          </a:prstGeom>
        </p:spPr>
      </p:pic>
      <p:sp>
        <p:nvSpPr>
          <p:cNvPr id="7" name="TextBox 6"/>
          <p:cNvSpPr txBox="1"/>
          <p:nvPr/>
        </p:nvSpPr>
        <p:spPr>
          <a:xfrm>
            <a:off x="757146" y="3797381"/>
            <a:ext cx="1357040" cy="2616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050" dirty="0" smtClean="0"/>
              <a:t>Wall Screen</a:t>
            </a:r>
            <a:endParaRPr lang="en-US" sz="1050" dirty="0"/>
          </a:p>
        </p:txBody>
      </p:sp>
    </p:spTree>
    <p:extLst>
      <p:ext uri="{BB962C8B-B14F-4D97-AF65-F5344CB8AC3E}">
        <p14:creationId xmlns:p14="http://schemas.microsoft.com/office/powerpoint/2010/main" val="311284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899" y="637860"/>
            <a:ext cx="6835936" cy="609373"/>
          </a:xfrm>
        </p:spPr>
        <p:txBody>
          <a:bodyPr>
            <a:noAutofit/>
          </a:bodyPr>
          <a:lstStyle/>
          <a:p>
            <a:r>
              <a:rPr lang="en-US" sz="2100" dirty="0" smtClean="0">
                <a:latin typeface="+mn-lt"/>
              </a:rPr>
              <a:t>Education &amp; Workshops: </a:t>
            </a:r>
            <a:br>
              <a:rPr lang="en-US" sz="2100" dirty="0" smtClean="0">
                <a:latin typeface="+mn-lt"/>
              </a:rPr>
            </a:br>
            <a:r>
              <a:rPr lang="en-US" sz="2100" dirty="0" smtClean="0">
                <a:latin typeface="+mn-lt"/>
              </a:rPr>
              <a:t>Targeting </a:t>
            </a:r>
            <a:r>
              <a:rPr lang="en-US" sz="2100" dirty="0">
                <a:latin typeface="+mn-lt"/>
              </a:rPr>
              <a:t>personal motivation for conservation</a:t>
            </a:r>
          </a:p>
        </p:txBody>
      </p:sp>
      <p:sp>
        <p:nvSpPr>
          <p:cNvPr id="3" name="Content Placeholder 2"/>
          <p:cNvSpPr>
            <a:spLocks noGrp="1"/>
          </p:cNvSpPr>
          <p:nvPr>
            <p:ph idx="1"/>
          </p:nvPr>
        </p:nvSpPr>
        <p:spPr>
          <a:xfrm>
            <a:off x="818898" y="1596450"/>
            <a:ext cx="3502901" cy="3328622"/>
          </a:xfrm>
        </p:spPr>
        <p:txBody>
          <a:bodyPr>
            <a:noAutofit/>
          </a:bodyPr>
          <a:lstStyle/>
          <a:p>
            <a:pPr>
              <a:buSzPct val="50000"/>
              <a:buFont typeface="Arial" panose="020B0604020202020204" pitchFamily="34" charset="0"/>
              <a:buChar char="•"/>
            </a:pPr>
            <a:r>
              <a:rPr lang="en-US" sz="1350" dirty="0">
                <a:latin typeface="+mn-lt"/>
              </a:rPr>
              <a:t>Reflected on and wrote about </a:t>
            </a:r>
            <a:r>
              <a:rPr lang="en-US" sz="1350" dirty="0">
                <a:solidFill>
                  <a:srgbClr val="C00000"/>
                </a:solidFill>
                <a:latin typeface="+mn-lt"/>
              </a:rPr>
              <a:t>their own reasons</a:t>
            </a:r>
            <a:r>
              <a:rPr lang="en-US" sz="1350" dirty="0">
                <a:solidFill>
                  <a:schemeClr val="accent2"/>
                </a:solidFill>
                <a:latin typeface="+mn-lt"/>
              </a:rPr>
              <a:t> </a:t>
            </a:r>
            <a:r>
              <a:rPr lang="en-US" sz="1350" dirty="0">
                <a:latin typeface="+mn-lt"/>
              </a:rPr>
              <a:t>for wanting to conserve energy and water</a:t>
            </a:r>
          </a:p>
          <a:p>
            <a:pPr lvl="2">
              <a:spcBef>
                <a:spcPts val="0"/>
              </a:spcBef>
              <a:buSzPct val="50000"/>
            </a:pPr>
            <a:r>
              <a:rPr lang="en-US" sz="1350" dirty="0">
                <a:latin typeface="+mn-lt"/>
              </a:rPr>
              <a:t>Health concerns</a:t>
            </a:r>
          </a:p>
          <a:p>
            <a:pPr lvl="2">
              <a:spcBef>
                <a:spcPts val="0"/>
              </a:spcBef>
              <a:buSzPct val="50000"/>
            </a:pPr>
            <a:r>
              <a:rPr lang="en-US" sz="1350" dirty="0">
                <a:latin typeface="+mn-lt"/>
              </a:rPr>
              <a:t>Environmental destruction</a:t>
            </a:r>
          </a:p>
          <a:p>
            <a:pPr lvl="2">
              <a:spcBef>
                <a:spcPts val="0"/>
              </a:spcBef>
              <a:buSzPct val="50000"/>
            </a:pPr>
            <a:r>
              <a:rPr lang="en-US" sz="1350" dirty="0">
                <a:latin typeface="+mn-lt"/>
              </a:rPr>
              <a:t>Climate change</a:t>
            </a:r>
          </a:p>
          <a:p>
            <a:pPr lvl="2">
              <a:spcBef>
                <a:spcPts val="0"/>
              </a:spcBef>
              <a:buSzPct val="50000"/>
            </a:pPr>
            <a:r>
              <a:rPr lang="en-US" sz="1350" dirty="0">
                <a:latin typeface="+mn-lt"/>
              </a:rPr>
              <a:t>Financial cost</a:t>
            </a:r>
          </a:p>
          <a:p>
            <a:pPr lvl="2">
              <a:spcBef>
                <a:spcPts val="0"/>
              </a:spcBef>
              <a:buSzPct val="50000"/>
            </a:pPr>
            <a:r>
              <a:rPr lang="en-US" sz="1350" dirty="0">
                <a:latin typeface="+mn-lt"/>
              </a:rPr>
              <a:t>Preserving the earth for future generations</a:t>
            </a:r>
          </a:p>
          <a:p>
            <a:pPr lvl="2">
              <a:spcBef>
                <a:spcPts val="0"/>
              </a:spcBef>
              <a:spcAft>
                <a:spcPts val="675"/>
              </a:spcAft>
              <a:buSzPct val="50000"/>
            </a:pPr>
            <a:r>
              <a:rPr lang="en-US" sz="1350" dirty="0">
                <a:latin typeface="+mn-lt"/>
              </a:rPr>
              <a:t>Energy security</a:t>
            </a:r>
          </a:p>
          <a:p>
            <a:pPr>
              <a:buSzPct val="50000"/>
              <a:buFont typeface="Arial" panose="020B0604020202020204" pitchFamily="34" charset="0"/>
              <a:buChar char="•"/>
            </a:pPr>
            <a:endParaRPr lang="en-US" sz="1350" dirty="0" smtClean="0">
              <a:latin typeface="+mn-lt"/>
            </a:endParaRPr>
          </a:p>
          <a:p>
            <a:pPr>
              <a:buSzPct val="50000"/>
              <a:buFont typeface="Arial" panose="020B0604020202020204" pitchFamily="34" charset="0"/>
              <a:buChar char="•"/>
            </a:pPr>
            <a:r>
              <a:rPr lang="en-US" sz="1350" dirty="0" smtClean="0">
                <a:latin typeface="+mn-lt"/>
              </a:rPr>
              <a:t>Set </a:t>
            </a:r>
            <a:r>
              <a:rPr lang="en-US" sz="1350" dirty="0">
                <a:latin typeface="+mn-lt"/>
              </a:rPr>
              <a:t>group electricity and water goals</a:t>
            </a:r>
          </a:p>
          <a:p>
            <a:pPr>
              <a:buSzPct val="50000"/>
              <a:buFont typeface="Arial" panose="020B0604020202020204" pitchFamily="34" charset="0"/>
              <a:buChar char="•"/>
            </a:pPr>
            <a:r>
              <a:rPr lang="en-US" sz="1350" dirty="0">
                <a:latin typeface="+mn-lt"/>
              </a:rPr>
              <a:t>Pledged commitment to their goals</a:t>
            </a:r>
          </a:p>
          <a:p>
            <a:pPr>
              <a:buSzPct val="50000"/>
              <a:buFont typeface="Arial" panose="020B0604020202020204" pitchFamily="34" charset="0"/>
              <a:buChar char="•"/>
            </a:pPr>
            <a:r>
              <a:rPr lang="en-US" sz="1350" dirty="0">
                <a:latin typeface="+mn-lt"/>
              </a:rPr>
              <a:t>Motivational “nudges” throughout spring semester</a:t>
            </a:r>
          </a:p>
        </p:txBody>
      </p:sp>
      <p:grpSp>
        <p:nvGrpSpPr>
          <p:cNvPr id="7" name="Group 6"/>
          <p:cNvGrpSpPr/>
          <p:nvPr/>
        </p:nvGrpSpPr>
        <p:grpSpPr>
          <a:xfrm>
            <a:off x="5072274" y="1596450"/>
            <a:ext cx="2829881" cy="3369749"/>
            <a:chOff x="5072274" y="1596450"/>
            <a:chExt cx="2829881" cy="3369749"/>
          </a:xfrm>
        </p:grpSpPr>
        <p:pic>
          <p:nvPicPr>
            <p:cNvPr id="4" name="Picture 2" descr="C:\Users\Motivation Lab\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274" y="1596450"/>
              <a:ext cx="2829881" cy="33697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5320508" y="2419273"/>
              <a:ext cx="780392" cy="1847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013" kern="1200" dirty="0">
                <a:solidFill>
                  <a:srgbClr val="E7E6E6"/>
                </a:solidFill>
                <a:latin typeface="Calibri" panose="020F0502020204030204"/>
              </a:endParaRPr>
            </a:p>
          </p:txBody>
        </p:sp>
      </p:grp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94066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562865253"/>
              </p:ext>
            </p:extLst>
          </p:nvPr>
        </p:nvGraphicFramePr>
        <p:xfrm>
          <a:off x="1916052" y="2153701"/>
          <a:ext cx="2251091" cy="291468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491265" y="634838"/>
            <a:ext cx="6194686" cy="609373"/>
          </a:xfrm>
        </p:spPr>
        <p:txBody>
          <a:bodyPr anchor="ctr">
            <a:noAutofit/>
          </a:bodyPr>
          <a:lstStyle/>
          <a:p>
            <a:r>
              <a:rPr lang="en-US" dirty="0" smtClean="0"/>
              <a:t>Effects </a:t>
            </a:r>
            <a:r>
              <a:rPr lang="en-US" dirty="0"/>
              <a:t>of motivation + feedback on resource consumption</a:t>
            </a:r>
          </a:p>
        </p:txBody>
      </p:sp>
      <p:sp>
        <p:nvSpPr>
          <p:cNvPr id="5" name="TextBox 4"/>
          <p:cNvSpPr txBox="1"/>
          <p:nvPr/>
        </p:nvSpPr>
        <p:spPr>
          <a:xfrm rot="16200000">
            <a:off x="1224502" y="2936202"/>
            <a:ext cx="1114408" cy="265457"/>
          </a:xfrm>
          <a:prstGeom prst="rect">
            <a:avLst/>
          </a:prstGeom>
          <a:noFill/>
          <a:ln>
            <a:noFill/>
          </a:ln>
        </p:spPr>
        <p:txBody>
          <a:bodyPr wrap="none" rtlCol="0">
            <a:spAutoFit/>
          </a:bodyPr>
          <a:lstStyle/>
          <a:p>
            <a:pPr defTabSz="685800">
              <a:buClrTx/>
            </a:pPr>
            <a:r>
              <a:rPr lang="en-US" sz="1125" kern="1200" dirty="0" err="1">
                <a:latin typeface="Calibri" panose="020F0502020204030204" pitchFamily="34" charset="0"/>
                <a:ea typeface="Times New Roman" panose="02020603050405020304" pitchFamily="18" charset="0"/>
                <a:cs typeface="Times New Roman" panose="02020603050405020304" pitchFamily="18" charset="0"/>
              </a:rPr>
              <a:t>Wh</a:t>
            </a:r>
            <a:r>
              <a:rPr lang="en-US" sz="1125" kern="1200" dirty="0">
                <a:latin typeface="Calibri" panose="020F0502020204030204" pitchFamily="34" charset="0"/>
                <a:ea typeface="Times New Roman" panose="02020603050405020304" pitchFamily="18" charset="0"/>
                <a:cs typeface="Times New Roman" panose="02020603050405020304" pitchFamily="18" charset="0"/>
              </a:rPr>
              <a:t>/day/person</a:t>
            </a:r>
            <a:endParaRPr lang="en-US" sz="1013"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7" name="Oval 6"/>
          <p:cNvSpPr/>
          <p:nvPr/>
        </p:nvSpPr>
        <p:spPr>
          <a:xfrm>
            <a:off x="2443559" y="2410065"/>
            <a:ext cx="369284" cy="332324"/>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013" kern="1200">
              <a:solidFill>
                <a:prstClr val="white"/>
              </a:solidFill>
              <a:latin typeface="Gill Sans MT" panose="020B0502020104020203"/>
            </a:endParaRPr>
          </a:p>
        </p:txBody>
      </p:sp>
      <p:sp>
        <p:nvSpPr>
          <p:cNvPr id="8" name="Oval 7"/>
          <p:cNvSpPr/>
          <p:nvPr/>
        </p:nvSpPr>
        <p:spPr>
          <a:xfrm>
            <a:off x="3283817" y="2238615"/>
            <a:ext cx="369284" cy="332324"/>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013" kern="1200">
              <a:solidFill>
                <a:prstClr val="white"/>
              </a:solidFill>
              <a:latin typeface="Gill Sans MT" panose="020B0502020104020203"/>
            </a:endParaRPr>
          </a:p>
        </p:txBody>
      </p:sp>
      <p:cxnSp>
        <p:nvCxnSpPr>
          <p:cNvPr id="9" name="Elbow Connector 8"/>
          <p:cNvCxnSpPr>
            <a:stCxn id="8" idx="0"/>
            <a:endCxn id="7" idx="0"/>
          </p:cNvCxnSpPr>
          <p:nvPr/>
        </p:nvCxnSpPr>
        <p:spPr>
          <a:xfrm rot="16200000" flipH="1" flipV="1">
            <a:off x="2962605" y="1904211"/>
            <a:ext cx="171450" cy="840258"/>
          </a:xfrm>
          <a:prstGeom prst="bentConnector3">
            <a:avLst>
              <a:gd name="adj1" fmla="val -100000"/>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9249" y="1608050"/>
            <a:ext cx="1585913" cy="404085"/>
          </a:xfrm>
          <a:prstGeom prst="rect">
            <a:avLst/>
          </a:prstGeom>
          <a:noFill/>
          <a:ln w="19050">
            <a:noFill/>
          </a:ln>
        </p:spPr>
        <p:txBody>
          <a:bodyPr wrap="square" rtlCol="0">
            <a:spAutoFit/>
          </a:bodyPr>
          <a:lstStyle/>
          <a:p>
            <a:pPr defTabSz="685800">
              <a:buClrTx/>
            </a:pPr>
            <a:r>
              <a:rPr lang="en-US" sz="1013" kern="1200" dirty="0">
                <a:solidFill>
                  <a:prstClr val="black"/>
                </a:solidFill>
                <a:latin typeface="Gill Sans MT" panose="020B0502020104020203"/>
                <a:ea typeface="+mn-ea"/>
                <a:cs typeface="+mn-cs"/>
              </a:rPr>
              <a:t>Hi/Hi 20% less than Control</a:t>
            </a:r>
          </a:p>
        </p:txBody>
      </p:sp>
      <p:cxnSp>
        <p:nvCxnSpPr>
          <p:cNvPr id="14" name="Elbow Connector 13"/>
          <p:cNvCxnSpPr>
            <a:stCxn id="17" idx="0"/>
          </p:cNvCxnSpPr>
          <p:nvPr/>
        </p:nvCxnSpPr>
        <p:spPr>
          <a:xfrm rot="5400000" flipH="1" flipV="1">
            <a:off x="5711503" y="1792883"/>
            <a:ext cx="226496" cy="948134"/>
          </a:xfrm>
          <a:prstGeom prst="bentConnector2">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extLst>
              <p:ext uri="{D42A27DB-BD31-4B8C-83A1-F6EECF244321}">
                <p14:modId xmlns:p14="http://schemas.microsoft.com/office/powerpoint/2010/main" val="2273011980"/>
              </p:ext>
            </p:extLst>
          </p:nvPr>
        </p:nvGraphicFramePr>
        <p:xfrm>
          <a:off x="4588608" y="2141877"/>
          <a:ext cx="2269428" cy="292651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6"/>
          <p:cNvSpPr txBox="1"/>
          <p:nvPr/>
        </p:nvSpPr>
        <p:spPr>
          <a:xfrm rot="16200000">
            <a:off x="3705023" y="2759915"/>
            <a:ext cx="1449266" cy="265457"/>
          </a:xfrm>
          <a:prstGeom prst="rect">
            <a:avLst/>
          </a:prstGeom>
          <a:noFill/>
          <a:ln>
            <a:noFill/>
          </a:ln>
        </p:spPr>
        <p:txBody>
          <a:bodyPr wrap="square" rtlCol="0">
            <a:spAutoFit/>
          </a:bodyPr>
          <a:lstStyle/>
          <a:p>
            <a:pPr defTabSz="685800">
              <a:buClrTx/>
            </a:pPr>
            <a:r>
              <a:rPr lang="en-US" sz="1125" kern="1200" dirty="0">
                <a:latin typeface="Calibri" panose="020F0502020204030204" pitchFamily="34" charset="0"/>
                <a:ea typeface="Times New Roman" panose="02020603050405020304" pitchFamily="18" charset="0"/>
                <a:cs typeface="Times New Roman" panose="02020603050405020304" pitchFamily="18" charset="0"/>
              </a:rPr>
              <a:t>Gallons/day/person</a:t>
            </a:r>
            <a:endParaRPr lang="en-US" sz="1013" kern="1200" dirty="0">
              <a:solidFill>
                <a:prstClr val="black"/>
              </a:solidFill>
              <a:latin typeface="Times New Roman" panose="02020603050405020304" pitchFamily="18" charset="0"/>
              <a:ea typeface="Times New Roman" panose="02020603050405020304" pitchFamily="18" charset="0"/>
              <a:cs typeface="+mn-cs"/>
            </a:endParaRPr>
          </a:p>
        </p:txBody>
      </p:sp>
      <p:sp>
        <p:nvSpPr>
          <p:cNvPr id="17" name="Oval 16"/>
          <p:cNvSpPr/>
          <p:nvPr/>
        </p:nvSpPr>
        <p:spPr>
          <a:xfrm>
            <a:off x="4929220" y="2445517"/>
            <a:ext cx="842930" cy="346364"/>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013" kern="1200">
              <a:solidFill>
                <a:prstClr val="white"/>
              </a:solidFill>
              <a:latin typeface="Gill Sans MT" panose="020B0502020104020203"/>
            </a:endParaRPr>
          </a:p>
        </p:txBody>
      </p:sp>
      <p:sp>
        <p:nvSpPr>
          <p:cNvPr id="18" name="Oval 17"/>
          <p:cNvSpPr/>
          <p:nvPr/>
        </p:nvSpPr>
        <p:spPr>
          <a:xfrm>
            <a:off x="5894136" y="2127903"/>
            <a:ext cx="842930" cy="346364"/>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013" kern="1200">
              <a:solidFill>
                <a:prstClr val="white"/>
              </a:solidFill>
              <a:latin typeface="Gill Sans MT" panose="020B0502020104020203"/>
            </a:endParaRPr>
          </a:p>
        </p:txBody>
      </p:sp>
      <p:sp>
        <p:nvSpPr>
          <p:cNvPr id="19" name="TextBox 18"/>
          <p:cNvSpPr txBox="1"/>
          <p:nvPr/>
        </p:nvSpPr>
        <p:spPr>
          <a:xfrm>
            <a:off x="4793470" y="1639821"/>
            <a:ext cx="2462609" cy="248209"/>
          </a:xfrm>
          <a:prstGeom prst="rect">
            <a:avLst/>
          </a:prstGeom>
          <a:noFill/>
          <a:ln w="19050">
            <a:noFill/>
          </a:ln>
        </p:spPr>
        <p:txBody>
          <a:bodyPr wrap="square" rtlCol="0">
            <a:spAutoFit/>
          </a:bodyPr>
          <a:lstStyle/>
          <a:p>
            <a:pPr defTabSz="685800">
              <a:buClrTx/>
            </a:pPr>
            <a:r>
              <a:rPr lang="en-US" sz="1013" kern="1200" dirty="0">
                <a:solidFill>
                  <a:prstClr val="black"/>
                </a:solidFill>
                <a:latin typeface="Gill Sans MT" panose="020B0502020104020203"/>
                <a:ea typeface="+mn-ea"/>
                <a:cs typeface="+mn-cs"/>
              </a:rPr>
              <a:t>Motivation 20.6% </a:t>
            </a:r>
            <a:r>
              <a:rPr lang="en-US" sz="1013" kern="1200" dirty="0" smtClean="0">
                <a:solidFill>
                  <a:prstClr val="black"/>
                </a:solidFill>
                <a:latin typeface="Gill Sans MT" panose="020B0502020104020203"/>
                <a:ea typeface="+mn-ea"/>
                <a:cs typeface="+mn-cs"/>
              </a:rPr>
              <a:t>less </a:t>
            </a:r>
            <a:r>
              <a:rPr lang="en-US" sz="1013" kern="1200" dirty="0">
                <a:solidFill>
                  <a:prstClr val="black"/>
                </a:solidFill>
                <a:latin typeface="Gill Sans MT" panose="020B0502020104020203"/>
                <a:ea typeface="+mn-ea"/>
                <a:cs typeface="+mn-cs"/>
              </a:rPr>
              <a:t>than No Motivation</a:t>
            </a:r>
          </a:p>
        </p:txBody>
      </p:sp>
      <p:cxnSp>
        <p:nvCxnSpPr>
          <p:cNvPr id="27" name="Elbow Connector 26"/>
          <p:cNvCxnSpPr>
            <a:stCxn id="18" idx="0"/>
            <a:endCxn id="17" idx="0"/>
          </p:cNvCxnSpPr>
          <p:nvPr/>
        </p:nvCxnSpPr>
        <p:spPr>
          <a:xfrm rot="16200000" flipH="1" flipV="1">
            <a:off x="5674336" y="1804251"/>
            <a:ext cx="317614" cy="964916"/>
          </a:xfrm>
          <a:prstGeom prst="bentConnector3">
            <a:avLst>
              <a:gd name="adj1" fmla="val -5398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B6F15528-21DE-4FAA-801E-634DDDAF4B2B}" type="slidenum">
              <a:rPr lang="en-US" smtClean="0"/>
              <a:pPr/>
              <a:t>9</a:t>
            </a:fld>
            <a:endParaRPr lang="en-US"/>
          </a:p>
        </p:txBody>
      </p:sp>
      <p:sp>
        <p:nvSpPr>
          <p:cNvPr id="3" name="Rectangle 2"/>
          <p:cNvSpPr/>
          <p:nvPr/>
        </p:nvSpPr>
        <p:spPr>
          <a:xfrm>
            <a:off x="7152672" y="3450766"/>
            <a:ext cx="1892317" cy="161582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900" dirty="0">
                <a:latin typeface="+mn-lt"/>
              </a:rPr>
              <a:t>Legault, Lisa, Stephen Bird, Susan E. Powers, Amanda K. Sherman, Alan </a:t>
            </a:r>
            <a:r>
              <a:rPr lang="en-US" sz="900" dirty="0" err="1">
                <a:latin typeface="+mn-lt"/>
              </a:rPr>
              <a:t>Schay</a:t>
            </a:r>
            <a:r>
              <a:rPr lang="en-US" sz="900" dirty="0">
                <a:latin typeface="+mn-lt"/>
              </a:rPr>
              <a:t>, Daqing </a:t>
            </a:r>
            <a:r>
              <a:rPr lang="en-US" sz="900" dirty="0" err="1">
                <a:latin typeface="+mn-lt"/>
              </a:rPr>
              <a:t>Hou</a:t>
            </a:r>
            <a:r>
              <a:rPr lang="en-US" sz="900" dirty="0">
                <a:latin typeface="+mn-lt"/>
              </a:rPr>
              <a:t>, and </a:t>
            </a:r>
            <a:r>
              <a:rPr lang="en-US" sz="900" dirty="0" err="1">
                <a:latin typeface="+mn-lt"/>
              </a:rPr>
              <a:t>Kerop</a:t>
            </a:r>
            <a:r>
              <a:rPr lang="en-US" sz="900" dirty="0">
                <a:latin typeface="+mn-lt"/>
              </a:rPr>
              <a:t> </a:t>
            </a:r>
            <a:r>
              <a:rPr lang="en-US" sz="900" dirty="0" err="1">
                <a:latin typeface="+mn-lt"/>
              </a:rPr>
              <a:t>Janoyan</a:t>
            </a:r>
            <a:r>
              <a:rPr lang="en-US" sz="900" dirty="0">
                <a:latin typeface="+mn-lt"/>
              </a:rPr>
              <a:t>. “Impact of a Motivational Intervention and Interactive Feedback on Electricity and Water Consumption: A Smart Housing Field Experiment.” Environment and Behavior, 2018, 27. https://doi.org/10.1177/0013916518811433.</a:t>
            </a:r>
          </a:p>
        </p:txBody>
      </p:sp>
    </p:spTree>
    <p:extLst>
      <p:ext uri="{BB962C8B-B14F-4D97-AF65-F5344CB8AC3E}">
        <p14:creationId xmlns:p14="http://schemas.microsoft.com/office/powerpoint/2010/main" val="1972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7" grpId="0" animBg="1"/>
      <p:bldP spid="18" grpId="0" animBg="1"/>
      <p:bldP spid="19"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 WCS clea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 WCS clean" id="{D8C97BB1-217E-4CFA-8A1B-1C141E1A5637}" vid="{086AAA3F-E607-4B9A-BD43-8AA5BADD8B9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12397</TotalTime>
  <Words>3523</Words>
  <Application>Microsoft Office PowerPoint</Application>
  <PresentationFormat>On-screen Show (16:9)</PresentationFormat>
  <Paragraphs>329</Paragraphs>
  <Slides>21</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Gill Sans MT</vt:lpstr>
      <vt:lpstr>Calibri</vt:lpstr>
      <vt:lpstr>Nixie One</vt:lpstr>
      <vt:lpstr>Roboto Slab</vt:lpstr>
      <vt:lpstr>Century Gothic</vt:lpstr>
      <vt:lpstr>Wingdings</vt:lpstr>
      <vt:lpstr>Microsoft Sans Serif</vt:lpstr>
      <vt:lpstr>Times New Roman</vt:lpstr>
      <vt:lpstr>Comic Sans MS</vt:lpstr>
      <vt:lpstr>Cambria</vt:lpstr>
      <vt:lpstr>Warwick template</vt:lpstr>
      <vt:lpstr>SB WCS clean</vt:lpstr>
      <vt:lpstr>Understanding energy hogs: Magnitude and variability in electricity use and implications for low-income and split incentive housing </vt:lpstr>
      <vt:lpstr>PowerPoint Presentation</vt:lpstr>
      <vt:lpstr>Economic Rationale: The Split Incentive Problem</vt:lpstr>
      <vt:lpstr>Smart Housing Project - Background</vt:lpstr>
      <vt:lpstr>Data Collection</vt:lpstr>
      <vt:lpstr>Experimental design</vt:lpstr>
      <vt:lpstr>Feedback Mechanisms for electricity and water</vt:lpstr>
      <vt:lpstr>Education &amp; Workshops:  Targeting personal motivation for conservation</vt:lpstr>
      <vt:lpstr>Effects of motivation + feedback on resource consumption</vt:lpstr>
      <vt:lpstr>PowerPoint Presentation</vt:lpstr>
      <vt:lpstr>PowerPoint Presentation</vt:lpstr>
      <vt:lpstr>Motivation and Goals</vt:lpstr>
      <vt:lpstr>Methods</vt:lpstr>
      <vt:lpstr>“Super Hogs”: 18% of Residents consume 48% of the electricity (!) </vt:lpstr>
      <vt:lpstr>Hourly usage: variability in electricity consumption patterns</vt:lpstr>
      <vt:lpstr>Superhogs differentiated by variability</vt:lpstr>
      <vt:lpstr>Magnitude and variability over the course of a day are clearly different and important attributes.</vt:lpstr>
      <vt:lpstr>PowerPoint Presentation</vt:lpstr>
      <vt:lpstr>Conclusion</vt:lpstr>
      <vt:lpstr>Next steps</vt:lpstr>
      <vt:lpstr>Thank you!  sbird@Clarkson.edu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Bird - sbird</dc:creator>
  <cp:lastModifiedBy>Stephen Bird - sbird</cp:lastModifiedBy>
  <cp:revision>329</cp:revision>
  <dcterms:modified xsi:type="dcterms:W3CDTF">2022-10-25T11:07:59Z</dcterms:modified>
</cp:coreProperties>
</file>