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76" r:id="rId4"/>
  </p:sldMasterIdLst>
  <p:notesMasterIdLst>
    <p:notesMasterId r:id="rId25"/>
  </p:notesMasterIdLst>
  <p:handoutMasterIdLst>
    <p:handoutMasterId r:id="rId26"/>
  </p:handoutMasterIdLst>
  <p:sldIdLst>
    <p:sldId id="363" r:id="rId5"/>
    <p:sldId id="374" r:id="rId6"/>
    <p:sldId id="394" r:id="rId7"/>
    <p:sldId id="331" r:id="rId8"/>
    <p:sldId id="395" r:id="rId9"/>
    <p:sldId id="382" r:id="rId10"/>
    <p:sldId id="361" r:id="rId11"/>
    <p:sldId id="267" r:id="rId12"/>
    <p:sldId id="384" r:id="rId13"/>
    <p:sldId id="270" r:id="rId14"/>
    <p:sldId id="269" r:id="rId15"/>
    <p:sldId id="335" r:id="rId16"/>
    <p:sldId id="271" r:id="rId17"/>
    <p:sldId id="396" r:id="rId18"/>
    <p:sldId id="386" r:id="rId19"/>
    <p:sldId id="390" r:id="rId20"/>
    <p:sldId id="325" r:id="rId21"/>
    <p:sldId id="329" r:id="rId22"/>
    <p:sldId id="392" r:id="rId23"/>
    <p:sldId id="391" r:id="rId24"/>
  </p:sldIdLst>
  <p:sldSz cx="12192000" cy="6858000"/>
  <p:notesSz cx="6705600" cy="8991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860F18F-0693-4B7C-B7A6-532122566679}">
          <p14:sldIdLst>
            <p14:sldId id="363"/>
            <p14:sldId id="374"/>
          </p14:sldIdLst>
        </p14:section>
        <p14:section name="Context" id="{45F9C69E-A695-4696-BED5-F6FFB86D2773}">
          <p14:sldIdLst>
            <p14:sldId id="394"/>
            <p14:sldId id="331"/>
          </p14:sldIdLst>
        </p14:section>
        <p14:section name="Method" id="{A245D8A7-2B5B-456B-8A7F-9B668C6440FB}">
          <p14:sldIdLst>
            <p14:sldId id="395"/>
            <p14:sldId id="382"/>
            <p14:sldId id="361"/>
            <p14:sldId id="267"/>
            <p14:sldId id="384"/>
            <p14:sldId id="270"/>
            <p14:sldId id="269"/>
            <p14:sldId id="335"/>
            <p14:sldId id="271"/>
            <p14:sldId id="396"/>
            <p14:sldId id="386"/>
            <p14:sldId id="390"/>
            <p14:sldId id="325"/>
            <p14:sldId id="329"/>
            <p14:sldId id="392"/>
            <p14:sldId id="391"/>
          </p14:sldIdLst>
        </p14:section>
        <p14:section name="Supplemental" id="{7226A9FA-8F14-45B6-B8DC-163AB185E8FD}">
          <p14:sldIdLst/>
        </p14:section>
        <p14:section name="Depreciated" id="{1F8F2599-D77B-4CF8-AF19-5263F4E8CEE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3B64C7B-10A0-C952-7218-6D66CB7135CC}" name="Emily Casavant" initials="EC" userId="S::casavant.e@northeastern.edu::34529476-86cc-457b-a6d9-8042ee60b898" providerId="AD"/>
  <p188:author id="{4B82D589-ECC2-FD1F-62DB-5B0DC323CDB5}" name="Emily Casavant" initials="EC" userId="Emily Casavant" providerId="None"/>
  <p188:author id="{ED417DDA-3078-D40B-61DB-35C1188605B9}" name="Maharshi Pathak" initials="MP" userId="S::pathak.m@northeastern.edu::c0cacbfa-39df-4a7f-97ce-e2b52001af0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6E6"/>
    <a:srgbClr val="C8102E"/>
    <a:srgbClr val="636363"/>
    <a:srgbClr val="CC0001"/>
    <a:srgbClr val="7899C2"/>
    <a:srgbClr val="FFFFFF"/>
    <a:srgbClr val="8E0000"/>
    <a:srgbClr val="E2DDD7"/>
    <a:srgbClr val="DBD9D5"/>
    <a:srgbClr val="DFDB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21" autoAdjust="0"/>
    <p:restoredTop sz="67453" autoAdjust="0"/>
  </p:normalViewPr>
  <p:slideViewPr>
    <p:cSldViewPr snapToGrid="0">
      <p:cViewPr varScale="1">
        <p:scale>
          <a:sx n="54" d="100"/>
          <a:sy n="54" d="100"/>
        </p:scale>
        <p:origin x="408" y="24"/>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346"/>
    </p:cViewPr>
  </p:sorterViewPr>
  <p:notesViewPr>
    <p:cSldViewPr snapToGrid="0">
      <p:cViewPr varScale="1">
        <p:scale>
          <a:sx n="67" d="100"/>
          <a:sy n="67" d="100"/>
        </p:scale>
        <p:origin x="2866"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9FAAC3B-D004-414B-9D37-E815D3469890}"/>
              </a:ext>
            </a:extLst>
          </p:cNvPr>
          <p:cNvSpPr>
            <a:spLocks noGrp="1"/>
          </p:cNvSpPr>
          <p:nvPr>
            <p:ph type="hdr" sz="quarter"/>
          </p:nvPr>
        </p:nvSpPr>
        <p:spPr>
          <a:xfrm>
            <a:off x="0" y="0"/>
            <a:ext cx="2905760" cy="451142"/>
          </a:xfrm>
          <a:prstGeom prst="rect">
            <a:avLst/>
          </a:prstGeom>
        </p:spPr>
        <p:txBody>
          <a:bodyPr vert="horz" lIns="89693" tIns="44847" rIns="89693" bIns="44847" rtlCol="0"/>
          <a:lstStyle>
            <a:lvl1pPr algn="l">
              <a:defRPr sz="1200"/>
            </a:lvl1pPr>
          </a:lstStyle>
          <a:p>
            <a:endParaRPr lang="en-US"/>
          </a:p>
        </p:txBody>
      </p:sp>
      <p:sp>
        <p:nvSpPr>
          <p:cNvPr id="3" name="Date Placeholder 2">
            <a:extLst>
              <a:ext uri="{FF2B5EF4-FFF2-40B4-BE49-F238E27FC236}">
                <a16:creationId xmlns:a16="http://schemas.microsoft.com/office/drawing/2014/main" id="{6AD03D94-D28E-44DB-BBC6-2E25A1D6F726}"/>
              </a:ext>
            </a:extLst>
          </p:cNvPr>
          <p:cNvSpPr>
            <a:spLocks noGrp="1"/>
          </p:cNvSpPr>
          <p:nvPr>
            <p:ph type="dt" sz="quarter" idx="1"/>
          </p:nvPr>
        </p:nvSpPr>
        <p:spPr>
          <a:xfrm>
            <a:off x="3798288" y="0"/>
            <a:ext cx="2905760" cy="451142"/>
          </a:xfrm>
          <a:prstGeom prst="rect">
            <a:avLst/>
          </a:prstGeom>
        </p:spPr>
        <p:txBody>
          <a:bodyPr vert="horz" lIns="89693" tIns="44847" rIns="89693" bIns="44847" rtlCol="0"/>
          <a:lstStyle>
            <a:lvl1pPr algn="r">
              <a:defRPr sz="1200"/>
            </a:lvl1pPr>
          </a:lstStyle>
          <a:p>
            <a:fld id="{1CB50EA5-88C5-4261-A951-C0CCDF334C01}" type="datetimeFigureOut">
              <a:rPr lang="en-US" smtClean="0"/>
              <a:t>10/27/2022</a:t>
            </a:fld>
            <a:endParaRPr lang="en-US"/>
          </a:p>
        </p:txBody>
      </p:sp>
      <p:sp>
        <p:nvSpPr>
          <p:cNvPr id="4" name="Footer Placeholder 3">
            <a:extLst>
              <a:ext uri="{FF2B5EF4-FFF2-40B4-BE49-F238E27FC236}">
                <a16:creationId xmlns:a16="http://schemas.microsoft.com/office/drawing/2014/main" id="{FDC3D30D-C680-4236-9426-2C0EAD24AAC3}"/>
              </a:ext>
            </a:extLst>
          </p:cNvPr>
          <p:cNvSpPr>
            <a:spLocks noGrp="1"/>
          </p:cNvSpPr>
          <p:nvPr>
            <p:ph type="ftr" sz="quarter" idx="2"/>
          </p:nvPr>
        </p:nvSpPr>
        <p:spPr>
          <a:xfrm>
            <a:off x="0" y="8540460"/>
            <a:ext cx="2905760" cy="451141"/>
          </a:xfrm>
          <a:prstGeom prst="rect">
            <a:avLst/>
          </a:prstGeom>
        </p:spPr>
        <p:txBody>
          <a:bodyPr vert="horz" lIns="89693" tIns="44847" rIns="89693" bIns="44847"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94E64E0-DCAE-4E47-BF86-20E70A5BDE3E}"/>
              </a:ext>
            </a:extLst>
          </p:cNvPr>
          <p:cNvSpPr>
            <a:spLocks noGrp="1"/>
          </p:cNvSpPr>
          <p:nvPr>
            <p:ph type="sldNum" sz="quarter" idx="3"/>
          </p:nvPr>
        </p:nvSpPr>
        <p:spPr>
          <a:xfrm>
            <a:off x="3798288" y="8540460"/>
            <a:ext cx="2905760" cy="451141"/>
          </a:xfrm>
          <a:prstGeom prst="rect">
            <a:avLst/>
          </a:prstGeom>
        </p:spPr>
        <p:txBody>
          <a:bodyPr vert="horz" lIns="89693" tIns="44847" rIns="89693" bIns="44847" rtlCol="0" anchor="b"/>
          <a:lstStyle>
            <a:lvl1pPr algn="r">
              <a:defRPr sz="1200"/>
            </a:lvl1pPr>
          </a:lstStyle>
          <a:p>
            <a:fld id="{1FF2C506-80C0-40E7-A0C5-B216EEA94B8E}" type="slidenum">
              <a:rPr lang="en-US" smtClean="0"/>
              <a:t>‹#›</a:t>
            </a:fld>
            <a:endParaRPr lang="en-US"/>
          </a:p>
        </p:txBody>
      </p:sp>
    </p:spTree>
    <p:extLst>
      <p:ext uri="{BB962C8B-B14F-4D97-AF65-F5344CB8AC3E}">
        <p14:creationId xmlns:p14="http://schemas.microsoft.com/office/powerpoint/2010/main" val="204424541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32" userDrawn="1">
          <p15:clr>
            <a:srgbClr val="F26B43"/>
          </p15:clr>
        </p15:guide>
        <p15:guide id="2" pos="2112"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05760" cy="449580"/>
          </a:xfrm>
          <a:prstGeom prst="rect">
            <a:avLst/>
          </a:prstGeom>
        </p:spPr>
        <p:txBody>
          <a:bodyPr vert="horz" lIns="89693" tIns="44847" rIns="89693" bIns="44847" rtlCol="0"/>
          <a:lstStyle>
            <a:lvl1pPr algn="l">
              <a:defRPr sz="1200"/>
            </a:lvl1pPr>
          </a:lstStyle>
          <a:p>
            <a:endParaRPr lang="en-US"/>
          </a:p>
        </p:txBody>
      </p:sp>
      <p:sp>
        <p:nvSpPr>
          <p:cNvPr id="3" name="Date Placeholder 2"/>
          <p:cNvSpPr>
            <a:spLocks noGrp="1"/>
          </p:cNvSpPr>
          <p:nvPr>
            <p:ph type="dt" idx="1"/>
          </p:nvPr>
        </p:nvSpPr>
        <p:spPr>
          <a:xfrm>
            <a:off x="3798288" y="0"/>
            <a:ext cx="2905760" cy="449580"/>
          </a:xfrm>
          <a:prstGeom prst="rect">
            <a:avLst/>
          </a:prstGeom>
        </p:spPr>
        <p:txBody>
          <a:bodyPr vert="horz" lIns="89693" tIns="44847" rIns="89693" bIns="44847" rtlCol="0"/>
          <a:lstStyle>
            <a:lvl1pPr algn="r">
              <a:defRPr sz="1200"/>
            </a:lvl1pPr>
          </a:lstStyle>
          <a:p>
            <a:fld id="{A4B30F4A-1D52-4D88-8D3D-06C197FEEC8C}" type="datetimeFigureOut">
              <a:rPr lang="en-US" smtClean="0"/>
              <a:pPr/>
              <a:t>10/27/2022</a:t>
            </a:fld>
            <a:endParaRPr lang="en-US"/>
          </a:p>
        </p:txBody>
      </p:sp>
      <p:sp>
        <p:nvSpPr>
          <p:cNvPr id="4" name="Slide Image Placeholder 3"/>
          <p:cNvSpPr>
            <a:spLocks noGrp="1" noRot="1" noChangeAspect="1"/>
          </p:cNvSpPr>
          <p:nvPr>
            <p:ph type="sldImg" idx="2"/>
          </p:nvPr>
        </p:nvSpPr>
        <p:spPr>
          <a:xfrm>
            <a:off x="355600" y="674688"/>
            <a:ext cx="5994400" cy="3371850"/>
          </a:xfrm>
          <a:prstGeom prst="rect">
            <a:avLst/>
          </a:prstGeom>
          <a:noFill/>
          <a:ln w="12700">
            <a:solidFill>
              <a:prstClr val="black"/>
            </a:solidFill>
          </a:ln>
        </p:spPr>
        <p:txBody>
          <a:bodyPr vert="horz" lIns="89693" tIns="44847" rIns="89693" bIns="44847" rtlCol="0" anchor="ctr"/>
          <a:lstStyle/>
          <a:p>
            <a:endParaRPr lang="en-US"/>
          </a:p>
        </p:txBody>
      </p:sp>
      <p:sp>
        <p:nvSpPr>
          <p:cNvPr id="5" name="Notes Placeholder 4"/>
          <p:cNvSpPr>
            <a:spLocks noGrp="1"/>
          </p:cNvSpPr>
          <p:nvPr>
            <p:ph type="body" sz="quarter" idx="3"/>
          </p:nvPr>
        </p:nvSpPr>
        <p:spPr>
          <a:xfrm>
            <a:off x="670560" y="4271010"/>
            <a:ext cx="5364480" cy="4046220"/>
          </a:xfrm>
          <a:prstGeom prst="rect">
            <a:avLst/>
          </a:prstGeom>
        </p:spPr>
        <p:txBody>
          <a:bodyPr vert="horz" lIns="89693" tIns="44847" rIns="89693" bIns="4484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540459"/>
            <a:ext cx="2905760" cy="449580"/>
          </a:xfrm>
          <a:prstGeom prst="rect">
            <a:avLst/>
          </a:prstGeom>
        </p:spPr>
        <p:txBody>
          <a:bodyPr vert="horz" lIns="89693" tIns="44847" rIns="89693" bIns="44847" rtlCol="0" anchor="b"/>
          <a:lstStyle>
            <a:lvl1pPr algn="l">
              <a:defRPr sz="1200"/>
            </a:lvl1pPr>
          </a:lstStyle>
          <a:p>
            <a:endParaRPr lang="en-US"/>
          </a:p>
        </p:txBody>
      </p:sp>
      <p:sp>
        <p:nvSpPr>
          <p:cNvPr id="7" name="Slide Number Placeholder 6"/>
          <p:cNvSpPr>
            <a:spLocks noGrp="1"/>
          </p:cNvSpPr>
          <p:nvPr>
            <p:ph type="sldNum" sz="quarter" idx="5"/>
          </p:nvPr>
        </p:nvSpPr>
        <p:spPr>
          <a:xfrm>
            <a:off x="3798288" y="8540459"/>
            <a:ext cx="2905760" cy="449580"/>
          </a:xfrm>
          <a:prstGeom prst="rect">
            <a:avLst/>
          </a:prstGeom>
        </p:spPr>
        <p:txBody>
          <a:bodyPr vert="horz" lIns="89693" tIns="44847" rIns="89693" bIns="44847" rtlCol="0" anchor="b"/>
          <a:lstStyle>
            <a:lvl1pPr algn="r">
              <a:defRPr sz="1200"/>
            </a:lvl1pPr>
          </a:lstStyle>
          <a:p>
            <a:fld id="{951D53AA-6C63-44E6-BBB9-A9948ADB4DFC}" type="slidenum">
              <a:rPr lang="en-US" smtClean="0"/>
              <a:pPr/>
              <a:t>‹#›</a:t>
            </a:fld>
            <a:endParaRPr lang="en-US"/>
          </a:p>
        </p:txBody>
      </p:sp>
    </p:spTree>
    <p:extLst>
      <p:ext uri="{BB962C8B-B14F-4D97-AF65-F5344CB8AC3E}">
        <p14:creationId xmlns:p14="http://schemas.microsoft.com/office/powerpoint/2010/main" val="482711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_ftnref1"/><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_ftnref4"/><Relationship Id="rId5" Type="http://schemas.openxmlformats.org/officeDocument/2006/relationships/hyperlink" Target="#_ftnref3"/><Relationship Id="rId4" Type="http://schemas.openxmlformats.org/officeDocument/2006/relationships/hyperlink" Target="#_ftnref2"/></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David Fannon, From Northeastern </a:t>
            </a:r>
          </a:p>
          <a:p>
            <a:endParaRPr lang="en-US" dirty="0"/>
          </a:p>
          <a:p>
            <a:r>
              <a:rPr lang="en-US" dirty="0"/>
              <a:t>Some of you may know a it about this project from previous Annex 79 meetings, the Whole Energy Homes project  team has set up sensors in homes across the US and currently collecting an extensive database on occupant-building interactions and indoor thermal environment in homes. </a:t>
            </a:r>
          </a:p>
          <a:p>
            <a:endParaRPr lang="en-US" dirty="0"/>
          </a:p>
          <a:p>
            <a:endParaRPr lang="en-US" dirty="0"/>
          </a:p>
        </p:txBody>
      </p:sp>
      <p:sp>
        <p:nvSpPr>
          <p:cNvPr id="4" name="Slide Number Placeholder 3"/>
          <p:cNvSpPr>
            <a:spLocks noGrp="1"/>
          </p:cNvSpPr>
          <p:nvPr>
            <p:ph type="sldNum" sz="quarter" idx="5"/>
          </p:nvPr>
        </p:nvSpPr>
        <p:spPr/>
        <p:txBody>
          <a:bodyPr/>
          <a:lstStyle/>
          <a:p>
            <a:fld id="{951D53AA-6C63-44E6-BBB9-A9948ADB4DFC}" type="slidenum">
              <a:rPr lang="en-US" smtClean="0"/>
              <a:pPr/>
              <a:t>1</a:t>
            </a:fld>
            <a:endParaRPr lang="en-US"/>
          </a:p>
        </p:txBody>
      </p:sp>
    </p:spTree>
    <p:extLst>
      <p:ext uri="{BB962C8B-B14F-4D97-AF65-F5344CB8AC3E}">
        <p14:creationId xmlns:p14="http://schemas.microsoft.com/office/powerpoint/2010/main" val="1933539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Conducted interviews with one participant from each household to give us insights into qualitative factors related to thermostat behavior such as environmental attitudes and future orientation.  Coding and analyzing, classic qualitative methods.</a:t>
            </a:r>
          </a:p>
          <a:p>
            <a:endParaRPr lang="en-US" sz="1400" dirty="0"/>
          </a:p>
          <a:p>
            <a:r>
              <a:rPr lang="en-US" sz="1400" dirty="0"/>
              <a:t>In this excerpt from an interview, the participant explains:</a:t>
            </a:r>
          </a:p>
          <a:p>
            <a:pPr marL="285750" indent="-285750">
              <a:buFont typeface="Arial" panose="020B0604020202020204" pitchFamily="34" charset="0"/>
              <a:buChar char="•"/>
            </a:pPr>
            <a:r>
              <a:rPr lang="en-US" sz="1400" dirty="0"/>
              <a:t>Personal adaptation </a:t>
            </a:r>
          </a:p>
          <a:p>
            <a:pPr marL="285750" indent="-285750">
              <a:buFont typeface="Arial" panose="020B0604020202020204" pitchFamily="34" charset="0"/>
              <a:buChar char="•"/>
            </a:pPr>
            <a:r>
              <a:rPr lang="en-US" sz="1400" dirty="0"/>
              <a:t>Building interaction</a:t>
            </a:r>
          </a:p>
          <a:p>
            <a:pPr marL="285750" indent="-285750">
              <a:buFont typeface="Arial" panose="020B0604020202020204" pitchFamily="34" charset="0"/>
              <a:buChar char="•"/>
            </a:pPr>
            <a:r>
              <a:rPr lang="en-US" sz="1400" dirty="0"/>
              <a:t>Utility time of use rates </a:t>
            </a:r>
          </a:p>
          <a:p>
            <a:pPr marL="285750" indent="-285750">
              <a:buFont typeface="Arial" panose="020B0604020202020204" pitchFamily="34" charset="0"/>
              <a:buChar char="•"/>
            </a:pPr>
            <a:endParaRPr lang="en-US" sz="1400" dirty="0"/>
          </a:p>
          <a:p>
            <a:pPr marL="0" indent="0">
              <a:buFont typeface="Arial" panose="020B0604020202020204" pitchFamily="34" charset="0"/>
              <a:buNone/>
            </a:pPr>
            <a:r>
              <a:rPr lang="en-US" sz="1400" dirty="0"/>
              <a:t>Also using a standard instrument about overall life satisfaction and major life stress/changes so we can control for those things.</a:t>
            </a:r>
          </a:p>
        </p:txBody>
      </p:sp>
      <p:sp>
        <p:nvSpPr>
          <p:cNvPr id="4" name="Slide Number Placeholder 3"/>
          <p:cNvSpPr>
            <a:spLocks noGrp="1"/>
          </p:cNvSpPr>
          <p:nvPr>
            <p:ph type="sldNum" sz="quarter" idx="5"/>
          </p:nvPr>
        </p:nvSpPr>
        <p:spPr/>
        <p:txBody>
          <a:bodyPr/>
          <a:lstStyle/>
          <a:p>
            <a:fld id="{951D53AA-6C63-44E6-BBB9-A9948ADB4DFC}" type="slidenum">
              <a:rPr lang="en-US" smtClean="0"/>
              <a:pPr/>
              <a:t>12</a:t>
            </a:fld>
            <a:endParaRPr lang="en-US"/>
          </a:p>
        </p:txBody>
      </p:sp>
    </p:spTree>
    <p:extLst>
      <p:ext uri="{BB962C8B-B14F-4D97-AF65-F5344CB8AC3E}">
        <p14:creationId xmlns:p14="http://schemas.microsoft.com/office/powerpoint/2010/main" val="3142042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Times New Roman" panose="02020603050405020304" pitchFamily="18" charset="0"/>
                <a:ea typeface="Times New Roman" panose="02020603050405020304" pitchFamily="18" charset="0"/>
              </a:rPr>
              <a:t>Ecological Momentary assessment</a:t>
            </a:r>
          </a:p>
          <a:p>
            <a:r>
              <a:rPr lang="en-US" sz="1800" dirty="0">
                <a:latin typeface="Times New Roman" panose="02020603050405020304" pitchFamily="18" charset="0"/>
              </a:rPr>
              <a:t>Randomly distributed when home</a:t>
            </a:r>
          </a:p>
          <a:p>
            <a:r>
              <a:rPr lang="en-US" sz="1800" dirty="0">
                <a:latin typeface="Times New Roman" panose="02020603050405020304" pitchFamily="18" charset="0"/>
              </a:rPr>
              <a:t>Now prompting based on interactions</a:t>
            </a:r>
          </a:p>
          <a:p>
            <a:r>
              <a:rPr lang="en-US" sz="1800" dirty="0">
                <a:latin typeface="Times New Roman" panose="02020603050405020304" pitchFamily="18" charset="0"/>
              </a:rPr>
              <a:t>Working on a more-targeted prompt based on study design.</a:t>
            </a:r>
            <a:endParaRPr lang="en-US" dirty="0"/>
          </a:p>
        </p:txBody>
      </p:sp>
      <p:sp>
        <p:nvSpPr>
          <p:cNvPr id="4" name="Slide Number Placeholder 3"/>
          <p:cNvSpPr>
            <a:spLocks noGrp="1"/>
          </p:cNvSpPr>
          <p:nvPr>
            <p:ph type="sldNum" sz="quarter" idx="5"/>
          </p:nvPr>
        </p:nvSpPr>
        <p:spPr/>
        <p:txBody>
          <a:bodyPr/>
          <a:lstStyle/>
          <a:p>
            <a:fld id="{951D53AA-6C63-44E6-BBB9-A9948ADB4DFC}" type="slidenum">
              <a:rPr lang="en-US" smtClean="0"/>
              <a:pPr/>
              <a:t>13</a:t>
            </a:fld>
            <a:endParaRPr lang="en-US"/>
          </a:p>
        </p:txBody>
      </p:sp>
    </p:spTree>
    <p:extLst>
      <p:ext uri="{BB962C8B-B14F-4D97-AF65-F5344CB8AC3E}">
        <p14:creationId xmlns:p14="http://schemas.microsoft.com/office/powerpoint/2010/main" val="1316825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Approaching 3,000 EMA responses!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59% median response rate per person!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POINT: Show relationship between the (classic) thermal sensation question and compare how it relates to the other 2 questions. Also to give general overview of EMAs (what was asked and number of responses in this period</a:t>
            </a:r>
          </a:p>
        </p:txBody>
      </p:sp>
      <p:sp>
        <p:nvSpPr>
          <p:cNvPr id="4" name="Slide Number Placeholder 3"/>
          <p:cNvSpPr>
            <a:spLocks noGrp="1"/>
          </p:cNvSpPr>
          <p:nvPr>
            <p:ph type="sldNum" sz="quarter" idx="5"/>
          </p:nvPr>
        </p:nvSpPr>
        <p:spPr/>
        <p:txBody>
          <a:bodyPr/>
          <a:lstStyle/>
          <a:p>
            <a:fld id="{951D53AA-6C63-44E6-BBB9-A9948ADB4DFC}" type="slidenum">
              <a:rPr lang="en-US" smtClean="0"/>
              <a:pPr/>
              <a:t>15</a:t>
            </a:fld>
            <a:endParaRPr lang="en-US"/>
          </a:p>
        </p:txBody>
      </p:sp>
    </p:spTree>
    <p:extLst>
      <p:ext uri="{BB962C8B-B14F-4D97-AF65-F5344CB8AC3E}">
        <p14:creationId xmlns:p14="http://schemas.microsoft.com/office/powerpoint/2010/main" val="3813449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Last graph shows variation in comfort temperature, this shows how, across the sample, the responses to each question change with the indoor temperature. This is not earth-shattering: we expect comfort should depend on temperature!</a:t>
            </a:r>
          </a:p>
          <a:p>
            <a:endParaRPr lang="en-US" dirty="0"/>
          </a:p>
          <a:p>
            <a:r>
              <a:rPr lang="en-US" dirty="0"/>
              <a:t>The y axis is the temperature quartile rage for what the </a:t>
            </a:r>
            <a:r>
              <a:rPr lang="en-US" dirty="0" err="1"/>
              <a:t>tstat</a:t>
            </a:r>
            <a:r>
              <a:rPr lang="en-US" dirty="0"/>
              <a:t> measured at the time the survey was taken. </a:t>
            </a:r>
          </a:p>
          <a:p>
            <a:r>
              <a:rPr lang="en-US" dirty="0"/>
              <a:t>The first data we see are the standard 7-point thermal </a:t>
            </a:r>
            <a:r>
              <a:rPr lang="en-US" b="1" dirty="0"/>
              <a:t>sensation</a:t>
            </a:r>
            <a:r>
              <a:rPr lang="en-US" dirty="0"/>
              <a:t> scale. So we see a sort of curve, maybe the inverted U of de Dear’s model.</a:t>
            </a:r>
          </a:p>
          <a:p>
            <a:endParaRPr lang="en-US" dirty="0"/>
          </a:p>
          <a:p>
            <a:r>
              <a:rPr lang="en-US" dirty="0"/>
              <a:t>Perhaps more to the point that what people feel, is how they feel about it, their </a:t>
            </a:r>
            <a:r>
              <a:rPr lang="en-US" b="1" dirty="0"/>
              <a:t>satisfaction</a:t>
            </a:r>
            <a:r>
              <a:rPr lang="en-US" dirty="0"/>
              <a:t> with the environment. </a:t>
            </a:r>
          </a:p>
          <a:p>
            <a:endParaRPr lang="en-US" dirty="0"/>
          </a:p>
          <a:p>
            <a:r>
              <a:rPr lang="en-US" dirty="0"/>
              <a:t>And indeed, if we’re ultimately trying to </a:t>
            </a:r>
            <a:r>
              <a:rPr lang="en-US" b="1" dirty="0"/>
              <a:t>control</a:t>
            </a:r>
            <a:r>
              <a:rPr lang="en-US" dirty="0"/>
              <a:t>, then we’d like to know if they’re going to do anything about it, i.e. what would they </a:t>
            </a:r>
            <a:r>
              <a:rPr lang="en-US" b="1" dirty="0"/>
              <a:t>Desire</a:t>
            </a:r>
          </a:p>
        </p:txBody>
      </p:sp>
      <p:sp>
        <p:nvSpPr>
          <p:cNvPr id="4" name="Slide Number Placeholder 3"/>
          <p:cNvSpPr>
            <a:spLocks noGrp="1"/>
          </p:cNvSpPr>
          <p:nvPr>
            <p:ph type="sldNum" sz="quarter" idx="5"/>
          </p:nvPr>
        </p:nvSpPr>
        <p:spPr/>
        <p:txBody>
          <a:bodyPr/>
          <a:lstStyle/>
          <a:p>
            <a:fld id="{951D53AA-6C63-44E6-BBB9-A9948ADB4DFC}" type="slidenum">
              <a:rPr lang="en-US" smtClean="0"/>
              <a:pPr/>
              <a:t>16</a:t>
            </a:fld>
            <a:endParaRPr lang="en-US"/>
          </a:p>
        </p:txBody>
      </p:sp>
    </p:spTree>
    <p:extLst>
      <p:ext uri="{BB962C8B-B14F-4D97-AF65-F5344CB8AC3E}">
        <p14:creationId xmlns:p14="http://schemas.microsoft.com/office/powerpoint/2010/main" val="3529990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see the thermostat working to warm up in advance of the setpoint</a:t>
            </a:r>
          </a:p>
          <a:p>
            <a:endParaRPr lang="en-US" dirty="0"/>
          </a:p>
          <a:p>
            <a:r>
              <a:rPr lang="en-US" dirty="0"/>
              <a:t>See the irregular decay profile warm up, then allow the decay within dead band, then warmup again.</a:t>
            </a:r>
          </a:p>
          <a:p>
            <a:endParaRPr lang="en-US" dirty="0"/>
          </a:p>
          <a:p>
            <a:r>
              <a:rPr lang="en-US" dirty="0"/>
              <a:t>Present challenge is working on this transience, or really, dynamic. Derek’s point</a:t>
            </a:r>
          </a:p>
          <a:p>
            <a:endParaRPr lang="en-US" dirty="0"/>
          </a:p>
        </p:txBody>
      </p:sp>
      <p:sp>
        <p:nvSpPr>
          <p:cNvPr id="4" name="Slide Number Placeholder 3"/>
          <p:cNvSpPr>
            <a:spLocks noGrp="1"/>
          </p:cNvSpPr>
          <p:nvPr>
            <p:ph type="sldNum" sz="quarter" idx="5"/>
          </p:nvPr>
        </p:nvSpPr>
        <p:spPr/>
        <p:txBody>
          <a:bodyPr/>
          <a:lstStyle/>
          <a:p>
            <a:fld id="{951D53AA-6C63-44E6-BBB9-A9948ADB4DFC}" type="slidenum">
              <a:rPr lang="en-US" smtClean="0"/>
              <a:pPr/>
              <a:t>17</a:t>
            </a:fld>
            <a:endParaRPr lang="en-US"/>
          </a:p>
        </p:txBody>
      </p:sp>
    </p:spTree>
    <p:extLst>
      <p:ext uri="{BB962C8B-B14F-4D97-AF65-F5344CB8AC3E}">
        <p14:creationId xmlns:p14="http://schemas.microsoft.com/office/powerpoint/2010/main" val="255443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temporal variations, this is more complex by not knowing where people are within the home, yet significant variation across the home, and people can move </a:t>
            </a:r>
          </a:p>
        </p:txBody>
      </p:sp>
      <p:sp>
        <p:nvSpPr>
          <p:cNvPr id="4" name="Slide Number Placeholder 3"/>
          <p:cNvSpPr>
            <a:spLocks noGrp="1"/>
          </p:cNvSpPr>
          <p:nvPr>
            <p:ph type="sldNum" sz="quarter" idx="5"/>
          </p:nvPr>
        </p:nvSpPr>
        <p:spPr/>
        <p:txBody>
          <a:bodyPr/>
          <a:lstStyle/>
          <a:p>
            <a:fld id="{951D53AA-6C63-44E6-BBB9-A9948ADB4DFC}" type="slidenum">
              <a:rPr lang="en-US" smtClean="0"/>
              <a:pPr/>
              <a:t>18</a:t>
            </a:fld>
            <a:endParaRPr lang="en-US"/>
          </a:p>
        </p:txBody>
      </p:sp>
    </p:spTree>
    <p:extLst>
      <p:ext uri="{BB962C8B-B14F-4D97-AF65-F5344CB8AC3E}">
        <p14:creationId xmlns:p14="http://schemas.microsoft.com/office/powerpoint/2010/main" val="1772174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sz="1800" dirty="0"/>
              <a:t>One of the questions motivating this study and the data analysis is: </a:t>
            </a:r>
          </a:p>
          <a:p>
            <a:endParaRPr lang="en-US" sz="1800" dirty="0"/>
          </a:p>
          <a:p>
            <a:r>
              <a:rPr lang="en-US" sz="1800" dirty="0"/>
              <a:t>---</a:t>
            </a:r>
          </a:p>
          <a:p>
            <a:endParaRPr lang="en-US" sz="1800" dirty="0"/>
          </a:p>
          <a:p>
            <a:r>
              <a:rPr lang="en-US" sz="1800" dirty="0"/>
              <a:t>There are two parts to this data collection. First improve our understanding the patterns and mechanisms behand the human building interactions </a:t>
            </a:r>
          </a:p>
          <a:p>
            <a:r>
              <a:rPr lang="en-US" sz="1800" dirty="0"/>
              <a:t>And second, use this improved knowledge and the data itself to develop DR controls that improve the reliability for the grid and improve comfort for the occupants</a:t>
            </a:r>
          </a:p>
          <a:p>
            <a:endParaRPr lang="en-US" sz="1800" dirty="0"/>
          </a:p>
          <a:p>
            <a:r>
              <a:rPr lang="en-US" sz="1800" dirty="0"/>
              <a:t>As we pursue these goals, we are also wanting to capture the occ building and HVAC system together as none of these work independently. Successful controls involves the interaction of these all….</a:t>
            </a:r>
          </a:p>
          <a:p>
            <a:endParaRPr lang="en-US" sz="1800" dirty="0"/>
          </a:p>
          <a:p>
            <a:endParaRPr lang="en-US" sz="1800" dirty="0"/>
          </a:p>
          <a:p>
            <a:endParaRPr lang="en-US" sz="1800" dirty="0"/>
          </a:p>
          <a:p>
            <a:endParaRPr lang="en-US" sz="1800" dirty="0"/>
          </a:p>
          <a:p>
            <a:endParaRPr lang="en-US" sz="1800" dirty="0"/>
          </a:p>
          <a:p>
            <a:endParaRPr lang="en-US" sz="1800" dirty="0"/>
          </a:p>
          <a:p>
            <a:r>
              <a:rPr lang="en-US" sz="1800" dirty="0"/>
              <a:t>Project Background ~1</a:t>
            </a:r>
          </a:p>
          <a:p>
            <a:pPr marL="285750" indent="-285750">
              <a:buFontTx/>
              <a:buChar char="-"/>
            </a:pPr>
            <a:r>
              <a:rPr lang="en-US" sz="1800" dirty="0"/>
              <a:t>As you may remember from past Annex 79 meetings, the Whole Energy Homes </a:t>
            </a:r>
            <a:r>
              <a:rPr lang="en-US" sz="1800" dirty="0" err="1"/>
              <a:t>gionProject</a:t>
            </a:r>
            <a:r>
              <a:rPr lang="en-US" sz="1800" dirty="0"/>
              <a:t> is an effort to collect a novel dataset on residential occupant interaction with HVAC systems</a:t>
            </a:r>
          </a:p>
          <a:p>
            <a:pPr marL="285750" indent="-285750">
              <a:buFontTx/>
              <a:buChar char="-"/>
            </a:pPr>
            <a:r>
              <a:rPr lang="en-US" sz="1800" dirty="0"/>
              <a:t>Many questions trying to answer, but </a:t>
            </a:r>
          </a:p>
          <a:p>
            <a:pPr marL="742950" lvl="1" indent="-285750">
              <a:buFontTx/>
              <a:buChar char="-"/>
            </a:pPr>
            <a:endParaRPr lang="en-US" sz="1800" dirty="0"/>
          </a:p>
          <a:p>
            <a:pPr marL="0" lvl="2" indent="0">
              <a:buNone/>
            </a:pPr>
            <a:endParaRPr lang="en-US" sz="1800" b="1" dirty="0">
              <a:solidFill>
                <a:schemeClr val="tx1">
                  <a:lumMod val="75000"/>
                  <a:lumOff val="25000"/>
                </a:schemeClr>
              </a:solidFill>
              <a:latin typeface="Helvetica LT Std Black"/>
            </a:endParaRPr>
          </a:p>
          <a:p>
            <a:pPr marL="346075" lvl="2" indent="0">
              <a:buNone/>
            </a:pPr>
            <a:r>
              <a:rPr lang="en-US" sz="1800" b="1" dirty="0">
                <a:solidFill>
                  <a:schemeClr val="tx1">
                    <a:lumMod val="75000"/>
                    <a:lumOff val="25000"/>
                  </a:schemeClr>
                </a:solidFill>
                <a:latin typeface="Helvetica LT Std Black"/>
              </a:rPr>
              <a:t>What are the main influences of human-building interaction?</a:t>
            </a:r>
          </a:p>
          <a:p>
            <a:pPr marL="346075" lvl="2" indent="0">
              <a:buNone/>
            </a:pPr>
            <a:r>
              <a:rPr lang="en-US" sz="1800" b="1" dirty="0">
                <a:solidFill>
                  <a:schemeClr val="tx1">
                    <a:lumMod val="75000"/>
                    <a:lumOff val="25000"/>
                  </a:schemeClr>
                </a:solidFill>
                <a:latin typeface="Helvetica LT Std Black"/>
              </a:rPr>
              <a:t>How do occupant behavior and occupant perception relate? </a:t>
            </a:r>
          </a:p>
          <a:p>
            <a:pPr marL="742950" lvl="1" indent="-285750">
              <a:buFontTx/>
              <a:buChar char="-"/>
            </a:pPr>
            <a:endParaRPr lang="en-US" sz="1800" dirty="0"/>
          </a:p>
          <a:p>
            <a:pPr marL="742950" lvl="1" indent="-285750">
              <a:buFontTx/>
              <a:buChar char="-"/>
            </a:pPr>
            <a:endParaRPr lang="en-US" sz="1600" dirty="0"/>
          </a:p>
          <a:p>
            <a:pPr lvl="1"/>
            <a:r>
              <a:rPr lang="en-US" sz="1600" dirty="0"/>
              <a:t>Whole Energy Homes Project to learn more about:</a:t>
            </a:r>
          </a:p>
          <a:p>
            <a:pPr lvl="2"/>
            <a:r>
              <a:rPr lang="en-US" sz="1400" dirty="0"/>
              <a:t>What influences human-building interaction</a:t>
            </a:r>
          </a:p>
          <a:p>
            <a:pPr lvl="2"/>
            <a:r>
              <a:rPr lang="en-US" sz="1400" dirty="0"/>
              <a:t>How occupant behavior and perception relate, and </a:t>
            </a:r>
          </a:p>
          <a:p>
            <a:pPr lvl="2"/>
            <a:r>
              <a:rPr lang="en-US" sz="1400" dirty="0"/>
              <a:t>In the context of improving residential HVAC DR – and THIS is important for aiding the decarbonization of the grid </a:t>
            </a:r>
          </a:p>
          <a:p>
            <a:pPr lvl="1"/>
            <a:r>
              <a:rPr lang="en-US" sz="1600" dirty="0"/>
              <a:t>20 single-family homes, 2 climate zones to collect sensor data on for 2 years</a:t>
            </a:r>
          </a:p>
          <a:p>
            <a:pPr lvl="1"/>
            <a:r>
              <a:rPr lang="en-US" sz="1600" dirty="0"/>
              <a:t>Data collection in first house started October 2021</a:t>
            </a:r>
          </a:p>
          <a:p>
            <a:endParaRPr lang="en-US" dirty="0"/>
          </a:p>
        </p:txBody>
      </p:sp>
      <p:sp>
        <p:nvSpPr>
          <p:cNvPr id="4" name="Slide Number Placeholder 3"/>
          <p:cNvSpPr>
            <a:spLocks noGrp="1"/>
          </p:cNvSpPr>
          <p:nvPr>
            <p:ph type="sldNum" sz="quarter" idx="5"/>
          </p:nvPr>
        </p:nvSpPr>
        <p:spPr/>
        <p:txBody>
          <a:bodyPr/>
          <a:lstStyle/>
          <a:p>
            <a:fld id="{951D53AA-6C63-44E6-BBB9-A9948ADB4DFC}" type="slidenum">
              <a:rPr lang="en-US" smtClean="0"/>
              <a:pPr/>
              <a:t>2</a:t>
            </a:fld>
            <a:endParaRPr lang="en-US"/>
          </a:p>
        </p:txBody>
      </p:sp>
    </p:spTree>
    <p:extLst>
      <p:ext uri="{BB962C8B-B14F-4D97-AF65-F5344CB8AC3E}">
        <p14:creationId xmlns:p14="http://schemas.microsoft.com/office/powerpoint/2010/main" val="3332164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0" i="0" u="none" strike="noStrike" baseline="0" dirty="0">
                <a:solidFill>
                  <a:srgbClr val="000000"/>
                </a:solidFill>
                <a:latin typeface="Times New Roman" panose="02020603050405020304" pitchFamily="18" charset="0"/>
              </a:rPr>
              <a:t>Evolving Grid, particularly more renewables, which requires transitioning from meeting a</a:t>
            </a:r>
            <a:r>
              <a:rPr lang="en-US" sz="1800" b="1" i="0" u="none" strike="noStrike" baseline="0" dirty="0">
                <a:solidFill>
                  <a:srgbClr val="000000"/>
                </a:solidFill>
                <a:latin typeface="Times New Roman" panose="02020603050405020304" pitchFamily="18" charset="0"/>
              </a:rPr>
              <a:t> highly variable demand</a:t>
            </a:r>
            <a:r>
              <a:rPr lang="en-US" sz="1800" b="0" i="0" u="none" strike="noStrike" baseline="0" dirty="0">
                <a:solidFill>
                  <a:srgbClr val="000000"/>
                </a:solidFill>
                <a:latin typeface="Times New Roman" panose="02020603050405020304" pitchFamily="18" charset="0"/>
              </a:rPr>
              <a:t> by</a:t>
            </a:r>
            <a:r>
              <a:rPr lang="en-US" sz="1800" b="1" i="0" u="none" strike="noStrike" baseline="0" dirty="0">
                <a:solidFill>
                  <a:srgbClr val="000000"/>
                </a:solidFill>
                <a:latin typeface="Times New Roman" panose="02020603050405020304" pitchFamily="18" charset="0"/>
              </a:rPr>
              <a:t> tightly controlling supply</a:t>
            </a:r>
            <a:r>
              <a:rPr lang="en-US" sz="1800" b="0" i="0" u="none" strike="noStrike" baseline="0" dirty="0">
                <a:solidFill>
                  <a:srgbClr val="000000"/>
                </a:solidFill>
                <a:latin typeface="Times New Roman" panose="02020603050405020304" pitchFamily="18" charset="0"/>
              </a:rPr>
              <a:t>, to a model that incorporates greater variability in supply by </a:t>
            </a:r>
            <a:r>
              <a:rPr lang="en-US" sz="1800" b="1" i="0" u="none" strike="noStrike" baseline="0" dirty="0">
                <a:solidFill>
                  <a:srgbClr val="000000"/>
                </a:solidFill>
                <a:latin typeface="Times New Roman" panose="02020603050405020304" pitchFamily="18" charset="0"/>
              </a:rPr>
              <a:t>controlling the time and magnitude of demand.</a:t>
            </a:r>
            <a:r>
              <a:rPr lang="en-US" sz="1800" b="0" i="0" u="none" strike="noStrike" baseline="0" dirty="0">
                <a:solidFill>
                  <a:srgbClr val="000000"/>
                </a:solidFill>
                <a:latin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b="0" i="0" u="none" strike="noStrike" baseline="0" dirty="0">
              <a:solidFill>
                <a:srgbClr val="000000"/>
              </a:solidFill>
              <a:latin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baseline="0" dirty="0">
                <a:solidFill>
                  <a:srgbClr val="000000"/>
                </a:solidFill>
                <a:latin typeface="Times New Roman" panose="02020603050405020304" pitchFamily="18" charset="0"/>
              </a:rPr>
              <a:t>That’s where grid-interactive efficient buildings come in.</a:t>
            </a:r>
          </a:p>
          <a:p>
            <a:pPr marL="171450" indent="-171450">
              <a:buFont typeface="Arial" panose="020B0604020202020204" pitchFamily="34" charset="0"/>
              <a:buChar char="•"/>
            </a:pPr>
            <a:r>
              <a:rPr lang="en-US" sz="1800" b="0" i="0" u="none" strike="noStrike" baseline="0" dirty="0">
                <a:solidFill>
                  <a:srgbClr val="000000"/>
                </a:solidFill>
                <a:latin typeface="Times New Roman" panose="02020603050405020304" pitchFamily="18" charset="0"/>
              </a:rPr>
              <a:t>I’m sure many of you are aware of traditional demand response programs where a utility will remotely adjust thermostat setpoints across a large group of homes to reduce the load on the grid </a:t>
            </a:r>
          </a:p>
          <a:p>
            <a:pPr marL="171450" indent="-171450">
              <a:buFont typeface="Arial" panose="020B0604020202020204" pitchFamily="34" charset="0"/>
              <a:buChar char="•"/>
            </a:pPr>
            <a:r>
              <a:rPr lang="en-US" sz="1800" b="0" i="0" u="none" strike="noStrike" baseline="0" dirty="0">
                <a:solidFill>
                  <a:srgbClr val="000000"/>
                </a:solidFill>
                <a:latin typeface="Times New Roman" panose="02020603050405020304" pitchFamily="18" charset="0"/>
              </a:rPr>
              <a:t>But these existing policy, programs, and technology seeking to reduce peak electric demand and increase building-grid load flexibility do not always achieve their goals. </a:t>
            </a:r>
          </a:p>
          <a:p>
            <a:pPr marL="171450" indent="-171450">
              <a:buFont typeface="Arial" panose="020B0604020202020204" pitchFamily="34" charset="0"/>
              <a:buChar char="•"/>
            </a:pPr>
            <a:r>
              <a:rPr lang="en-US" sz="1800" b="0" i="0" u="none" strike="noStrike" baseline="0" dirty="0">
                <a:solidFill>
                  <a:srgbClr val="000000"/>
                </a:solidFill>
                <a:latin typeface="Times New Roman" panose="02020603050405020304" pitchFamily="18" charset="0"/>
              </a:rPr>
              <a:t>Previous studies of grid-service programs see up to 30% of customers overriding controls during these demand response events</a:t>
            </a:r>
          </a:p>
          <a:p>
            <a:pPr marL="171450" indent="-171450">
              <a:buFont typeface="Arial" panose="020B0604020202020204" pitchFamily="34" charset="0"/>
              <a:buChar char="•"/>
            </a:pPr>
            <a:r>
              <a:rPr lang="en-US" sz="1800" b="0" i="0" u="none" strike="noStrike" baseline="0" dirty="0">
                <a:solidFill>
                  <a:srgbClr val="000000"/>
                </a:solidFill>
                <a:latin typeface="Times New Roman" panose="02020603050405020304" pitchFamily="18" charset="0"/>
              </a:rPr>
              <a:t>Overrides and opt-outs lead to significant penalties grid-service aggregators</a:t>
            </a:r>
          </a:p>
          <a:p>
            <a:pPr marL="171450" indent="-171450">
              <a:buFont typeface="Arial" panose="020B0604020202020204" pitchFamily="34" charset="0"/>
              <a:buChar char="•"/>
            </a:pPr>
            <a:r>
              <a:rPr lang="en-US" sz="1800" b="0" i="0" u="none" strike="noStrike" baseline="0" dirty="0">
                <a:solidFill>
                  <a:srgbClr val="000000"/>
                </a:solidFill>
                <a:latin typeface="Times New Roman" panose="02020603050405020304" pitchFamily="18" charset="0"/>
              </a:rPr>
              <a:t>Potentially a $15 Billion/year value in flexibility alone in the next decade.</a:t>
            </a:r>
          </a:p>
          <a:p>
            <a:endParaRPr lang="en-US" dirty="0"/>
          </a:p>
        </p:txBody>
      </p:sp>
      <p:sp>
        <p:nvSpPr>
          <p:cNvPr id="4" name="Slide Number Placeholder 3"/>
          <p:cNvSpPr>
            <a:spLocks noGrp="1"/>
          </p:cNvSpPr>
          <p:nvPr>
            <p:ph type="sldNum" sz="quarter" idx="5"/>
          </p:nvPr>
        </p:nvSpPr>
        <p:spPr/>
        <p:txBody>
          <a:bodyPr/>
          <a:lstStyle/>
          <a:p>
            <a:fld id="{951D53AA-6C63-44E6-BBB9-A9948ADB4DFC}" type="slidenum">
              <a:rPr lang="en-US" smtClean="0"/>
              <a:pPr/>
              <a:t>4</a:t>
            </a:fld>
            <a:endParaRPr lang="en-US"/>
          </a:p>
        </p:txBody>
      </p:sp>
    </p:spTree>
    <p:extLst>
      <p:ext uri="{BB962C8B-B14F-4D97-AF65-F5344CB8AC3E}">
        <p14:creationId xmlns:p14="http://schemas.microsoft.com/office/powerpoint/2010/main" val="3208050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to recap, currently</a:t>
            </a:r>
          </a:p>
          <a:p>
            <a:pPr marL="171450" indent="-171450">
              <a:buFontTx/>
              <a:buChar char="-"/>
            </a:pPr>
            <a:r>
              <a:rPr lang="en-US" dirty="0"/>
              <a:t>20 single-family homes, 40 participants</a:t>
            </a:r>
          </a:p>
          <a:p>
            <a:pPr marL="171450" indent="-171450">
              <a:buFontTx/>
              <a:buChar char="-"/>
            </a:pPr>
            <a:r>
              <a:rPr lang="en-US" dirty="0"/>
              <a:t>in two climate zones</a:t>
            </a:r>
          </a:p>
          <a:p>
            <a:pPr marL="171450" indent="-171450">
              <a:buFontTx/>
              <a:buChar char="-"/>
            </a:pPr>
            <a:r>
              <a:rPr lang="en-US" dirty="0"/>
              <a:t>Some homes have ~11 months of data</a:t>
            </a:r>
          </a:p>
          <a:p>
            <a:pPr marL="171450" indent="-171450">
              <a:buFontTx/>
              <a:buChar char="-"/>
            </a:pPr>
            <a:endParaRPr lang="en-US" dirty="0"/>
          </a:p>
          <a:p>
            <a:pPr marL="0" indent="0">
              <a:buFontTx/>
              <a:buNone/>
            </a:pPr>
            <a:r>
              <a:rPr lang="en-US" dirty="0"/>
              <a:t>Planning to extend to …</a:t>
            </a:r>
          </a:p>
          <a:p>
            <a:pPr marL="0" indent="0">
              <a:buFontTx/>
              <a:buNone/>
            </a:pPr>
            <a:endParaRPr lang="en-US" dirty="0"/>
          </a:p>
          <a:p>
            <a:pPr marL="0" indent="0">
              <a:buFontTx/>
              <a:buNone/>
            </a:pPr>
            <a:r>
              <a:rPr lang="en-US" dirty="0"/>
              <a:t>And will have at least 24 months of data by the end of the study</a:t>
            </a:r>
          </a:p>
          <a:p>
            <a:pPr marL="0" indent="0">
              <a:buFontTx/>
              <a:buNone/>
            </a:pPr>
            <a:endParaRPr lang="en-US" dirty="0"/>
          </a:p>
          <a:p>
            <a:pPr marL="0" indent="0">
              <a:buFontTx/>
              <a:buNone/>
            </a:pPr>
            <a:r>
              <a:rPr lang="en-US" dirty="0"/>
              <a:t>The data collected so far is just the start of an even bigger, more well rounded database. </a:t>
            </a:r>
          </a:p>
          <a:p>
            <a:pPr marL="0" indent="0">
              <a:buFontTx/>
              <a:buNone/>
            </a:pPr>
            <a:endParaRPr lang="en-US" dirty="0"/>
          </a:p>
          <a:p>
            <a:pPr marL="0" indent="0">
              <a:buFontTx/>
              <a:buNone/>
            </a:pPr>
            <a:r>
              <a:rPr lang="en-US" dirty="0"/>
              <a:t>And all of the data that we are going to look at today, is the start of the analysis of the start of this growing database.</a:t>
            </a:r>
          </a:p>
        </p:txBody>
      </p:sp>
      <p:sp>
        <p:nvSpPr>
          <p:cNvPr id="4" name="Slide Number Placeholder 3"/>
          <p:cNvSpPr>
            <a:spLocks noGrp="1"/>
          </p:cNvSpPr>
          <p:nvPr>
            <p:ph type="sldNum" sz="quarter" idx="5"/>
          </p:nvPr>
        </p:nvSpPr>
        <p:spPr/>
        <p:txBody>
          <a:bodyPr/>
          <a:lstStyle/>
          <a:p>
            <a:fld id="{951D53AA-6C63-44E6-BBB9-A9948ADB4DFC}" type="slidenum">
              <a:rPr lang="en-US" smtClean="0"/>
              <a:pPr/>
              <a:t>6</a:t>
            </a:fld>
            <a:endParaRPr lang="en-US"/>
          </a:p>
        </p:txBody>
      </p:sp>
    </p:spTree>
    <p:extLst>
      <p:ext uri="{BB962C8B-B14F-4D97-AF65-F5344CB8AC3E}">
        <p14:creationId xmlns:p14="http://schemas.microsoft.com/office/powerpoint/2010/main" val="2233434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So who are the people, and what are the homes?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SFD homes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 central forced-air heating and cooling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existing thermostat wiring that is compatible with an ecobee smart thermostat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Get to keep the new thermostat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Compensation after initial audit and interview, plus increasing compensation each quarter for remaining enrolled.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Mostly passionate about energy and their homes (not representative, in some cases, best case)</a:t>
            </a:r>
          </a:p>
          <a:p>
            <a:endParaRPr lang="en-US" dirty="0"/>
          </a:p>
        </p:txBody>
      </p:sp>
      <p:sp>
        <p:nvSpPr>
          <p:cNvPr id="4" name="Slide Number Placeholder 3"/>
          <p:cNvSpPr>
            <a:spLocks noGrp="1"/>
          </p:cNvSpPr>
          <p:nvPr>
            <p:ph type="sldNum" sz="quarter" idx="5"/>
          </p:nvPr>
        </p:nvSpPr>
        <p:spPr/>
        <p:txBody>
          <a:bodyPr/>
          <a:lstStyle/>
          <a:p>
            <a:fld id="{951D53AA-6C63-44E6-BBB9-A9948ADB4DFC}" type="slidenum">
              <a:rPr lang="en-US" smtClean="0"/>
              <a:pPr/>
              <a:t>7</a:t>
            </a:fld>
            <a:endParaRPr lang="en-US"/>
          </a:p>
        </p:txBody>
      </p:sp>
    </p:spTree>
    <p:extLst>
      <p:ext uri="{BB962C8B-B14F-4D97-AF65-F5344CB8AC3E}">
        <p14:creationId xmlns:p14="http://schemas.microsoft.com/office/powerpoint/2010/main" val="1143515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Home documentation &amp; energy audit:</a:t>
            </a:r>
          </a:p>
          <a:p>
            <a:pPr marL="171450" indent="-171450">
              <a:buFont typeface="Arial" panose="020B0604020202020204" pitchFamily="34" charset="0"/>
              <a:buChar char="•"/>
            </a:pPr>
            <a:r>
              <a:rPr lang="en-US" dirty="0"/>
              <a:t>Geometry: elevation drawings, interior floor plan, and site plan</a:t>
            </a:r>
          </a:p>
          <a:p>
            <a:pPr marL="171450" indent="-171450">
              <a:buFont typeface="Arial" panose="020B0604020202020204" pitchFamily="34" charset="0"/>
              <a:buChar char="•"/>
            </a:pPr>
            <a:r>
              <a:rPr lang="en-US" dirty="0"/>
              <a:t>Blower door test: measure infiltration</a:t>
            </a:r>
          </a:p>
          <a:p>
            <a:pPr marL="171450" indent="-171450">
              <a:buFont typeface="Arial" panose="020B0604020202020204" pitchFamily="34" charset="0"/>
              <a:buChar char="•"/>
            </a:pPr>
            <a:r>
              <a:rPr lang="en-US" dirty="0"/>
              <a:t>Constructions: </a:t>
            </a:r>
          </a:p>
          <a:p>
            <a:pPr marL="628650" lvl="1" indent="-171450">
              <a:buFont typeface="Arial" panose="020B0604020202020204" pitchFamily="34" charset="0"/>
              <a:buChar char="•"/>
            </a:pPr>
            <a:r>
              <a:rPr lang="en-US" dirty="0"/>
              <a:t>Windows: type, materials, panes/coatings, VLT</a:t>
            </a:r>
          </a:p>
          <a:p>
            <a:pPr marL="628650" lvl="1" indent="-171450">
              <a:buFont typeface="Arial" panose="020B0604020202020204" pitchFamily="34" charset="0"/>
              <a:buChar char="•"/>
            </a:pPr>
            <a:r>
              <a:rPr lang="en-US" dirty="0"/>
              <a:t>Walls: depth, probes </a:t>
            </a:r>
          </a:p>
          <a:p>
            <a:pPr marL="628650" lvl="1" indent="-171450">
              <a:buFont typeface="Arial" panose="020B0604020202020204" pitchFamily="34" charset="0"/>
              <a:buChar char="•"/>
            </a:pPr>
            <a:r>
              <a:rPr lang="en-US" dirty="0"/>
              <a:t>Roof/attic: entered space when accessible, probes </a:t>
            </a:r>
          </a:p>
          <a:p>
            <a:pPr marL="171450" lvl="0" indent="-171450">
              <a:buFont typeface="Arial" panose="020B0604020202020204" pitchFamily="34" charset="0"/>
              <a:buChar char="•"/>
            </a:pPr>
            <a:r>
              <a:rPr lang="en-US" dirty="0"/>
              <a:t>Build a Digital Twin of each home for testing alternative controls</a:t>
            </a:r>
          </a:p>
        </p:txBody>
      </p:sp>
      <p:sp>
        <p:nvSpPr>
          <p:cNvPr id="4" name="Slide Number Placeholder 3"/>
          <p:cNvSpPr>
            <a:spLocks noGrp="1"/>
          </p:cNvSpPr>
          <p:nvPr>
            <p:ph type="sldNum" sz="quarter" idx="5"/>
          </p:nvPr>
        </p:nvSpPr>
        <p:spPr/>
        <p:txBody>
          <a:bodyPr/>
          <a:lstStyle/>
          <a:p>
            <a:fld id="{951D53AA-6C63-44E6-BBB9-A9948ADB4DFC}" type="slidenum">
              <a:rPr lang="en-US" smtClean="0"/>
              <a:pPr/>
              <a:t>8</a:t>
            </a:fld>
            <a:endParaRPr lang="en-US"/>
          </a:p>
        </p:txBody>
      </p:sp>
    </p:spTree>
    <p:extLst>
      <p:ext uri="{BB962C8B-B14F-4D97-AF65-F5344CB8AC3E}">
        <p14:creationId xmlns:p14="http://schemas.microsoft.com/office/powerpoint/2010/main" val="158713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sz="1800" dirty="0"/>
              <a:t>So the actual project is “collect a dataset” and we’re collecting lots of information, and lots of types of information.</a:t>
            </a:r>
          </a:p>
          <a:p>
            <a:pPr marL="285750" lvl="0" indent="-285750">
              <a:buFont typeface="Arial" panose="020B0604020202020204" pitchFamily="34" charset="0"/>
              <a:buChar char="•"/>
            </a:pPr>
            <a:r>
              <a:rPr lang="en-US" sz="1600" dirty="0"/>
              <a:t>Smart thermostat is the core:  We’re providing an </a:t>
            </a:r>
            <a:r>
              <a:rPr lang="en-US" sz="1600" dirty="0" err="1"/>
              <a:t>Ecobee</a:t>
            </a:r>
            <a:r>
              <a:rPr lang="en-US" sz="1600" dirty="0"/>
              <a:t> as part of the study and as a benefit (they get to keep it) not only collect air temperature, humidity, and occupancy, but also the current setpoint and run-cycles of the HVAC equipment. </a:t>
            </a:r>
          </a:p>
          <a:p>
            <a:pPr marL="0" lvl="0" indent="0">
              <a:buFont typeface="Arial" panose="020B0604020202020204" pitchFamily="34" charset="0"/>
              <a:buNone/>
            </a:pPr>
            <a:r>
              <a:rPr lang="en-US" sz="1600" dirty="0"/>
              <a:t>We then heavily instrument the house with other sensors, </a:t>
            </a:r>
          </a:p>
          <a:p>
            <a:pPr marL="285750" lvl="0" indent="-285750">
              <a:buFont typeface="Arial" panose="020B0604020202020204" pitchFamily="34" charset="0"/>
              <a:buChar char="•"/>
            </a:pPr>
            <a:r>
              <a:rPr lang="en-US" sz="1600" dirty="0"/>
              <a:t>Remote sensors placed in rooms across the house. Each has additional PIR occupancy sensors and temperature sensors</a:t>
            </a:r>
          </a:p>
          <a:p>
            <a:pPr marL="285750" lvl="0" indent="-285750">
              <a:buFont typeface="Arial" panose="020B0604020202020204" pitchFamily="34" charset="0"/>
              <a:buChar char="•"/>
            </a:pPr>
            <a:r>
              <a:rPr lang="en-US" sz="1600" dirty="0"/>
              <a:t>Also, have sensors to collect data on the opening and closing of doors and windows, the activity level of the occupants and power usage of </a:t>
            </a:r>
            <a:r>
              <a:rPr lang="en-US" sz="1600" dirty="0" err="1"/>
              <a:t>prtable</a:t>
            </a:r>
            <a:r>
              <a:rPr lang="en-US" sz="1600" dirty="0"/>
              <a:t> space conditioning devices…</a:t>
            </a:r>
          </a:p>
          <a:p>
            <a:pPr marL="0" lvl="0" indent="0">
              <a:buFont typeface="Arial" panose="020B0604020202020204" pitchFamily="34" charset="0"/>
              <a:buNone/>
            </a:pPr>
            <a:r>
              <a:rPr lang="en-US" sz="1600" dirty="0"/>
              <a:t>And that gives us the house-side. But more relevant perhaps to this conversation, we’re also using…</a:t>
            </a:r>
          </a:p>
          <a:p>
            <a:pPr marL="285750" lvl="0" indent="-285750">
              <a:buFont typeface="Arial" panose="020B0604020202020204" pitchFamily="34" charset="0"/>
              <a:buChar char="•"/>
            </a:pPr>
            <a:endParaRPr lang="en-US" sz="1600" dirty="0"/>
          </a:p>
          <a:p>
            <a:pPr marL="285750" lvl="0" indent="-285750">
              <a:buFont typeface="Arial" panose="020B0604020202020204" pitchFamily="34" charset="0"/>
              <a:buChar char="•"/>
            </a:pPr>
            <a:r>
              <a:rPr lang="en-US" sz="1600" dirty="0"/>
              <a:t>Phone connection allows us to collect data on who is change the setpoint and to what value while also allowing us to use geofencing to identify if the participant is home or not and VERY IMPORTANTLY, send the participants just intime surveys to ask about thermal experience</a:t>
            </a:r>
          </a:p>
          <a:p>
            <a:pPr marL="285750" lvl="0" indent="-285750">
              <a:buFont typeface="Arial" panose="020B0604020202020204" pitchFamily="34" charset="0"/>
              <a:buChar char="•"/>
            </a:pPr>
            <a:r>
              <a:rPr lang="en-US" sz="1600" dirty="0"/>
              <a:t>Connected to </a:t>
            </a:r>
            <a:r>
              <a:rPr lang="en-US" sz="1600" dirty="0" err="1"/>
              <a:t>SmartWatch</a:t>
            </a:r>
            <a:r>
              <a:rPr lang="en-US" sz="1600" dirty="0"/>
              <a:t> for Metabolic Rate, survey prompts, some home control (this is a little patchy just now…)</a:t>
            </a:r>
          </a:p>
          <a:p>
            <a:pPr marL="0" lvl="0" indent="0">
              <a:buFont typeface="Arial" panose="020B0604020202020204" pitchFamily="34" charset="0"/>
              <a:buNone/>
            </a:pPr>
            <a:r>
              <a:rPr lang="en-US" sz="1600" dirty="0"/>
              <a:t>That not only monitors the people but records their interaction with the building (adjusting set point)</a:t>
            </a:r>
          </a:p>
          <a:p>
            <a:pPr lvl="1"/>
            <a:endParaRPr lang="en-US" sz="1600" dirty="0"/>
          </a:p>
          <a:p>
            <a:r>
              <a:rPr lang="en-US" sz="1600" b="0" i="0" u="none" strike="noStrike" baseline="0" dirty="0">
                <a:solidFill>
                  <a:srgbClr val="000000"/>
                </a:solidFill>
                <a:latin typeface="Times New Roman" panose="02020603050405020304" pitchFamily="18" charset="0"/>
              </a:rPr>
              <a:t>https://www.ecobee.com/en-us/smart-thermostats/smart-wifi-thermostat-with-voice-control/ </a:t>
            </a:r>
          </a:p>
          <a:p>
            <a:r>
              <a:rPr lang="en-US" sz="1600" b="0" i="0" u="none" strike="noStrike" baseline="0" dirty="0">
                <a:solidFill>
                  <a:srgbClr val="000000"/>
                </a:solidFill>
                <a:latin typeface="Times New Roman" panose="02020603050405020304" pitchFamily="18" charset="0"/>
              </a:rPr>
              <a:t>https://www.ecobee.com/en-us/accessories/smart-temperature-occupancy-sensor/ </a:t>
            </a:r>
          </a:p>
          <a:p>
            <a:r>
              <a:rPr lang="en-US" sz="1600" b="0" i="0" u="none" strike="noStrike" baseline="0" dirty="0">
                <a:solidFill>
                  <a:srgbClr val="000000"/>
                </a:solidFill>
                <a:latin typeface="Times New Roman" panose="02020603050405020304" pitchFamily="18" charset="0"/>
              </a:rPr>
              <a:t>https://www.ecobee.com/en-us/accessories/smart-door-window-sensor/ </a:t>
            </a:r>
          </a:p>
          <a:p>
            <a:r>
              <a:rPr lang="en-US" sz="1600" b="0" i="0" u="none" strike="noStrike" baseline="0" dirty="0">
                <a:solidFill>
                  <a:srgbClr val="000000"/>
                </a:solidFill>
                <a:latin typeface="Times New Roman" panose="02020603050405020304" pitchFamily="18" charset="0"/>
              </a:rPr>
              <a:t>https://cdn.shopify.com/s/files/1/0018/2521/0421/files/U133T.pdf?v=14915309573559959467 </a:t>
            </a:r>
          </a:p>
          <a:p>
            <a:r>
              <a:rPr lang="en-US" sz="1600" dirty="0"/>
              <a:t>https://pisces.bbystatic.com/image2/BestBuy_US/images/products/6464/6464604cv12d.jpg</a:t>
            </a:r>
          </a:p>
          <a:p>
            <a:r>
              <a:rPr lang="en-US" sz="1600" dirty="0"/>
              <a:t>https://store.storeimages.cdn-apple.com/4982/as-images.apple.com/is/42-alu-silver-sport-white-nc-s3-grid?wid=540&amp;hei=550&amp;fmt=jpeg&amp;qlt=90&amp;.v=1594259786000</a:t>
            </a:r>
          </a:p>
          <a:p>
            <a:r>
              <a:rPr lang="en-US" sz="1600" dirty="0"/>
              <a:t>https://www.home-assistant.io/</a:t>
            </a:r>
          </a:p>
        </p:txBody>
      </p:sp>
      <p:sp>
        <p:nvSpPr>
          <p:cNvPr id="4" name="Slide Number Placeholder 3"/>
          <p:cNvSpPr>
            <a:spLocks noGrp="1"/>
          </p:cNvSpPr>
          <p:nvPr>
            <p:ph type="sldNum" sz="quarter" idx="5"/>
          </p:nvPr>
        </p:nvSpPr>
        <p:spPr/>
        <p:txBody>
          <a:bodyPr/>
          <a:lstStyle/>
          <a:p>
            <a:fld id="{951D53AA-6C63-44E6-BBB9-A9948ADB4DFC}" type="slidenum">
              <a:rPr lang="en-US" smtClean="0"/>
              <a:pPr/>
              <a:t>9</a:t>
            </a:fld>
            <a:endParaRPr lang="en-US"/>
          </a:p>
        </p:txBody>
      </p:sp>
    </p:spTree>
    <p:extLst>
      <p:ext uri="{BB962C8B-B14F-4D97-AF65-F5344CB8AC3E}">
        <p14:creationId xmlns:p14="http://schemas.microsoft.com/office/powerpoint/2010/main" val="2605546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Times New Roman" panose="02020603050405020304" pitchFamily="18" charset="0"/>
                <a:ea typeface="Times New Roman" panose="02020603050405020304" pitchFamily="18" charset="0"/>
              </a:rPr>
              <a:t>Figure 3. Integrated data collection schematic.</a:t>
            </a:r>
            <a:endParaRPr lang="en-US"/>
          </a:p>
        </p:txBody>
      </p:sp>
      <p:sp>
        <p:nvSpPr>
          <p:cNvPr id="4" name="Slide Number Placeholder 3"/>
          <p:cNvSpPr>
            <a:spLocks noGrp="1"/>
          </p:cNvSpPr>
          <p:nvPr>
            <p:ph type="sldNum" sz="quarter" idx="5"/>
          </p:nvPr>
        </p:nvSpPr>
        <p:spPr/>
        <p:txBody>
          <a:bodyPr/>
          <a:lstStyle/>
          <a:p>
            <a:fld id="{951D53AA-6C63-44E6-BBB9-A9948ADB4DFC}" type="slidenum">
              <a:rPr lang="en-US" smtClean="0"/>
              <a:pPr/>
              <a:t>10</a:t>
            </a:fld>
            <a:endParaRPr lang="en-US"/>
          </a:p>
        </p:txBody>
      </p:sp>
    </p:spTree>
    <p:extLst>
      <p:ext uri="{BB962C8B-B14F-4D97-AF65-F5344CB8AC3E}">
        <p14:creationId xmlns:p14="http://schemas.microsoft.com/office/powerpoint/2010/main" val="2169808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6935" eaLnBrk="0" fontAlgn="base" hangingPunct="0">
              <a:spcBef>
                <a:spcPct val="0"/>
              </a:spcBef>
              <a:spcAft>
                <a:spcPct val="0"/>
              </a:spcAft>
              <a:defRPr/>
            </a:pPr>
            <a:r>
              <a:rPr lang="en-US"/>
              <a:t>Table 1. IoT devices installed in participating homes (n = 20)</a:t>
            </a:r>
            <a:endParaRPr lang="en-US">
              <a:latin typeface="Times New Roman" panose="02020603050405020304" pitchFamily="18" charset="0"/>
              <a:ea typeface="Times New Roman" panose="02020603050405020304" pitchFamily="18" charset="0"/>
            </a:endParaRPr>
          </a:p>
          <a:p>
            <a:pPr defTabSz="896935" eaLnBrk="0" fontAlgn="base" hangingPunct="0">
              <a:spcBef>
                <a:spcPct val="0"/>
              </a:spcBef>
              <a:spcAft>
                <a:spcPct val="0"/>
              </a:spcAft>
            </a:pPr>
            <a:endParaRPr lang="en-US" altLang="en-US" baseline="30000">
              <a:latin typeface="Arial" panose="020B0604020202020204" pitchFamily="34" charset="0"/>
              <a:ea typeface="Times New Roman" panose="02020603050405020304" pitchFamily="18" charset="0"/>
              <a:hlinkClick r:id="rId3"/>
            </a:endParaRPr>
          </a:p>
          <a:p>
            <a:pPr defTabSz="896935" eaLnBrk="0" fontAlgn="base" hangingPunct="0">
              <a:spcBef>
                <a:spcPct val="0"/>
              </a:spcBef>
              <a:spcAft>
                <a:spcPct val="0"/>
              </a:spcAft>
            </a:pPr>
            <a:r>
              <a:rPr lang="en-US" altLang="en-US" baseline="30000">
                <a:latin typeface="Arial" panose="020B0604020202020204" pitchFamily="34" charset="0"/>
                <a:ea typeface="Times New Roman" panose="02020603050405020304" pitchFamily="18" charset="0"/>
                <a:hlinkClick r:id="rId3"/>
              </a:rPr>
              <a:t>[</a:t>
            </a:r>
            <a:r>
              <a:rPr lang="en-US" altLang="en-US" baseline="30000" bmk="">
                <a:latin typeface="Arial" panose="020B0604020202020204" pitchFamily="34" charset="0"/>
                <a:ea typeface="Times New Roman" panose="02020603050405020304" pitchFamily="18" charset="0"/>
                <a:hlinkClick r:id="rId3"/>
              </a:rPr>
              <a:t>1]</a:t>
            </a:r>
            <a:r>
              <a:rPr lang="en-US" altLang="en-US" bmk="">
                <a:latin typeface="Arial" panose="020B0604020202020204" pitchFamily="34" charset="0"/>
                <a:ea typeface="Times New Roman" panose="02020603050405020304" pitchFamily="18" charset="0"/>
              </a:rPr>
              <a:t> https://www.ecobee.com/en-us/smart-thermostats/smart-wifi-thermostat-with-voice-control/</a:t>
            </a:r>
            <a:endParaRPr lang="en-US" altLang="en-US" sz="800" bmk="">
              <a:latin typeface="Arial" panose="020B0604020202020204" pitchFamily="34" charset="0"/>
            </a:endParaRPr>
          </a:p>
          <a:p>
            <a:pPr defTabSz="896935" eaLnBrk="0" fontAlgn="base" hangingPunct="0">
              <a:spcBef>
                <a:spcPct val="0"/>
              </a:spcBef>
              <a:spcAft>
                <a:spcPct val="0"/>
              </a:spcAft>
            </a:pPr>
            <a:r>
              <a:rPr lang="en-US" altLang="en-US" baseline="30000" bmk="">
                <a:latin typeface="Arial" panose="020B0604020202020204" pitchFamily="34" charset="0"/>
                <a:ea typeface="Times New Roman" panose="02020603050405020304" pitchFamily="18" charset="0"/>
                <a:hlinkClick r:id="rId4"/>
              </a:rPr>
              <a:t>[2]</a:t>
            </a:r>
            <a:r>
              <a:rPr lang="en-US" altLang="en-US" bmk="">
                <a:latin typeface="Arial" panose="020B0604020202020204" pitchFamily="34" charset="0"/>
                <a:ea typeface="Times New Roman" panose="02020603050405020304" pitchFamily="18" charset="0"/>
              </a:rPr>
              <a:t> https://www.ecobee.com/en-us/accessories/smart-temperature-occupancy-sensor/</a:t>
            </a:r>
            <a:endParaRPr lang="en-US" altLang="en-US" sz="800" bmk="">
              <a:latin typeface="Arial" panose="020B0604020202020204" pitchFamily="34" charset="0"/>
            </a:endParaRPr>
          </a:p>
          <a:p>
            <a:pPr defTabSz="896935" eaLnBrk="0" fontAlgn="base" hangingPunct="0">
              <a:spcBef>
                <a:spcPct val="0"/>
              </a:spcBef>
              <a:spcAft>
                <a:spcPct val="0"/>
              </a:spcAft>
            </a:pPr>
            <a:r>
              <a:rPr lang="en-US" altLang="en-US" baseline="30000" bmk="">
                <a:latin typeface="Arial" panose="020B0604020202020204" pitchFamily="34" charset="0"/>
                <a:ea typeface="Times New Roman" panose="02020603050405020304" pitchFamily="18" charset="0"/>
                <a:hlinkClick r:id="rId5"/>
              </a:rPr>
              <a:t>[3]</a:t>
            </a:r>
            <a:r>
              <a:rPr lang="en-US" altLang="en-US" bmk="">
                <a:latin typeface="Arial" panose="020B0604020202020204" pitchFamily="34" charset="0"/>
                <a:ea typeface="Times New Roman" panose="02020603050405020304" pitchFamily="18" charset="0"/>
              </a:rPr>
              <a:t> https://www.ecobee.com/en-us/accessories/smart-door-window-sensor/</a:t>
            </a:r>
            <a:endParaRPr lang="en-US" altLang="en-US" sz="800" bmk="">
              <a:latin typeface="Arial" panose="020B0604020202020204" pitchFamily="34" charset="0"/>
            </a:endParaRPr>
          </a:p>
          <a:p>
            <a:pPr defTabSz="896935" eaLnBrk="0" fontAlgn="base" hangingPunct="0">
              <a:spcBef>
                <a:spcPct val="0"/>
              </a:spcBef>
              <a:spcAft>
                <a:spcPct val="0"/>
              </a:spcAft>
            </a:pPr>
            <a:r>
              <a:rPr lang="en-US" altLang="en-US" baseline="30000" bmk="">
                <a:latin typeface="Arial" panose="020B0604020202020204" pitchFamily="34" charset="0"/>
                <a:ea typeface="Times New Roman" panose="02020603050405020304" pitchFamily="18" charset="0"/>
                <a:hlinkClick r:id="rId6"/>
              </a:rPr>
              <a:t>[4]</a:t>
            </a:r>
            <a:r>
              <a:rPr lang="en-US" altLang="en-US">
                <a:latin typeface="Arial" panose="020B0604020202020204" pitchFamily="34" charset="0"/>
                <a:ea typeface="Times New Roman" panose="02020603050405020304" pitchFamily="18" charset="0"/>
              </a:rPr>
              <a:t> https://cdn.shopify.com/s/files/1/0018/2521/0421/files/U133T.pdf?v=14915309573559959467</a:t>
            </a:r>
            <a:endParaRPr lang="en-US" altLang="en-US" sz="2700">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951D53AA-6C63-44E6-BBB9-A9948ADB4DFC}" type="slidenum">
              <a:rPr lang="en-US" smtClean="0"/>
              <a:pPr/>
              <a:t>11</a:t>
            </a:fld>
            <a:endParaRPr lang="en-US"/>
          </a:p>
        </p:txBody>
      </p:sp>
    </p:spTree>
    <p:extLst>
      <p:ext uri="{BB962C8B-B14F-4D97-AF65-F5344CB8AC3E}">
        <p14:creationId xmlns:p14="http://schemas.microsoft.com/office/powerpoint/2010/main" val="180164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bg1">
            <a:lumMod val="95000"/>
          </a:schemeClr>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1E6E9A3-3308-4CCE-8C5D-2B83F0CAAA10}"/>
              </a:ext>
            </a:extLst>
          </p:cNvPr>
          <p:cNvSpPr>
            <a:spLocks noGrp="1"/>
          </p:cNvSpPr>
          <p:nvPr>
            <p:ph type="body" sz="quarter" idx="21"/>
          </p:nvPr>
        </p:nvSpPr>
        <p:spPr>
          <a:xfrm>
            <a:off x="2133600" y="914400"/>
            <a:ext cx="7924800" cy="1600199"/>
          </a:xfrm>
          <a:prstGeom prst="rect">
            <a:avLst/>
          </a:prstGeom>
          <a:solidFill>
            <a:schemeClr val="tx2">
              <a:lumMod val="20000"/>
              <a:lumOff val="80000"/>
              <a:alpha val="80000"/>
            </a:schemeClr>
          </a:solidFill>
          <a:ln w="9525">
            <a:noFill/>
            <a:miter lim="800000"/>
            <a:headEnd/>
            <a:tailEnd/>
          </a:ln>
          <a:effectLst/>
        </p:spPr>
        <p:txBody>
          <a:bodyPr vert="horz" wrap="square" lIns="91440" tIns="274320" rIns="91440" bIns="91440" numCol="1" anchor="t" anchorCtr="0" compatLnSpc="1">
            <a:prstTxWarp prst="textNoShape">
              <a:avLst/>
            </a:prstTxWarp>
          </a:bodyPr>
          <a:lstStyle>
            <a:lvl1pPr marL="0" indent="0">
              <a:buNone/>
              <a:defRPr lang="en-US" sz="3600" kern="0" dirty="0" smtClean="0">
                <a:effectLst/>
                <a:latin typeface="+mj-lt"/>
                <a:ea typeface="+mj-ea"/>
                <a:cs typeface="+mj-cs"/>
              </a:defRPr>
            </a:lvl1pPr>
            <a:lvl2pPr>
              <a:defRPr lang="en-US" sz="1800" kern="1200" dirty="0" smtClean="0">
                <a:ea typeface="+mn-ea"/>
                <a:cs typeface="+mn-cs"/>
              </a:defRPr>
            </a:lvl2pPr>
            <a:lvl3pPr>
              <a:defRPr lang="en-US" kern="1200" dirty="0" smtClean="0">
                <a:solidFill>
                  <a:schemeClr val="tx1"/>
                </a:solidFill>
                <a:ea typeface="+mn-ea"/>
                <a:cs typeface="+mn-cs"/>
              </a:defRPr>
            </a:lvl3pPr>
            <a:lvl4pPr>
              <a:defRPr lang="en-US" sz="1800" kern="1200" dirty="0" smtClean="0">
                <a:solidFill>
                  <a:schemeClr val="tx1"/>
                </a:solidFill>
                <a:ea typeface="+mn-ea"/>
                <a:cs typeface="+mn-cs"/>
              </a:defRPr>
            </a:lvl4pPr>
            <a:lvl5pPr>
              <a:defRPr lang="en-US" sz="1800" kern="1200" dirty="0">
                <a:solidFill>
                  <a:schemeClr val="tx1"/>
                </a:solidFill>
                <a:ea typeface="+mn-ea"/>
                <a:cs typeface="+mn-cs"/>
              </a:defRPr>
            </a:lvl5pPr>
          </a:lstStyle>
          <a:p>
            <a:pPr marL="0" lvl="0" algn="ctr" defTabSz="914400" latinLnBrk="0">
              <a:spcBef>
                <a:spcPct val="0"/>
              </a:spcBef>
            </a:pPr>
            <a:r>
              <a:rPr lang="en-US" dirty="0"/>
              <a:t>Click to edit Master text styles</a:t>
            </a:r>
          </a:p>
        </p:txBody>
      </p:sp>
      <p:sp>
        <p:nvSpPr>
          <p:cNvPr id="13" name="Picture Placeholder 12">
            <a:extLst>
              <a:ext uri="{FF2B5EF4-FFF2-40B4-BE49-F238E27FC236}">
                <a16:creationId xmlns:a16="http://schemas.microsoft.com/office/drawing/2014/main" id="{EC03C365-1D48-45B6-AED1-3AE3A90F99FD}"/>
              </a:ext>
            </a:extLst>
          </p:cNvPr>
          <p:cNvSpPr>
            <a:spLocks noGrp="1"/>
          </p:cNvSpPr>
          <p:nvPr>
            <p:ph type="pic" sz="quarter" idx="20"/>
          </p:nvPr>
        </p:nvSpPr>
        <p:spPr>
          <a:xfrm>
            <a:off x="-1927476" y="1714499"/>
            <a:ext cx="12192000" cy="6858000"/>
          </a:xfrm>
          <a:prstGeom prst="rect">
            <a:avLst/>
          </a:prstGeom>
        </p:spPr>
        <p:txBody>
          <a:bodyPr/>
          <a:lstStyle>
            <a:lvl1pPr marL="0" indent="0">
              <a:buNone/>
              <a:defRPr/>
            </a:lvl1pPr>
          </a:lstStyle>
          <a:p>
            <a:r>
              <a:rPr lang="en-US" dirty="0"/>
              <a:t>Click icon to add picture</a:t>
            </a:r>
          </a:p>
        </p:txBody>
      </p:sp>
      <p:sp>
        <p:nvSpPr>
          <p:cNvPr id="34" name="Freeform: Shape 33">
            <a:extLst>
              <a:ext uri="{FF2B5EF4-FFF2-40B4-BE49-F238E27FC236}">
                <a16:creationId xmlns:a16="http://schemas.microsoft.com/office/drawing/2014/main" id="{B0AB4608-FB7C-4DBC-B667-D7B4E5E2D801}"/>
              </a:ext>
            </a:extLst>
          </p:cNvPr>
          <p:cNvSpPr/>
          <p:nvPr userDrawn="1"/>
        </p:nvSpPr>
        <p:spPr bwMode="auto">
          <a:xfrm>
            <a:off x="3420941" y="6172199"/>
            <a:ext cx="5346700" cy="685800"/>
          </a:xfrm>
          <a:custGeom>
            <a:avLst/>
            <a:gdLst>
              <a:gd name="connsiteX0" fmla="*/ 207632 w 5346700"/>
              <a:gd name="connsiteY0" fmla="*/ 0 h 685800"/>
              <a:gd name="connsiteX1" fmla="*/ 5139061 w 5346700"/>
              <a:gd name="connsiteY1" fmla="*/ 0 h 685800"/>
              <a:gd name="connsiteX2" fmla="*/ 5186079 w 5346700"/>
              <a:gd name="connsiteY2" fmla="*/ 7109 h 685800"/>
              <a:gd name="connsiteX3" fmla="*/ 5328735 w 5346700"/>
              <a:gd name="connsiteY3" fmla="*/ 136450 h 685800"/>
              <a:gd name="connsiteX4" fmla="*/ 5345345 w 5346700"/>
              <a:gd name="connsiteY4" fmla="*/ 218718 h 685800"/>
              <a:gd name="connsiteX5" fmla="*/ 5346700 w 5346700"/>
              <a:gd name="connsiteY5" fmla="*/ 218718 h 685800"/>
              <a:gd name="connsiteX6" fmla="*/ 5346700 w 5346700"/>
              <a:gd name="connsiteY6" fmla="*/ 225431 h 685800"/>
              <a:gd name="connsiteX7" fmla="*/ 5346700 w 5346700"/>
              <a:gd name="connsiteY7" fmla="*/ 685800 h 685800"/>
              <a:gd name="connsiteX8" fmla="*/ 0 w 5346700"/>
              <a:gd name="connsiteY8" fmla="*/ 685800 h 685800"/>
              <a:gd name="connsiteX9" fmla="*/ 0 w 5346700"/>
              <a:gd name="connsiteY9" fmla="*/ 225433 h 685800"/>
              <a:gd name="connsiteX10" fmla="*/ 0 w 5346700"/>
              <a:gd name="connsiteY10" fmla="*/ 225427 h 685800"/>
              <a:gd name="connsiteX11" fmla="*/ 0 w 5346700"/>
              <a:gd name="connsiteY11" fmla="*/ 218717 h 685800"/>
              <a:gd name="connsiteX12" fmla="*/ 1355 w 5346700"/>
              <a:gd name="connsiteY12" fmla="*/ 218717 h 685800"/>
              <a:gd name="connsiteX13" fmla="*/ 17964 w 5346700"/>
              <a:gd name="connsiteY13" fmla="*/ 136449 h 685800"/>
              <a:gd name="connsiteX14" fmla="*/ 160621 w 5346700"/>
              <a:gd name="connsiteY14" fmla="*/ 7108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46700" h="685800">
                <a:moveTo>
                  <a:pt x="207632" y="0"/>
                </a:moveTo>
                <a:lnTo>
                  <a:pt x="5139061" y="0"/>
                </a:lnTo>
                <a:lnTo>
                  <a:pt x="5186079" y="7109"/>
                </a:lnTo>
                <a:cubicBezTo>
                  <a:pt x="5250502" y="27147"/>
                  <a:pt x="5302708" y="74914"/>
                  <a:pt x="5328735" y="136450"/>
                </a:cubicBezTo>
                <a:lnTo>
                  <a:pt x="5345345" y="218718"/>
                </a:lnTo>
                <a:lnTo>
                  <a:pt x="5346700" y="218718"/>
                </a:lnTo>
                <a:lnTo>
                  <a:pt x="5346700" y="225431"/>
                </a:lnTo>
                <a:lnTo>
                  <a:pt x="5346700" y="685800"/>
                </a:lnTo>
                <a:lnTo>
                  <a:pt x="0" y="685800"/>
                </a:lnTo>
                <a:lnTo>
                  <a:pt x="0" y="225433"/>
                </a:lnTo>
                <a:lnTo>
                  <a:pt x="0" y="225427"/>
                </a:lnTo>
                <a:lnTo>
                  <a:pt x="0" y="218717"/>
                </a:lnTo>
                <a:lnTo>
                  <a:pt x="1355" y="218717"/>
                </a:lnTo>
                <a:lnTo>
                  <a:pt x="17964" y="136449"/>
                </a:lnTo>
                <a:cubicBezTo>
                  <a:pt x="43992" y="74913"/>
                  <a:pt x="96198" y="27146"/>
                  <a:pt x="160621" y="7108"/>
                </a:cubicBezTo>
                <a:close/>
              </a:path>
            </a:pathLst>
          </a:custGeom>
          <a:solidFill>
            <a:schemeClr val="tx2">
              <a:lumMod val="20000"/>
              <a:lumOff val="80000"/>
              <a:alpha val="80000"/>
            </a:schemeClr>
          </a:solidFill>
          <a:ln w="9525">
            <a:noFill/>
            <a:miter lim="800000"/>
            <a:headEnd/>
            <a:tailEnd/>
          </a:ln>
          <a:effectLst/>
        </p:spPr>
        <p:txBody>
          <a:bodyPr vert="horz" wrap="square" lIns="91440" tIns="274320" rIns="91440" bIns="91440" numCol="1" anchor="t" anchorCtr="0" compatLnSpc="1">
            <a:prstTxWarp prst="textNoShape">
              <a:avLst/>
            </a:prstTxWarp>
          </a:bodyPr>
          <a:lstStyle/>
          <a:p>
            <a:pPr lvl="0" algn="ctr" fontAlgn="base">
              <a:spcBef>
                <a:spcPct val="0"/>
              </a:spcBef>
              <a:spcAft>
                <a:spcPct val="0"/>
              </a:spcAft>
            </a:pPr>
            <a:endParaRPr lang="en-US" sz="3600" b="1" kern="0">
              <a:solidFill>
                <a:schemeClr val="accent1"/>
              </a:solidFill>
              <a:effectLst/>
              <a:latin typeface="HelveticaNeueLT Com 45 Lt" panose="020B0403020202020204" pitchFamily="34" charset="0"/>
              <a:ea typeface="+mj-ea"/>
              <a:cs typeface="+mj-cs"/>
            </a:endParaRPr>
          </a:p>
        </p:txBody>
      </p:sp>
      <p:sp>
        <p:nvSpPr>
          <p:cNvPr id="4" name="Text Box 9"/>
          <p:cNvSpPr txBox="1">
            <a:spLocks noChangeArrowheads="1"/>
          </p:cNvSpPr>
          <p:nvPr userDrawn="1"/>
        </p:nvSpPr>
        <p:spPr bwMode="auto">
          <a:xfrm>
            <a:off x="1488020" y="225430"/>
            <a:ext cx="10369549" cy="248209"/>
          </a:xfrm>
          <a:prstGeom prst="rect">
            <a:avLst/>
          </a:prstGeom>
          <a:noFill/>
          <a:ln w="9525">
            <a:noFill/>
            <a:miter lim="800000"/>
            <a:headEnd/>
            <a:tailEnd/>
          </a:ln>
          <a:effectLst/>
        </p:spPr>
        <p:txBody>
          <a:bodyPr>
            <a:spAutoFit/>
          </a:bodyPr>
          <a:lstStyle/>
          <a:p>
            <a:pPr algn="l">
              <a:defRPr/>
            </a:pPr>
            <a:endParaRPr lang="en-US" sz="1013">
              <a:solidFill>
                <a:schemeClr val="tx1"/>
              </a:solidFill>
            </a:endParaRPr>
          </a:p>
        </p:txBody>
      </p:sp>
      <p:sp>
        <p:nvSpPr>
          <p:cNvPr id="20" name="Text Placeholder 19">
            <a:extLst>
              <a:ext uri="{FF2B5EF4-FFF2-40B4-BE49-F238E27FC236}">
                <a16:creationId xmlns:a16="http://schemas.microsoft.com/office/drawing/2014/main" id="{D4FF30B8-7ABC-4F46-9CF9-A4F16F103BD9}"/>
              </a:ext>
            </a:extLst>
          </p:cNvPr>
          <p:cNvSpPr>
            <a:spLocks noGrp="1"/>
          </p:cNvSpPr>
          <p:nvPr>
            <p:ph type="body" sz="quarter" idx="10" hasCustomPrompt="1"/>
          </p:nvPr>
        </p:nvSpPr>
        <p:spPr>
          <a:xfrm>
            <a:off x="3422650" y="6175370"/>
            <a:ext cx="2673350" cy="3778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r">
              <a:lnSpc>
                <a:spcPct val="100000"/>
              </a:lnSpc>
              <a:buFont typeface="Arial" panose="020B0604020202020204" pitchFamily="34" charset="0"/>
              <a:buNone/>
              <a:defRPr lang="en-US" sz="1800" b="0" kern="0" dirty="0">
                <a:solidFill>
                  <a:schemeClr val="tx2"/>
                </a:solidFill>
              </a:defRPr>
            </a:lvl1pPr>
          </a:lstStyle>
          <a:p>
            <a:pPr marL="129481" lvl="0" indent="-129481" algn="ctr" defTabSz="914400" latinLnBrk="0"/>
            <a:r>
              <a:rPr lang="en-US" kern="0"/>
              <a:t>Location </a:t>
            </a:r>
          </a:p>
        </p:txBody>
      </p:sp>
      <p:sp>
        <p:nvSpPr>
          <p:cNvPr id="21" name="Text Placeholder 19">
            <a:extLst>
              <a:ext uri="{FF2B5EF4-FFF2-40B4-BE49-F238E27FC236}">
                <a16:creationId xmlns:a16="http://schemas.microsoft.com/office/drawing/2014/main" id="{D7142E13-BB8F-4FFA-B557-BFD692E8BE09}"/>
              </a:ext>
            </a:extLst>
          </p:cNvPr>
          <p:cNvSpPr>
            <a:spLocks noGrp="1"/>
          </p:cNvSpPr>
          <p:nvPr>
            <p:ph type="body" sz="quarter" idx="11" hasCustomPrompt="1"/>
          </p:nvPr>
        </p:nvSpPr>
        <p:spPr>
          <a:xfrm>
            <a:off x="3420942" y="6509787"/>
            <a:ext cx="5346700" cy="3122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ctr">
              <a:lnSpc>
                <a:spcPct val="100000"/>
              </a:lnSpc>
              <a:buNone/>
              <a:defRPr lang="en-US" sz="1800" b="1" kern="0" dirty="0">
                <a:solidFill>
                  <a:schemeClr val="tx2"/>
                </a:solidFill>
              </a:defRPr>
            </a:lvl1pPr>
          </a:lstStyle>
          <a:p>
            <a:pPr marL="129481" lvl="0" indent="-129481" algn="ctr" defTabSz="914400" latinLnBrk="0"/>
            <a:r>
              <a:rPr lang="en-US" kern="0"/>
              <a:t>Event Description</a:t>
            </a:r>
          </a:p>
        </p:txBody>
      </p:sp>
      <p:sp>
        <p:nvSpPr>
          <p:cNvPr id="23" name="Text Placeholder 19">
            <a:extLst>
              <a:ext uri="{FF2B5EF4-FFF2-40B4-BE49-F238E27FC236}">
                <a16:creationId xmlns:a16="http://schemas.microsoft.com/office/drawing/2014/main" id="{BB70D366-3E0A-422A-8ACD-4B60858E30CF}"/>
              </a:ext>
            </a:extLst>
          </p:cNvPr>
          <p:cNvSpPr>
            <a:spLocks noGrp="1"/>
          </p:cNvSpPr>
          <p:nvPr>
            <p:ph type="body" sz="quarter" idx="12" hasCustomPrompt="1"/>
          </p:nvPr>
        </p:nvSpPr>
        <p:spPr>
          <a:xfrm>
            <a:off x="6094292" y="6172200"/>
            <a:ext cx="2673350" cy="3778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l">
              <a:lnSpc>
                <a:spcPct val="100000"/>
              </a:lnSpc>
              <a:buFont typeface="Arial" panose="020B0604020202020204" pitchFamily="34" charset="0"/>
              <a:buNone/>
              <a:defRPr lang="en-US" sz="1800" b="0" kern="0" dirty="0">
                <a:solidFill>
                  <a:schemeClr val="tx2"/>
                </a:solidFill>
              </a:defRPr>
            </a:lvl1pPr>
          </a:lstStyle>
          <a:p>
            <a:pPr marL="129481" lvl="0" indent="-129481" algn="ctr" defTabSz="914400" latinLnBrk="0"/>
            <a:r>
              <a:rPr lang="en-US" kern="0"/>
              <a:t>Date</a:t>
            </a:r>
          </a:p>
        </p:txBody>
      </p:sp>
      <p:cxnSp>
        <p:nvCxnSpPr>
          <p:cNvPr id="3" name="Straight Connector 2">
            <a:extLst>
              <a:ext uri="{FF2B5EF4-FFF2-40B4-BE49-F238E27FC236}">
                <a16:creationId xmlns:a16="http://schemas.microsoft.com/office/drawing/2014/main" id="{B0A0536A-FB5E-4A05-B934-C3DD256A4786}"/>
              </a:ext>
            </a:extLst>
          </p:cNvPr>
          <p:cNvCxnSpPr>
            <a:cxnSpLocks/>
          </p:cNvCxnSpPr>
          <p:nvPr userDrawn="1"/>
        </p:nvCxnSpPr>
        <p:spPr bwMode="auto">
          <a:xfrm>
            <a:off x="6096000" y="6248399"/>
            <a:ext cx="0" cy="228600"/>
          </a:xfrm>
          <a:prstGeom prst="line">
            <a:avLst/>
          </a:prstGeom>
          <a:solidFill>
            <a:schemeClr val="accent1"/>
          </a:solidFill>
          <a:ln w="19050" cap="flat" cmpd="sng" algn="ctr">
            <a:solidFill>
              <a:schemeClr val="tx2"/>
            </a:solidFill>
            <a:prstDash val="solid"/>
            <a:round/>
            <a:headEnd type="none" w="med" len="med"/>
            <a:tailEnd type="none" w="med" len="med"/>
          </a:ln>
          <a:effectLst/>
        </p:spPr>
      </p:cxnSp>
      <p:sp>
        <p:nvSpPr>
          <p:cNvPr id="29" name="Text Placeholder 6">
            <a:extLst>
              <a:ext uri="{FF2B5EF4-FFF2-40B4-BE49-F238E27FC236}">
                <a16:creationId xmlns:a16="http://schemas.microsoft.com/office/drawing/2014/main" id="{9E5AF91B-90D6-4C39-93FC-F013072083D2}"/>
              </a:ext>
            </a:extLst>
          </p:cNvPr>
          <p:cNvSpPr>
            <a:spLocks noGrp="1"/>
          </p:cNvSpPr>
          <p:nvPr>
            <p:ph type="body" sz="quarter" idx="17" hasCustomPrompt="1"/>
          </p:nvPr>
        </p:nvSpPr>
        <p:spPr>
          <a:xfrm>
            <a:off x="2133599" y="2516057"/>
            <a:ext cx="7922591" cy="457200"/>
          </a:xfrm>
          <a:prstGeom prst="rect">
            <a:avLst/>
          </a:prstGeom>
          <a:solidFill>
            <a:schemeClr val="tx2">
              <a:lumMod val="20000"/>
              <a:lumOff val="80000"/>
              <a:alpha val="80000"/>
            </a:schemeClr>
          </a:solidFill>
        </p:spPr>
        <p:txBody>
          <a:bodyPr lIns="0" tIns="0" rIns="0" bIns="0" anchor="ctr"/>
          <a:lstStyle>
            <a:lvl1pPr marL="0" indent="0" algn="ctr">
              <a:buNone/>
              <a:defRPr lang="en-US" sz="2400" b="1" kern="0" dirty="0" smtClean="0">
                <a:solidFill>
                  <a:schemeClr val="tx2"/>
                </a:solidFill>
                <a:effectLst/>
                <a:latin typeface="+mj-lt"/>
                <a:ea typeface="+mj-ea"/>
                <a:cs typeface="+mj-cs"/>
              </a:defRPr>
            </a:lvl1pPr>
          </a:lstStyle>
          <a:p>
            <a:pPr lvl="0"/>
            <a:r>
              <a:rPr lang="en-US" dirty="0"/>
              <a:t>Author Names</a:t>
            </a:r>
          </a:p>
        </p:txBody>
      </p:sp>
      <p:sp>
        <p:nvSpPr>
          <p:cNvPr id="30" name="Text Placeholder 14">
            <a:extLst>
              <a:ext uri="{FF2B5EF4-FFF2-40B4-BE49-F238E27FC236}">
                <a16:creationId xmlns:a16="http://schemas.microsoft.com/office/drawing/2014/main" id="{ED36BDB6-7331-4C8B-BD70-2262F8582767}"/>
              </a:ext>
            </a:extLst>
          </p:cNvPr>
          <p:cNvSpPr>
            <a:spLocks noGrp="1"/>
          </p:cNvSpPr>
          <p:nvPr>
            <p:ph type="body" sz="quarter" idx="19" hasCustomPrompt="1"/>
          </p:nvPr>
        </p:nvSpPr>
        <p:spPr>
          <a:xfrm>
            <a:off x="2133600" y="2976343"/>
            <a:ext cx="7922590" cy="1143000"/>
          </a:xfrm>
          <a:prstGeom prst="rect">
            <a:avLst/>
          </a:prstGeom>
          <a:solidFill>
            <a:schemeClr val="tx2">
              <a:lumMod val="20000"/>
              <a:lumOff val="80000"/>
              <a:alpha val="80000"/>
            </a:schemeClr>
          </a:solidFill>
        </p:spPr>
        <p:txBody>
          <a:bodyPr/>
          <a:lstStyle>
            <a:lvl1pPr marL="0" indent="0" algn="ctr">
              <a:buNone/>
              <a:defRPr lang="en-US" sz="2400" b="0" kern="0" dirty="0" smtClean="0">
                <a:solidFill>
                  <a:schemeClr val="tx2"/>
                </a:solidFill>
                <a:effectLst/>
                <a:latin typeface="+mn-lt"/>
                <a:ea typeface="+mj-ea"/>
                <a:cs typeface="+mj-cs"/>
              </a:defRPr>
            </a:lvl1pPr>
          </a:lstStyle>
          <a:p>
            <a:pPr lvl="0"/>
            <a:r>
              <a:rPr lang="en-US" dirty="0"/>
              <a:t>Title(s) &amp; Affiliation(s)</a:t>
            </a:r>
          </a:p>
        </p:txBody>
      </p:sp>
    </p:spTree>
    <p:extLst>
      <p:ext uri="{BB962C8B-B14F-4D97-AF65-F5344CB8AC3E}">
        <p14:creationId xmlns:p14="http://schemas.microsoft.com/office/powerpoint/2010/main" val="1694556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256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DFAE62EC-A8E7-428A-BA85-B135C210EBEA}"/>
              </a:ext>
            </a:extLst>
          </p:cNvPr>
          <p:cNvSpPr>
            <a:spLocks noGrp="1"/>
          </p:cNvSpPr>
          <p:nvPr>
            <p:ph type="dt" sz="half" idx="2"/>
          </p:nvPr>
        </p:nvSpPr>
        <p:spPr>
          <a:xfrm>
            <a:off x="152400" y="6492878"/>
            <a:ext cx="7437039" cy="365125"/>
          </a:xfrm>
          <a:prstGeom prst="rect">
            <a:avLst/>
          </a:prstGeom>
        </p:spPr>
        <p:txBody>
          <a:bodyPr anchor="b"/>
          <a:lstStyle>
            <a:lvl1pPr>
              <a:defRPr sz="1200" b="0">
                <a:solidFill>
                  <a:schemeClr val="bg1">
                    <a:lumMod val="85000"/>
                  </a:schemeClr>
                </a:solidFill>
                <a:effectLst/>
                <a:latin typeface="+mj-lt"/>
                <a:cs typeface="Calibri" pitchFamily="34" charset="0"/>
              </a:defRPr>
            </a:lvl1pPr>
          </a:lstStyle>
          <a:p>
            <a:endParaRPr lang="en-US"/>
          </a:p>
        </p:txBody>
      </p:sp>
      <p:sp>
        <p:nvSpPr>
          <p:cNvPr id="11" name="Footer Placeholder 4">
            <a:extLst>
              <a:ext uri="{FF2B5EF4-FFF2-40B4-BE49-F238E27FC236}">
                <a16:creationId xmlns:a16="http://schemas.microsoft.com/office/drawing/2014/main" id="{E20F481B-1CF1-40CE-AE7D-4364B8CEB709}"/>
              </a:ext>
            </a:extLst>
          </p:cNvPr>
          <p:cNvSpPr>
            <a:spLocks noGrp="1"/>
          </p:cNvSpPr>
          <p:nvPr>
            <p:ph type="ftr" sz="quarter" idx="3"/>
          </p:nvPr>
        </p:nvSpPr>
        <p:spPr>
          <a:xfrm>
            <a:off x="152400" y="6400843"/>
            <a:ext cx="7416800" cy="274317"/>
          </a:xfrm>
          <a:prstGeom prst="rect">
            <a:avLst/>
          </a:prstGeom>
        </p:spPr>
        <p:txBody>
          <a:bodyPr anchor="b"/>
          <a:lstStyle>
            <a:lvl1pPr marL="0" algn="l" defTabSz="514350" rtl="0" eaLnBrk="1" latinLnBrk="0" hangingPunct="1">
              <a:defRPr lang="en-US" sz="1300" b="0" kern="1200" smtClean="0">
                <a:solidFill>
                  <a:schemeClr val="bg1"/>
                </a:solidFill>
                <a:effectLst/>
                <a:latin typeface="+mj-lt"/>
                <a:ea typeface="+mj-ea"/>
                <a:cs typeface="Calibri" pitchFamily="34" charset="0"/>
              </a:defRPr>
            </a:lvl1pPr>
          </a:lstStyle>
          <a:p>
            <a:pPr>
              <a:defRPr/>
            </a:pPr>
            <a:r>
              <a:rPr lang="en-US"/>
              <a:t>David Fannon</a:t>
            </a:r>
          </a:p>
        </p:txBody>
      </p:sp>
      <p:sp>
        <p:nvSpPr>
          <p:cNvPr id="12" name="Slide Number Placeholder 5">
            <a:extLst>
              <a:ext uri="{FF2B5EF4-FFF2-40B4-BE49-F238E27FC236}">
                <a16:creationId xmlns:a16="http://schemas.microsoft.com/office/drawing/2014/main" id="{3A4A16F8-A1FB-42BE-94DF-88E447D690DD}"/>
              </a:ext>
            </a:extLst>
          </p:cNvPr>
          <p:cNvSpPr>
            <a:spLocks noGrp="1"/>
          </p:cNvSpPr>
          <p:nvPr>
            <p:ph type="sldNum" sz="quarter" idx="4"/>
          </p:nvPr>
        </p:nvSpPr>
        <p:spPr>
          <a:xfrm>
            <a:off x="381000" y="6492240"/>
            <a:ext cx="609600" cy="365760"/>
          </a:xfrm>
          <a:prstGeom prst="rect">
            <a:avLst/>
          </a:prstGeom>
        </p:spPr>
        <p:txBody>
          <a:bodyPr vert="horz" lIns="91440" tIns="45720" rIns="91440" bIns="45720" rtlCol="0" anchor="b"/>
          <a:lstStyle>
            <a:lvl1pPr algn="ctr">
              <a:defRPr lang="en-US" sz="1200" b="0" kern="1200" smtClean="0">
                <a:solidFill>
                  <a:schemeClr val="bg1">
                    <a:lumMod val="85000"/>
                  </a:schemeClr>
                </a:solidFill>
                <a:effectLst/>
                <a:latin typeface="+mj-lt"/>
                <a:ea typeface="+mn-ea"/>
                <a:cs typeface="Calibri" pitchFamily="34" charset="0"/>
              </a:defRPr>
            </a:lvl1pPr>
          </a:lstStyle>
          <a:p>
            <a:fld id="{0475F89A-1986-4C6B-9938-386E6E1EBA94}" type="slidenum">
              <a:rPr lang="en-US" smtClean="0"/>
              <a:pPr/>
              <a:t>‹#›</a:t>
            </a:fld>
            <a:endParaRPr lang="en-US"/>
          </a:p>
        </p:txBody>
      </p:sp>
      <p:sp>
        <p:nvSpPr>
          <p:cNvPr id="9" name="Rectangle 15">
            <a:extLst>
              <a:ext uri="{FF2B5EF4-FFF2-40B4-BE49-F238E27FC236}">
                <a16:creationId xmlns:a16="http://schemas.microsoft.com/office/drawing/2014/main" id="{267E0836-CC2B-454F-9207-A3FBC3650E17}"/>
              </a:ext>
            </a:extLst>
          </p:cNvPr>
          <p:cNvSpPr>
            <a:spLocks noGrp="1" noChangeArrowheads="1"/>
          </p:cNvSpPr>
          <p:nvPr>
            <p:ph type="title"/>
          </p:nvPr>
        </p:nvSpPr>
        <p:spPr bwMode="auto">
          <a:xfrm>
            <a:off x="152400" y="76200"/>
            <a:ext cx="11887200" cy="533400"/>
          </a:xfrm>
          <a:prstGeom prst="rect">
            <a:avLst/>
          </a:prstGeom>
          <a:noFill/>
          <a:ln w="9525">
            <a:noFill/>
            <a:miter lim="800000"/>
            <a:headEnd/>
            <a:tailEnd/>
          </a:ln>
          <a:effectLst/>
        </p:spPr>
        <p:txBody>
          <a:bodyPr vert="horz" wrap="square" lIns="0" tIns="45720" rIns="91440" bIns="45720" numCol="1" anchor="b" anchorCtr="0" compatLnSpc="1">
            <a:prstTxWarp prst="textNoShape">
              <a:avLst/>
            </a:prstTxWarp>
          </a:bodyPr>
          <a:lstStyle/>
          <a:p>
            <a:pPr lvl="0"/>
            <a:r>
              <a:rPr lang="en-US" dirty="0"/>
              <a:t>Click to edit Master title style</a:t>
            </a:r>
          </a:p>
        </p:txBody>
      </p:sp>
      <p:sp>
        <p:nvSpPr>
          <p:cNvPr id="10" name="Content Placeholder 2">
            <a:extLst>
              <a:ext uri="{FF2B5EF4-FFF2-40B4-BE49-F238E27FC236}">
                <a16:creationId xmlns:a16="http://schemas.microsoft.com/office/drawing/2014/main" id="{A7963751-D535-492A-B289-21730B0C656C}"/>
              </a:ext>
            </a:extLst>
          </p:cNvPr>
          <p:cNvSpPr>
            <a:spLocks noGrp="1"/>
          </p:cNvSpPr>
          <p:nvPr>
            <p:ph sz="half" idx="1"/>
          </p:nvPr>
        </p:nvSpPr>
        <p:spPr>
          <a:xfrm>
            <a:off x="152400" y="762000"/>
            <a:ext cx="11887200" cy="5486400"/>
          </a:xfrm>
          <a:prstGeom prst="rect">
            <a:avLst/>
          </a:prstGeom>
        </p:spPr>
        <p:txBody>
          <a:bodyPr/>
          <a:lstStyle>
            <a:lvl1pPr marL="173038" indent="-173038">
              <a:lnSpc>
                <a:spcPct val="114000"/>
              </a:lnSpc>
              <a:defRPr lang="en-US" dirty="0"/>
            </a:lvl1pPr>
            <a:lvl2pPr marL="346075" indent="-173038">
              <a:lnSpc>
                <a:spcPct val="114000"/>
              </a:lnSpc>
              <a:defRPr lang="en-US" dirty="0"/>
            </a:lvl2pPr>
            <a:lvl3pPr marL="512763" indent="-166688">
              <a:lnSpc>
                <a:spcPct val="114000"/>
              </a:lnSpc>
              <a:defRPr sz="1800"/>
            </a:lvl3pPr>
            <a:lvl4pPr marL="685800" indent="-168275">
              <a:lnSpc>
                <a:spcPct val="114000"/>
              </a:lnSpc>
              <a:defRPr sz="1600"/>
            </a:lvl4pPr>
            <a:lvl5pPr marL="858838" indent="-173038">
              <a:lnSpc>
                <a:spcPct val="114000"/>
              </a:lnSpc>
              <a:defRPr sz="1600"/>
            </a:lvl5pPr>
            <a:lvl6pPr>
              <a:defRPr sz="1013"/>
            </a:lvl6pPr>
            <a:lvl7pPr>
              <a:defRPr sz="1013"/>
            </a:lvl7pPr>
            <a:lvl8pPr>
              <a:defRPr sz="1013"/>
            </a:lvl8pPr>
            <a:lvl9pPr>
              <a:defRPr sz="101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87692906"/>
      </p:ext>
    </p:extLst>
  </p:cSld>
  <p:clrMapOvr>
    <a:masterClrMapping/>
  </p:clrMapOvr>
  <p:extLst>
    <p:ext uri="{DCECCB84-F9BA-43D5-87BE-67443E8EF086}">
      <p15:sldGuideLst xmlns:p15="http://schemas.microsoft.com/office/powerpoint/2012/main">
        <p15:guide id="1" orient="horz" pos="432"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3044507"/>
            <a:ext cx="10363200" cy="1362075"/>
          </a:xfrm>
          <a:prstGeom prst="rect">
            <a:avLst/>
          </a:prstGeom>
        </p:spPr>
        <p:txBody>
          <a:bodyPr anchor="b"/>
          <a:lstStyle>
            <a:lvl1pPr algn="l">
              <a:defRPr sz="4000" b="1" cap="all">
                <a:solidFill>
                  <a:srgbClr val="C8102E"/>
                </a:solidFill>
                <a:effectLst/>
              </a:defRPr>
            </a:lvl1pPr>
          </a:lstStyle>
          <a:p>
            <a:r>
              <a:rPr lang="en-US" dirty="0"/>
              <a:t>Click to edit Master title style</a:t>
            </a:r>
          </a:p>
        </p:txBody>
      </p:sp>
      <p:sp>
        <p:nvSpPr>
          <p:cNvPr id="3" name="Text Placeholder 2"/>
          <p:cNvSpPr>
            <a:spLocks noGrp="1"/>
          </p:cNvSpPr>
          <p:nvPr>
            <p:ph type="body" idx="1"/>
          </p:nvPr>
        </p:nvSpPr>
        <p:spPr>
          <a:xfrm>
            <a:off x="963084" y="4404100"/>
            <a:ext cx="10363200" cy="1500187"/>
          </a:xfrm>
          <a:prstGeom prst="rect">
            <a:avLst/>
          </a:prstGeom>
        </p:spPr>
        <p:txBody>
          <a:bodyPr anchor="t"/>
          <a:lstStyle>
            <a:lvl1pPr marL="0" indent="0">
              <a:buNone/>
              <a:defRPr sz="2000">
                <a:solidFill>
                  <a:schemeClr val="tx2"/>
                </a:solidFill>
              </a:defRPr>
            </a:lvl1pPr>
            <a:lvl2pPr marL="257175" indent="0">
              <a:buNone/>
              <a:defRPr sz="1013"/>
            </a:lvl2pPr>
            <a:lvl3pPr marL="514350" indent="0">
              <a:buNone/>
              <a:defRPr sz="900"/>
            </a:lvl3pPr>
            <a:lvl4pPr marL="771525" indent="0">
              <a:buNone/>
              <a:defRPr sz="788"/>
            </a:lvl4pPr>
            <a:lvl5pPr marL="1028700" indent="0">
              <a:buNone/>
              <a:defRPr sz="788"/>
            </a:lvl5pPr>
            <a:lvl6pPr marL="1285875" indent="0">
              <a:buNone/>
              <a:defRPr sz="788"/>
            </a:lvl6pPr>
            <a:lvl7pPr marL="1543050" indent="0">
              <a:buNone/>
              <a:defRPr sz="788"/>
            </a:lvl7pPr>
            <a:lvl8pPr marL="1800225" indent="0">
              <a:buNone/>
              <a:defRPr sz="788"/>
            </a:lvl8pPr>
            <a:lvl9pPr marL="2057400" indent="0">
              <a:buNone/>
              <a:defRPr sz="788"/>
            </a:lvl9pPr>
          </a:lstStyle>
          <a:p>
            <a:pPr lvl="0"/>
            <a:r>
              <a:rPr lang="en-US" dirty="0"/>
              <a:t>Click to edit Master text styles</a:t>
            </a:r>
          </a:p>
        </p:txBody>
      </p:sp>
      <p:sp>
        <p:nvSpPr>
          <p:cNvPr id="7" name="Date Placeholder 3">
            <a:extLst>
              <a:ext uri="{FF2B5EF4-FFF2-40B4-BE49-F238E27FC236}">
                <a16:creationId xmlns:a16="http://schemas.microsoft.com/office/drawing/2014/main" id="{5095A6B4-3ADE-4FBD-A852-3ADE23A7989E}"/>
              </a:ext>
            </a:extLst>
          </p:cNvPr>
          <p:cNvSpPr>
            <a:spLocks noGrp="1"/>
          </p:cNvSpPr>
          <p:nvPr>
            <p:ph type="dt" sz="half" idx="2"/>
          </p:nvPr>
        </p:nvSpPr>
        <p:spPr>
          <a:xfrm>
            <a:off x="152400" y="6492878"/>
            <a:ext cx="7437039" cy="365125"/>
          </a:xfrm>
          <a:prstGeom prst="rect">
            <a:avLst/>
          </a:prstGeom>
        </p:spPr>
        <p:txBody>
          <a:bodyPr anchor="b"/>
          <a:lstStyle>
            <a:lvl1pPr>
              <a:defRPr sz="1200" b="0">
                <a:solidFill>
                  <a:schemeClr val="bg1">
                    <a:lumMod val="85000"/>
                  </a:schemeClr>
                </a:solidFill>
                <a:effectLst/>
                <a:latin typeface="+mj-lt"/>
                <a:cs typeface="Calibri" pitchFamily="34" charset="0"/>
              </a:defRPr>
            </a:lvl1pPr>
          </a:lstStyle>
          <a:p>
            <a:endParaRPr lang="en-US"/>
          </a:p>
        </p:txBody>
      </p:sp>
      <p:sp>
        <p:nvSpPr>
          <p:cNvPr id="8" name="Footer Placeholder 4">
            <a:extLst>
              <a:ext uri="{FF2B5EF4-FFF2-40B4-BE49-F238E27FC236}">
                <a16:creationId xmlns:a16="http://schemas.microsoft.com/office/drawing/2014/main" id="{C0C288F6-29C5-4874-8567-9623A3A9CABA}"/>
              </a:ext>
            </a:extLst>
          </p:cNvPr>
          <p:cNvSpPr>
            <a:spLocks noGrp="1"/>
          </p:cNvSpPr>
          <p:nvPr>
            <p:ph type="ftr" sz="quarter" idx="3"/>
          </p:nvPr>
        </p:nvSpPr>
        <p:spPr>
          <a:xfrm>
            <a:off x="152400" y="6400843"/>
            <a:ext cx="7416800" cy="274317"/>
          </a:xfrm>
          <a:prstGeom prst="rect">
            <a:avLst/>
          </a:prstGeom>
        </p:spPr>
        <p:txBody>
          <a:bodyPr anchor="b"/>
          <a:lstStyle>
            <a:lvl1pPr marL="0" algn="l" defTabSz="514350" rtl="0" eaLnBrk="1" latinLnBrk="0" hangingPunct="1">
              <a:defRPr lang="en-US" sz="1300" b="0" kern="1200" smtClean="0">
                <a:solidFill>
                  <a:schemeClr val="bg1"/>
                </a:solidFill>
                <a:effectLst/>
                <a:latin typeface="+mj-lt"/>
                <a:ea typeface="+mj-ea"/>
                <a:cs typeface="Calibri" pitchFamily="34" charset="0"/>
              </a:defRPr>
            </a:lvl1pPr>
          </a:lstStyle>
          <a:p>
            <a:pPr>
              <a:defRPr/>
            </a:pPr>
            <a:r>
              <a:rPr lang="en-US"/>
              <a:t>David Fannon</a:t>
            </a:r>
          </a:p>
        </p:txBody>
      </p:sp>
      <p:sp>
        <p:nvSpPr>
          <p:cNvPr id="9" name="Slide Number Placeholder 5">
            <a:extLst>
              <a:ext uri="{FF2B5EF4-FFF2-40B4-BE49-F238E27FC236}">
                <a16:creationId xmlns:a16="http://schemas.microsoft.com/office/drawing/2014/main" id="{888FDB2B-402C-478F-A471-8C459DA2F936}"/>
              </a:ext>
            </a:extLst>
          </p:cNvPr>
          <p:cNvSpPr>
            <a:spLocks noGrp="1"/>
          </p:cNvSpPr>
          <p:nvPr>
            <p:ph type="sldNum" sz="quarter" idx="4"/>
          </p:nvPr>
        </p:nvSpPr>
        <p:spPr>
          <a:xfrm>
            <a:off x="381000" y="6492240"/>
            <a:ext cx="609600" cy="365760"/>
          </a:xfrm>
          <a:prstGeom prst="rect">
            <a:avLst/>
          </a:prstGeom>
        </p:spPr>
        <p:txBody>
          <a:bodyPr vert="horz" lIns="91440" tIns="45720" rIns="91440" bIns="45720" rtlCol="0" anchor="b"/>
          <a:lstStyle>
            <a:lvl1pPr algn="ctr">
              <a:defRPr lang="en-US" sz="1200" b="0" kern="1200" smtClean="0">
                <a:solidFill>
                  <a:schemeClr val="bg1">
                    <a:lumMod val="85000"/>
                  </a:schemeClr>
                </a:solidFill>
                <a:effectLst/>
                <a:latin typeface="+mj-lt"/>
                <a:ea typeface="+mn-ea"/>
                <a:cs typeface="Calibri" pitchFamily="34" charset="0"/>
              </a:defRPr>
            </a:lvl1pPr>
          </a:lstStyle>
          <a:p>
            <a:fld id="{0475F89A-1986-4C6B-9938-386E6E1EBA94}" type="slidenum">
              <a:rPr lang="en-US" smtClean="0"/>
              <a:pPr/>
              <a:t>‹#›</a:t>
            </a:fld>
            <a:endParaRPr lang="en-US"/>
          </a:p>
        </p:txBody>
      </p:sp>
      <p:pic>
        <p:nvPicPr>
          <p:cNvPr id="14" name="Picture 6" descr="http://www.ece.neu.edu/sites/all/themes/nucoe/images/department-header-bg.jpg">
            <a:extLst>
              <a:ext uri="{FF2B5EF4-FFF2-40B4-BE49-F238E27FC236}">
                <a16:creationId xmlns:a16="http://schemas.microsoft.com/office/drawing/2014/main" id="{17147D13-214D-420A-A837-C5FD6365F03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76785"/>
          <a:stretch/>
        </p:blipFill>
        <p:spPr bwMode="auto">
          <a:xfrm flipH="1">
            <a:off x="-3" y="2"/>
            <a:ext cx="3056385" cy="60959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ttp://www.ece.neu.edu/sites/all/themes/nucoe/images/department-header-bg.jpg">
            <a:extLst>
              <a:ext uri="{FF2B5EF4-FFF2-40B4-BE49-F238E27FC236}">
                <a16:creationId xmlns:a16="http://schemas.microsoft.com/office/drawing/2014/main" id="{FDAB9485-6E07-49C0-ABAF-A1D19513E090}"/>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30548"/>
          <a:stretch/>
        </p:blipFill>
        <p:spPr bwMode="auto">
          <a:xfrm>
            <a:off x="3048001" y="2"/>
            <a:ext cx="9144001" cy="609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476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762000"/>
            <a:ext cx="5867400" cy="5486400"/>
          </a:xfrm>
          <a:prstGeom prst="rect">
            <a:avLst/>
          </a:prstGeom>
        </p:spPr>
        <p:txBody>
          <a:bodyPr/>
          <a:lstStyle>
            <a:lvl1pPr marL="173038" indent="-173038">
              <a:lnSpc>
                <a:spcPct val="114000"/>
              </a:lnSpc>
              <a:defRPr sz="2400"/>
            </a:lvl1pPr>
            <a:lvl2pPr marL="346075" indent="-173038">
              <a:lnSpc>
                <a:spcPct val="114000"/>
              </a:lnSpc>
              <a:defRPr sz="2000"/>
            </a:lvl2pPr>
            <a:lvl3pPr marL="512763" indent="-166688">
              <a:lnSpc>
                <a:spcPct val="114000"/>
              </a:lnSpc>
              <a:defRPr sz="1800"/>
            </a:lvl3pPr>
            <a:lvl4pPr marL="685800" indent="-168275">
              <a:lnSpc>
                <a:spcPct val="114000"/>
              </a:lnSpc>
              <a:defRPr sz="1600"/>
            </a:lvl4pPr>
            <a:lvl5pPr marL="858838" indent="-173038">
              <a:lnSpc>
                <a:spcPct val="114000"/>
              </a:lnSpc>
              <a:defRPr sz="1600"/>
            </a:lvl5pPr>
            <a:lvl6pPr>
              <a:defRPr sz="1013"/>
            </a:lvl6pPr>
            <a:lvl7pPr>
              <a:defRPr sz="1013"/>
            </a:lvl7pPr>
            <a:lvl8pPr>
              <a:defRPr sz="1013"/>
            </a:lvl8pPr>
            <a:lvl9pPr>
              <a:defRPr sz="101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a:extLst>
              <a:ext uri="{FF2B5EF4-FFF2-40B4-BE49-F238E27FC236}">
                <a16:creationId xmlns:a16="http://schemas.microsoft.com/office/drawing/2014/main" id="{6447671B-D140-4889-906F-01CD0A58D2EB}"/>
              </a:ext>
            </a:extLst>
          </p:cNvPr>
          <p:cNvSpPr>
            <a:spLocks noGrp="1"/>
          </p:cNvSpPr>
          <p:nvPr>
            <p:ph type="dt" sz="half" idx="10"/>
          </p:nvPr>
        </p:nvSpPr>
        <p:spPr>
          <a:xfrm>
            <a:off x="152400" y="6492878"/>
            <a:ext cx="7437039" cy="365125"/>
          </a:xfrm>
          <a:prstGeom prst="rect">
            <a:avLst/>
          </a:prstGeom>
        </p:spPr>
        <p:txBody>
          <a:bodyPr anchor="b"/>
          <a:lstStyle>
            <a:lvl1pPr>
              <a:defRPr sz="1200" b="0">
                <a:solidFill>
                  <a:schemeClr val="bg1">
                    <a:lumMod val="85000"/>
                  </a:schemeClr>
                </a:solidFill>
                <a:effectLst/>
                <a:latin typeface="+mj-lt"/>
                <a:cs typeface="Calibri" pitchFamily="34" charset="0"/>
              </a:defRPr>
            </a:lvl1pPr>
          </a:lstStyle>
          <a:p>
            <a:endParaRPr lang="en-US"/>
          </a:p>
        </p:txBody>
      </p:sp>
      <p:sp>
        <p:nvSpPr>
          <p:cNvPr id="12" name="Footer Placeholder 4">
            <a:extLst>
              <a:ext uri="{FF2B5EF4-FFF2-40B4-BE49-F238E27FC236}">
                <a16:creationId xmlns:a16="http://schemas.microsoft.com/office/drawing/2014/main" id="{1E3F37CE-DABD-4CE9-B0CC-D3FA19AB32BD}"/>
              </a:ext>
            </a:extLst>
          </p:cNvPr>
          <p:cNvSpPr>
            <a:spLocks noGrp="1"/>
          </p:cNvSpPr>
          <p:nvPr>
            <p:ph type="ftr" sz="quarter" idx="3"/>
          </p:nvPr>
        </p:nvSpPr>
        <p:spPr>
          <a:xfrm>
            <a:off x="152400" y="6400843"/>
            <a:ext cx="7416800" cy="274317"/>
          </a:xfrm>
          <a:prstGeom prst="rect">
            <a:avLst/>
          </a:prstGeom>
        </p:spPr>
        <p:txBody>
          <a:bodyPr anchor="b"/>
          <a:lstStyle>
            <a:lvl1pPr marL="0" algn="l" defTabSz="514350" rtl="0" eaLnBrk="1" latinLnBrk="0" hangingPunct="1">
              <a:defRPr lang="en-US" sz="1300" b="0" kern="1200" smtClean="0">
                <a:solidFill>
                  <a:schemeClr val="bg1"/>
                </a:solidFill>
                <a:effectLst/>
                <a:latin typeface="+mj-lt"/>
                <a:ea typeface="+mj-ea"/>
                <a:cs typeface="Calibri" pitchFamily="34" charset="0"/>
              </a:defRPr>
            </a:lvl1pPr>
          </a:lstStyle>
          <a:p>
            <a:pPr>
              <a:defRPr/>
            </a:pPr>
            <a:r>
              <a:rPr lang="en-US"/>
              <a:t>David Fannon</a:t>
            </a:r>
          </a:p>
        </p:txBody>
      </p:sp>
      <p:sp>
        <p:nvSpPr>
          <p:cNvPr id="13" name="Slide Number Placeholder 5">
            <a:extLst>
              <a:ext uri="{FF2B5EF4-FFF2-40B4-BE49-F238E27FC236}">
                <a16:creationId xmlns:a16="http://schemas.microsoft.com/office/drawing/2014/main" id="{2DEFBD68-E34B-45F5-8D4A-C1F46A5ECD1D}"/>
              </a:ext>
            </a:extLst>
          </p:cNvPr>
          <p:cNvSpPr>
            <a:spLocks noGrp="1"/>
          </p:cNvSpPr>
          <p:nvPr>
            <p:ph type="sldNum" sz="quarter" idx="4"/>
          </p:nvPr>
        </p:nvSpPr>
        <p:spPr>
          <a:xfrm>
            <a:off x="381000" y="6492240"/>
            <a:ext cx="609600" cy="365760"/>
          </a:xfrm>
          <a:prstGeom prst="rect">
            <a:avLst/>
          </a:prstGeom>
        </p:spPr>
        <p:txBody>
          <a:bodyPr vert="horz" lIns="91440" tIns="45720" rIns="91440" bIns="45720" rtlCol="0" anchor="b"/>
          <a:lstStyle>
            <a:lvl1pPr algn="ctr">
              <a:defRPr lang="en-US" sz="1200" b="0" kern="1200" smtClean="0">
                <a:solidFill>
                  <a:schemeClr val="bg1">
                    <a:lumMod val="85000"/>
                  </a:schemeClr>
                </a:solidFill>
                <a:effectLst/>
                <a:latin typeface="+mj-lt"/>
                <a:ea typeface="+mn-ea"/>
                <a:cs typeface="Calibri" pitchFamily="34" charset="0"/>
              </a:defRPr>
            </a:lvl1pPr>
          </a:lstStyle>
          <a:p>
            <a:fld id="{0475F89A-1986-4C6B-9938-386E6E1EBA94}" type="slidenum">
              <a:rPr lang="en-US" smtClean="0"/>
              <a:pPr/>
              <a:t>‹#›</a:t>
            </a:fld>
            <a:endParaRPr lang="en-US"/>
          </a:p>
        </p:txBody>
      </p:sp>
      <p:sp>
        <p:nvSpPr>
          <p:cNvPr id="8" name="Rectangle 15">
            <a:extLst>
              <a:ext uri="{FF2B5EF4-FFF2-40B4-BE49-F238E27FC236}">
                <a16:creationId xmlns:a16="http://schemas.microsoft.com/office/drawing/2014/main" id="{9A7D9CCD-39C6-4420-96DA-570A4572B37B}"/>
              </a:ext>
            </a:extLst>
          </p:cNvPr>
          <p:cNvSpPr>
            <a:spLocks noGrp="1" noChangeArrowheads="1"/>
          </p:cNvSpPr>
          <p:nvPr>
            <p:ph type="title"/>
          </p:nvPr>
        </p:nvSpPr>
        <p:spPr bwMode="auto">
          <a:xfrm>
            <a:off x="152400" y="76200"/>
            <a:ext cx="11887200" cy="533400"/>
          </a:xfrm>
          <a:prstGeom prst="rect">
            <a:avLst/>
          </a:prstGeom>
          <a:noFill/>
          <a:ln w="9525">
            <a:noFill/>
            <a:miter lim="800000"/>
            <a:headEnd/>
            <a:tailEnd/>
          </a:ln>
          <a:effectLst/>
        </p:spPr>
        <p:txBody>
          <a:bodyPr vert="horz" wrap="square" lIns="0" tIns="45720" rIns="91440" bIns="45720" numCol="1" anchor="b" anchorCtr="0" compatLnSpc="1">
            <a:prstTxWarp prst="textNoShape">
              <a:avLst/>
            </a:prstTxWarp>
          </a:bodyPr>
          <a:lstStyle/>
          <a:p>
            <a:pPr lvl="0"/>
            <a:r>
              <a:rPr lang="en-US" dirty="0"/>
              <a:t>Click to edit Master title style</a:t>
            </a:r>
          </a:p>
        </p:txBody>
      </p:sp>
      <p:sp>
        <p:nvSpPr>
          <p:cNvPr id="9" name="Content Placeholder 2">
            <a:extLst>
              <a:ext uri="{FF2B5EF4-FFF2-40B4-BE49-F238E27FC236}">
                <a16:creationId xmlns:a16="http://schemas.microsoft.com/office/drawing/2014/main" id="{B384A14B-29AE-4A7F-9EE7-5484FD9B43B0}"/>
              </a:ext>
            </a:extLst>
          </p:cNvPr>
          <p:cNvSpPr>
            <a:spLocks noGrp="1"/>
          </p:cNvSpPr>
          <p:nvPr>
            <p:ph sz="half" idx="11"/>
          </p:nvPr>
        </p:nvSpPr>
        <p:spPr>
          <a:xfrm>
            <a:off x="6172200" y="762000"/>
            <a:ext cx="5867400" cy="5486400"/>
          </a:xfrm>
          <a:prstGeom prst="rect">
            <a:avLst/>
          </a:prstGeom>
        </p:spPr>
        <p:txBody>
          <a:bodyPr/>
          <a:lstStyle>
            <a:lvl1pPr marL="173038" indent="-173038">
              <a:lnSpc>
                <a:spcPct val="114000"/>
              </a:lnSpc>
              <a:defRPr sz="2400"/>
            </a:lvl1pPr>
            <a:lvl2pPr marL="346075" indent="-173038">
              <a:lnSpc>
                <a:spcPct val="114000"/>
              </a:lnSpc>
              <a:defRPr sz="2000"/>
            </a:lvl2pPr>
            <a:lvl3pPr marL="512763" indent="-166688">
              <a:lnSpc>
                <a:spcPct val="114000"/>
              </a:lnSpc>
              <a:defRPr sz="1800"/>
            </a:lvl3pPr>
            <a:lvl4pPr marL="685800" indent="-168275">
              <a:lnSpc>
                <a:spcPct val="114000"/>
              </a:lnSpc>
              <a:defRPr sz="1600"/>
            </a:lvl4pPr>
            <a:lvl5pPr marL="858838" indent="-173038">
              <a:lnSpc>
                <a:spcPct val="114000"/>
              </a:lnSpc>
              <a:defRPr sz="1600"/>
            </a:lvl5pPr>
            <a:lvl6pPr>
              <a:defRPr sz="1013"/>
            </a:lvl6pPr>
            <a:lvl7pPr>
              <a:defRPr sz="1013"/>
            </a:lvl7pPr>
            <a:lvl8pPr>
              <a:defRPr sz="1013"/>
            </a:lvl8pPr>
            <a:lvl9pPr>
              <a:defRPr sz="101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9771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1" name="Date Placeholder 3">
            <a:extLst>
              <a:ext uri="{FF2B5EF4-FFF2-40B4-BE49-F238E27FC236}">
                <a16:creationId xmlns:a16="http://schemas.microsoft.com/office/drawing/2014/main" id="{6447671B-D140-4889-906F-01CD0A58D2EB}"/>
              </a:ext>
            </a:extLst>
          </p:cNvPr>
          <p:cNvSpPr>
            <a:spLocks noGrp="1"/>
          </p:cNvSpPr>
          <p:nvPr>
            <p:ph type="dt" sz="half" idx="10"/>
          </p:nvPr>
        </p:nvSpPr>
        <p:spPr>
          <a:xfrm>
            <a:off x="152400" y="6492878"/>
            <a:ext cx="7437039" cy="365125"/>
          </a:xfrm>
          <a:prstGeom prst="rect">
            <a:avLst/>
          </a:prstGeom>
        </p:spPr>
        <p:txBody>
          <a:bodyPr anchor="b"/>
          <a:lstStyle>
            <a:lvl1pPr>
              <a:defRPr sz="1200" b="0">
                <a:solidFill>
                  <a:schemeClr val="bg1">
                    <a:lumMod val="85000"/>
                  </a:schemeClr>
                </a:solidFill>
                <a:effectLst/>
                <a:latin typeface="+mj-lt"/>
                <a:cs typeface="Calibri" pitchFamily="34" charset="0"/>
              </a:defRPr>
            </a:lvl1pPr>
          </a:lstStyle>
          <a:p>
            <a:endParaRPr lang="en-US"/>
          </a:p>
        </p:txBody>
      </p:sp>
      <p:sp>
        <p:nvSpPr>
          <p:cNvPr id="12" name="Footer Placeholder 4">
            <a:extLst>
              <a:ext uri="{FF2B5EF4-FFF2-40B4-BE49-F238E27FC236}">
                <a16:creationId xmlns:a16="http://schemas.microsoft.com/office/drawing/2014/main" id="{1E3F37CE-DABD-4CE9-B0CC-D3FA19AB32BD}"/>
              </a:ext>
            </a:extLst>
          </p:cNvPr>
          <p:cNvSpPr>
            <a:spLocks noGrp="1"/>
          </p:cNvSpPr>
          <p:nvPr>
            <p:ph type="ftr" sz="quarter" idx="3"/>
          </p:nvPr>
        </p:nvSpPr>
        <p:spPr>
          <a:xfrm>
            <a:off x="152400" y="6400843"/>
            <a:ext cx="7416800" cy="274317"/>
          </a:xfrm>
          <a:prstGeom prst="rect">
            <a:avLst/>
          </a:prstGeom>
        </p:spPr>
        <p:txBody>
          <a:bodyPr anchor="b"/>
          <a:lstStyle>
            <a:lvl1pPr marL="0" algn="l" defTabSz="514350" rtl="0" eaLnBrk="1" latinLnBrk="0" hangingPunct="1">
              <a:defRPr lang="en-US" sz="1300" b="0" kern="1200" smtClean="0">
                <a:solidFill>
                  <a:schemeClr val="bg1"/>
                </a:solidFill>
                <a:effectLst/>
                <a:latin typeface="+mj-lt"/>
                <a:ea typeface="+mj-ea"/>
                <a:cs typeface="Calibri" pitchFamily="34" charset="0"/>
              </a:defRPr>
            </a:lvl1pPr>
          </a:lstStyle>
          <a:p>
            <a:pPr>
              <a:defRPr/>
            </a:pPr>
            <a:r>
              <a:rPr lang="en-US"/>
              <a:t>David Fannon</a:t>
            </a:r>
          </a:p>
        </p:txBody>
      </p:sp>
      <p:sp>
        <p:nvSpPr>
          <p:cNvPr id="13" name="Slide Number Placeholder 5">
            <a:extLst>
              <a:ext uri="{FF2B5EF4-FFF2-40B4-BE49-F238E27FC236}">
                <a16:creationId xmlns:a16="http://schemas.microsoft.com/office/drawing/2014/main" id="{2DEFBD68-E34B-45F5-8D4A-C1F46A5ECD1D}"/>
              </a:ext>
            </a:extLst>
          </p:cNvPr>
          <p:cNvSpPr>
            <a:spLocks noGrp="1"/>
          </p:cNvSpPr>
          <p:nvPr>
            <p:ph type="sldNum" sz="quarter" idx="4"/>
          </p:nvPr>
        </p:nvSpPr>
        <p:spPr>
          <a:xfrm>
            <a:off x="381000" y="6492240"/>
            <a:ext cx="609600" cy="365760"/>
          </a:xfrm>
          <a:prstGeom prst="rect">
            <a:avLst/>
          </a:prstGeom>
        </p:spPr>
        <p:txBody>
          <a:bodyPr vert="horz" lIns="91440" tIns="45720" rIns="91440" bIns="45720" rtlCol="0" anchor="b"/>
          <a:lstStyle>
            <a:lvl1pPr algn="ctr">
              <a:defRPr lang="en-US" sz="1200" b="0" kern="1200" smtClean="0">
                <a:solidFill>
                  <a:schemeClr val="bg1">
                    <a:lumMod val="85000"/>
                  </a:schemeClr>
                </a:solidFill>
                <a:effectLst/>
                <a:latin typeface="+mj-lt"/>
                <a:ea typeface="+mn-ea"/>
                <a:cs typeface="Calibri" pitchFamily="34" charset="0"/>
              </a:defRPr>
            </a:lvl1pPr>
          </a:lstStyle>
          <a:p>
            <a:fld id="{0475F89A-1986-4C6B-9938-386E6E1EBA94}" type="slidenum">
              <a:rPr lang="en-US" smtClean="0"/>
              <a:pPr/>
              <a:t>‹#›</a:t>
            </a:fld>
            <a:endParaRPr lang="en-US"/>
          </a:p>
        </p:txBody>
      </p:sp>
      <p:sp>
        <p:nvSpPr>
          <p:cNvPr id="10" name="Rectangle 15">
            <a:extLst>
              <a:ext uri="{FF2B5EF4-FFF2-40B4-BE49-F238E27FC236}">
                <a16:creationId xmlns:a16="http://schemas.microsoft.com/office/drawing/2014/main" id="{BA545F95-BC1C-4DCE-B7EB-E49561C05939}"/>
              </a:ext>
            </a:extLst>
          </p:cNvPr>
          <p:cNvSpPr>
            <a:spLocks noGrp="1" noChangeArrowheads="1"/>
          </p:cNvSpPr>
          <p:nvPr>
            <p:ph type="title"/>
          </p:nvPr>
        </p:nvSpPr>
        <p:spPr bwMode="auto">
          <a:xfrm>
            <a:off x="152400" y="76200"/>
            <a:ext cx="11887200" cy="533400"/>
          </a:xfrm>
          <a:prstGeom prst="rect">
            <a:avLst/>
          </a:prstGeom>
          <a:noFill/>
          <a:ln w="9525">
            <a:noFill/>
            <a:miter lim="800000"/>
            <a:headEnd/>
            <a:tailEnd/>
          </a:ln>
          <a:effectLst/>
        </p:spPr>
        <p:txBody>
          <a:bodyPr vert="horz" wrap="square" lIns="0" tIns="45720" rIns="91440" bIns="45720" numCol="1" anchor="b" anchorCtr="0" compatLnSpc="1">
            <a:prstTxWarp prst="textNoShape">
              <a:avLst/>
            </a:prstTxWarp>
          </a:bodyPr>
          <a:lstStyle/>
          <a:p>
            <a:pPr lvl="0"/>
            <a:r>
              <a:rPr lang="en-US"/>
              <a:t>Click to edit Master title style</a:t>
            </a:r>
          </a:p>
        </p:txBody>
      </p:sp>
      <p:sp>
        <p:nvSpPr>
          <p:cNvPr id="14" name="Content Placeholder 2">
            <a:extLst>
              <a:ext uri="{FF2B5EF4-FFF2-40B4-BE49-F238E27FC236}">
                <a16:creationId xmlns:a16="http://schemas.microsoft.com/office/drawing/2014/main" id="{62710D64-41C8-423E-965D-A9B02D8BEB48}"/>
              </a:ext>
            </a:extLst>
          </p:cNvPr>
          <p:cNvSpPr>
            <a:spLocks noGrp="1"/>
          </p:cNvSpPr>
          <p:nvPr>
            <p:ph sz="half" idx="13"/>
          </p:nvPr>
        </p:nvSpPr>
        <p:spPr>
          <a:xfrm>
            <a:off x="152400" y="762000"/>
            <a:ext cx="3858768" cy="5486400"/>
          </a:xfrm>
          <a:prstGeom prst="rect">
            <a:avLst/>
          </a:prstGeom>
        </p:spPr>
        <p:txBody>
          <a:bodyPr/>
          <a:lstStyle>
            <a:lvl1pPr marL="173038" indent="-173038">
              <a:lnSpc>
                <a:spcPct val="114000"/>
              </a:lnSpc>
              <a:defRPr sz="2400"/>
            </a:lvl1pPr>
            <a:lvl2pPr marL="346075" indent="-173038">
              <a:lnSpc>
                <a:spcPct val="114000"/>
              </a:lnSpc>
              <a:defRPr sz="2000"/>
            </a:lvl2pPr>
            <a:lvl3pPr marL="512763" indent="-166688">
              <a:lnSpc>
                <a:spcPct val="114000"/>
              </a:lnSpc>
              <a:defRPr sz="1800"/>
            </a:lvl3pPr>
            <a:lvl4pPr marL="685800" indent="-168275">
              <a:lnSpc>
                <a:spcPct val="114000"/>
              </a:lnSpc>
              <a:defRPr sz="1600"/>
            </a:lvl4pPr>
            <a:lvl5pPr marL="858838" indent="-173038">
              <a:lnSpc>
                <a:spcPct val="114000"/>
              </a:lnSpc>
              <a:defRPr sz="1600"/>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04F81BB8-5007-4800-B8F1-351617C92A9E}"/>
              </a:ext>
            </a:extLst>
          </p:cNvPr>
          <p:cNvSpPr>
            <a:spLocks noGrp="1"/>
          </p:cNvSpPr>
          <p:nvPr>
            <p:ph sz="half" idx="14"/>
          </p:nvPr>
        </p:nvSpPr>
        <p:spPr>
          <a:xfrm>
            <a:off x="4166616" y="762000"/>
            <a:ext cx="3858768" cy="5486400"/>
          </a:xfrm>
          <a:prstGeom prst="rect">
            <a:avLst/>
          </a:prstGeom>
        </p:spPr>
        <p:txBody>
          <a:bodyPr/>
          <a:lstStyle>
            <a:lvl1pPr marL="173038" indent="-173038">
              <a:lnSpc>
                <a:spcPct val="114000"/>
              </a:lnSpc>
              <a:defRPr sz="2400"/>
            </a:lvl1pPr>
            <a:lvl2pPr marL="346075" indent="-173038">
              <a:lnSpc>
                <a:spcPct val="114000"/>
              </a:lnSpc>
              <a:defRPr sz="2000"/>
            </a:lvl2pPr>
            <a:lvl3pPr marL="512763" indent="-166688">
              <a:lnSpc>
                <a:spcPct val="114000"/>
              </a:lnSpc>
              <a:defRPr sz="1800"/>
            </a:lvl3pPr>
            <a:lvl4pPr marL="685800" indent="-168275">
              <a:lnSpc>
                <a:spcPct val="114000"/>
              </a:lnSpc>
              <a:defRPr sz="1600"/>
            </a:lvl4pPr>
            <a:lvl5pPr marL="858838" indent="-173038">
              <a:lnSpc>
                <a:spcPct val="114000"/>
              </a:lnSpc>
              <a:defRPr sz="1600"/>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8CF689C6-54B5-4D46-BDD4-FA5148446559}"/>
              </a:ext>
            </a:extLst>
          </p:cNvPr>
          <p:cNvSpPr>
            <a:spLocks noGrp="1"/>
          </p:cNvSpPr>
          <p:nvPr>
            <p:ph sz="half" idx="15"/>
          </p:nvPr>
        </p:nvSpPr>
        <p:spPr>
          <a:xfrm>
            <a:off x="8180832" y="762000"/>
            <a:ext cx="3858768" cy="5486400"/>
          </a:xfrm>
          <a:prstGeom prst="rect">
            <a:avLst/>
          </a:prstGeom>
        </p:spPr>
        <p:txBody>
          <a:bodyPr/>
          <a:lstStyle>
            <a:lvl1pPr marL="173038" indent="-173038">
              <a:lnSpc>
                <a:spcPct val="114000"/>
              </a:lnSpc>
              <a:defRPr sz="2400"/>
            </a:lvl1pPr>
            <a:lvl2pPr marL="346075" indent="-173038">
              <a:lnSpc>
                <a:spcPct val="114000"/>
              </a:lnSpc>
              <a:defRPr sz="2000"/>
            </a:lvl2pPr>
            <a:lvl3pPr marL="512763" indent="-166688">
              <a:lnSpc>
                <a:spcPct val="114000"/>
              </a:lnSpc>
              <a:defRPr sz="1800"/>
            </a:lvl3pPr>
            <a:lvl4pPr marL="685800" indent="-168275">
              <a:lnSpc>
                <a:spcPct val="114000"/>
              </a:lnSpc>
              <a:defRPr sz="1600"/>
            </a:lvl4pPr>
            <a:lvl5pPr marL="858838" indent="-173038">
              <a:lnSpc>
                <a:spcPct val="114000"/>
              </a:lnSpc>
              <a:defRPr sz="1600"/>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5367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398" y="762000"/>
            <a:ext cx="5867400" cy="457200"/>
          </a:xfrm>
          <a:prstGeom prst="rect">
            <a:avLst/>
          </a:prstGeom>
        </p:spPr>
        <p:txBody>
          <a:bodyPr anchor="b"/>
          <a:lstStyle>
            <a:lvl1pPr marL="0" indent="0" algn="ctr">
              <a:buNone/>
              <a:defRPr sz="2800" b="1">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5" name="Text Placeholder 4"/>
          <p:cNvSpPr>
            <a:spLocks noGrp="1"/>
          </p:cNvSpPr>
          <p:nvPr>
            <p:ph type="body" sz="quarter" idx="3"/>
          </p:nvPr>
        </p:nvSpPr>
        <p:spPr>
          <a:xfrm>
            <a:off x="6172200" y="762000"/>
            <a:ext cx="5867398" cy="457200"/>
          </a:xfrm>
          <a:prstGeom prst="rect">
            <a:avLst/>
          </a:prstGeom>
        </p:spPr>
        <p:txBody>
          <a:bodyPr anchor="b"/>
          <a:lstStyle>
            <a:lvl1pPr marL="0" indent="0" algn="ctr">
              <a:buNone/>
              <a:defRPr sz="2800" b="1">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14" name="Date Placeholder 3">
            <a:extLst>
              <a:ext uri="{FF2B5EF4-FFF2-40B4-BE49-F238E27FC236}">
                <a16:creationId xmlns:a16="http://schemas.microsoft.com/office/drawing/2014/main" id="{E0CB9CDC-F671-4034-ACBC-7A93E420B766}"/>
              </a:ext>
            </a:extLst>
          </p:cNvPr>
          <p:cNvSpPr>
            <a:spLocks noGrp="1"/>
          </p:cNvSpPr>
          <p:nvPr>
            <p:ph type="dt" sz="half" idx="10"/>
          </p:nvPr>
        </p:nvSpPr>
        <p:spPr>
          <a:xfrm>
            <a:off x="152400" y="6492878"/>
            <a:ext cx="7437039" cy="365125"/>
          </a:xfrm>
          <a:prstGeom prst="rect">
            <a:avLst/>
          </a:prstGeom>
        </p:spPr>
        <p:txBody>
          <a:bodyPr anchor="b"/>
          <a:lstStyle>
            <a:lvl1pPr>
              <a:defRPr sz="1200" b="0">
                <a:solidFill>
                  <a:schemeClr val="bg1">
                    <a:lumMod val="85000"/>
                  </a:schemeClr>
                </a:solidFill>
                <a:effectLst/>
                <a:latin typeface="+mj-lt"/>
                <a:cs typeface="Calibri" pitchFamily="34" charset="0"/>
              </a:defRPr>
            </a:lvl1pPr>
          </a:lstStyle>
          <a:p>
            <a:endParaRPr lang="en-US"/>
          </a:p>
        </p:txBody>
      </p:sp>
      <p:sp>
        <p:nvSpPr>
          <p:cNvPr id="15" name="Footer Placeholder 4">
            <a:extLst>
              <a:ext uri="{FF2B5EF4-FFF2-40B4-BE49-F238E27FC236}">
                <a16:creationId xmlns:a16="http://schemas.microsoft.com/office/drawing/2014/main" id="{968ED839-336A-42F9-A4CC-BEB5CA8D186B}"/>
              </a:ext>
            </a:extLst>
          </p:cNvPr>
          <p:cNvSpPr>
            <a:spLocks noGrp="1"/>
          </p:cNvSpPr>
          <p:nvPr>
            <p:ph type="ftr" sz="quarter" idx="11"/>
          </p:nvPr>
        </p:nvSpPr>
        <p:spPr>
          <a:xfrm>
            <a:off x="152400" y="6400843"/>
            <a:ext cx="7416800" cy="274317"/>
          </a:xfrm>
          <a:prstGeom prst="rect">
            <a:avLst/>
          </a:prstGeom>
        </p:spPr>
        <p:txBody>
          <a:bodyPr anchor="b"/>
          <a:lstStyle>
            <a:lvl1pPr marL="0" algn="l" defTabSz="514350" rtl="0" eaLnBrk="1" latinLnBrk="0" hangingPunct="1">
              <a:defRPr lang="en-US" sz="1300" b="0" kern="1200" smtClean="0">
                <a:solidFill>
                  <a:schemeClr val="bg1"/>
                </a:solidFill>
                <a:effectLst/>
                <a:latin typeface="+mj-lt"/>
                <a:ea typeface="+mj-ea"/>
                <a:cs typeface="Calibri" pitchFamily="34" charset="0"/>
              </a:defRPr>
            </a:lvl1pPr>
          </a:lstStyle>
          <a:p>
            <a:pPr>
              <a:defRPr/>
            </a:pPr>
            <a:r>
              <a:rPr lang="en-US"/>
              <a:t>David Fannon</a:t>
            </a:r>
          </a:p>
        </p:txBody>
      </p:sp>
      <p:sp>
        <p:nvSpPr>
          <p:cNvPr id="16" name="Slide Number Placeholder 5">
            <a:extLst>
              <a:ext uri="{FF2B5EF4-FFF2-40B4-BE49-F238E27FC236}">
                <a16:creationId xmlns:a16="http://schemas.microsoft.com/office/drawing/2014/main" id="{F2077FEC-3299-4190-BEE3-B5384F4A844B}"/>
              </a:ext>
            </a:extLst>
          </p:cNvPr>
          <p:cNvSpPr>
            <a:spLocks noGrp="1"/>
          </p:cNvSpPr>
          <p:nvPr>
            <p:ph type="sldNum" sz="quarter" idx="12"/>
          </p:nvPr>
        </p:nvSpPr>
        <p:spPr>
          <a:xfrm>
            <a:off x="381000" y="6492240"/>
            <a:ext cx="609600" cy="365760"/>
          </a:xfrm>
          <a:prstGeom prst="rect">
            <a:avLst/>
          </a:prstGeom>
        </p:spPr>
        <p:txBody>
          <a:bodyPr vert="horz" lIns="91440" tIns="45720" rIns="91440" bIns="45720" rtlCol="0" anchor="b"/>
          <a:lstStyle>
            <a:lvl1pPr algn="ctr">
              <a:defRPr lang="en-US" sz="1200" b="0" kern="1200" smtClean="0">
                <a:solidFill>
                  <a:schemeClr val="bg1">
                    <a:lumMod val="85000"/>
                  </a:schemeClr>
                </a:solidFill>
                <a:effectLst/>
                <a:latin typeface="+mj-lt"/>
                <a:ea typeface="+mn-ea"/>
                <a:cs typeface="Calibri" pitchFamily="34" charset="0"/>
              </a:defRPr>
            </a:lvl1pPr>
          </a:lstStyle>
          <a:p>
            <a:fld id="{0475F89A-1986-4C6B-9938-386E6E1EBA94}" type="slidenum">
              <a:rPr lang="en-US" smtClean="0"/>
              <a:pPr/>
              <a:t>‹#›</a:t>
            </a:fld>
            <a:endParaRPr lang="en-US"/>
          </a:p>
        </p:txBody>
      </p:sp>
      <p:sp>
        <p:nvSpPr>
          <p:cNvPr id="10" name="Rectangle 15">
            <a:extLst>
              <a:ext uri="{FF2B5EF4-FFF2-40B4-BE49-F238E27FC236}">
                <a16:creationId xmlns:a16="http://schemas.microsoft.com/office/drawing/2014/main" id="{224302FB-C056-4381-8DEF-76F6F57B3268}"/>
              </a:ext>
            </a:extLst>
          </p:cNvPr>
          <p:cNvSpPr>
            <a:spLocks noGrp="1" noChangeArrowheads="1"/>
          </p:cNvSpPr>
          <p:nvPr>
            <p:ph type="title"/>
          </p:nvPr>
        </p:nvSpPr>
        <p:spPr bwMode="auto">
          <a:xfrm>
            <a:off x="152400" y="76200"/>
            <a:ext cx="11887200" cy="533400"/>
          </a:xfrm>
          <a:prstGeom prst="rect">
            <a:avLst/>
          </a:prstGeom>
          <a:noFill/>
          <a:ln w="9525">
            <a:noFill/>
            <a:miter lim="800000"/>
            <a:headEnd/>
            <a:tailEnd/>
          </a:ln>
          <a:effectLst/>
        </p:spPr>
        <p:txBody>
          <a:bodyPr vert="horz" wrap="square" lIns="0" tIns="45720" rIns="91440" bIns="45720" numCol="1" anchor="b" anchorCtr="0" compatLnSpc="1">
            <a:prstTxWarp prst="textNoShape">
              <a:avLst/>
            </a:prstTxWarp>
          </a:bodyPr>
          <a:lstStyle/>
          <a:p>
            <a:pPr lvl="0"/>
            <a:r>
              <a:rPr lang="en-US"/>
              <a:t>Click to edit Master title style</a:t>
            </a:r>
          </a:p>
        </p:txBody>
      </p:sp>
      <p:sp>
        <p:nvSpPr>
          <p:cNvPr id="11" name="Content Placeholder 2">
            <a:extLst>
              <a:ext uri="{FF2B5EF4-FFF2-40B4-BE49-F238E27FC236}">
                <a16:creationId xmlns:a16="http://schemas.microsoft.com/office/drawing/2014/main" id="{D39CDC34-7F47-4665-93E5-3B9043CE03B5}"/>
              </a:ext>
            </a:extLst>
          </p:cNvPr>
          <p:cNvSpPr>
            <a:spLocks noGrp="1"/>
          </p:cNvSpPr>
          <p:nvPr>
            <p:ph sz="half" idx="13"/>
          </p:nvPr>
        </p:nvSpPr>
        <p:spPr>
          <a:xfrm>
            <a:off x="152400" y="1371600"/>
            <a:ext cx="5867400" cy="4876800"/>
          </a:xfrm>
          <a:prstGeom prst="rect">
            <a:avLst/>
          </a:prstGeom>
        </p:spPr>
        <p:txBody>
          <a:bodyPr/>
          <a:lstStyle>
            <a:lvl1pPr marL="173038" indent="-173038">
              <a:lnSpc>
                <a:spcPct val="114000"/>
              </a:lnSpc>
              <a:defRPr sz="2400"/>
            </a:lvl1pPr>
            <a:lvl2pPr marL="346075" indent="-173038">
              <a:lnSpc>
                <a:spcPct val="114000"/>
              </a:lnSpc>
              <a:defRPr sz="2000"/>
            </a:lvl2pPr>
            <a:lvl3pPr marL="512763" indent="-166688">
              <a:lnSpc>
                <a:spcPct val="114000"/>
              </a:lnSpc>
              <a:defRPr sz="1800"/>
            </a:lvl3pPr>
            <a:lvl4pPr marL="685800" indent="-168275">
              <a:lnSpc>
                <a:spcPct val="114000"/>
              </a:lnSpc>
              <a:defRPr sz="1600"/>
            </a:lvl4pPr>
            <a:lvl5pPr marL="858838" indent="-173038">
              <a:lnSpc>
                <a:spcPct val="114000"/>
              </a:lnSpc>
              <a:defRPr sz="1600"/>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DB68FAD7-E5F0-4F66-BC32-35C5460E0FD0}"/>
              </a:ext>
            </a:extLst>
          </p:cNvPr>
          <p:cNvSpPr>
            <a:spLocks noGrp="1"/>
          </p:cNvSpPr>
          <p:nvPr>
            <p:ph sz="half" idx="14"/>
          </p:nvPr>
        </p:nvSpPr>
        <p:spPr>
          <a:xfrm>
            <a:off x="6172200" y="1371600"/>
            <a:ext cx="5867400" cy="4876800"/>
          </a:xfrm>
          <a:prstGeom prst="rect">
            <a:avLst/>
          </a:prstGeom>
        </p:spPr>
        <p:txBody>
          <a:bodyPr/>
          <a:lstStyle>
            <a:lvl1pPr marL="173038" indent="-173038">
              <a:lnSpc>
                <a:spcPct val="114000"/>
              </a:lnSpc>
              <a:defRPr sz="2400"/>
            </a:lvl1pPr>
            <a:lvl2pPr marL="346075" indent="-173038">
              <a:lnSpc>
                <a:spcPct val="114000"/>
              </a:lnSpc>
              <a:defRPr sz="2000"/>
            </a:lvl2pPr>
            <a:lvl3pPr marL="512763" indent="-166688">
              <a:lnSpc>
                <a:spcPct val="114000"/>
              </a:lnSpc>
              <a:defRPr sz="1800"/>
            </a:lvl3pPr>
            <a:lvl4pPr marL="685800" indent="-168275">
              <a:lnSpc>
                <a:spcPct val="114000"/>
              </a:lnSpc>
              <a:defRPr sz="1600"/>
            </a:lvl4pPr>
            <a:lvl5pPr marL="858838" indent="-173038">
              <a:lnSpc>
                <a:spcPct val="114000"/>
              </a:lnSpc>
              <a:defRPr sz="1600"/>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3358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13" name="Date Placeholder 3">
            <a:extLst>
              <a:ext uri="{FF2B5EF4-FFF2-40B4-BE49-F238E27FC236}">
                <a16:creationId xmlns:a16="http://schemas.microsoft.com/office/drawing/2014/main" id="{5F6A4979-2163-4F3E-B5A5-B0BA72226EE5}"/>
              </a:ext>
            </a:extLst>
          </p:cNvPr>
          <p:cNvSpPr>
            <a:spLocks noGrp="1"/>
          </p:cNvSpPr>
          <p:nvPr>
            <p:ph type="dt" sz="half" idx="10"/>
          </p:nvPr>
        </p:nvSpPr>
        <p:spPr>
          <a:xfrm>
            <a:off x="152400" y="6492878"/>
            <a:ext cx="7437039" cy="365125"/>
          </a:xfrm>
          <a:prstGeom prst="rect">
            <a:avLst/>
          </a:prstGeom>
        </p:spPr>
        <p:txBody>
          <a:bodyPr anchor="b"/>
          <a:lstStyle>
            <a:lvl1pPr>
              <a:defRPr sz="1200" b="0">
                <a:solidFill>
                  <a:schemeClr val="bg1">
                    <a:lumMod val="85000"/>
                  </a:schemeClr>
                </a:solidFill>
                <a:effectLst/>
                <a:latin typeface="+mj-lt"/>
                <a:cs typeface="Calibri" pitchFamily="34" charset="0"/>
              </a:defRPr>
            </a:lvl1pPr>
          </a:lstStyle>
          <a:p>
            <a:endParaRPr lang="en-US"/>
          </a:p>
        </p:txBody>
      </p:sp>
      <p:sp>
        <p:nvSpPr>
          <p:cNvPr id="14" name="Footer Placeholder 4">
            <a:extLst>
              <a:ext uri="{FF2B5EF4-FFF2-40B4-BE49-F238E27FC236}">
                <a16:creationId xmlns:a16="http://schemas.microsoft.com/office/drawing/2014/main" id="{0AF3ABB1-E9B1-4042-853D-92263B598B8D}"/>
              </a:ext>
            </a:extLst>
          </p:cNvPr>
          <p:cNvSpPr>
            <a:spLocks noGrp="1"/>
          </p:cNvSpPr>
          <p:nvPr>
            <p:ph type="ftr" sz="quarter" idx="11"/>
          </p:nvPr>
        </p:nvSpPr>
        <p:spPr>
          <a:xfrm>
            <a:off x="152400" y="6400843"/>
            <a:ext cx="7416800" cy="274317"/>
          </a:xfrm>
          <a:prstGeom prst="rect">
            <a:avLst/>
          </a:prstGeom>
        </p:spPr>
        <p:txBody>
          <a:bodyPr anchor="b"/>
          <a:lstStyle>
            <a:lvl1pPr marL="0" algn="l" defTabSz="514350" rtl="0" eaLnBrk="1" latinLnBrk="0" hangingPunct="1">
              <a:defRPr lang="en-US" sz="1300" b="0" kern="1200" smtClean="0">
                <a:solidFill>
                  <a:schemeClr val="bg1"/>
                </a:solidFill>
                <a:effectLst/>
                <a:latin typeface="+mj-lt"/>
                <a:ea typeface="+mj-ea"/>
                <a:cs typeface="Calibri" pitchFamily="34" charset="0"/>
              </a:defRPr>
            </a:lvl1pPr>
          </a:lstStyle>
          <a:p>
            <a:pPr>
              <a:defRPr/>
            </a:pPr>
            <a:r>
              <a:rPr lang="en-US"/>
              <a:t>David Fannon</a:t>
            </a:r>
          </a:p>
        </p:txBody>
      </p:sp>
      <p:sp>
        <p:nvSpPr>
          <p:cNvPr id="15" name="Slide Number Placeholder 5">
            <a:extLst>
              <a:ext uri="{FF2B5EF4-FFF2-40B4-BE49-F238E27FC236}">
                <a16:creationId xmlns:a16="http://schemas.microsoft.com/office/drawing/2014/main" id="{A3F93F7D-BF0D-4BBF-865F-6CDF014C6117}"/>
              </a:ext>
            </a:extLst>
          </p:cNvPr>
          <p:cNvSpPr>
            <a:spLocks noGrp="1"/>
          </p:cNvSpPr>
          <p:nvPr>
            <p:ph type="sldNum" sz="quarter" idx="12"/>
          </p:nvPr>
        </p:nvSpPr>
        <p:spPr>
          <a:xfrm>
            <a:off x="381000" y="6492240"/>
            <a:ext cx="609600" cy="365760"/>
          </a:xfrm>
          <a:prstGeom prst="rect">
            <a:avLst/>
          </a:prstGeom>
        </p:spPr>
        <p:txBody>
          <a:bodyPr vert="horz" lIns="91440" tIns="45720" rIns="91440" bIns="45720" rtlCol="0" anchor="b"/>
          <a:lstStyle>
            <a:lvl1pPr algn="ctr">
              <a:defRPr lang="en-US" sz="1200" b="0" kern="1200" smtClean="0">
                <a:solidFill>
                  <a:schemeClr val="bg1">
                    <a:lumMod val="85000"/>
                  </a:schemeClr>
                </a:solidFill>
                <a:effectLst/>
                <a:latin typeface="+mj-lt"/>
                <a:ea typeface="+mn-ea"/>
                <a:cs typeface="Calibri" pitchFamily="34" charset="0"/>
              </a:defRPr>
            </a:lvl1pPr>
          </a:lstStyle>
          <a:p>
            <a:fld id="{0475F89A-1986-4C6B-9938-386E6E1EBA94}" type="slidenum">
              <a:rPr lang="en-US" smtClean="0"/>
              <a:pPr/>
              <a:t>‹#›</a:t>
            </a:fld>
            <a:endParaRPr lang="en-US"/>
          </a:p>
        </p:txBody>
      </p:sp>
      <p:sp>
        <p:nvSpPr>
          <p:cNvPr id="10" name="Rectangle 15">
            <a:extLst>
              <a:ext uri="{FF2B5EF4-FFF2-40B4-BE49-F238E27FC236}">
                <a16:creationId xmlns:a16="http://schemas.microsoft.com/office/drawing/2014/main" id="{1515AB02-40E1-4D62-B1BF-E39F57330ADD}"/>
              </a:ext>
            </a:extLst>
          </p:cNvPr>
          <p:cNvSpPr>
            <a:spLocks noGrp="1" noChangeArrowheads="1"/>
          </p:cNvSpPr>
          <p:nvPr>
            <p:ph type="title"/>
          </p:nvPr>
        </p:nvSpPr>
        <p:spPr bwMode="auto">
          <a:xfrm>
            <a:off x="152400" y="76200"/>
            <a:ext cx="11887200" cy="533400"/>
          </a:xfrm>
          <a:prstGeom prst="rect">
            <a:avLst/>
          </a:prstGeom>
          <a:noFill/>
          <a:ln w="9525">
            <a:noFill/>
            <a:miter lim="800000"/>
            <a:headEnd/>
            <a:tailEnd/>
          </a:ln>
          <a:effectLst/>
        </p:spPr>
        <p:txBody>
          <a:bodyPr vert="horz" wrap="square" lIns="0" tIns="45720" rIns="91440" bIns="45720" numCol="1" anchor="b" anchorCtr="0" compatLnSpc="1">
            <a:prstTxWarp prst="textNoShape">
              <a:avLst/>
            </a:prstTxWarp>
          </a:bodyPr>
          <a:lstStyle/>
          <a:p>
            <a:pPr lvl="0"/>
            <a:r>
              <a:rPr lang="en-US"/>
              <a:t>Click to edit Master title style</a:t>
            </a:r>
          </a:p>
        </p:txBody>
      </p:sp>
      <p:sp>
        <p:nvSpPr>
          <p:cNvPr id="12" name="Content Placeholder 2">
            <a:extLst>
              <a:ext uri="{FF2B5EF4-FFF2-40B4-BE49-F238E27FC236}">
                <a16:creationId xmlns:a16="http://schemas.microsoft.com/office/drawing/2014/main" id="{B7AE949A-1F2A-4CE1-9ADC-1E2F50AA362C}"/>
              </a:ext>
            </a:extLst>
          </p:cNvPr>
          <p:cNvSpPr>
            <a:spLocks noGrp="1"/>
          </p:cNvSpPr>
          <p:nvPr>
            <p:ph sz="half" idx="1"/>
          </p:nvPr>
        </p:nvSpPr>
        <p:spPr>
          <a:xfrm>
            <a:off x="152400" y="762000"/>
            <a:ext cx="5867400" cy="2667000"/>
          </a:xfrm>
          <a:prstGeom prst="rect">
            <a:avLst/>
          </a:prstGeom>
        </p:spPr>
        <p:txBody>
          <a:bodyPr/>
          <a:lstStyle>
            <a:lvl1pPr marL="173038" indent="-173038">
              <a:lnSpc>
                <a:spcPct val="114000"/>
              </a:lnSpc>
              <a:defRPr sz="2400"/>
            </a:lvl1pPr>
            <a:lvl2pPr marL="346075" indent="-173038">
              <a:lnSpc>
                <a:spcPct val="114000"/>
              </a:lnSpc>
              <a:defRPr sz="2000"/>
            </a:lvl2pPr>
            <a:lvl3pPr marL="512763" indent="-166688">
              <a:lnSpc>
                <a:spcPct val="114000"/>
              </a:lnSpc>
              <a:defRPr sz="1800"/>
            </a:lvl3pPr>
            <a:lvl4pPr marL="685800" indent="-168275">
              <a:lnSpc>
                <a:spcPct val="114000"/>
              </a:lnSpc>
              <a:defRPr sz="1600"/>
            </a:lvl4pPr>
            <a:lvl5pPr marL="858838" indent="-173038">
              <a:lnSpc>
                <a:spcPct val="114000"/>
              </a:lnSpc>
              <a:defRPr sz="1600"/>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0A93148B-4A44-444F-86DD-C16B24C08EEB}"/>
              </a:ext>
            </a:extLst>
          </p:cNvPr>
          <p:cNvSpPr>
            <a:spLocks noGrp="1"/>
          </p:cNvSpPr>
          <p:nvPr>
            <p:ph sz="half" idx="13"/>
          </p:nvPr>
        </p:nvSpPr>
        <p:spPr>
          <a:xfrm>
            <a:off x="152400" y="3581400"/>
            <a:ext cx="5867400" cy="2667000"/>
          </a:xfrm>
          <a:prstGeom prst="rect">
            <a:avLst/>
          </a:prstGeom>
        </p:spPr>
        <p:txBody>
          <a:bodyPr/>
          <a:lstStyle>
            <a:lvl1pPr marL="173038" indent="-173038">
              <a:lnSpc>
                <a:spcPct val="114000"/>
              </a:lnSpc>
              <a:defRPr sz="2400"/>
            </a:lvl1pPr>
            <a:lvl2pPr marL="346075" indent="-173038">
              <a:lnSpc>
                <a:spcPct val="114000"/>
              </a:lnSpc>
              <a:defRPr sz="2000"/>
            </a:lvl2pPr>
            <a:lvl3pPr marL="512763" indent="-166688">
              <a:lnSpc>
                <a:spcPct val="114000"/>
              </a:lnSpc>
              <a:defRPr sz="1800"/>
            </a:lvl3pPr>
            <a:lvl4pPr marL="685800" indent="-168275">
              <a:lnSpc>
                <a:spcPct val="114000"/>
              </a:lnSpc>
              <a:defRPr sz="1600"/>
            </a:lvl4pPr>
            <a:lvl5pPr marL="858838" indent="-173038">
              <a:lnSpc>
                <a:spcPct val="114000"/>
              </a:lnSpc>
              <a:defRPr sz="1600"/>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FF77EDF4-5EF0-4B79-A0E0-822BF5383055}"/>
              </a:ext>
            </a:extLst>
          </p:cNvPr>
          <p:cNvSpPr>
            <a:spLocks noGrp="1"/>
          </p:cNvSpPr>
          <p:nvPr>
            <p:ph sz="half" idx="14"/>
          </p:nvPr>
        </p:nvSpPr>
        <p:spPr>
          <a:xfrm>
            <a:off x="6172200" y="762000"/>
            <a:ext cx="5867400" cy="2667000"/>
          </a:xfrm>
          <a:prstGeom prst="rect">
            <a:avLst/>
          </a:prstGeom>
        </p:spPr>
        <p:txBody>
          <a:bodyPr/>
          <a:lstStyle>
            <a:lvl1pPr marL="173038" indent="-173038">
              <a:lnSpc>
                <a:spcPct val="114000"/>
              </a:lnSpc>
              <a:defRPr sz="2400"/>
            </a:lvl1pPr>
            <a:lvl2pPr marL="346075" indent="-173038">
              <a:lnSpc>
                <a:spcPct val="114000"/>
              </a:lnSpc>
              <a:defRPr sz="2000"/>
            </a:lvl2pPr>
            <a:lvl3pPr marL="512763" indent="-166688">
              <a:lnSpc>
                <a:spcPct val="114000"/>
              </a:lnSpc>
              <a:defRPr sz="1800"/>
            </a:lvl3pPr>
            <a:lvl4pPr marL="685800" indent="-168275">
              <a:lnSpc>
                <a:spcPct val="114000"/>
              </a:lnSpc>
              <a:defRPr sz="1600"/>
            </a:lvl4pPr>
            <a:lvl5pPr marL="858838" indent="-173038">
              <a:lnSpc>
                <a:spcPct val="114000"/>
              </a:lnSpc>
              <a:defRPr sz="1600"/>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4DECDA8B-0C05-43E7-9767-C5D00B99B4A6}"/>
              </a:ext>
            </a:extLst>
          </p:cNvPr>
          <p:cNvSpPr>
            <a:spLocks noGrp="1"/>
          </p:cNvSpPr>
          <p:nvPr>
            <p:ph sz="half" idx="15"/>
          </p:nvPr>
        </p:nvSpPr>
        <p:spPr>
          <a:xfrm>
            <a:off x="6172200" y="3581400"/>
            <a:ext cx="5867400" cy="2667000"/>
          </a:xfrm>
          <a:prstGeom prst="rect">
            <a:avLst/>
          </a:prstGeom>
        </p:spPr>
        <p:txBody>
          <a:bodyPr/>
          <a:lstStyle>
            <a:lvl1pPr marL="173038" indent="-173038">
              <a:lnSpc>
                <a:spcPct val="114000"/>
              </a:lnSpc>
              <a:defRPr sz="2400"/>
            </a:lvl1pPr>
            <a:lvl2pPr marL="346075" indent="-173038">
              <a:lnSpc>
                <a:spcPct val="114000"/>
              </a:lnSpc>
              <a:defRPr sz="2000"/>
            </a:lvl2pPr>
            <a:lvl3pPr marL="512763" indent="-166688">
              <a:lnSpc>
                <a:spcPct val="114000"/>
              </a:lnSpc>
              <a:defRPr sz="1800"/>
            </a:lvl3pPr>
            <a:lvl4pPr marL="685800" indent="-168275">
              <a:lnSpc>
                <a:spcPct val="114000"/>
              </a:lnSpc>
              <a:defRPr sz="1600"/>
            </a:lvl4pPr>
            <a:lvl5pPr marL="858838" indent="-173038">
              <a:lnSpc>
                <a:spcPct val="114000"/>
              </a:lnSpc>
              <a:defRPr sz="1600"/>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7164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Date Placeholder 3">
            <a:extLst>
              <a:ext uri="{FF2B5EF4-FFF2-40B4-BE49-F238E27FC236}">
                <a16:creationId xmlns:a16="http://schemas.microsoft.com/office/drawing/2014/main" id="{067BC23E-4EE1-4B0B-BD5E-72EAA1BF341A}"/>
              </a:ext>
            </a:extLst>
          </p:cNvPr>
          <p:cNvSpPr>
            <a:spLocks noGrp="1"/>
          </p:cNvSpPr>
          <p:nvPr>
            <p:ph type="dt" sz="half" idx="2"/>
          </p:nvPr>
        </p:nvSpPr>
        <p:spPr>
          <a:xfrm>
            <a:off x="152400" y="6492878"/>
            <a:ext cx="7437039" cy="365125"/>
          </a:xfrm>
          <a:prstGeom prst="rect">
            <a:avLst/>
          </a:prstGeom>
        </p:spPr>
        <p:txBody>
          <a:bodyPr anchor="b"/>
          <a:lstStyle>
            <a:lvl1pPr>
              <a:defRPr sz="1200" b="0">
                <a:solidFill>
                  <a:schemeClr val="bg1">
                    <a:lumMod val="85000"/>
                  </a:schemeClr>
                </a:solidFill>
                <a:effectLst/>
                <a:latin typeface="+mj-lt"/>
                <a:cs typeface="Calibri" pitchFamily="34" charset="0"/>
              </a:defRPr>
            </a:lvl1pPr>
          </a:lstStyle>
          <a:p>
            <a:endParaRPr lang="en-US"/>
          </a:p>
        </p:txBody>
      </p:sp>
      <p:sp>
        <p:nvSpPr>
          <p:cNvPr id="10" name="Footer Placeholder 4">
            <a:extLst>
              <a:ext uri="{FF2B5EF4-FFF2-40B4-BE49-F238E27FC236}">
                <a16:creationId xmlns:a16="http://schemas.microsoft.com/office/drawing/2014/main" id="{1FF56B82-7A90-4606-BFD6-C5314F4BEAA0}"/>
              </a:ext>
            </a:extLst>
          </p:cNvPr>
          <p:cNvSpPr>
            <a:spLocks noGrp="1"/>
          </p:cNvSpPr>
          <p:nvPr>
            <p:ph type="ftr" sz="quarter" idx="3"/>
          </p:nvPr>
        </p:nvSpPr>
        <p:spPr>
          <a:xfrm>
            <a:off x="152400" y="6400843"/>
            <a:ext cx="7416800" cy="274317"/>
          </a:xfrm>
          <a:prstGeom prst="rect">
            <a:avLst/>
          </a:prstGeom>
        </p:spPr>
        <p:txBody>
          <a:bodyPr anchor="b"/>
          <a:lstStyle>
            <a:lvl1pPr marL="0" algn="l" defTabSz="514350" rtl="0" eaLnBrk="1" latinLnBrk="0" hangingPunct="1">
              <a:defRPr lang="en-US" sz="1300" b="0" kern="1200" smtClean="0">
                <a:solidFill>
                  <a:schemeClr val="bg1"/>
                </a:solidFill>
                <a:effectLst/>
                <a:latin typeface="+mj-lt"/>
                <a:ea typeface="+mj-ea"/>
                <a:cs typeface="Calibri" pitchFamily="34" charset="0"/>
              </a:defRPr>
            </a:lvl1pPr>
          </a:lstStyle>
          <a:p>
            <a:pPr>
              <a:defRPr/>
            </a:pPr>
            <a:r>
              <a:rPr lang="en-US"/>
              <a:t>David Fannon</a:t>
            </a:r>
          </a:p>
        </p:txBody>
      </p:sp>
      <p:sp>
        <p:nvSpPr>
          <p:cNvPr id="12" name="Slide Number Placeholder 5">
            <a:extLst>
              <a:ext uri="{FF2B5EF4-FFF2-40B4-BE49-F238E27FC236}">
                <a16:creationId xmlns:a16="http://schemas.microsoft.com/office/drawing/2014/main" id="{9C4D5EAA-4182-4228-AC4C-E4BF40E56F66}"/>
              </a:ext>
            </a:extLst>
          </p:cNvPr>
          <p:cNvSpPr>
            <a:spLocks noGrp="1"/>
          </p:cNvSpPr>
          <p:nvPr>
            <p:ph type="sldNum" sz="quarter" idx="4"/>
          </p:nvPr>
        </p:nvSpPr>
        <p:spPr>
          <a:xfrm>
            <a:off x="381000" y="6492240"/>
            <a:ext cx="609600" cy="365760"/>
          </a:xfrm>
          <a:prstGeom prst="rect">
            <a:avLst/>
          </a:prstGeom>
        </p:spPr>
        <p:txBody>
          <a:bodyPr vert="horz" lIns="91440" tIns="45720" rIns="91440" bIns="45720" rtlCol="0" anchor="b"/>
          <a:lstStyle>
            <a:lvl1pPr algn="ctr">
              <a:defRPr lang="en-US" sz="1200" b="0" kern="1200" smtClean="0">
                <a:solidFill>
                  <a:schemeClr val="bg1">
                    <a:lumMod val="85000"/>
                  </a:schemeClr>
                </a:solidFill>
                <a:effectLst/>
                <a:latin typeface="+mj-lt"/>
                <a:ea typeface="+mn-ea"/>
                <a:cs typeface="Calibri" pitchFamily="34" charset="0"/>
              </a:defRPr>
            </a:lvl1pPr>
          </a:lstStyle>
          <a:p>
            <a:fld id="{0475F89A-1986-4C6B-9938-386E6E1EBA94}" type="slidenum">
              <a:rPr lang="en-US" smtClean="0"/>
              <a:pPr/>
              <a:t>‹#›</a:t>
            </a:fld>
            <a:endParaRPr lang="en-US"/>
          </a:p>
        </p:txBody>
      </p:sp>
      <p:sp>
        <p:nvSpPr>
          <p:cNvPr id="6" name="Rectangle 15">
            <a:extLst>
              <a:ext uri="{FF2B5EF4-FFF2-40B4-BE49-F238E27FC236}">
                <a16:creationId xmlns:a16="http://schemas.microsoft.com/office/drawing/2014/main" id="{561BC3FD-12E6-45D8-A0E2-9787BE1E6624}"/>
              </a:ext>
            </a:extLst>
          </p:cNvPr>
          <p:cNvSpPr>
            <a:spLocks noGrp="1" noChangeArrowheads="1"/>
          </p:cNvSpPr>
          <p:nvPr>
            <p:ph type="title"/>
          </p:nvPr>
        </p:nvSpPr>
        <p:spPr bwMode="auto">
          <a:xfrm>
            <a:off x="152400" y="76200"/>
            <a:ext cx="11887200" cy="533400"/>
          </a:xfrm>
          <a:prstGeom prst="rect">
            <a:avLst/>
          </a:prstGeom>
          <a:noFill/>
          <a:ln w="9525">
            <a:noFill/>
            <a:miter lim="800000"/>
            <a:headEnd/>
            <a:tailEnd/>
          </a:ln>
          <a:effectLst/>
        </p:spPr>
        <p:txBody>
          <a:bodyPr vert="horz" wrap="square" lIns="0" tIns="45720" rIns="91440" bIns="45720" numCol="1" anchor="b"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87035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o Title">
    <p:spTree>
      <p:nvGrpSpPr>
        <p:cNvPr id="1" name=""/>
        <p:cNvGrpSpPr/>
        <p:nvPr/>
      </p:nvGrpSpPr>
      <p:grpSpPr>
        <a:xfrm>
          <a:off x="0" y="0"/>
          <a:ext cx="0" cy="0"/>
          <a:chOff x="0" y="0"/>
          <a:chExt cx="0" cy="0"/>
        </a:xfrm>
      </p:grpSpPr>
      <p:sp>
        <p:nvSpPr>
          <p:cNvPr id="9" name="Date Placeholder 3">
            <a:extLst>
              <a:ext uri="{FF2B5EF4-FFF2-40B4-BE49-F238E27FC236}">
                <a16:creationId xmlns:a16="http://schemas.microsoft.com/office/drawing/2014/main" id="{067BC23E-4EE1-4B0B-BD5E-72EAA1BF341A}"/>
              </a:ext>
            </a:extLst>
          </p:cNvPr>
          <p:cNvSpPr>
            <a:spLocks noGrp="1"/>
          </p:cNvSpPr>
          <p:nvPr>
            <p:ph type="dt" sz="half" idx="2"/>
          </p:nvPr>
        </p:nvSpPr>
        <p:spPr>
          <a:xfrm>
            <a:off x="152400" y="6492878"/>
            <a:ext cx="7437039" cy="365125"/>
          </a:xfrm>
          <a:prstGeom prst="rect">
            <a:avLst/>
          </a:prstGeom>
        </p:spPr>
        <p:txBody>
          <a:bodyPr anchor="b"/>
          <a:lstStyle>
            <a:lvl1pPr>
              <a:defRPr sz="1200" b="0">
                <a:solidFill>
                  <a:schemeClr val="bg1">
                    <a:lumMod val="85000"/>
                  </a:schemeClr>
                </a:solidFill>
                <a:effectLst/>
                <a:latin typeface="+mj-lt"/>
                <a:cs typeface="Calibri" pitchFamily="34" charset="0"/>
              </a:defRPr>
            </a:lvl1pPr>
          </a:lstStyle>
          <a:p>
            <a:endParaRPr lang="en-US"/>
          </a:p>
        </p:txBody>
      </p:sp>
      <p:sp>
        <p:nvSpPr>
          <p:cNvPr id="10" name="Footer Placeholder 4">
            <a:extLst>
              <a:ext uri="{FF2B5EF4-FFF2-40B4-BE49-F238E27FC236}">
                <a16:creationId xmlns:a16="http://schemas.microsoft.com/office/drawing/2014/main" id="{1FF56B82-7A90-4606-BFD6-C5314F4BEAA0}"/>
              </a:ext>
            </a:extLst>
          </p:cNvPr>
          <p:cNvSpPr>
            <a:spLocks noGrp="1"/>
          </p:cNvSpPr>
          <p:nvPr>
            <p:ph type="ftr" sz="quarter" idx="3"/>
          </p:nvPr>
        </p:nvSpPr>
        <p:spPr>
          <a:xfrm>
            <a:off x="152400" y="6400843"/>
            <a:ext cx="7416800" cy="274317"/>
          </a:xfrm>
          <a:prstGeom prst="rect">
            <a:avLst/>
          </a:prstGeom>
        </p:spPr>
        <p:txBody>
          <a:bodyPr anchor="b"/>
          <a:lstStyle>
            <a:lvl1pPr marL="0" algn="l" defTabSz="514350" rtl="0" eaLnBrk="1" latinLnBrk="0" hangingPunct="1">
              <a:defRPr lang="en-US" sz="1300" b="0" kern="1200" smtClean="0">
                <a:solidFill>
                  <a:schemeClr val="bg1"/>
                </a:solidFill>
                <a:effectLst/>
                <a:latin typeface="+mj-lt"/>
                <a:ea typeface="+mj-ea"/>
                <a:cs typeface="Calibri" pitchFamily="34" charset="0"/>
              </a:defRPr>
            </a:lvl1pPr>
          </a:lstStyle>
          <a:p>
            <a:pPr>
              <a:defRPr/>
            </a:pPr>
            <a:r>
              <a:rPr lang="en-US"/>
              <a:t>David Fannon</a:t>
            </a:r>
          </a:p>
        </p:txBody>
      </p:sp>
      <p:sp>
        <p:nvSpPr>
          <p:cNvPr id="12" name="Slide Number Placeholder 5">
            <a:extLst>
              <a:ext uri="{FF2B5EF4-FFF2-40B4-BE49-F238E27FC236}">
                <a16:creationId xmlns:a16="http://schemas.microsoft.com/office/drawing/2014/main" id="{9C4D5EAA-4182-4228-AC4C-E4BF40E56F66}"/>
              </a:ext>
            </a:extLst>
          </p:cNvPr>
          <p:cNvSpPr>
            <a:spLocks noGrp="1"/>
          </p:cNvSpPr>
          <p:nvPr>
            <p:ph type="sldNum" sz="quarter" idx="4"/>
          </p:nvPr>
        </p:nvSpPr>
        <p:spPr>
          <a:xfrm>
            <a:off x="381000" y="6492240"/>
            <a:ext cx="609600" cy="365760"/>
          </a:xfrm>
          <a:prstGeom prst="rect">
            <a:avLst/>
          </a:prstGeom>
        </p:spPr>
        <p:txBody>
          <a:bodyPr vert="horz" lIns="91440" tIns="45720" rIns="91440" bIns="45720" rtlCol="0" anchor="b"/>
          <a:lstStyle>
            <a:lvl1pPr algn="ctr">
              <a:defRPr lang="en-US" sz="1200" b="0" kern="1200" smtClean="0">
                <a:solidFill>
                  <a:schemeClr val="bg1">
                    <a:lumMod val="85000"/>
                  </a:schemeClr>
                </a:solidFill>
                <a:effectLst/>
                <a:latin typeface="+mj-lt"/>
                <a:ea typeface="+mn-ea"/>
                <a:cs typeface="Calibri" pitchFamily="34" charset="0"/>
              </a:defRPr>
            </a:lvl1pPr>
          </a:lstStyle>
          <a:p>
            <a:fld id="{0475F89A-1986-4C6B-9938-386E6E1EBA94}" type="slidenum">
              <a:rPr lang="en-US" smtClean="0"/>
              <a:pPr/>
              <a:t>‹#›</a:t>
            </a:fld>
            <a:endParaRPr lang="en-US"/>
          </a:p>
        </p:txBody>
      </p:sp>
    </p:spTree>
    <p:extLst>
      <p:ext uri="{BB962C8B-B14F-4D97-AF65-F5344CB8AC3E}">
        <p14:creationId xmlns:p14="http://schemas.microsoft.com/office/powerpoint/2010/main" val="452909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bwMode="auto">
          <a:xfrm>
            <a:off x="0" y="6400836"/>
            <a:ext cx="12192000" cy="457164"/>
          </a:xfrm>
          <a:prstGeom prst="rect">
            <a:avLst/>
          </a:prstGeom>
          <a:solidFill>
            <a:srgbClr val="636363"/>
          </a:solidFill>
          <a:ln w="9525" cap="flat" cmpd="sng" algn="ctr">
            <a:no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marL="0" marR="0" indent="0" algn="ctr" defTabSz="514350" rtl="0" eaLnBrk="1" fontAlgn="base" latinLnBrk="0" hangingPunct="1">
              <a:lnSpc>
                <a:spcPct val="100000"/>
              </a:lnSpc>
              <a:spcBef>
                <a:spcPct val="50000"/>
              </a:spcBef>
              <a:spcAft>
                <a:spcPct val="0"/>
              </a:spcAft>
              <a:buClrTx/>
              <a:buSzTx/>
              <a:buFontTx/>
              <a:buNone/>
              <a:tabLst/>
            </a:pPr>
            <a:endParaRPr kumimoji="0" lang="en-US" sz="450" b="0" i="0" u="none" strike="noStrike" cap="none" normalizeH="0" baseline="0">
              <a:ln>
                <a:noFill/>
              </a:ln>
              <a:solidFill>
                <a:schemeClr val="bg1"/>
              </a:solidFill>
              <a:effectLst/>
              <a:latin typeface="Arial" pitchFamily="34" charset="0"/>
            </a:endParaRPr>
          </a:p>
        </p:txBody>
      </p:sp>
      <p:sp>
        <p:nvSpPr>
          <p:cNvPr id="9" name="Date Placeholder 3"/>
          <p:cNvSpPr>
            <a:spLocks noGrp="1"/>
          </p:cNvSpPr>
          <p:nvPr>
            <p:ph type="dt" sz="half" idx="2"/>
          </p:nvPr>
        </p:nvSpPr>
        <p:spPr>
          <a:xfrm>
            <a:off x="152400" y="6492878"/>
            <a:ext cx="7437039" cy="365125"/>
          </a:xfrm>
          <a:prstGeom prst="rect">
            <a:avLst/>
          </a:prstGeom>
        </p:spPr>
        <p:txBody>
          <a:bodyPr anchor="b"/>
          <a:lstStyle>
            <a:lvl1pPr>
              <a:defRPr sz="1200" b="0">
                <a:solidFill>
                  <a:schemeClr val="bg1">
                    <a:lumMod val="85000"/>
                  </a:schemeClr>
                </a:solidFill>
                <a:effectLst/>
                <a:latin typeface="+mj-lt"/>
                <a:cs typeface="Calibri" pitchFamily="34" charset="0"/>
              </a:defRPr>
            </a:lvl1pPr>
          </a:lstStyle>
          <a:p>
            <a:endParaRPr lang="en-US" dirty="0"/>
          </a:p>
        </p:txBody>
      </p:sp>
      <p:sp>
        <p:nvSpPr>
          <p:cNvPr id="11" name="Footer Placeholder 4"/>
          <p:cNvSpPr>
            <a:spLocks noGrp="1"/>
          </p:cNvSpPr>
          <p:nvPr>
            <p:ph type="ftr" sz="quarter" idx="3"/>
          </p:nvPr>
        </p:nvSpPr>
        <p:spPr>
          <a:xfrm>
            <a:off x="152400" y="6400843"/>
            <a:ext cx="7416800" cy="274317"/>
          </a:xfrm>
          <a:prstGeom prst="rect">
            <a:avLst/>
          </a:prstGeom>
        </p:spPr>
        <p:txBody>
          <a:bodyPr anchor="b"/>
          <a:lstStyle>
            <a:lvl1pPr marL="0" algn="l" defTabSz="514350" rtl="0" eaLnBrk="1" latinLnBrk="0" hangingPunct="1">
              <a:defRPr lang="en-US" sz="1300" b="0" kern="1200" smtClean="0">
                <a:solidFill>
                  <a:schemeClr val="bg1"/>
                </a:solidFill>
                <a:effectLst/>
                <a:latin typeface="+mj-lt"/>
                <a:ea typeface="+mj-ea"/>
                <a:cs typeface="Calibri" pitchFamily="34" charset="0"/>
              </a:defRPr>
            </a:lvl1pPr>
          </a:lstStyle>
          <a:p>
            <a:pPr>
              <a:defRPr/>
            </a:pPr>
            <a:r>
              <a:rPr lang="en-US"/>
              <a:t>David Fannon</a:t>
            </a:r>
            <a:endParaRPr lang="en-US" dirty="0"/>
          </a:p>
        </p:txBody>
      </p:sp>
      <p:sp>
        <p:nvSpPr>
          <p:cNvPr id="12" name="Slide Number Placeholder 5"/>
          <p:cNvSpPr>
            <a:spLocks noGrp="1"/>
          </p:cNvSpPr>
          <p:nvPr>
            <p:ph type="sldNum" sz="quarter" idx="4"/>
          </p:nvPr>
        </p:nvSpPr>
        <p:spPr>
          <a:xfrm>
            <a:off x="381000" y="6492240"/>
            <a:ext cx="609600" cy="365760"/>
          </a:xfrm>
          <a:prstGeom prst="rect">
            <a:avLst/>
          </a:prstGeom>
        </p:spPr>
        <p:txBody>
          <a:bodyPr vert="horz" lIns="91440" tIns="45720" rIns="91440" bIns="45720" rtlCol="0" anchor="b"/>
          <a:lstStyle>
            <a:lvl1pPr algn="ctr">
              <a:defRPr lang="en-US" sz="1200" b="0" kern="1200" smtClean="0">
                <a:solidFill>
                  <a:schemeClr val="bg1">
                    <a:lumMod val="85000"/>
                  </a:schemeClr>
                </a:solidFill>
                <a:effectLst/>
                <a:latin typeface="+mj-lt"/>
                <a:ea typeface="+mn-ea"/>
                <a:cs typeface="Calibri" pitchFamily="34" charset="0"/>
              </a:defRPr>
            </a:lvl1pPr>
          </a:lstStyle>
          <a:p>
            <a:fld id="{0475F89A-1986-4C6B-9938-386E6E1EBA94}" type="slidenum">
              <a:rPr lang="en-US" smtClean="0"/>
              <a:pPr/>
              <a:t>‹#›</a:t>
            </a:fld>
            <a:endParaRPr lang="en-US"/>
          </a:p>
        </p:txBody>
      </p:sp>
      <p:sp>
        <p:nvSpPr>
          <p:cNvPr id="23" name="Rectangle 15">
            <a:extLst>
              <a:ext uri="{FF2B5EF4-FFF2-40B4-BE49-F238E27FC236}">
                <a16:creationId xmlns:a16="http://schemas.microsoft.com/office/drawing/2014/main" id="{D7FD249E-C60A-4F52-A0D6-8072E374EE5E}"/>
              </a:ext>
            </a:extLst>
          </p:cNvPr>
          <p:cNvSpPr>
            <a:spLocks noGrp="1" noChangeArrowheads="1"/>
          </p:cNvSpPr>
          <p:nvPr>
            <p:ph type="title"/>
          </p:nvPr>
        </p:nvSpPr>
        <p:spPr bwMode="auto">
          <a:xfrm>
            <a:off x="152400" y="76200"/>
            <a:ext cx="11887199" cy="533400"/>
          </a:xfrm>
          <a:prstGeom prst="rect">
            <a:avLst/>
          </a:prstGeom>
          <a:noFill/>
          <a:ln w="9525">
            <a:noFill/>
            <a:miter lim="800000"/>
            <a:headEnd/>
            <a:tailEnd/>
          </a:ln>
          <a:effectLst/>
        </p:spPr>
        <p:txBody>
          <a:bodyPr vert="horz" wrap="square" lIns="0" tIns="45720" rIns="91440" bIns="45720" numCol="1" anchor="b" anchorCtr="0" compatLnSpc="1">
            <a:prstTxWarp prst="textNoShape">
              <a:avLst/>
            </a:prstTxWarp>
          </a:bodyPr>
          <a:lstStyle/>
          <a:p>
            <a:pPr lvl="0"/>
            <a:r>
              <a:rPr lang="en-US" dirty="0"/>
              <a:t>Click to edit Master title style</a:t>
            </a:r>
          </a:p>
        </p:txBody>
      </p:sp>
      <p:pic>
        <p:nvPicPr>
          <p:cNvPr id="15" name="Picture 14">
            <a:extLst>
              <a:ext uri="{FF2B5EF4-FFF2-40B4-BE49-F238E27FC236}">
                <a16:creationId xmlns:a16="http://schemas.microsoft.com/office/drawing/2014/main" id="{8E047046-BD60-4626-97F1-66AA3DC81397}"/>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l="25174" t="33330" r="24893" b="50483"/>
          <a:stretch/>
        </p:blipFill>
        <p:spPr>
          <a:xfrm>
            <a:off x="10287000" y="6446537"/>
            <a:ext cx="1905000" cy="365761"/>
          </a:xfrm>
          <a:prstGeom prst="rect">
            <a:avLst/>
          </a:prstGeom>
        </p:spPr>
      </p:pic>
    </p:spTree>
    <p:extLst>
      <p:ext uri="{BB962C8B-B14F-4D97-AF65-F5344CB8AC3E}">
        <p14:creationId xmlns:p14="http://schemas.microsoft.com/office/powerpoint/2010/main" val="2100174681"/>
      </p:ext>
    </p:extLst>
  </p:cSld>
  <p:clrMap bg1="lt1" tx1="dk1" bg2="lt2" tx2="dk2" accent1="accent1" accent2="accent2" accent3="accent3" accent4="accent4" accent5="accent5" accent6="accent6" hlink="hlink" folHlink="folHlink"/>
  <p:sldLayoutIdLst>
    <p:sldLayoutId id="2147483688" r:id="rId1"/>
    <p:sldLayoutId id="2147483678" r:id="rId2"/>
    <p:sldLayoutId id="2147483679" r:id="rId3"/>
    <p:sldLayoutId id="2147483680" r:id="rId4"/>
    <p:sldLayoutId id="2147483686" r:id="rId5"/>
    <p:sldLayoutId id="2147483681" r:id="rId6"/>
    <p:sldLayoutId id="2147483682" r:id="rId7"/>
    <p:sldLayoutId id="2147483684" r:id="rId8"/>
    <p:sldLayoutId id="2147483689" r:id="rId9"/>
    <p:sldLayoutId id="2147483685" r:id="rId10"/>
  </p:sldLayoutIdLst>
  <p:hf sldNum="0" hdr="0" dt="0"/>
  <p:txStyles>
    <p:titleStyle>
      <a:lvl1pPr algn="l" rtl="0" eaLnBrk="1" fontAlgn="base" hangingPunct="1">
        <a:spcBef>
          <a:spcPct val="0"/>
        </a:spcBef>
        <a:spcAft>
          <a:spcPct val="0"/>
        </a:spcAft>
        <a:defRPr sz="3600">
          <a:solidFill>
            <a:srgbClr val="8E0000"/>
          </a:solidFill>
          <a:effectLst/>
          <a:latin typeface="+mj-lt"/>
          <a:ea typeface="+mj-ea"/>
          <a:cs typeface="+mj-cs"/>
        </a:defRPr>
      </a:lvl1pPr>
      <a:lvl2pPr algn="ctr" rtl="0" eaLnBrk="1" fontAlgn="base" hangingPunct="1">
        <a:spcBef>
          <a:spcPct val="0"/>
        </a:spcBef>
        <a:spcAft>
          <a:spcPct val="0"/>
        </a:spcAft>
        <a:defRPr sz="2250">
          <a:solidFill>
            <a:schemeClr val="tx2"/>
          </a:solidFill>
          <a:effectLst>
            <a:outerShdw blurRad="38100" dist="38100" dir="2700000" algn="tl">
              <a:srgbClr val="C0C0C0"/>
            </a:outerShdw>
          </a:effectLst>
          <a:latin typeface="Book Antiqua" pitchFamily="18" charset="0"/>
        </a:defRPr>
      </a:lvl2pPr>
      <a:lvl3pPr algn="ctr" rtl="0" eaLnBrk="1" fontAlgn="base" hangingPunct="1">
        <a:spcBef>
          <a:spcPct val="0"/>
        </a:spcBef>
        <a:spcAft>
          <a:spcPct val="0"/>
        </a:spcAft>
        <a:defRPr sz="2250">
          <a:solidFill>
            <a:schemeClr val="tx2"/>
          </a:solidFill>
          <a:effectLst>
            <a:outerShdw blurRad="38100" dist="38100" dir="2700000" algn="tl">
              <a:srgbClr val="C0C0C0"/>
            </a:outerShdw>
          </a:effectLst>
          <a:latin typeface="Book Antiqua" pitchFamily="18" charset="0"/>
        </a:defRPr>
      </a:lvl3pPr>
      <a:lvl4pPr algn="ctr" rtl="0" eaLnBrk="1" fontAlgn="base" hangingPunct="1">
        <a:spcBef>
          <a:spcPct val="0"/>
        </a:spcBef>
        <a:spcAft>
          <a:spcPct val="0"/>
        </a:spcAft>
        <a:defRPr sz="2250">
          <a:solidFill>
            <a:schemeClr val="tx2"/>
          </a:solidFill>
          <a:effectLst>
            <a:outerShdw blurRad="38100" dist="38100" dir="2700000" algn="tl">
              <a:srgbClr val="C0C0C0"/>
            </a:outerShdw>
          </a:effectLst>
          <a:latin typeface="Book Antiqua" pitchFamily="18" charset="0"/>
        </a:defRPr>
      </a:lvl4pPr>
      <a:lvl5pPr algn="ctr" rtl="0" eaLnBrk="1" fontAlgn="base" hangingPunct="1">
        <a:spcBef>
          <a:spcPct val="0"/>
        </a:spcBef>
        <a:spcAft>
          <a:spcPct val="0"/>
        </a:spcAft>
        <a:defRPr sz="2250">
          <a:solidFill>
            <a:schemeClr val="tx2"/>
          </a:solidFill>
          <a:effectLst>
            <a:outerShdw blurRad="38100" dist="38100" dir="2700000" algn="tl">
              <a:srgbClr val="C0C0C0"/>
            </a:outerShdw>
          </a:effectLst>
          <a:latin typeface="Book Antiqua" pitchFamily="18" charset="0"/>
        </a:defRPr>
      </a:lvl5pPr>
      <a:lvl6pPr marL="257175" algn="ctr" rtl="0" eaLnBrk="1" fontAlgn="base" hangingPunct="1">
        <a:spcBef>
          <a:spcPct val="0"/>
        </a:spcBef>
        <a:spcAft>
          <a:spcPct val="0"/>
        </a:spcAft>
        <a:defRPr sz="2250">
          <a:solidFill>
            <a:schemeClr val="tx2"/>
          </a:solidFill>
          <a:effectLst>
            <a:outerShdw blurRad="38100" dist="38100" dir="2700000" algn="tl">
              <a:srgbClr val="C0C0C0"/>
            </a:outerShdw>
          </a:effectLst>
          <a:latin typeface="Book Antiqua" pitchFamily="18" charset="0"/>
        </a:defRPr>
      </a:lvl6pPr>
      <a:lvl7pPr marL="514350" algn="ctr" rtl="0" eaLnBrk="1" fontAlgn="base" hangingPunct="1">
        <a:spcBef>
          <a:spcPct val="0"/>
        </a:spcBef>
        <a:spcAft>
          <a:spcPct val="0"/>
        </a:spcAft>
        <a:defRPr sz="2250">
          <a:solidFill>
            <a:schemeClr val="tx2"/>
          </a:solidFill>
          <a:effectLst>
            <a:outerShdw blurRad="38100" dist="38100" dir="2700000" algn="tl">
              <a:srgbClr val="C0C0C0"/>
            </a:outerShdw>
          </a:effectLst>
          <a:latin typeface="Book Antiqua" pitchFamily="18" charset="0"/>
        </a:defRPr>
      </a:lvl7pPr>
      <a:lvl8pPr marL="771525" algn="ctr" rtl="0" eaLnBrk="1" fontAlgn="base" hangingPunct="1">
        <a:spcBef>
          <a:spcPct val="0"/>
        </a:spcBef>
        <a:spcAft>
          <a:spcPct val="0"/>
        </a:spcAft>
        <a:defRPr sz="2250">
          <a:solidFill>
            <a:schemeClr val="tx2"/>
          </a:solidFill>
          <a:effectLst>
            <a:outerShdw blurRad="38100" dist="38100" dir="2700000" algn="tl">
              <a:srgbClr val="C0C0C0"/>
            </a:outerShdw>
          </a:effectLst>
          <a:latin typeface="Book Antiqua" pitchFamily="18" charset="0"/>
        </a:defRPr>
      </a:lvl8pPr>
      <a:lvl9pPr marL="1028700" algn="ctr" rtl="0" eaLnBrk="1" fontAlgn="base" hangingPunct="1">
        <a:spcBef>
          <a:spcPct val="0"/>
        </a:spcBef>
        <a:spcAft>
          <a:spcPct val="0"/>
        </a:spcAft>
        <a:defRPr sz="2250">
          <a:solidFill>
            <a:schemeClr val="tx2"/>
          </a:solidFill>
          <a:effectLst>
            <a:outerShdw blurRad="38100" dist="38100" dir="2700000" algn="tl">
              <a:srgbClr val="C0C0C0"/>
            </a:outerShdw>
          </a:effectLst>
          <a:latin typeface="Book Antiqua" pitchFamily="18" charset="0"/>
        </a:defRPr>
      </a:lvl9pPr>
    </p:titleStyle>
    <p:bodyStyle>
      <a:lvl1pPr marL="146304" indent="-146304" algn="l" rtl="0" eaLnBrk="1" fontAlgn="base" hangingPunct="1">
        <a:lnSpc>
          <a:spcPct val="115000"/>
        </a:lnSpc>
        <a:spcBef>
          <a:spcPts val="0"/>
        </a:spcBef>
        <a:spcAft>
          <a:spcPct val="0"/>
        </a:spcAft>
        <a:buSzPct val="100000"/>
        <a:buFont typeface="Arial" panose="020B0604020202020204" pitchFamily="34" charset="0"/>
        <a:buChar char="•"/>
        <a:defRPr sz="2400" b="1">
          <a:solidFill>
            <a:schemeClr val="accent1"/>
          </a:solidFill>
          <a:latin typeface="+mn-lt"/>
          <a:ea typeface="+mn-ea"/>
          <a:cs typeface="+mn-cs"/>
        </a:defRPr>
      </a:lvl1pPr>
      <a:lvl2pPr marL="258068" indent="-126802" algn="l" rtl="0" eaLnBrk="1" fontAlgn="base" hangingPunct="1">
        <a:lnSpc>
          <a:spcPct val="114000"/>
        </a:lnSpc>
        <a:spcBef>
          <a:spcPts val="0"/>
        </a:spcBef>
        <a:spcAft>
          <a:spcPct val="0"/>
        </a:spcAft>
        <a:buSzPct val="50000"/>
        <a:buFont typeface="Wingdings" pitchFamily="2" charset="2"/>
        <a:buChar char="v"/>
        <a:defRPr sz="2000">
          <a:solidFill>
            <a:schemeClr val="tx1"/>
          </a:solidFill>
          <a:latin typeface="+mn-lt"/>
        </a:defRPr>
      </a:lvl2pPr>
      <a:lvl3pPr marL="384870" indent="-128588" algn="l" rtl="0" eaLnBrk="1" fontAlgn="base" hangingPunct="1">
        <a:lnSpc>
          <a:spcPct val="114000"/>
        </a:lnSpc>
        <a:spcBef>
          <a:spcPts val="0"/>
        </a:spcBef>
        <a:spcAft>
          <a:spcPct val="0"/>
        </a:spcAft>
        <a:buSzPct val="50000"/>
        <a:buFont typeface="Wingdings" pitchFamily="2" charset="2"/>
        <a:buChar char="v"/>
        <a:tabLst/>
        <a:defRPr sz="1800">
          <a:solidFill>
            <a:schemeClr val="tx2"/>
          </a:solidFill>
          <a:latin typeface="+mn-lt"/>
        </a:defRPr>
      </a:lvl3pPr>
      <a:lvl4pPr marL="514350" indent="-128588" algn="l" rtl="0" eaLnBrk="1" fontAlgn="base" hangingPunct="1">
        <a:lnSpc>
          <a:spcPct val="114000"/>
        </a:lnSpc>
        <a:spcBef>
          <a:spcPts val="0"/>
        </a:spcBef>
        <a:spcAft>
          <a:spcPct val="0"/>
        </a:spcAft>
        <a:buSzPct val="50000"/>
        <a:buFont typeface="Wingdings" pitchFamily="2" charset="2"/>
        <a:buChar char="v"/>
        <a:defRPr sz="1600">
          <a:solidFill>
            <a:schemeClr val="tx2"/>
          </a:solidFill>
          <a:latin typeface="+mn-lt"/>
        </a:defRPr>
      </a:lvl4pPr>
      <a:lvl5pPr marL="643831" indent="-128588" algn="l" rtl="0" eaLnBrk="1" fontAlgn="base" hangingPunct="1">
        <a:lnSpc>
          <a:spcPct val="114000"/>
        </a:lnSpc>
        <a:spcBef>
          <a:spcPts val="0"/>
        </a:spcBef>
        <a:spcAft>
          <a:spcPct val="0"/>
        </a:spcAft>
        <a:buSzPct val="50000"/>
        <a:buFont typeface="Wingdings" pitchFamily="2" charset="2"/>
        <a:buChar char="v"/>
        <a:defRPr sz="1600">
          <a:solidFill>
            <a:schemeClr val="tx2"/>
          </a:solidFill>
          <a:latin typeface="+mn-lt"/>
        </a:defRPr>
      </a:lvl5pPr>
      <a:lvl6pPr marL="1414463" indent="-128588" algn="l" rtl="0" eaLnBrk="1" fontAlgn="base" hangingPunct="1">
        <a:spcBef>
          <a:spcPct val="20000"/>
        </a:spcBef>
        <a:spcAft>
          <a:spcPct val="0"/>
        </a:spcAft>
        <a:buSzPct val="50000"/>
        <a:buFont typeface="Wingdings" pitchFamily="2" charset="2"/>
        <a:buChar char="v"/>
        <a:defRPr>
          <a:solidFill>
            <a:schemeClr val="tx1"/>
          </a:solidFill>
          <a:latin typeface="+mn-lt"/>
        </a:defRPr>
      </a:lvl6pPr>
      <a:lvl7pPr marL="1671638" indent="-128588" algn="l" rtl="0" eaLnBrk="1" fontAlgn="base" hangingPunct="1">
        <a:spcBef>
          <a:spcPct val="20000"/>
        </a:spcBef>
        <a:spcAft>
          <a:spcPct val="0"/>
        </a:spcAft>
        <a:buSzPct val="50000"/>
        <a:buFont typeface="Wingdings" pitchFamily="2" charset="2"/>
        <a:buChar char="v"/>
        <a:defRPr>
          <a:solidFill>
            <a:schemeClr val="tx1"/>
          </a:solidFill>
          <a:latin typeface="+mn-lt"/>
        </a:defRPr>
      </a:lvl7pPr>
      <a:lvl8pPr marL="1928813" indent="-128588" algn="l" rtl="0" eaLnBrk="1" fontAlgn="base" hangingPunct="1">
        <a:spcBef>
          <a:spcPct val="20000"/>
        </a:spcBef>
        <a:spcAft>
          <a:spcPct val="0"/>
        </a:spcAft>
        <a:buSzPct val="50000"/>
        <a:buFont typeface="Wingdings" pitchFamily="2" charset="2"/>
        <a:buChar char="v"/>
        <a:defRPr>
          <a:solidFill>
            <a:schemeClr val="tx1"/>
          </a:solidFill>
          <a:latin typeface="+mn-lt"/>
        </a:defRPr>
      </a:lvl8pPr>
      <a:lvl9pPr marL="2185988" indent="-128588" algn="l" rtl="0" eaLnBrk="1" fontAlgn="base" hangingPunct="1">
        <a:spcBef>
          <a:spcPct val="20000"/>
        </a:spcBef>
        <a:spcAft>
          <a:spcPct val="0"/>
        </a:spcAft>
        <a:buSzPct val="50000"/>
        <a:buFont typeface="Wingdings" pitchFamily="2" charset="2"/>
        <a:buChar char="v"/>
        <a:defRPr>
          <a:solidFill>
            <a:schemeClr val="tx1"/>
          </a:solidFill>
          <a:latin typeface="+mn-lt"/>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80" userDrawn="1">
          <p15:clr>
            <a:srgbClr val="F26B43"/>
          </p15:clr>
        </p15:guide>
        <p15:guide id="2" pos="3840" userDrawn="1">
          <p15:clr>
            <a:srgbClr val="F26B43"/>
          </p15:clr>
        </p15:guide>
        <p15:guide id="5" pos="96" userDrawn="1">
          <p15:clr>
            <a:srgbClr val="F26B43"/>
          </p15:clr>
        </p15:guide>
        <p15:guide id="6" pos="7584" userDrawn="1">
          <p15:clr>
            <a:srgbClr val="F26B43"/>
          </p15:clr>
        </p15:guide>
        <p15:guide id="7" orient="horz" pos="3936" userDrawn="1">
          <p15:clr>
            <a:srgbClr val="F26B43"/>
          </p15:clr>
        </p15:guide>
        <p15:guide id="8" pos="3792" userDrawn="1">
          <p15:clr>
            <a:srgbClr val="F26B43"/>
          </p15:clr>
        </p15:guide>
        <p15:guide id="9" pos="3888" userDrawn="1">
          <p15:clr>
            <a:srgbClr val="F26B43"/>
          </p15:clr>
        </p15:guide>
        <p15:guide id="10" orient="horz" pos="4032" userDrawn="1">
          <p15:clr>
            <a:srgbClr val="F26B43"/>
          </p15:clr>
        </p15:guide>
        <p15:guide id="11" orient="horz" pos="2256" userDrawn="1">
          <p15:clr>
            <a:srgbClr val="F26B43"/>
          </p15:clr>
        </p15:guide>
        <p15:guide id="12" orient="horz" pos="2208" userDrawn="1">
          <p15:clr>
            <a:srgbClr val="F26B43"/>
          </p15:clr>
        </p15:guide>
        <p15:guide id="13" orient="horz" pos="336" userDrawn="1">
          <p15:clr>
            <a:srgbClr val="F26B43"/>
          </p15:clr>
        </p15:guide>
        <p15:guide id="14" orient="horz" userDrawn="1">
          <p15:clr>
            <a:srgbClr val="F26B43"/>
          </p15:clr>
        </p15:guide>
        <p15:guide id="15" orient="horz" pos="48" userDrawn="1">
          <p15:clr>
            <a:srgbClr val="F26B43"/>
          </p15:clr>
        </p15:guide>
        <p15:guide id="16" orient="horz" pos="384" userDrawn="1">
          <p15:clr>
            <a:srgbClr val="F26B43"/>
          </p15:clr>
        </p15:guide>
        <p15:guide id="18" orient="horz" pos="768" userDrawn="1">
          <p15:clr>
            <a:srgbClr val="F26B43"/>
          </p15:clr>
        </p15:guide>
        <p15:guide id="19" orient="horz" pos="864" userDrawn="1">
          <p15:clr>
            <a:srgbClr val="F26B43"/>
          </p15:clr>
        </p15:guide>
        <p15:guide id="20" orient="horz" pos="2160" userDrawn="1">
          <p15:clr>
            <a:srgbClr val="F26B43"/>
          </p15:clr>
        </p15:guide>
        <p15:guide id="21" orient="horz" pos="9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hyperlink" Target="mailto:d.fannon@northeastern.edu"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eg"/><Relationship Id="rId18" Type="http://schemas.openxmlformats.org/officeDocument/2006/relationships/image" Target="../media/image24.jpe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8.jpeg"/><Relationship Id="rId17" Type="http://schemas.openxmlformats.org/officeDocument/2006/relationships/image" Target="../media/image23.jpeg"/><Relationship Id="rId2" Type="http://schemas.openxmlformats.org/officeDocument/2006/relationships/notesSlide" Target="../notesSlides/notesSlide5.xml"/><Relationship Id="rId16" Type="http://schemas.openxmlformats.org/officeDocument/2006/relationships/image" Target="../media/image22.jpeg"/><Relationship Id="rId20"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5" Type="http://schemas.openxmlformats.org/officeDocument/2006/relationships/image" Target="../media/image21.jpeg"/><Relationship Id="rId10" Type="http://schemas.openxmlformats.org/officeDocument/2006/relationships/image" Target="../media/image16.jpeg"/><Relationship Id="rId19" Type="http://schemas.openxmlformats.org/officeDocument/2006/relationships/image" Target="../media/image25.jpeg"/><Relationship Id="rId4" Type="http://schemas.openxmlformats.org/officeDocument/2006/relationships/image" Target="../media/image10.jpeg"/><Relationship Id="rId9" Type="http://schemas.openxmlformats.org/officeDocument/2006/relationships/image" Target="../media/image15.jpeg"/><Relationship Id="rId14" Type="http://schemas.openxmlformats.org/officeDocument/2006/relationships/image" Target="../media/image20.jpe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A5610410-5924-42BB-8ACA-383F37C9B567}"/>
              </a:ext>
            </a:extLst>
          </p:cNvPr>
          <p:cNvPicPr>
            <a:picLocks noGrp="1" noChangeAspect="1"/>
          </p:cNvPicPr>
          <p:nvPr>
            <p:ph type="pic" sz="quarter" idx="20"/>
          </p:nvPr>
        </p:nvPicPr>
        <p:blipFill rotWithShape="1">
          <a:blip r:embed="rId3">
            <a:extLst>
              <a:ext uri="{BEBA8EAE-BF5A-486C-A8C5-ECC9F3942E4B}">
                <a14:imgProps xmlns:a14="http://schemas.microsoft.com/office/drawing/2010/main">
                  <a14:imgLayer r:embed="rId4">
                    <a14:imgEffect>
                      <a14:saturation sat="66000"/>
                    </a14:imgEffect>
                    <a14:imgEffect>
                      <a14:brightnessContrast contrast="20000"/>
                    </a14:imgEffect>
                  </a14:imgLayer>
                </a14:imgProps>
              </a:ext>
              <a:ext uri="{28A0092B-C50C-407E-A947-70E740481C1C}">
                <a14:useLocalDpi xmlns:a14="http://schemas.microsoft.com/office/drawing/2010/main" val="0"/>
              </a:ext>
            </a:extLst>
          </a:blip>
          <a:srcRect l="114" t="12661" r="-114" b="12427"/>
          <a:stretch/>
        </p:blipFill>
        <p:spPr>
          <a:xfrm flipH="1">
            <a:off x="0" y="0"/>
            <a:ext cx="12206287" cy="6858000"/>
          </a:xfrm>
        </p:spPr>
      </p:pic>
      <p:sp>
        <p:nvSpPr>
          <p:cNvPr id="13" name="TextBox 12">
            <a:extLst>
              <a:ext uri="{FF2B5EF4-FFF2-40B4-BE49-F238E27FC236}">
                <a16:creationId xmlns:a16="http://schemas.microsoft.com/office/drawing/2014/main" id="{B00B0958-0155-5DB3-93DD-CE13C24AF386}"/>
              </a:ext>
            </a:extLst>
          </p:cNvPr>
          <p:cNvSpPr txBox="1"/>
          <p:nvPr/>
        </p:nvSpPr>
        <p:spPr>
          <a:xfrm>
            <a:off x="152400" y="2025856"/>
            <a:ext cx="8312755" cy="830997"/>
          </a:xfrm>
          <a:prstGeom prst="rect">
            <a:avLst/>
          </a:prstGeom>
          <a:noFill/>
        </p:spPr>
        <p:txBody>
          <a:bodyPr wrap="square" rtlCol="0">
            <a:spAutoFit/>
          </a:bodyPr>
          <a:lstStyle/>
          <a:p>
            <a:r>
              <a:rPr lang="en-US" sz="2400" b="1" dirty="0">
                <a:solidFill>
                  <a:srgbClr val="FFFFFF"/>
                </a:solidFill>
                <a:latin typeface="HelveticaNeueLT Com 45 Lt" panose="020B0403020202020204"/>
              </a:rPr>
              <a:t>DAVID FANNON</a:t>
            </a:r>
          </a:p>
          <a:p>
            <a:r>
              <a:rPr lang="en-US" sz="2400" dirty="0">
                <a:solidFill>
                  <a:srgbClr val="FFFFFF"/>
                </a:solidFill>
                <a:effectLst/>
                <a:latin typeface="HelveticaNeueLT Com 45 Lt" panose="020B0403020202020204"/>
                <a:ea typeface="SimSun" panose="02010600030101010101" pitchFamily="2" charset="-122"/>
              </a:rPr>
              <a:t>Northeastern University, Boston, MA, USA</a:t>
            </a:r>
          </a:p>
        </p:txBody>
      </p:sp>
      <p:sp>
        <p:nvSpPr>
          <p:cNvPr id="9" name="Text Placeholder 8">
            <a:extLst>
              <a:ext uri="{FF2B5EF4-FFF2-40B4-BE49-F238E27FC236}">
                <a16:creationId xmlns:a16="http://schemas.microsoft.com/office/drawing/2014/main" id="{7837FA61-D877-F848-D7A6-FF7892BCBDBE}"/>
              </a:ext>
            </a:extLst>
          </p:cNvPr>
          <p:cNvSpPr>
            <a:spLocks noGrp="1"/>
          </p:cNvSpPr>
          <p:nvPr>
            <p:ph type="body" sz="quarter" idx="10"/>
          </p:nvPr>
        </p:nvSpPr>
        <p:spPr/>
        <p:txBody>
          <a:bodyPr/>
          <a:lstStyle/>
          <a:p>
            <a:endParaRPr lang="en-US"/>
          </a:p>
        </p:txBody>
      </p:sp>
      <p:sp>
        <p:nvSpPr>
          <p:cNvPr id="10" name="TextBox 9">
            <a:extLst>
              <a:ext uri="{FF2B5EF4-FFF2-40B4-BE49-F238E27FC236}">
                <a16:creationId xmlns:a16="http://schemas.microsoft.com/office/drawing/2014/main" id="{4BB06F16-77BD-0FF2-4BEC-0E06C63CC1A4}"/>
              </a:ext>
            </a:extLst>
          </p:cNvPr>
          <p:cNvSpPr txBox="1"/>
          <p:nvPr/>
        </p:nvSpPr>
        <p:spPr>
          <a:xfrm>
            <a:off x="160165" y="76200"/>
            <a:ext cx="9914564" cy="1938992"/>
          </a:xfrm>
          <a:prstGeom prst="rect">
            <a:avLst/>
          </a:prstGeom>
          <a:noFill/>
        </p:spPr>
        <p:txBody>
          <a:bodyPr wrap="square" rtlCol="0">
            <a:spAutoFit/>
          </a:bodyPr>
          <a:lstStyle/>
          <a:p>
            <a:r>
              <a:rPr kumimoji="0" lang="en-US" sz="6000" b="1" i="0" u="none" strike="noStrike" kern="0" cap="none" spc="0" normalizeH="0" baseline="0" noProof="0" dirty="0">
                <a:ln w="3175">
                  <a:solidFill>
                    <a:srgbClr val="7899C2"/>
                  </a:solidFill>
                </a:ln>
                <a:solidFill>
                  <a:srgbClr val="FFFFFF"/>
                </a:solidFill>
                <a:effectLst/>
                <a:uLnTx/>
                <a:uFillTx/>
                <a:latin typeface="+mj-lt"/>
                <a:ea typeface="+mj-ea"/>
                <a:cs typeface="+mj-cs"/>
              </a:rPr>
              <a:t>HUMAN-IN-THE LOOP THERMOSTAT</a:t>
            </a:r>
          </a:p>
        </p:txBody>
      </p:sp>
    </p:spTree>
    <p:extLst>
      <p:ext uri="{BB962C8B-B14F-4D97-AF65-F5344CB8AC3E}">
        <p14:creationId xmlns:p14="http://schemas.microsoft.com/office/powerpoint/2010/main" val="1961727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D2351B-FE65-4BA8-3E0C-AFAFD07DDEF7}"/>
              </a:ext>
            </a:extLst>
          </p:cNvPr>
          <p:cNvSpPr>
            <a:spLocks noGrp="1"/>
          </p:cNvSpPr>
          <p:nvPr>
            <p:ph type="title"/>
          </p:nvPr>
        </p:nvSpPr>
        <p:spPr/>
        <p:txBody>
          <a:bodyPr/>
          <a:lstStyle/>
          <a:p>
            <a:r>
              <a:rPr lang="en-US" dirty="0"/>
              <a:t>IoT Cloud Infrastructure </a:t>
            </a:r>
          </a:p>
        </p:txBody>
      </p:sp>
      <p:pic>
        <p:nvPicPr>
          <p:cNvPr id="7" name="Content Placeholder 6" descr="Diagram, schematic&#10;&#10;Description automatically generated">
            <a:extLst>
              <a:ext uri="{FF2B5EF4-FFF2-40B4-BE49-F238E27FC236}">
                <a16:creationId xmlns:a16="http://schemas.microsoft.com/office/drawing/2014/main" id="{A8FE85F8-F3C1-D3FA-8865-4BA90D05907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021567" y="609600"/>
            <a:ext cx="10148865" cy="5791240"/>
          </a:xfrm>
          <a:prstGeom prst="rect">
            <a:avLst/>
          </a:prstGeom>
        </p:spPr>
      </p:pic>
      <p:sp>
        <p:nvSpPr>
          <p:cNvPr id="3" name="Footer Placeholder 2">
            <a:extLst>
              <a:ext uri="{FF2B5EF4-FFF2-40B4-BE49-F238E27FC236}">
                <a16:creationId xmlns:a16="http://schemas.microsoft.com/office/drawing/2014/main" id="{5E981943-08A6-F5C3-11DF-41E658557F34}"/>
              </a:ext>
            </a:extLst>
          </p:cNvPr>
          <p:cNvSpPr>
            <a:spLocks noGrp="1"/>
          </p:cNvSpPr>
          <p:nvPr>
            <p:ph type="ftr" sz="quarter" idx="3"/>
          </p:nvPr>
        </p:nvSpPr>
        <p:spPr/>
        <p:txBody>
          <a:bodyPr/>
          <a:lstStyle/>
          <a:p>
            <a:pPr>
              <a:defRPr/>
            </a:pPr>
            <a:r>
              <a:rPr lang="en-US"/>
              <a:t>David Fannon</a:t>
            </a:r>
          </a:p>
        </p:txBody>
      </p:sp>
    </p:spTree>
    <p:extLst>
      <p:ext uri="{BB962C8B-B14F-4D97-AF65-F5344CB8AC3E}">
        <p14:creationId xmlns:p14="http://schemas.microsoft.com/office/powerpoint/2010/main" val="353385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D2351B-FE65-4BA8-3E0C-AFAFD07DDEF7}"/>
              </a:ext>
            </a:extLst>
          </p:cNvPr>
          <p:cNvSpPr>
            <a:spLocks noGrp="1"/>
          </p:cNvSpPr>
          <p:nvPr>
            <p:ph type="title"/>
          </p:nvPr>
        </p:nvSpPr>
        <p:spPr/>
        <p:txBody>
          <a:bodyPr/>
          <a:lstStyle/>
          <a:p>
            <a:r>
              <a:rPr lang="en-US" dirty="0"/>
              <a:t>Smart-Device Data Collection</a:t>
            </a:r>
          </a:p>
        </p:txBody>
      </p:sp>
      <p:graphicFrame>
        <p:nvGraphicFramePr>
          <p:cNvPr id="11" name="Table 10">
            <a:extLst>
              <a:ext uri="{FF2B5EF4-FFF2-40B4-BE49-F238E27FC236}">
                <a16:creationId xmlns:a16="http://schemas.microsoft.com/office/drawing/2014/main" id="{40EBCD5D-C7FB-1E76-7F05-AC7D99E38E46}"/>
              </a:ext>
            </a:extLst>
          </p:cNvPr>
          <p:cNvGraphicFramePr>
            <a:graphicFrameLocks noGrp="1"/>
          </p:cNvGraphicFramePr>
          <p:nvPr/>
        </p:nvGraphicFramePr>
        <p:xfrm>
          <a:off x="1356071" y="857662"/>
          <a:ext cx="9479858" cy="4754880"/>
        </p:xfrm>
        <a:graphic>
          <a:graphicData uri="http://schemas.openxmlformats.org/drawingml/2006/table">
            <a:tbl>
              <a:tblPr firstRow="1" firstCol="1" bandRow="1">
                <a:tableStyleId>{2D5ABB26-0587-4C30-8999-92F81FD0307C}</a:tableStyleId>
              </a:tblPr>
              <a:tblGrid>
                <a:gridCol w="1949129">
                  <a:extLst>
                    <a:ext uri="{9D8B030D-6E8A-4147-A177-3AD203B41FA5}">
                      <a16:colId xmlns:a16="http://schemas.microsoft.com/office/drawing/2014/main" val="2276332732"/>
                    </a:ext>
                  </a:extLst>
                </a:gridCol>
                <a:gridCol w="1417549">
                  <a:extLst>
                    <a:ext uri="{9D8B030D-6E8A-4147-A177-3AD203B41FA5}">
                      <a16:colId xmlns:a16="http://schemas.microsoft.com/office/drawing/2014/main" val="410491864"/>
                    </a:ext>
                  </a:extLst>
                </a:gridCol>
                <a:gridCol w="1063161">
                  <a:extLst>
                    <a:ext uri="{9D8B030D-6E8A-4147-A177-3AD203B41FA5}">
                      <a16:colId xmlns:a16="http://schemas.microsoft.com/office/drawing/2014/main" val="385895522"/>
                    </a:ext>
                  </a:extLst>
                </a:gridCol>
                <a:gridCol w="1328952">
                  <a:extLst>
                    <a:ext uri="{9D8B030D-6E8A-4147-A177-3AD203B41FA5}">
                      <a16:colId xmlns:a16="http://schemas.microsoft.com/office/drawing/2014/main" val="2777060223"/>
                    </a:ext>
                  </a:extLst>
                </a:gridCol>
                <a:gridCol w="1949129">
                  <a:extLst>
                    <a:ext uri="{9D8B030D-6E8A-4147-A177-3AD203B41FA5}">
                      <a16:colId xmlns:a16="http://schemas.microsoft.com/office/drawing/2014/main" val="3955151140"/>
                    </a:ext>
                  </a:extLst>
                </a:gridCol>
                <a:gridCol w="1771938">
                  <a:extLst>
                    <a:ext uri="{9D8B030D-6E8A-4147-A177-3AD203B41FA5}">
                      <a16:colId xmlns:a16="http://schemas.microsoft.com/office/drawing/2014/main" val="2890779749"/>
                    </a:ext>
                  </a:extLst>
                </a:gridCol>
              </a:tblGrid>
              <a:tr h="747655">
                <a:tc>
                  <a:txBody>
                    <a:bodyPr/>
                    <a:lstStyle/>
                    <a:p>
                      <a:pPr marL="0" marR="0" algn="l">
                        <a:spcBef>
                          <a:spcPts val="0"/>
                        </a:spcBef>
                        <a:spcAft>
                          <a:spcPts val="0"/>
                        </a:spcAft>
                      </a:pPr>
                      <a:r>
                        <a:rPr lang="en-US" sz="1800">
                          <a:effectLst/>
                        </a:rPr>
                        <a:t>Smart Device </a:t>
                      </a:r>
                      <a:endParaRPr lang="en-US" sz="1800">
                        <a:effectLst/>
                        <a:latin typeface="Times New Roman" panose="02020603050405020304" pitchFamily="18" charset="0"/>
                        <a:ea typeface="Times New Roman" panose="02020603050405020304" pitchFamily="18" charset="0"/>
                      </a:endParaRPr>
                    </a:p>
                  </a:txBody>
                  <a:tcPr marL="67990" marR="67990" marT="0" marB="0" anchor="b">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err="1">
                          <a:effectLst/>
                        </a:rPr>
                        <a:t>Mfr</a:t>
                      </a:r>
                      <a:r>
                        <a:rPr lang="en-US" sz="1800">
                          <a:effectLst/>
                        </a:rPr>
                        <a:t> &amp; model</a:t>
                      </a:r>
                      <a:endParaRPr lang="en-US" sz="1800">
                        <a:effectLst/>
                        <a:latin typeface="Times New Roman" panose="02020603050405020304" pitchFamily="18" charset="0"/>
                        <a:ea typeface="Times New Roman" panose="02020603050405020304" pitchFamily="18" charset="0"/>
                      </a:endParaRPr>
                    </a:p>
                  </a:txBody>
                  <a:tcPr marL="67990" marR="67990" marT="0" marB="0" anchor="b">
                    <a:lnL w="38100" cap="flat" cmpd="sng" algn="ctr">
                      <a:solidFill>
                        <a:schemeClr val="tx1"/>
                      </a:solidFill>
                      <a:prstDash val="solid"/>
                      <a:round/>
                      <a:headEnd type="none" w="med" len="med"/>
                      <a:tailEnd type="none" w="med" len="med"/>
                    </a:lnL>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a:effectLst/>
                        </a:rPr>
                        <a:t>Comm. Protocol</a:t>
                      </a:r>
                      <a:endParaRPr lang="en-US" sz="1800">
                        <a:effectLst/>
                        <a:latin typeface="Times New Roman" panose="02020603050405020304" pitchFamily="18" charset="0"/>
                        <a:ea typeface="Times New Roman" panose="02020603050405020304" pitchFamily="18" charset="0"/>
                      </a:endParaRPr>
                    </a:p>
                  </a:txBody>
                  <a:tcPr marL="67990" marR="67990" marT="0" marB="0" anchor="b">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a:effectLst/>
                        </a:rPr>
                        <a:t>No. Installed</a:t>
                      </a:r>
                      <a:endParaRPr lang="en-US" sz="1800">
                        <a:effectLst/>
                        <a:latin typeface="Times New Roman" panose="02020603050405020304" pitchFamily="18" charset="0"/>
                        <a:ea typeface="Times New Roman" panose="02020603050405020304" pitchFamily="18" charset="0"/>
                      </a:endParaRPr>
                    </a:p>
                  </a:txBody>
                  <a:tcPr marL="67990" marR="67990" marT="0" marB="0" anchor="b">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a:effectLst/>
                        </a:rPr>
                        <a:t>Sensor</a:t>
                      </a:r>
                      <a:endParaRPr lang="en-US" sz="1800">
                        <a:effectLst/>
                        <a:latin typeface="Times New Roman" panose="02020603050405020304" pitchFamily="18" charset="0"/>
                        <a:ea typeface="Times New Roman" panose="02020603050405020304" pitchFamily="18" charset="0"/>
                      </a:endParaRPr>
                    </a:p>
                  </a:txBody>
                  <a:tcPr marL="67990" marR="67990" marT="0" marB="0" anchor="b">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a:effectLst/>
                        </a:rPr>
                        <a:t>Data Collected</a:t>
                      </a:r>
                      <a:endParaRPr lang="en-US" sz="1800">
                        <a:effectLst/>
                        <a:latin typeface="Times New Roman" panose="02020603050405020304" pitchFamily="18" charset="0"/>
                        <a:ea typeface="Times New Roman" panose="02020603050405020304" pitchFamily="18" charset="0"/>
                      </a:endParaRPr>
                    </a:p>
                  </a:txBody>
                  <a:tcPr marL="67990" marR="67990" marT="0" marB="0" anchor="b">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3699399"/>
                  </a:ext>
                </a:extLst>
              </a:tr>
              <a:tr h="373825">
                <a:tc rowSpan="5">
                  <a:txBody>
                    <a:bodyPr/>
                    <a:lstStyle/>
                    <a:p>
                      <a:pPr marL="0" marR="0" algn="l">
                        <a:spcBef>
                          <a:spcPts val="0"/>
                        </a:spcBef>
                        <a:spcAft>
                          <a:spcPts val="0"/>
                        </a:spcAft>
                      </a:pPr>
                      <a:r>
                        <a:rPr lang="en-US" sz="1800">
                          <a:effectLst/>
                        </a:rPr>
                        <a:t>Thermostat</a:t>
                      </a:r>
                      <a:endParaRPr lang="en-US" sz="1800">
                        <a:effectLst/>
                        <a:latin typeface="Times New Roman" panose="02020603050405020304" pitchFamily="18" charset="0"/>
                        <a:ea typeface="Times New Roman" panose="02020603050405020304" pitchFamily="18" charset="0"/>
                      </a:endParaRPr>
                    </a:p>
                  </a:txBody>
                  <a:tcPr marL="67990" marR="67990" marT="0" marB="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pPr marL="0" marR="0" algn="l">
                        <a:spcBef>
                          <a:spcPts val="0"/>
                        </a:spcBef>
                        <a:spcAft>
                          <a:spcPts val="0"/>
                        </a:spcAft>
                      </a:pPr>
                      <a:r>
                        <a:rPr lang="en-US" sz="1800">
                          <a:effectLst/>
                        </a:rPr>
                        <a:t>ecobee</a:t>
                      </a:r>
                      <a:br>
                        <a:rPr lang="en-US" sz="1800">
                          <a:effectLst/>
                        </a:rPr>
                      </a:br>
                      <a:r>
                        <a:rPr lang="en-US" sz="1800">
                          <a:effectLst/>
                        </a:rPr>
                        <a:t>EB-STATE5-01</a:t>
                      </a:r>
                      <a:endParaRPr lang="en-US" sz="1800">
                        <a:effectLst/>
                        <a:latin typeface="Times New Roman" panose="02020603050405020304" pitchFamily="18" charset="0"/>
                        <a:ea typeface="Times New Roman" panose="02020603050405020304" pitchFamily="18" charset="0"/>
                      </a:endParaRPr>
                    </a:p>
                  </a:txBody>
                  <a:tcPr marL="67990" marR="67990" marT="0" marB="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pPr marL="0" marR="0" algn="l">
                        <a:spcBef>
                          <a:spcPts val="0"/>
                        </a:spcBef>
                        <a:spcAft>
                          <a:spcPts val="0"/>
                        </a:spcAft>
                      </a:pPr>
                      <a:r>
                        <a:rPr lang="en-US" sz="1800">
                          <a:effectLst/>
                        </a:rPr>
                        <a:t>Wi-Fi</a:t>
                      </a:r>
                      <a:endParaRPr lang="en-US" sz="1800">
                        <a:effectLst/>
                        <a:latin typeface="Times New Roman" panose="02020603050405020304" pitchFamily="18" charset="0"/>
                        <a:ea typeface="Times New Roman" panose="02020603050405020304" pitchFamily="18" charset="0"/>
                      </a:endParaRPr>
                    </a:p>
                  </a:txBody>
                  <a:tcPr marL="67990" marR="67990" marT="0" marB="0" anchor="ct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pPr marL="0" marR="0" algn="l">
                        <a:spcBef>
                          <a:spcPts val="0"/>
                        </a:spcBef>
                        <a:spcAft>
                          <a:spcPts val="0"/>
                        </a:spcAft>
                      </a:pPr>
                      <a:r>
                        <a:rPr lang="en-US" sz="1800">
                          <a:effectLst/>
                        </a:rPr>
                        <a:t>27</a:t>
                      </a:r>
                      <a:endParaRPr lang="en-US" sz="1800">
                        <a:effectLst/>
                        <a:latin typeface="Times New Roman" panose="02020603050405020304" pitchFamily="18" charset="0"/>
                        <a:ea typeface="Times New Roman" panose="02020603050405020304" pitchFamily="18" charset="0"/>
                      </a:endParaRPr>
                    </a:p>
                  </a:txBody>
                  <a:tcPr marL="67990" marR="67990" marT="0" marB="0" anchor="ct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a:effectLst/>
                        </a:rPr>
                        <a:t>HVAC Mode</a:t>
                      </a:r>
                      <a:endParaRPr lang="en-US" sz="1800">
                        <a:effectLst/>
                        <a:latin typeface="Times New Roman" panose="02020603050405020304" pitchFamily="18" charset="0"/>
                        <a:ea typeface="Times New Roman" panose="02020603050405020304" pitchFamily="18" charset="0"/>
                      </a:endParaRPr>
                    </a:p>
                  </a:txBody>
                  <a:tcPr marL="67990" marR="67990" marT="0" marB="0" anchor="ct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a:effectLst/>
                        </a:rPr>
                        <a:t>Heat/Cool/Auto</a:t>
                      </a:r>
                      <a:endParaRPr lang="en-US" sz="1800">
                        <a:effectLst/>
                        <a:latin typeface="Times New Roman" panose="02020603050405020304" pitchFamily="18" charset="0"/>
                        <a:ea typeface="Times New Roman" panose="02020603050405020304" pitchFamily="18" charset="0"/>
                      </a:endParaRPr>
                    </a:p>
                  </a:txBody>
                  <a:tcPr marL="67990" marR="67990" marT="0" marB="0" anchor="ct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2360528"/>
                  </a:ext>
                </a:extLst>
              </a:tr>
              <a:tr h="37382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1800">
                          <a:effectLst/>
                        </a:rPr>
                        <a:t>System run time</a:t>
                      </a:r>
                      <a:endParaRPr lang="en-US" sz="1800">
                        <a:effectLst/>
                        <a:latin typeface="Times New Roman" panose="02020603050405020304" pitchFamily="18" charset="0"/>
                        <a:ea typeface="Times New Roman" panose="02020603050405020304" pitchFamily="18" charset="0"/>
                      </a:endParaRPr>
                    </a:p>
                  </a:txBody>
                  <a:tcPr marL="67990" marR="6799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a:effectLst/>
                        </a:rPr>
                        <a:t>Minutes</a:t>
                      </a:r>
                      <a:endParaRPr lang="en-US" sz="1800">
                        <a:effectLst/>
                        <a:latin typeface="Times New Roman" panose="02020603050405020304" pitchFamily="18" charset="0"/>
                        <a:ea typeface="Times New Roman" panose="02020603050405020304" pitchFamily="18" charset="0"/>
                      </a:endParaRPr>
                    </a:p>
                  </a:txBody>
                  <a:tcPr marL="67990" marR="6799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5463352"/>
                  </a:ext>
                </a:extLst>
              </a:tr>
              <a:tr h="278089">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1800">
                          <a:effectLst/>
                        </a:rPr>
                        <a:t>Air temp</a:t>
                      </a:r>
                      <a:endParaRPr lang="en-US" sz="1800">
                        <a:effectLst/>
                        <a:latin typeface="Times New Roman" panose="02020603050405020304" pitchFamily="18" charset="0"/>
                        <a:ea typeface="Times New Roman" panose="02020603050405020304" pitchFamily="18" charset="0"/>
                      </a:endParaRPr>
                    </a:p>
                  </a:txBody>
                  <a:tcPr marL="67990" marR="6799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a:effectLst/>
                        </a:rPr>
                        <a:t>ºF</a:t>
                      </a:r>
                      <a:endParaRPr lang="en-US" sz="1800">
                        <a:effectLst/>
                        <a:latin typeface="Times New Roman" panose="02020603050405020304" pitchFamily="18" charset="0"/>
                        <a:ea typeface="Times New Roman" panose="02020603050405020304" pitchFamily="18" charset="0"/>
                      </a:endParaRPr>
                    </a:p>
                  </a:txBody>
                  <a:tcPr marL="67990" marR="6799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170187"/>
                  </a:ext>
                </a:extLst>
              </a:tr>
              <a:tr h="278089">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1800">
                          <a:effectLst/>
                        </a:rPr>
                        <a:t>RH</a:t>
                      </a:r>
                      <a:endParaRPr lang="en-US" sz="1800">
                        <a:effectLst/>
                        <a:latin typeface="Times New Roman" panose="02020603050405020304" pitchFamily="18" charset="0"/>
                        <a:ea typeface="Times New Roman" panose="02020603050405020304" pitchFamily="18" charset="0"/>
                      </a:endParaRPr>
                    </a:p>
                  </a:txBody>
                  <a:tcPr marL="67990" marR="6799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a:effectLst/>
                        </a:rPr>
                        <a:t>%</a:t>
                      </a:r>
                      <a:endParaRPr lang="en-US" sz="1800">
                        <a:effectLst/>
                        <a:latin typeface="Times New Roman" panose="02020603050405020304" pitchFamily="18" charset="0"/>
                        <a:ea typeface="Times New Roman" panose="02020603050405020304" pitchFamily="18" charset="0"/>
                      </a:endParaRPr>
                    </a:p>
                  </a:txBody>
                  <a:tcPr marL="67990" marR="6799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3909085"/>
                  </a:ext>
                </a:extLst>
              </a:tr>
              <a:tr h="37382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1800">
                          <a:effectLst/>
                        </a:rPr>
                        <a:t>Occupancy (PIR)</a:t>
                      </a:r>
                      <a:endParaRPr lang="en-US" sz="1800">
                        <a:effectLst/>
                        <a:latin typeface="Times New Roman" panose="02020603050405020304" pitchFamily="18" charset="0"/>
                        <a:ea typeface="Times New Roman" panose="02020603050405020304" pitchFamily="18" charset="0"/>
                      </a:endParaRPr>
                    </a:p>
                  </a:txBody>
                  <a:tcPr marL="67990" marR="6799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a:effectLst/>
                        </a:rPr>
                        <a:t>Detected</a:t>
                      </a:r>
                      <a:endParaRPr lang="en-US" sz="1800">
                        <a:effectLst/>
                        <a:latin typeface="Times New Roman" panose="02020603050405020304" pitchFamily="18" charset="0"/>
                        <a:ea typeface="Times New Roman" panose="02020603050405020304" pitchFamily="18" charset="0"/>
                      </a:endParaRPr>
                    </a:p>
                  </a:txBody>
                  <a:tcPr marL="67990" marR="6799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6349292"/>
                  </a:ext>
                </a:extLst>
              </a:tr>
              <a:tr h="373825">
                <a:tc rowSpan="2">
                  <a:txBody>
                    <a:bodyPr/>
                    <a:lstStyle/>
                    <a:p>
                      <a:pPr marL="0" marR="0" algn="l">
                        <a:spcBef>
                          <a:spcPts val="0"/>
                        </a:spcBef>
                        <a:spcAft>
                          <a:spcPts val="0"/>
                        </a:spcAft>
                      </a:pPr>
                      <a:r>
                        <a:rPr lang="en-US" sz="1800">
                          <a:effectLst/>
                        </a:rPr>
                        <a:t>SmartSensor – Occupancy </a:t>
                      </a:r>
                      <a:endParaRPr lang="en-US" sz="1800">
                        <a:effectLst/>
                        <a:latin typeface="Times New Roman" panose="02020603050405020304" pitchFamily="18" charset="0"/>
                        <a:ea typeface="Times New Roman" panose="02020603050405020304" pitchFamily="18" charset="0"/>
                      </a:endParaRPr>
                    </a:p>
                  </a:txBody>
                  <a:tcPr marL="67990" marR="67990" marT="0" marB="0" anchor="ctr">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algn="l">
                        <a:spcBef>
                          <a:spcPts val="0"/>
                        </a:spcBef>
                        <a:spcAft>
                          <a:spcPts val="0"/>
                        </a:spcAft>
                      </a:pPr>
                      <a:r>
                        <a:rPr lang="en-US" sz="1800">
                          <a:effectLst/>
                        </a:rPr>
                        <a:t>ecobee</a:t>
                      </a:r>
                      <a:br>
                        <a:rPr lang="en-US" sz="1800">
                          <a:effectLst/>
                        </a:rPr>
                      </a:br>
                      <a:r>
                        <a:rPr lang="en-US" sz="1800">
                          <a:effectLst/>
                        </a:rPr>
                        <a:t>EBERS41</a:t>
                      </a:r>
                      <a:endParaRPr lang="en-US" sz="1800">
                        <a:effectLst/>
                        <a:latin typeface="Times New Roman" panose="02020603050405020304" pitchFamily="18" charset="0"/>
                        <a:ea typeface="Times New Roman" panose="02020603050405020304" pitchFamily="18" charset="0"/>
                      </a:endParaRPr>
                    </a:p>
                  </a:txBody>
                  <a:tcPr marL="67990" marR="67990" marT="0" marB="0" anchor="ct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algn="l">
                        <a:spcBef>
                          <a:spcPts val="0"/>
                        </a:spcBef>
                        <a:spcAft>
                          <a:spcPts val="0"/>
                        </a:spcAft>
                      </a:pPr>
                      <a:r>
                        <a:rPr lang="en-US" sz="1800">
                          <a:effectLst/>
                        </a:rPr>
                        <a:t>915 MHz</a:t>
                      </a:r>
                      <a:endParaRPr lang="en-US" sz="1800">
                        <a:effectLst/>
                        <a:latin typeface="Times New Roman" panose="02020603050405020304" pitchFamily="18" charset="0"/>
                        <a:ea typeface="Times New Roman" panose="02020603050405020304" pitchFamily="18" charset="0"/>
                      </a:endParaRPr>
                    </a:p>
                  </a:txBody>
                  <a:tcPr marL="67990" marR="6799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algn="l">
                        <a:spcBef>
                          <a:spcPts val="0"/>
                        </a:spcBef>
                        <a:spcAft>
                          <a:spcPts val="0"/>
                        </a:spcAft>
                      </a:pPr>
                      <a:r>
                        <a:rPr lang="en-US" sz="1800">
                          <a:effectLst/>
                        </a:rPr>
                        <a:t>157</a:t>
                      </a:r>
                      <a:endParaRPr lang="en-US" sz="1800">
                        <a:effectLst/>
                        <a:latin typeface="Times New Roman" panose="02020603050405020304" pitchFamily="18" charset="0"/>
                        <a:ea typeface="Times New Roman" panose="02020603050405020304" pitchFamily="18" charset="0"/>
                      </a:endParaRPr>
                    </a:p>
                  </a:txBody>
                  <a:tcPr marL="67990" marR="6799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a:effectLst/>
                        </a:rPr>
                        <a:t>Occupancy (PIR) </a:t>
                      </a:r>
                      <a:endParaRPr lang="en-US" sz="1800">
                        <a:effectLst/>
                        <a:latin typeface="Times New Roman" panose="02020603050405020304" pitchFamily="18" charset="0"/>
                        <a:ea typeface="Times New Roman" panose="02020603050405020304" pitchFamily="18" charset="0"/>
                      </a:endParaRPr>
                    </a:p>
                  </a:txBody>
                  <a:tcPr marL="67990" marR="6799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a:effectLst/>
                        </a:rPr>
                        <a:t>Detected</a:t>
                      </a:r>
                      <a:endParaRPr lang="en-US" sz="1800">
                        <a:effectLst/>
                        <a:latin typeface="Times New Roman" panose="02020603050405020304" pitchFamily="18" charset="0"/>
                        <a:ea typeface="Times New Roman" panose="02020603050405020304" pitchFamily="18" charset="0"/>
                      </a:endParaRPr>
                    </a:p>
                  </a:txBody>
                  <a:tcPr marL="67990" marR="6799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695591"/>
                  </a:ext>
                </a:extLst>
              </a:tr>
              <a:tr h="37382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1800">
                          <a:effectLst/>
                        </a:rPr>
                        <a:t>Air temp</a:t>
                      </a:r>
                      <a:endParaRPr lang="en-US" sz="1800">
                        <a:effectLst/>
                        <a:latin typeface="Times New Roman" panose="02020603050405020304" pitchFamily="18" charset="0"/>
                        <a:ea typeface="Times New Roman" panose="02020603050405020304" pitchFamily="18" charset="0"/>
                      </a:endParaRPr>
                    </a:p>
                  </a:txBody>
                  <a:tcPr marL="67990" marR="6799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a:effectLst/>
                        </a:rPr>
                        <a:t>ºF</a:t>
                      </a:r>
                      <a:endParaRPr lang="en-US" sz="1800">
                        <a:effectLst/>
                        <a:latin typeface="Times New Roman" panose="02020603050405020304" pitchFamily="18" charset="0"/>
                        <a:ea typeface="Times New Roman" panose="02020603050405020304" pitchFamily="18" charset="0"/>
                      </a:endParaRPr>
                    </a:p>
                  </a:txBody>
                  <a:tcPr marL="67990" marR="6799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01779236"/>
                  </a:ext>
                </a:extLst>
              </a:tr>
              <a:tr h="747655">
                <a:tc>
                  <a:txBody>
                    <a:bodyPr/>
                    <a:lstStyle/>
                    <a:p>
                      <a:pPr marL="0" marR="0" algn="l">
                        <a:spcBef>
                          <a:spcPts val="0"/>
                        </a:spcBef>
                        <a:spcAft>
                          <a:spcPts val="0"/>
                        </a:spcAft>
                      </a:pPr>
                      <a:r>
                        <a:rPr lang="en-US" sz="1800">
                          <a:effectLst/>
                        </a:rPr>
                        <a:t>SmartSensor – Window/Door</a:t>
                      </a:r>
                      <a:endParaRPr lang="en-US" sz="1800">
                        <a:effectLst/>
                        <a:latin typeface="Times New Roman" panose="02020603050405020304" pitchFamily="18" charset="0"/>
                        <a:ea typeface="Times New Roman" panose="02020603050405020304" pitchFamily="18" charset="0"/>
                      </a:endParaRPr>
                    </a:p>
                  </a:txBody>
                  <a:tcPr marL="67990" marR="67990" marT="0" marB="0" anchor="ctr">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a:effectLst/>
                        </a:rPr>
                        <a:t>ecobee</a:t>
                      </a:r>
                      <a:br>
                        <a:rPr lang="en-US" sz="1800">
                          <a:effectLst/>
                        </a:rPr>
                      </a:br>
                      <a:r>
                        <a:rPr lang="en-US" sz="1800">
                          <a:effectLst/>
                        </a:rPr>
                        <a:t>EBDWC01</a:t>
                      </a:r>
                      <a:endParaRPr lang="en-US" sz="1800">
                        <a:effectLst/>
                        <a:latin typeface="Times New Roman" panose="02020603050405020304" pitchFamily="18" charset="0"/>
                        <a:ea typeface="Times New Roman" panose="02020603050405020304" pitchFamily="18" charset="0"/>
                      </a:endParaRPr>
                    </a:p>
                  </a:txBody>
                  <a:tcPr marL="67990" marR="67990" marT="0" marB="0" anchor="ct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a:effectLst/>
                        </a:rPr>
                        <a:t>915 MHz</a:t>
                      </a:r>
                      <a:endParaRPr lang="en-US" sz="1800">
                        <a:effectLst/>
                        <a:latin typeface="Times New Roman" panose="02020603050405020304" pitchFamily="18" charset="0"/>
                        <a:ea typeface="Times New Roman" panose="02020603050405020304" pitchFamily="18" charset="0"/>
                      </a:endParaRPr>
                    </a:p>
                  </a:txBody>
                  <a:tcPr marL="67990" marR="6799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a:effectLst/>
                        </a:rPr>
                        <a:t>102</a:t>
                      </a:r>
                      <a:endParaRPr lang="en-US" sz="1800">
                        <a:effectLst/>
                        <a:latin typeface="Times New Roman" panose="02020603050405020304" pitchFamily="18" charset="0"/>
                        <a:ea typeface="Times New Roman" panose="02020603050405020304" pitchFamily="18" charset="0"/>
                      </a:endParaRPr>
                    </a:p>
                  </a:txBody>
                  <a:tcPr marL="67990" marR="6799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a:effectLst/>
                        </a:rPr>
                        <a:t>Windows/doors</a:t>
                      </a:r>
                      <a:endParaRPr lang="en-US" sz="1800">
                        <a:effectLst/>
                        <a:latin typeface="Times New Roman" panose="02020603050405020304" pitchFamily="18" charset="0"/>
                        <a:ea typeface="Times New Roman" panose="02020603050405020304" pitchFamily="18" charset="0"/>
                      </a:endParaRPr>
                    </a:p>
                  </a:txBody>
                  <a:tcPr marL="67990" marR="6799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a:effectLst/>
                        </a:rPr>
                        <a:t>Open/Close</a:t>
                      </a:r>
                      <a:endParaRPr lang="en-US" sz="1800">
                        <a:effectLst/>
                        <a:latin typeface="Times New Roman" panose="02020603050405020304" pitchFamily="18" charset="0"/>
                        <a:ea typeface="Times New Roman" panose="02020603050405020304" pitchFamily="18" charset="0"/>
                      </a:endParaRPr>
                    </a:p>
                  </a:txBody>
                  <a:tcPr marL="67990" marR="6799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4405393"/>
                  </a:ext>
                </a:extLst>
              </a:tr>
              <a:tr h="278089">
                <a:tc rowSpan="3">
                  <a:txBody>
                    <a:bodyPr/>
                    <a:lstStyle/>
                    <a:p>
                      <a:pPr marL="0" marR="0" algn="l">
                        <a:spcBef>
                          <a:spcPts val="0"/>
                        </a:spcBef>
                        <a:spcAft>
                          <a:spcPts val="0"/>
                        </a:spcAft>
                      </a:pPr>
                      <a:r>
                        <a:rPr lang="en-US" sz="1800">
                          <a:effectLst/>
                        </a:rPr>
                        <a:t>Plug Load</a:t>
                      </a:r>
                      <a:endParaRPr lang="en-US" sz="1800">
                        <a:effectLst/>
                        <a:latin typeface="Times New Roman" panose="02020603050405020304" pitchFamily="18" charset="0"/>
                        <a:ea typeface="Times New Roman" panose="02020603050405020304" pitchFamily="18" charset="0"/>
                      </a:endParaRPr>
                    </a:p>
                  </a:txBody>
                  <a:tcPr marL="67990" marR="67990" marT="0" marB="0" anchor="ctr">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rowSpan="3">
                  <a:txBody>
                    <a:bodyPr/>
                    <a:lstStyle/>
                    <a:p>
                      <a:pPr marL="0" marR="0" algn="l">
                        <a:spcBef>
                          <a:spcPts val="0"/>
                        </a:spcBef>
                        <a:spcAft>
                          <a:spcPts val="0"/>
                        </a:spcAft>
                      </a:pPr>
                      <a:r>
                        <a:rPr lang="en-US" sz="1800">
                          <a:effectLst/>
                        </a:rPr>
                        <a:t>BN-Link/Tuya</a:t>
                      </a:r>
                      <a:endParaRPr lang="en-US" sz="1800">
                        <a:effectLst/>
                        <a:latin typeface="Times New Roman" panose="02020603050405020304" pitchFamily="18" charset="0"/>
                        <a:ea typeface="Times New Roman" panose="02020603050405020304" pitchFamily="18" charset="0"/>
                      </a:endParaRPr>
                    </a:p>
                  </a:txBody>
                  <a:tcPr marL="67990" marR="67990" marT="0" marB="0" anchor="ct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rowSpan="3">
                  <a:txBody>
                    <a:bodyPr/>
                    <a:lstStyle/>
                    <a:p>
                      <a:pPr marL="0" marR="0" algn="l">
                        <a:spcBef>
                          <a:spcPts val="0"/>
                        </a:spcBef>
                        <a:spcAft>
                          <a:spcPts val="0"/>
                        </a:spcAft>
                      </a:pPr>
                      <a:r>
                        <a:rPr lang="en-US" sz="1800">
                          <a:effectLst/>
                        </a:rPr>
                        <a:t>Wi-Fi</a:t>
                      </a:r>
                      <a:endParaRPr lang="en-US" sz="1800">
                        <a:effectLst/>
                        <a:latin typeface="Times New Roman" panose="02020603050405020304" pitchFamily="18" charset="0"/>
                        <a:ea typeface="Times New Roman" panose="02020603050405020304" pitchFamily="18" charset="0"/>
                      </a:endParaRPr>
                    </a:p>
                  </a:txBody>
                  <a:tcPr marL="67990" marR="67990" marT="0" marB="0" anchor="ctr">
                    <a:lnT w="12700" cap="flat" cmpd="sng" algn="ctr">
                      <a:solidFill>
                        <a:schemeClr val="tx1"/>
                      </a:solidFill>
                      <a:prstDash val="solid"/>
                      <a:round/>
                      <a:headEnd type="none" w="med" len="med"/>
                      <a:tailEnd type="none" w="med" len="med"/>
                    </a:lnT>
                  </a:tcPr>
                </a:tc>
                <a:tc rowSpan="3">
                  <a:txBody>
                    <a:bodyPr/>
                    <a:lstStyle/>
                    <a:p>
                      <a:pPr marL="0" marR="0" algn="l">
                        <a:spcBef>
                          <a:spcPts val="0"/>
                        </a:spcBef>
                        <a:spcAft>
                          <a:spcPts val="0"/>
                        </a:spcAft>
                      </a:pPr>
                      <a:r>
                        <a:rPr lang="en-US" sz="1800">
                          <a:effectLst/>
                        </a:rPr>
                        <a:t>26</a:t>
                      </a:r>
                      <a:endParaRPr lang="en-US" sz="1800">
                        <a:effectLst/>
                        <a:latin typeface="Times New Roman" panose="02020603050405020304" pitchFamily="18" charset="0"/>
                        <a:ea typeface="Times New Roman" panose="02020603050405020304" pitchFamily="18" charset="0"/>
                      </a:endParaRPr>
                    </a:p>
                  </a:txBody>
                  <a:tcPr marL="67990" marR="67990" marT="0" marB="0" anchor="ctr">
                    <a:lnT w="12700" cap="flat" cmpd="sng" algn="ctr">
                      <a:solidFill>
                        <a:schemeClr val="tx1"/>
                      </a:solidFill>
                      <a:prstDash val="solid"/>
                      <a:round/>
                      <a:headEnd type="none" w="med" len="med"/>
                      <a:tailEnd type="none" w="med" len="med"/>
                    </a:lnT>
                  </a:tcPr>
                </a:tc>
                <a:tc>
                  <a:txBody>
                    <a:bodyPr/>
                    <a:lstStyle/>
                    <a:p>
                      <a:pPr marL="0" marR="0" algn="l">
                        <a:spcBef>
                          <a:spcPts val="0"/>
                        </a:spcBef>
                        <a:spcAft>
                          <a:spcPts val="0"/>
                        </a:spcAft>
                      </a:pPr>
                      <a:r>
                        <a:rPr lang="en-US" sz="1800">
                          <a:effectLst/>
                        </a:rPr>
                        <a:t>Voltage</a:t>
                      </a:r>
                      <a:endParaRPr lang="en-US" sz="1800">
                        <a:effectLst/>
                        <a:latin typeface="Times New Roman" panose="02020603050405020304" pitchFamily="18" charset="0"/>
                        <a:ea typeface="Times New Roman" panose="02020603050405020304" pitchFamily="18" charset="0"/>
                      </a:endParaRPr>
                    </a:p>
                  </a:txBody>
                  <a:tcPr marL="67990" marR="6799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a:effectLst/>
                        </a:rPr>
                        <a:t>Volts</a:t>
                      </a:r>
                      <a:endParaRPr lang="en-US" sz="1800">
                        <a:effectLst/>
                        <a:latin typeface="Times New Roman" panose="02020603050405020304" pitchFamily="18" charset="0"/>
                        <a:ea typeface="Times New Roman" panose="02020603050405020304" pitchFamily="18" charset="0"/>
                      </a:endParaRPr>
                    </a:p>
                  </a:txBody>
                  <a:tcPr marL="67990" marR="6799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9945087"/>
                  </a:ext>
                </a:extLst>
              </a:tr>
              <a:tr h="278089">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1800">
                          <a:effectLst/>
                        </a:rPr>
                        <a:t>Current</a:t>
                      </a:r>
                      <a:endParaRPr lang="en-US" sz="1800">
                        <a:effectLst/>
                        <a:latin typeface="Times New Roman" panose="02020603050405020304" pitchFamily="18" charset="0"/>
                        <a:ea typeface="Times New Roman" panose="02020603050405020304" pitchFamily="18" charset="0"/>
                      </a:endParaRPr>
                    </a:p>
                  </a:txBody>
                  <a:tcPr marL="67990" marR="6799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1800">
                          <a:effectLst/>
                        </a:rPr>
                        <a:t>Amps</a:t>
                      </a:r>
                      <a:endParaRPr lang="en-US" sz="1800">
                        <a:effectLst/>
                        <a:latin typeface="Times New Roman" panose="02020603050405020304" pitchFamily="18" charset="0"/>
                        <a:ea typeface="Times New Roman" panose="02020603050405020304" pitchFamily="18" charset="0"/>
                      </a:endParaRPr>
                    </a:p>
                  </a:txBody>
                  <a:tcPr marL="67990" marR="6799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38868787"/>
                  </a:ext>
                </a:extLst>
              </a:tr>
              <a:tr h="278089">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1800">
                          <a:effectLst/>
                        </a:rPr>
                        <a:t>Power</a:t>
                      </a:r>
                      <a:endParaRPr lang="en-US" sz="1800">
                        <a:effectLst/>
                        <a:latin typeface="Times New Roman" panose="02020603050405020304" pitchFamily="18" charset="0"/>
                        <a:ea typeface="Times New Roman" panose="02020603050405020304" pitchFamily="18" charset="0"/>
                      </a:endParaRPr>
                    </a:p>
                  </a:txBody>
                  <a:tcPr marL="67990" marR="67990" marT="0" marB="0" anchor="ctr">
                    <a:lnT w="12700" cap="flat" cmpd="sng" algn="ctr">
                      <a:solidFill>
                        <a:schemeClr val="tx1"/>
                      </a:solidFill>
                      <a:prstDash val="solid"/>
                      <a:round/>
                      <a:headEnd type="none" w="med" len="med"/>
                      <a:tailEnd type="none" w="med" len="med"/>
                    </a:lnT>
                  </a:tcPr>
                </a:tc>
                <a:tc>
                  <a:txBody>
                    <a:bodyPr/>
                    <a:lstStyle/>
                    <a:p>
                      <a:pPr marL="0" marR="0" algn="l">
                        <a:spcBef>
                          <a:spcPts val="0"/>
                        </a:spcBef>
                        <a:spcAft>
                          <a:spcPts val="0"/>
                        </a:spcAft>
                      </a:pPr>
                      <a:r>
                        <a:rPr lang="en-US" sz="1800">
                          <a:effectLst/>
                        </a:rPr>
                        <a:t>Watts</a:t>
                      </a:r>
                      <a:endParaRPr lang="en-US" sz="1800">
                        <a:effectLst/>
                        <a:latin typeface="Times New Roman" panose="02020603050405020304" pitchFamily="18" charset="0"/>
                        <a:ea typeface="Times New Roman" panose="02020603050405020304" pitchFamily="18" charset="0"/>
                      </a:endParaRPr>
                    </a:p>
                  </a:txBody>
                  <a:tcPr marL="67990" marR="67990" marT="0"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634724037"/>
                  </a:ext>
                </a:extLst>
              </a:tr>
            </a:tbl>
          </a:graphicData>
        </a:graphic>
      </p:graphicFrame>
      <p:sp>
        <p:nvSpPr>
          <p:cNvPr id="3" name="Footer Placeholder 2">
            <a:extLst>
              <a:ext uri="{FF2B5EF4-FFF2-40B4-BE49-F238E27FC236}">
                <a16:creationId xmlns:a16="http://schemas.microsoft.com/office/drawing/2014/main" id="{46BDB934-01D7-F548-D10E-6FC492E0B21C}"/>
              </a:ext>
            </a:extLst>
          </p:cNvPr>
          <p:cNvSpPr>
            <a:spLocks noGrp="1"/>
          </p:cNvSpPr>
          <p:nvPr>
            <p:ph type="ftr" sz="quarter" idx="3"/>
          </p:nvPr>
        </p:nvSpPr>
        <p:spPr/>
        <p:txBody>
          <a:bodyPr/>
          <a:lstStyle/>
          <a:p>
            <a:pPr>
              <a:defRPr/>
            </a:pPr>
            <a:r>
              <a:rPr lang="en-US"/>
              <a:t>David Fannon</a:t>
            </a:r>
          </a:p>
        </p:txBody>
      </p:sp>
    </p:spTree>
    <p:extLst>
      <p:ext uri="{BB962C8B-B14F-4D97-AF65-F5344CB8AC3E}">
        <p14:creationId xmlns:p14="http://schemas.microsoft.com/office/powerpoint/2010/main" val="22461902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698D871F-0776-699D-B0B6-C8546A1E64F7}"/>
              </a:ext>
            </a:extLst>
          </p:cNvPr>
          <p:cNvSpPr txBox="1"/>
          <p:nvPr/>
        </p:nvSpPr>
        <p:spPr>
          <a:xfrm>
            <a:off x="217984" y="885349"/>
            <a:ext cx="8778696" cy="5341975"/>
          </a:xfrm>
          <a:prstGeom prst="rect">
            <a:avLst/>
          </a:prstGeom>
          <a:noFill/>
        </p:spPr>
        <p:txBody>
          <a:bodyPr wrap="square" rtlCol="0">
            <a:spAutoFit/>
          </a:bodyPr>
          <a:lstStyle/>
          <a:p>
            <a:pPr marL="0" marR="0">
              <a:lnSpc>
                <a:spcPct val="115000"/>
              </a:lnSpc>
              <a:spcBef>
                <a:spcPts val="0"/>
              </a:spcBef>
              <a:spcAft>
                <a:spcPts val="1000"/>
              </a:spcAft>
            </a:pPr>
            <a:r>
              <a:rPr lang="en-US" sz="1800" i="1" dirty="0">
                <a:solidFill>
                  <a:srgbClr val="8F8F8F"/>
                </a:solidFill>
                <a:effectLst/>
                <a:latin typeface="Cambria" panose="02040503050406030204" pitchFamily="18" charset="0"/>
                <a:ea typeface="MS Mincho" panose="02020609040205080304" pitchFamily="49" charset="-128"/>
                <a:cs typeface="Times New Roman" panose="02020603050405020304" pitchFamily="18" charset="0"/>
              </a:rPr>
              <a:t>Researcher 1:</a:t>
            </a:r>
          </a:p>
          <a:p>
            <a:pPr marL="0" marR="0">
              <a:lnSpc>
                <a:spcPct val="115000"/>
              </a:lnSpc>
              <a:spcBef>
                <a:spcPts val="0"/>
              </a:spcBef>
              <a:spcAft>
                <a:spcPts val="1000"/>
              </a:spcAft>
            </a:pPr>
            <a:r>
              <a:rPr lang="en-US" sz="1800" i="1" dirty="0">
                <a:solidFill>
                  <a:srgbClr val="8F8F8F"/>
                </a:solidFill>
                <a:effectLst/>
                <a:latin typeface="Cambria" panose="02040503050406030204" pitchFamily="18" charset="0"/>
                <a:ea typeface="MS Mincho" panose="02020609040205080304" pitchFamily="49" charset="-128"/>
                <a:cs typeface="Times New Roman" panose="02020603050405020304" pitchFamily="18" charset="0"/>
              </a:rPr>
              <a:t>All right, let's see. Typically, how do you think about balancing the goals of being comfortable, saving money, and saving energy in terms of the important factors in your heating and cooling use?</a:t>
            </a:r>
          </a:p>
          <a:p>
            <a:pPr marL="0" marR="0">
              <a:lnSpc>
                <a:spcPct val="115000"/>
              </a:lnSpc>
              <a:spcBef>
                <a:spcPts val="0"/>
              </a:spcBef>
              <a:spcAft>
                <a:spcPts val="1000"/>
              </a:spcAft>
            </a:pPr>
            <a:r>
              <a:rPr lang="en-US" sz="1800" dirty="0">
                <a:solidFill>
                  <a:srgbClr val="000000"/>
                </a:solidFill>
                <a:effectLst/>
                <a:latin typeface="Cambria" panose="02040503050406030204" pitchFamily="18" charset="0"/>
                <a:ea typeface="MS Mincho" panose="02020609040205080304" pitchFamily="49" charset="-128"/>
                <a:cs typeface="Times New Roman" panose="02020603050405020304" pitchFamily="18" charset="0"/>
              </a:rPr>
              <a:t>Participant CO16a:</a:t>
            </a:r>
          </a:p>
          <a:p>
            <a:pPr marL="0" marR="0">
              <a:lnSpc>
                <a:spcPct val="115000"/>
              </a:lnSpc>
              <a:spcBef>
                <a:spcPts val="0"/>
              </a:spcBef>
              <a:spcAft>
                <a:spcPts val="1000"/>
              </a:spcAft>
            </a:pPr>
            <a:r>
              <a:rPr lang="en-US" sz="1800" dirty="0">
                <a:solidFill>
                  <a:srgbClr val="000000"/>
                </a:solidFill>
                <a:effectLst/>
                <a:latin typeface="Cambria" panose="02040503050406030204" pitchFamily="18" charset="0"/>
                <a:ea typeface="MS Mincho" panose="02020609040205080304" pitchFamily="49" charset="-128"/>
                <a:cs typeface="Times New Roman" panose="02020603050405020304" pitchFamily="18" charset="0"/>
              </a:rPr>
              <a:t>Yeah, I think we, like I said, we're happy to layer up instead of trying to heat the house wearing t-shirts and shorts. On days where it's not necessarily breaking 70 degrees, we will have windows open, especially in Participant CO16b's office. She'll open up the windows to get that room to cool down a little bit. I don't know how much Participant CO16b really thinks about this, but Xcel Energy just gave us, I guess, tiers or time to use charges for electricity. As far as I know not gas. And then like I said, having an air conditioner is new to me from the sense that my last two houses didn't have air conditioning. Most recently we've had a swamp cooler and before that I didn't have anything. I used a window air conditioner. What was I going to say on that? </a:t>
            </a:r>
          </a:p>
          <a:p>
            <a:endParaRPr lang="en-US" dirty="0"/>
          </a:p>
        </p:txBody>
      </p:sp>
      <p:sp>
        <p:nvSpPr>
          <p:cNvPr id="2" name="Footer Placeholder 1">
            <a:extLst>
              <a:ext uri="{FF2B5EF4-FFF2-40B4-BE49-F238E27FC236}">
                <a16:creationId xmlns:a16="http://schemas.microsoft.com/office/drawing/2014/main" id="{B07F7494-BD2E-93E6-59D5-B4AFEC2B847C}"/>
              </a:ext>
            </a:extLst>
          </p:cNvPr>
          <p:cNvSpPr>
            <a:spLocks noGrp="1"/>
          </p:cNvSpPr>
          <p:nvPr>
            <p:ph type="ftr" sz="quarter" idx="3"/>
          </p:nvPr>
        </p:nvSpPr>
        <p:spPr/>
        <p:txBody>
          <a:bodyPr/>
          <a:lstStyle/>
          <a:p>
            <a:pPr>
              <a:defRPr/>
            </a:pPr>
            <a:r>
              <a:rPr lang="en-US"/>
              <a:t>David Fannon</a:t>
            </a:r>
          </a:p>
        </p:txBody>
      </p:sp>
      <p:sp>
        <p:nvSpPr>
          <p:cNvPr id="3" name="Title 2">
            <a:extLst>
              <a:ext uri="{FF2B5EF4-FFF2-40B4-BE49-F238E27FC236}">
                <a16:creationId xmlns:a16="http://schemas.microsoft.com/office/drawing/2014/main" id="{FD607544-0037-A202-F05E-0E970DFA0C07}"/>
              </a:ext>
            </a:extLst>
          </p:cNvPr>
          <p:cNvSpPr>
            <a:spLocks noGrp="1"/>
          </p:cNvSpPr>
          <p:nvPr>
            <p:ph type="title"/>
          </p:nvPr>
        </p:nvSpPr>
        <p:spPr/>
        <p:txBody>
          <a:bodyPr/>
          <a:lstStyle/>
          <a:p>
            <a:r>
              <a:rPr lang="en-US" dirty="0"/>
              <a:t>Interviews</a:t>
            </a:r>
          </a:p>
        </p:txBody>
      </p:sp>
      <p:grpSp>
        <p:nvGrpSpPr>
          <p:cNvPr id="34" name="Group 33">
            <a:extLst>
              <a:ext uri="{FF2B5EF4-FFF2-40B4-BE49-F238E27FC236}">
                <a16:creationId xmlns:a16="http://schemas.microsoft.com/office/drawing/2014/main" id="{AA60BF28-15AC-1474-AB42-28DDB68D44AB}"/>
              </a:ext>
            </a:extLst>
          </p:cNvPr>
          <p:cNvGrpSpPr/>
          <p:nvPr/>
        </p:nvGrpSpPr>
        <p:grpSpPr>
          <a:xfrm>
            <a:off x="8382000" y="3672728"/>
            <a:ext cx="3657600" cy="440112"/>
            <a:chOff x="7695032" y="3161428"/>
            <a:chExt cx="3657600" cy="440112"/>
          </a:xfrm>
        </p:grpSpPr>
        <p:cxnSp>
          <p:nvCxnSpPr>
            <p:cNvPr id="11" name="Straight Arrow Connector 10">
              <a:extLst>
                <a:ext uri="{FF2B5EF4-FFF2-40B4-BE49-F238E27FC236}">
                  <a16:creationId xmlns:a16="http://schemas.microsoft.com/office/drawing/2014/main" id="{9B2D4EFB-E2A3-D3B6-895F-17CD222A92C9}"/>
                </a:ext>
              </a:extLst>
            </p:cNvPr>
            <p:cNvCxnSpPr>
              <a:cxnSpLocks/>
              <a:stCxn id="24" idx="3"/>
              <a:endCxn id="12" idx="1"/>
            </p:cNvCxnSpPr>
            <p:nvPr/>
          </p:nvCxnSpPr>
          <p:spPr bwMode="auto">
            <a:xfrm>
              <a:off x="7695032" y="3161428"/>
              <a:ext cx="1636550" cy="255446"/>
            </a:xfrm>
            <a:prstGeom prst="straightConnector1">
              <a:avLst/>
            </a:prstGeom>
            <a:solidFill>
              <a:schemeClr val="accent1"/>
            </a:solidFill>
            <a:ln w="9525" cap="flat" cmpd="sng" algn="ctr">
              <a:solidFill>
                <a:srgbClr val="000000"/>
              </a:solidFill>
              <a:prstDash val="solid"/>
              <a:round/>
              <a:headEnd type="none" w="med" len="med"/>
              <a:tailEnd type="triangle"/>
            </a:ln>
            <a:effectLst/>
          </p:spPr>
        </p:cxnSp>
        <p:sp>
          <p:nvSpPr>
            <p:cNvPr id="12" name="TextBox 11">
              <a:extLst>
                <a:ext uri="{FF2B5EF4-FFF2-40B4-BE49-F238E27FC236}">
                  <a16:creationId xmlns:a16="http://schemas.microsoft.com/office/drawing/2014/main" id="{2D682FF7-9496-01CB-FA40-9FBFDDCE1429}"/>
                </a:ext>
              </a:extLst>
            </p:cNvPr>
            <p:cNvSpPr txBox="1"/>
            <p:nvPr/>
          </p:nvSpPr>
          <p:spPr>
            <a:xfrm>
              <a:off x="9331582" y="3232208"/>
              <a:ext cx="2021050" cy="369332"/>
            </a:xfrm>
            <a:prstGeom prst="rect">
              <a:avLst/>
            </a:prstGeom>
            <a:solidFill>
              <a:schemeClr val="accent2">
                <a:lumMod val="20000"/>
                <a:lumOff val="80000"/>
              </a:schemeClr>
            </a:solidFill>
            <a:ln>
              <a:solidFill>
                <a:schemeClr val="tx1"/>
              </a:solidFill>
            </a:ln>
          </p:spPr>
          <p:txBody>
            <a:bodyPr wrap="square" rtlCol="0">
              <a:spAutoFit/>
            </a:bodyPr>
            <a:lstStyle/>
            <a:p>
              <a:r>
                <a:rPr lang="en-US"/>
                <a:t>Building Interaction</a:t>
              </a:r>
            </a:p>
          </p:txBody>
        </p:sp>
      </p:grpSp>
      <p:grpSp>
        <p:nvGrpSpPr>
          <p:cNvPr id="33" name="Group 32">
            <a:extLst>
              <a:ext uri="{FF2B5EF4-FFF2-40B4-BE49-F238E27FC236}">
                <a16:creationId xmlns:a16="http://schemas.microsoft.com/office/drawing/2014/main" id="{865663F7-9F28-2E41-644C-A508D52125A1}"/>
              </a:ext>
            </a:extLst>
          </p:cNvPr>
          <p:cNvGrpSpPr/>
          <p:nvPr/>
        </p:nvGrpSpPr>
        <p:grpSpPr>
          <a:xfrm>
            <a:off x="8681720" y="2987750"/>
            <a:ext cx="3357880" cy="369332"/>
            <a:chOff x="8080540" y="2739919"/>
            <a:chExt cx="3357880" cy="369332"/>
          </a:xfrm>
        </p:grpSpPr>
        <p:sp>
          <p:nvSpPr>
            <p:cNvPr id="18" name="TextBox 17">
              <a:extLst>
                <a:ext uri="{FF2B5EF4-FFF2-40B4-BE49-F238E27FC236}">
                  <a16:creationId xmlns:a16="http://schemas.microsoft.com/office/drawing/2014/main" id="{7636E86E-1421-89BC-034E-2370F677D8F8}"/>
                </a:ext>
              </a:extLst>
            </p:cNvPr>
            <p:cNvSpPr txBox="1"/>
            <p:nvPr/>
          </p:nvSpPr>
          <p:spPr>
            <a:xfrm>
              <a:off x="9331582" y="2739919"/>
              <a:ext cx="2106838" cy="369332"/>
            </a:xfrm>
            <a:prstGeom prst="rect">
              <a:avLst/>
            </a:prstGeom>
            <a:solidFill>
              <a:schemeClr val="accent3">
                <a:lumMod val="20000"/>
                <a:lumOff val="80000"/>
              </a:schemeClr>
            </a:solidFill>
            <a:ln>
              <a:solidFill>
                <a:schemeClr val="tx1"/>
              </a:solidFill>
            </a:ln>
          </p:spPr>
          <p:txBody>
            <a:bodyPr wrap="square" rtlCol="0">
              <a:spAutoFit/>
            </a:bodyPr>
            <a:lstStyle/>
            <a:p>
              <a:r>
                <a:rPr lang="en-US"/>
                <a:t>Personal Adaptation</a:t>
              </a:r>
            </a:p>
          </p:txBody>
        </p:sp>
        <p:cxnSp>
          <p:nvCxnSpPr>
            <p:cNvPr id="21" name="Straight Arrow Connector 20">
              <a:extLst>
                <a:ext uri="{FF2B5EF4-FFF2-40B4-BE49-F238E27FC236}">
                  <a16:creationId xmlns:a16="http://schemas.microsoft.com/office/drawing/2014/main" id="{A2C0E5B1-B719-5BCF-F020-F3E675342D1F}"/>
                </a:ext>
              </a:extLst>
            </p:cNvPr>
            <p:cNvCxnSpPr>
              <a:cxnSpLocks/>
              <a:stCxn id="14" idx="3"/>
              <a:endCxn id="18" idx="1"/>
            </p:cNvCxnSpPr>
            <p:nvPr/>
          </p:nvCxnSpPr>
          <p:spPr bwMode="auto">
            <a:xfrm>
              <a:off x="8080540" y="2801192"/>
              <a:ext cx="1251042" cy="123393"/>
            </a:xfrm>
            <a:prstGeom prst="straightConnector1">
              <a:avLst/>
            </a:prstGeom>
            <a:solidFill>
              <a:schemeClr val="accent1"/>
            </a:solidFill>
            <a:ln w="9525" cap="flat" cmpd="sng" algn="ctr">
              <a:solidFill>
                <a:srgbClr val="000000"/>
              </a:solidFill>
              <a:prstDash val="solid"/>
              <a:round/>
              <a:headEnd type="none" w="med" len="med"/>
              <a:tailEnd type="triangle"/>
            </a:ln>
            <a:effectLst/>
          </p:spPr>
        </p:cxnSp>
      </p:grpSp>
      <p:grpSp>
        <p:nvGrpSpPr>
          <p:cNvPr id="35" name="Group 34">
            <a:extLst>
              <a:ext uri="{FF2B5EF4-FFF2-40B4-BE49-F238E27FC236}">
                <a16:creationId xmlns:a16="http://schemas.microsoft.com/office/drawing/2014/main" id="{B3A5FB62-6C6B-470B-64E9-2E8DAF64CEBE}"/>
              </a:ext>
            </a:extLst>
          </p:cNvPr>
          <p:cNvGrpSpPr/>
          <p:nvPr/>
        </p:nvGrpSpPr>
        <p:grpSpPr>
          <a:xfrm>
            <a:off x="8818880" y="4301046"/>
            <a:ext cx="3220720" cy="584105"/>
            <a:chOff x="7430220" y="3401886"/>
            <a:chExt cx="3220720" cy="584105"/>
          </a:xfrm>
        </p:grpSpPr>
        <p:sp>
          <p:nvSpPr>
            <p:cNvPr id="19" name="TextBox 18">
              <a:extLst>
                <a:ext uri="{FF2B5EF4-FFF2-40B4-BE49-F238E27FC236}">
                  <a16:creationId xmlns:a16="http://schemas.microsoft.com/office/drawing/2014/main" id="{677081E9-7FA2-25BA-3369-D64EBEB1F676}"/>
                </a:ext>
              </a:extLst>
            </p:cNvPr>
            <p:cNvSpPr txBox="1"/>
            <p:nvPr/>
          </p:nvSpPr>
          <p:spPr>
            <a:xfrm>
              <a:off x="9331582" y="3616659"/>
              <a:ext cx="1319358" cy="369332"/>
            </a:xfrm>
            <a:prstGeom prst="rect">
              <a:avLst/>
            </a:prstGeom>
            <a:solidFill>
              <a:schemeClr val="accent4">
                <a:lumMod val="20000"/>
                <a:lumOff val="80000"/>
              </a:schemeClr>
            </a:solidFill>
            <a:ln>
              <a:solidFill>
                <a:schemeClr val="tx1"/>
              </a:solidFill>
            </a:ln>
          </p:spPr>
          <p:txBody>
            <a:bodyPr wrap="square" rtlCol="0">
              <a:spAutoFit/>
            </a:bodyPr>
            <a:lstStyle/>
            <a:p>
              <a:r>
                <a:rPr lang="en-US"/>
                <a:t>Time of Use</a:t>
              </a:r>
            </a:p>
          </p:txBody>
        </p:sp>
        <p:cxnSp>
          <p:nvCxnSpPr>
            <p:cNvPr id="25" name="Straight Arrow Connector 24">
              <a:extLst>
                <a:ext uri="{FF2B5EF4-FFF2-40B4-BE49-F238E27FC236}">
                  <a16:creationId xmlns:a16="http://schemas.microsoft.com/office/drawing/2014/main" id="{06FC2AF8-5746-DC87-E037-EBE8D582B02D}"/>
                </a:ext>
              </a:extLst>
            </p:cNvPr>
            <p:cNvCxnSpPr>
              <a:cxnSpLocks/>
              <a:stCxn id="29" idx="3"/>
              <a:endCxn id="19" idx="1"/>
            </p:cNvCxnSpPr>
            <p:nvPr/>
          </p:nvCxnSpPr>
          <p:spPr bwMode="auto">
            <a:xfrm>
              <a:off x="7430220" y="3401886"/>
              <a:ext cx="1901362" cy="399439"/>
            </a:xfrm>
            <a:prstGeom prst="straightConnector1">
              <a:avLst/>
            </a:prstGeom>
            <a:solidFill>
              <a:schemeClr val="accent1"/>
            </a:solidFill>
            <a:ln w="9525" cap="flat" cmpd="sng" algn="ctr">
              <a:solidFill>
                <a:srgbClr val="000000"/>
              </a:solidFill>
              <a:prstDash val="solid"/>
              <a:round/>
              <a:headEnd type="none" w="med" len="med"/>
              <a:tailEnd type="triangle"/>
            </a:ln>
            <a:effectLst/>
          </p:spPr>
        </p:cxnSp>
      </p:grpSp>
      <p:grpSp>
        <p:nvGrpSpPr>
          <p:cNvPr id="10" name="Group 9">
            <a:extLst>
              <a:ext uri="{FF2B5EF4-FFF2-40B4-BE49-F238E27FC236}">
                <a16:creationId xmlns:a16="http://schemas.microsoft.com/office/drawing/2014/main" id="{2F11927D-0CB1-F206-3E2E-74D0738BD953}"/>
              </a:ext>
            </a:extLst>
          </p:cNvPr>
          <p:cNvGrpSpPr/>
          <p:nvPr/>
        </p:nvGrpSpPr>
        <p:grpSpPr>
          <a:xfrm>
            <a:off x="289560" y="2906376"/>
            <a:ext cx="8392160" cy="598845"/>
            <a:chOff x="1714506" y="2627291"/>
            <a:chExt cx="8030278" cy="413407"/>
          </a:xfrm>
        </p:grpSpPr>
        <p:sp>
          <p:nvSpPr>
            <p:cNvPr id="14" name="Rectangle 13">
              <a:extLst>
                <a:ext uri="{FF2B5EF4-FFF2-40B4-BE49-F238E27FC236}">
                  <a16:creationId xmlns:a16="http://schemas.microsoft.com/office/drawing/2014/main" id="{2F6996BE-5440-2A2F-2774-12E933513A56}"/>
                </a:ext>
              </a:extLst>
            </p:cNvPr>
            <p:cNvSpPr/>
            <p:nvPr/>
          </p:nvSpPr>
          <p:spPr bwMode="auto">
            <a:xfrm>
              <a:off x="4249285" y="2627291"/>
              <a:ext cx="5495499" cy="196950"/>
            </a:xfrm>
            <a:prstGeom prst="rect">
              <a:avLst/>
            </a:prstGeom>
            <a:solidFill>
              <a:srgbClr val="FF000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800" b="0" i="0" u="none" strike="noStrike" cap="none" normalizeH="0" baseline="0">
                <a:ln>
                  <a:noFill/>
                </a:ln>
                <a:solidFill>
                  <a:schemeClr val="tx1"/>
                </a:solidFill>
                <a:effectLst/>
                <a:latin typeface="Arial" pitchFamily="34" charset="0"/>
              </a:endParaRPr>
            </a:p>
          </p:txBody>
        </p:sp>
        <p:sp>
          <p:nvSpPr>
            <p:cNvPr id="20" name="Rectangle 19">
              <a:extLst>
                <a:ext uri="{FF2B5EF4-FFF2-40B4-BE49-F238E27FC236}">
                  <a16:creationId xmlns:a16="http://schemas.microsoft.com/office/drawing/2014/main" id="{6A3EA4C1-8EF3-EDA1-F2D3-C85D34EC6786}"/>
                </a:ext>
              </a:extLst>
            </p:cNvPr>
            <p:cNvSpPr/>
            <p:nvPr/>
          </p:nvSpPr>
          <p:spPr bwMode="auto">
            <a:xfrm>
              <a:off x="1714506" y="2843748"/>
              <a:ext cx="2584915" cy="196950"/>
            </a:xfrm>
            <a:prstGeom prst="rect">
              <a:avLst/>
            </a:prstGeom>
            <a:solidFill>
              <a:srgbClr val="FF000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800" b="0" i="0" u="none" strike="noStrike" cap="none" normalizeH="0" baseline="0">
                <a:ln>
                  <a:noFill/>
                </a:ln>
                <a:solidFill>
                  <a:schemeClr val="tx1"/>
                </a:solidFill>
                <a:effectLst/>
                <a:latin typeface="Arial" pitchFamily="34" charset="0"/>
              </a:endParaRPr>
            </a:p>
          </p:txBody>
        </p:sp>
      </p:grpSp>
      <p:grpSp>
        <p:nvGrpSpPr>
          <p:cNvPr id="23" name="Group 22">
            <a:extLst>
              <a:ext uri="{FF2B5EF4-FFF2-40B4-BE49-F238E27FC236}">
                <a16:creationId xmlns:a16="http://schemas.microsoft.com/office/drawing/2014/main" id="{FF201AB3-1308-B960-1A32-A5798218688D}"/>
              </a:ext>
            </a:extLst>
          </p:cNvPr>
          <p:cNvGrpSpPr/>
          <p:nvPr/>
        </p:nvGrpSpPr>
        <p:grpSpPr>
          <a:xfrm>
            <a:off x="289561" y="3533478"/>
            <a:ext cx="8092439" cy="579362"/>
            <a:chOff x="293025" y="3044392"/>
            <a:chExt cx="7918508" cy="409714"/>
          </a:xfrm>
        </p:grpSpPr>
        <p:sp>
          <p:nvSpPr>
            <p:cNvPr id="24" name="Rectangle 23">
              <a:extLst>
                <a:ext uri="{FF2B5EF4-FFF2-40B4-BE49-F238E27FC236}">
                  <a16:creationId xmlns:a16="http://schemas.microsoft.com/office/drawing/2014/main" id="{3E4FB3D4-7197-1B74-3ABF-61E2B68E6A1B}"/>
                </a:ext>
              </a:extLst>
            </p:cNvPr>
            <p:cNvSpPr/>
            <p:nvPr/>
          </p:nvSpPr>
          <p:spPr bwMode="auto">
            <a:xfrm>
              <a:off x="6446407" y="3044392"/>
              <a:ext cx="1765126" cy="196950"/>
            </a:xfrm>
            <a:prstGeom prst="rect">
              <a:avLst/>
            </a:prstGeom>
            <a:solidFill>
              <a:srgbClr val="00B0F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800" b="0" i="0" u="none" strike="noStrike" cap="none" normalizeH="0" baseline="0">
                <a:ln>
                  <a:noFill/>
                </a:ln>
                <a:solidFill>
                  <a:schemeClr val="tx1"/>
                </a:solidFill>
                <a:effectLst/>
                <a:latin typeface="Arial" pitchFamily="34" charset="0"/>
              </a:endParaRPr>
            </a:p>
          </p:txBody>
        </p:sp>
        <p:sp>
          <p:nvSpPr>
            <p:cNvPr id="26" name="Rectangle 25">
              <a:extLst>
                <a:ext uri="{FF2B5EF4-FFF2-40B4-BE49-F238E27FC236}">
                  <a16:creationId xmlns:a16="http://schemas.microsoft.com/office/drawing/2014/main" id="{49E1849A-6A68-BE3C-4224-7CCD9AD6CB6D}"/>
                </a:ext>
              </a:extLst>
            </p:cNvPr>
            <p:cNvSpPr/>
            <p:nvPr/>
          </p:nvSpPr>
          <p:spPr bwMode="auto">
            <a:xfrm>
              <a:off x="293025" y="3257156"/>
              <a:ext cx="4797674" cy="196950"/>
            </a:xfrm>
            <a:prstGeom prst="rect">
              <a:avLst/>
            </a:prstGeom>
            <a:solidFill>
              <a:srgbClr val="00B0F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800" b="0" i="0" u="none" strike="noStrike" cap="none" normalizeH="0" baseline="0">
                <a:ln>
                  <a:noFill/>
                </a:ln>
                <a:solidFill>
                  <a:schemeClr val="tx1"/>
                </a:solidFill>
                <a:effectLst/>
                <a:latin typeface="Arial" pitchFamily="34" charset="0"/>
              </a:endParaRPr>
            </a:p>
          </p:txBody>
        </p:sp>
      </p:grpSp>
      <p:grpSp>
        <p:nvGrpSpPr>
          <p:cNvPr id="28" name="Group 27">
            <a:extLst>
              <a:ext uri="{FF2B5EF4-FFF2-40B4-BE49-F238E27FC236}">
                <a16:creationId xmlns:a16="http://schemas.microsoft.com/office/drawing/2014/main" id="{7193A01B-F0E1-A6CF-3345-38F7902F0025}"/>
              </a:ext>
            </a:extLst>
          </p:cNvPr>
          <p:cNvGrpSpPr/>
          <p:nvPr/>
        </p:nvGrpSpPr>
        <p:grpSpPr>
          <a:xfrm>
            <a:off x="289560" y="4147889"/>
            <a:ext cx="8529320" cy="648836"/>
            <a:chOff x="685734" y="3463213"/>
            <a:chExt cx="7971339" cy="417181"/>
          </a:xfrm>
        </p:grpSpPr>
        <p:sp>
          <p:nvSpPr>
            <p:cNvPr id="29" name="Rectangle 28">
              <a:extLst>
                <a:ext uri="{FF2B5EF4-FFF2-40B4-BE49-F238E27FC236}">
                  <a16:creationId xmlns:a16="http://schemas.microsoft.com/office/drawing/2014/main" id="{E74AEF90-A6FB-DD55-D32C-C6B9D2FFE508}"/>
                </a:ext>
              </a:extLst>
            </p:cNvPr>
            <p:cNvSpPr/>
            <p:nvPr/>
          </p:nvSpPr>
          <p:spPr bwMode="auto">
            <a:xfrm>
              <a:off x="3859593" y="3463213"/>
              <a:ext cx="4797480" cy="196950"/>
            </a:xfrm>
            <a:prstGeom prst="rect">
              <a:avLst/>
            </a:prstGeom>
            <a:solidFill>
              <a:schemeClr val="accent4">
                <a:alpha val="50196"/>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800" b="0" i="0" u="none" strike="noStrike" cap="none" normalizeH="0" baseline="0">
                <a:ln>
                  <a:noFill/>
                </a:ln>
                <a:solidFill>
                  <a:schemeClr val="tx1"/>
                </a:solidFill>
                <a:effectLst/>
                <a:latin typeface="Arial" pitchFamily="34" charset="0"/>
              </a:endParaRPr>
            </a:p>
          </p:txBody>
        </p:sp>
        <p:sp>
          <p:nvSpPr>
            <p:cNvPr id="30" name="Rectangle 29">
              <a:extLst>
                <a:ext uri="{FF2B5EF4-FFF2-40B4-BE49-F238E27FC236}">
                  <a16:creationId xmlns:a16="http://schemas.microsoft.com/office/drawing/2014/main" id="{13BFBBEB-DC58-E559-45AD-63E5B9AE0925}"/>
                </a:ext>
              </a:extLst>
            </p:cNvPr>
            <p:cNvSpPr/>
            <p:nvPr/>
          </p:nvSpPr>
          <p:spPr bwMode="auto">
            <a:xfrm>
              <a:off x="685734" y="3683444"/>
              <a:ext cx="2049685" cy="196950"/>
            </a:xfrm>
            <a:prstGeom prst="rect">
              <a:avLst/>
            </a:prstGeom>
            <a:solidFill>
              <a:schemeClr val="accent4">
                <a:alpha val="50196"/>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800" b="0" i="0" u="none" strike="noStrike" cap="none" normalizeH="0" baseline="0">
                <a:ln>
                  <a:noFill/>
                </a:ln>
                <a:solidFill>
                  <a:schemeClr val="tx1"/>
                </a:solidFill>
                <a:effectLst/>
                <a:latin typeface="Arial" pitchFamily="34" charset="0"/>
              </a:endParaRPr>
            </a:p>
          </p:txBody>
        </p:sp>
      </p:grpSp>
    </p:spTree>
    <p:extLst>
      <p:ext uri="{BB962C8B-B14F-4D97-AF65-F5344CB8AC3E}">
        <p14:creationId xmlns:p14="http://schemas.microsoft.com/office/powerpoint/2010/main" val="336159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par>
                                <p:cTn id="16" presetID="22" presetClass="entr" presetSubtype="8"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left)">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par>
                                <p:cTn id="24" presetID="22" presetClass="entr" presetSubtype="8"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ipe(left)">
                                      <p:cBhvr>
                                        <p:cTn id="2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D92577D-218D-F5D3-3CEC-9C38B29F2C19}"/>
              </a:ext>
            </a:extLst>
          </p:cNvPr>
          <p:cNvSpPr>
            <a:spLocks noGrp="1"/>
          </p:cNvSpPr>
          <p:nvPr>
            <p:ph type="ftr" sz="quarter" idx="3"/>
          </p:nvPr>
        </p:nvSpPr>
        <p:spPr/>
        <p:txBody>
          <a:bodyPr/>
          <a:lstStyle/>
          <a:p>
            <a:pPr>
              <a:defRPr/>
            </a:pPr>
            <a:r>
              <a:rPr lang="en-US"/>
              <a:t>David Fannon</a:t>
            </a:r>
          </a:p>
        </p:txBody>
      </p:sp>
      <p:sp>
        <p:nvSpPr>
          <p:cNvPr id="18" name="Title 17">
            <a:extLst>
              <a:ext uri="{FF2B5EF4-FFF2-40B4-BE49-F238E27FC236}">
                <a16:creationId xmlns:a16="http://schemas.microsoft.com/office/drawing/2014/main" id="{676B5CC8-81B2-B381-1B58-C5915F9BE4D9}"/>
              </a:ext>
            </a:extLst>
          </p:cNvPr>
          <p:cNvSpPr>
            <a:spLocks noGrp="1"/>
          </p:cNvSpPr>
          <p:nvPr>
            <p:ph type="title"/>
          </p:nvPr>
        </p:nvSpPr>
        <p:spPr/>
        <p:txBody>
          <a:bodyPr/>
          <a:lstStyle/>
          <a:p>
            <a:r>
              <a:rPr lang="en-US" dirty="0"/>
              <a:t>Surveys</a:t>
            </a:r>
          </a:p>
        </p:txBody>
      </p:sp>
      <p:pic>
        <p:nvPicPr>
          <p:cNvPr id="8" name="Picture 7" descr="Graphical user interface, application, icon&#10;&#10;Description automatically generated">
            <a:extLst>
              <a:ext uri="{FF2B5EF4-FFF2-40B4-BE49-F238E27FC236}">
                <a16:creationId xmlns:a16="http://schemas.microsoft.com/office/drawing/2014/main" id="{34A0A6F2-7171-9F6C-FD0C-30A43C7922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234" r="34744"/>
          <a:stretch/>
        </p:blipFill>
        <p:spPr>
          <a:xfrm>
            <a:off x="3278474" y="397388"/>
            <a:ext cx="3317434" cy="6215668"/>
          </a:xfrm>
          <a:prstGeom prst="rect">
            <a:avLst/>
          </a:prstGeom>
        </p:spPr>
      </p:pic>
      <p:pic>
        <p:nvPicPr>
          <p:cNvPr id="9" name="Content Placeholder 6" descr="Graphical user interface&#10;&#10;Description automatically generated">
            <a:extLst>
              <a:ext uri="{FF2B5EF4-FFF2-40B4-BE49-F238E27FC236}">
                <a16:creationId xmlns:a16="http://schemas.microsoft.com/office/drawing/2014/main" id="{FC86E115-8248-7E9E-6815-A05F28BC51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928" r="5071"/>
          <a:stretch/>
        </p:blipFill>
        <p:spPr bwMode="auto">
          <a:xfrm>
            <a:off x="3697763" y="1178926"/>
            <a:ext cx="2439896" cy="4635093"/>
          </a:xfrm>
          <a:prstGeom prst="rect">
            <a:avLst/>
          </a:prstGeom>
          <a:ln>
            <a:noFill/>
          </a:ln>
          <a:extLst>
            <a:ext uri="{53640926-AAD7-44D8-BBD7-CCE9431645EC}">
              <a14:shadowObscured xmlns:a14="http://schemas.microsoft.com/office/drawing/2010/main"/>
            </a:ext>
          </a:extLst>
        </p:spPr>
      </p:pic>
      <p:pic>
        <p:nvPicPr>
          <p:cNvPr id="12" name="Picture 11" descr="Graphical user interface, application, icon&#10;&#10;Description automatically generated">
            <a:extLst>
              <a:ext uri="{FF2B5EF4-FFF2-40B4-BE49-F238E27FC236}">
                <a16:creationId xmlns:a16="http://schemas.microsoft.com/office/drawing/2014/main" id="{13F8C786-8B15-2A59-533C-5F314A9F61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234" r="34744"/>
          <a:stretch/>
        </p:blipFill>
        <p:spPr>
          <a:xfrm>
            <a:off x="0" y="397388"/>
            <a:ext cx="3317434" cy="6215668"/>
          </a:xfrm>
          <a:prstGeom prst="rect">
            <a:avLst/>
          </a:prstGeom>
        </p:spPr>
      </p:pic>
      <p:pic>
        <p:nvPicPr>
          <p:cNvPr id="13" name="Content Placeholder 6" descr="Graphical user interface&#10;&#10;Description automatically generated">
            <a:extLst>
              <a:ext uri="{FF2B5EF4-FFF2-40B4-BE49-F238E27FC236}">
                <a16:creationId xmlns:a16="http://schemas.microsoft.com/office/drawing/2014/main" id="{EBD365BA-F196-2096-9584-23BE7960D6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529" r="38470"/>
          <a:stretch/>
        </p:blipFill>
        <p:spPr bwMode="auto">
          <a:xfrm>
            <a:off x="419289" y="1178926"/>
            <a:ext cx="2439896" cy="463509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7085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33362-E3AE-659F-6C2E-9A1F09880E09}"/>
              </a:ext>
            </a:extLst>
          </p:cNvPr>
          <p:cNvSpPr>
            <a:spLocks noGrp="1"/>
          </p:cNvSpPr>
          <p:nvPr>
            <p:ph type="title"/>
          </p:nvPr>
        </p:nvSpPr>
        <p:spPr/>
        <p:txBody>
          <a:bodyPr/>
          <a:lstStyle/>
          <a:p>
            <a:r>
              <a:rPr lang="en-US" dirty="0"/>
              <a:t>Results</a:t>
            </a:r>
          </a:p>
        </p:txBody>
      </p:sp>
      <p:sp>
        <p:nvSpPr>
          <p:cNvPr id="3" name="Text Placeholder 2">
            <a:extLst>
              <a:ext uri="{FF2B5EF4-FFF2-40B4-BE49-F238E27FC236}">
                <a16:creationId xmlns:a16="http://schemas.microsoft.com/office/drawing/2014/main" id="{F0B95F41-E256-EE25-4AF7-6AE81C908805}"/>
              </a:ext>
            </a:extLst>
          </p:cNvPr>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52282BE4-47AB-FC9E-75F0-8C899ABAA7BE}"/>
              </a:ext>
            </a:extLst>
          </p:cNvPr>
          <p:cNvSpPr>
            <a:spLocks noGrp="1"/>
          </p:cNvSpPr>
          <p:nvPr>
            <p:ph type="ftr" sz="quarter" idx="3"/>
          </p:nvPr>
        </p:nvSpPr>
        <p:spPr/>
        <p:txBody>
          <a:bodyPr/>
          <a:lstStyle/>
          <a:p>
            <a:pPr>
              <a:defRPr/>
            </a:pPr>
            <a:r>
              <a:rPr lang="en-US"/>
              <a:t>David Fannon</a:t>
            </a:r>
          </a:p>
        </p:txBody>
      </p:sp>
    </p:spTree>
    <p:extLst>
      <p:ext uri="{BB962C8B-B14F-4D97-AF65-F5344CB8AC3E}">
        <p14:creationId xmlns:p14="http://schemas.microsoft.com/office/powerpoint/2010/main" val="67807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0248D11-6314-6D41-02ED-AB1D9539FB91}"/>
              </a:ext>
            </a:extLst>
          </p:cNvPr>
          <p:cNvSpPr>
            <a:spLocks noGrp="1"/>
          </p:cNvSpPr>
          <p:nvPr>
            <p:ph type="ftr" sz="quarter" idx="3"/>
          </p:nvPr>
        </p:nvSpPr>
        <p:spPr/>
        <p:txBody>
          <a:bodyPr/>
          <a:lstStyle/>
          <a:p>
            <a:pPr>
              <a:defRPr/>
            </a:pPr>
            <a:r>
              <a:rPr lang="en-US"/>
              <a:t>David Fannon</a:t>
            </a:r>
          </a:p>
        </p:txBody>
      </p:sp>
      <p:sp>
        <p:nvSpPr>
          <p:cNvPr id="37" name="Title 4">
            <a:extLst>
              <a:ext uri="{FF2B5EF4-FFF2-40B4-BE49-F238E27FC236}">
                <a16:creationId xmlns:a16="http://schemas.microsoft.com/office/drawing/2014/main" id="{B9ACB465-4A0C-C405-D791-8C4F568663FC}"/>
              </a:ext>
            </a:extLst>
          </p:cNvPr>
          <p:cNvSpPr>
            <a:spLocks noGrp="1"/>
          </p:cNvSpPr>
          <p:nvPr>
            <p:ph type="title"/>
          </p:nvPr>
        </p:nvSpPr>
        <p:spPr/>
        <p:txBody>
          <a:bodyPr/>
          <a:lstStyle/>
          <a:p>
            <a:r>
              <a:rPr lang="en-US" dirty="0">
                <a:latin typeface="HelveticaNeueLT Com 45 Lt"/>
              </a:rPr>
              <a:t>Neutral </a:t>
            </a:r>
            <a:r>
              <a:rPr lang="en-US" dirty="0"/>
              <a:t>≠</a:t>
            </a:r>
            <a:r>
              <a:rPr lang="en-US" dirty="0">
                <a:latin typeface="HelveticaNeueLT Com 45 Lt"/>
              </a:rPr>
              <a:t> Comfortable</a:t>
            </a:r>
            <a:endParaRPr lang="en-US" dirty="0"/>
          </a:p>
        </p:txBody>
      </p:sp>
      <p:grpSp>
        <p:nvGrpSpPr>
          <p:cNvPr id="36" name="Group 35">
            <a:extLst>
              <a:ext uri="{FF2B5EF4-FFF2-40B4-BE49-F238E27FC236}">
                <a16:creationId xmlns:a16="http://schemas.microsoft.com/office/drawing/2014/main" id="{3FA01AD0-B4A0-0665-DC24-F5E968659677}"/>
              </a:ext>
            </a:extLst>
          </p:cNvPr>
          <p:cNvGrpSpPr/>
          <p:nvPr/>
        </p:nvGrpSpPr>
        <p:grpSpPr>
          <a:xfrm>
            <a:off x="1532767" y="746185"/>
            <a:ext cx="9338209" cy="5654658"/>
            <a:chOff x="990601" y="713941"/>
            <a:chExt cx="9338209" cy="5654658"/>
          </a:xfrm>
        </p:grpSpPr>
        <p:grpSp>
          <p:nvGrpSpPr>
            <p:cNvPr id="35" name="Group 34">
              <a:extLst>
                <a:ext uri="{FF2B5EF4-FFF2-40B4-BE49-F238E27FC236}">
                  <a16:creationId xmlns:a16="http://schemas.microsoft.com/office/drawing/2014/main" id="{DC5C71B9-1938-0BA3-51BA-53B3CB5E294B}"/>
                </a:ext>
              </a:extLst>
            </p:cNvPr>
            <p:cNvGrpSpPr/>
            <p:nvPr/>
          </p:nvGrpSpPr>
          <p:grpSpPr>
            <a:xfrm>
              <a:off x="990601" y="713941"/>
              <a:ext cx="9338209" cy="5654658"/>
              <a:chOff x="990601" y="713941"/>
              <a:chExt cx="9338209" cy="5654658"/>
            </a:xfrm>
          </p:grpSpPr>
          <p:grpSp>
            <p:nvGrpSpPr>
              <p:cNvPr id="31" name="Group 30">
                <a:extLst>
                  <a:ext uri="{FF2B5EF4-FFF2-40B4-BE49-F238E27FC236}">
                    <a16:creationId xmlns:a16="http://schemas.microsoft.com/office/drawing/2014/main" id="{38684DBD-97E7-EB08-38C3-A0B10837BA73}"/>
                  </a:ext>
                </a:extLst>
              </p:cNvPr>
              <p:cNvGrpSpPr/>
              <p:nvPr/>
            </p:nvGrpSpPr>
            <p:grpSpPr>
              <a:xfrm>
                <a:off x="990601" y="713941"/>
                <a:ext cx="9338209" cy="5633725"/>
                <a:chOff x="990601" y="713941"/>
                <a:chExt cx="9338209" cy="5633725"/>
              </a:xfrm>
            </p:grpSpPr>
            <p:grpSp>
              <p:nvGrpSpPr>
                <p:cNvPr id="20" name="Group 19">
                  <a:extLst>
                    <a:ext uri="{FF2B5EF4-FFF2-40B4-BE49-F238E27FC236}">
                      <a16:creationId xmlns:a16="http://schemas.microsoft.com/office/drawing/2014/main" id="{82A0F7A0-7FCB-577F-6C02-45F03603A141}"/>
                    </a:ext>
                  </a:extLst>
                </p:cNvPr>
                <p:cNvGrpSpPr/>
                <p:nvPr/>
              </p:nvGrpSpPr>
              <p:grpSpPr>
                <a:xfrm>
                  <a:off x="990601" y="713941"/>
                  <a:ext cx="9338209" cy="4189833"/>
                  <a:chOff x="695915" y="681572"/>
                  <a:chExt cx="10268793" cy="4667264"/>
                </a:xfrm>
              </p:grpSpPr>
              <p:grpSp>
                <p:nvGrpSpPr>
                  <p:cNvPr id="19" name="Group 18">
                    <a:extLst>
                      <a:ext uri="{FF2B5EF4-FFF2-40B4-BE49-F238E27FC236}">
                        <a16:creationId xmlns:a16="http://schemas.microsoft.com/office/drawing/2014/main" id="{4BB1D392-C628-22E3-D9E3-01AC209956EC}"/>
                      </a:ext>
                    </a:extLst>
                  </p:cNvPr>
                  <p:cNvGrpSpPr/>
                  <p:nvPr/>
                </p:nvGrpSpPr>
                <p:grpSpPr>
                  <a:xfrm>
                    <a:off x="695915" y="681572"/>
                    <a:ext cx="10268793" cy="4667264"/>
                    <a:chOff x="695915" y="681572"/>
                    <a:chExt cx="10268793" cy="4667264"/>
                  </a:xfrm>
                </p:grpSpPr>
                <p:pic>
                  <p:nvPicPr>
                    <p:cNvPr id="7" name="Picture 6" descr="Table&#10;&#10;Description automatically generated with medium confidence">
                      <a:extLst>
                        <a:ext uri="{FF2B5EF4-FFF2-40B4-BE49-F238E27FC236}">
                          <a16:creationId xmlns:a16="http://schemas.microsoft.com/office/drawing/2014/main" id="{D573C100-55CA-5693-7099-AEAA9A3553FF}"/>
                        </a:ext>
                      </a:extLst>
                    </p:cNvPr>
                    <p:cNvPicPr>
                      <a:picLocks noChangeAspect="1"/>
                    </p:cNvPicPr>
                    <p:nvPr/>
                  </p:nvPicPr>
                  <p:blipFill rotWithShape="1">
                    <a:blip r:embed="rId3">
                      <a:extLst>
                        <a:ext uri="{28A0092B-C50C-407E-A947-70E740481C1C}">
                          <a14:useLocalDpi xmlns:a14="http://schemas.microsoft.com/office/drawing/2010/main" val="0"/>
                        </a:ext>
                      </a:extLst>
                    </a:blip>
                    <a:srcRect l="8694" t="13071" r="7080" b="15152"/>
                    <a:stretch/>
                  </p:blipFill>
                  <p:spPr>
                    <a:xfrm>
                      <a:off x="695915" y="681572"/>
                      <a:ext cx="10268793" cy="4667264"/>
                    </a:xfrm>
                    <a:prstGeom prst="rect">
                      <a:avLst/>
                    </a:prstGeom>
                  </p:spPr>
                </p:pic>
                <p:sp>
                  <p:nvSpPr>
                    <p:cNvPr id="12" name="Rectangle 11">
                      <a:extLst>
                        <a:ext uri="{FF2B5EF4-FFF2-40B4-BE49-F238E27FC236}">
                          <a16:creationId xmlns:a16="http://schemas.microsoft.com/office/drawing/2014/main" id="{F2C65283-95B1-9829-33FD-0589C86BCAD6}"/>
                        </a:ext>
                      </a:extLst>
                    </p:cNvPr>
                    <p:cNvSpPr/>
                    <p:nvPr/>
                  </p:nvSpPr>
                  <p:spPr bwMode="auto">
                    <a:xfrm>
                      <a:off x="6712343" y="2037844"/>
                      <a:ext cx="1181437" cy="639271"/>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dirty="0">
                          <a:latin typeface="Arial" pitchFamily="34" charset="0"/>
                        </a:rPr>
                        <a:t>Slightly Warm</a:t>
                      </a:r>
                      <a:endParaRPr kumimoji="0" lang="en-US" b="0" i="0" u="none" strike="noStrike" cap="none" normalizeH="0" baseline="0" dirty="0">
                        <a:ln>
                          <a:noFill/>
                        </a:ln>
                        <a:solidFill>
                          <a:schemeClr val="tx1"/>
                        </a:solidFill>
                        <a:effectLst/>
                        <a:latin typeface="Arial" pitchFamily="34" charset="0"/>
                      </a:endParaRPr>
                    </a:p>
                  </p:txBody>
                </p:sp>
                <p:sp>
                  <p:nvSpPr>
                    <p:cNvPr id="13" name="Rectangle 12">
                      <a:extLst>
                        <a:ext uri="{FF2B5EF4-FFF2-40B4-BE49-F238E27FC236}">
                          <a16:creationId xmlns:a16="http://schemas.microsoft.com/office/drawing/2014/main" id="{15819560-16FC-7DDA-D90C-550EEACE4542}"/>
                        </a:ext>
                      </a:extLst>
                    </p:cNvPr>
                    <p:cNvSpPr/>
                    <p:nvPr/>
                  </p:nvSpPr>
                  <p:spPr bwMode="auto">
                    <a:xfrm>
                      <a:off x="6720435" y="2807050"/>
                      <a:ext cx="1181437" cy="390520"/>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dirty="0">
                          <a:latin typeface="Arial" pitchFamily="34" charset="0"/>
                        </a:rPr>
                        <a:t>Neutral</a:t>
                      </a:r>
                      <a:endParaRPr kumimoji="0" lang="en-US" b="0" i="0" u="none" strike="noStrike" cap="none" normalizeH="0" baseline="0" dirty="0">
                        <a:ln>
                          <a:noFill/>
                        </a:ln>
                        <a:solidFill>
                          <a:schemeClr val="tx1"/>
                        </a:solidFill>
                        <a:effectLst/>
                        <a:latin typeface="Arial" pitchFamily="34" charset="0"/>
                      </a:endParaRPr>
                    </a:p>
                  </p:txBody>
                </p:sp>
                <p:sp>
                  <p:nvSpPr>
                    <p:cNvPr id="14" name="Rectangle 13">
                      <a:extLst>
                        <a:ext uri="{FF2B5EF4-FFF2-40B4-BE49-F238E27FC236}">
                          <a16:creationId xmlns:a16="http://schemas.microsoft.com/office/drawing/2014/main" id="{0B9D21DF-E88D-F389-D630-FB951B0898EB}"/>
                        </a:ext>
                      </a:extLst>
                    </p:cNvPr>
                    <p:cNvSpPr/>
                    <p:nvPr/>
                  </p:nvSpPr>
                  <p:spPr bwMode="auto">
                    <a:xfrm>
                      <a:off x="6712342" y="3326656"/>
                      <a:ext cx="1181437" cy="639271"/>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dirty="0">
                          <a:latin typeface="Arial" pitchFamily="34" charset="0"/>
                        </a:rPr>
                        <a:t>Slightly Cool</a:t>
                      </a:r>
                      <a:endParaRPr kumimoji="0" lang="en-US" b="0" i="0" u="none" strike="noStrike" cap="none" normalizeH="0" baseline="0" dirty="0">
                        <a:ln>
                          <a:noFill/>
                        </a:ln>
                        <a:solidFill>
                          <a:schemeClr val="tx1"/>
                        </a:solidFill>
                        <a:effectLst/>
                        <a:latin typeface="Arial" pitchFamily="34" charset="0"/>
                      </a:endParaRPr>
                    </a:p>
                  </p:txBody>
                </p:sp>
                <p:sp>
                  <p:nvSpPr>
                    <p:cNvPr id="15" name="Rectangle 14">
                      <a:extLst>
                        <a:ext uri="{FF2B5EF4-FFF2-40B4-BE49-F238E27FC236}">
                          <a16:creationId xmlns:a16="http://schemas.microsoft.com/office/drawing/2014/main" id="{7842D13F-389C-D76C-BE4A-B2EACFCEAC93}"/>
                        </a:ext>
                      </a:extLst>
                    </p:cNvPr>
                    <p:cNvSpPr/>
                    <p:nvPr/>
                  </p:nvSpPr>
                  <p:spPr bwMode="auto">
                    <a:xfrm>
                      <a:off x="6731224" y="4108545"/>
                      <a:ext cx="1181437" cy="382042"/>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dirty="0">
                          <a:latin typeface="Arial" pitchFamily="34" charset="0"/>
                        </a:rPr>
                        <a:t>Cool</a:t>
                      </a:r>
                      <a:endParaRPr kumimoji="0" lang="en-US" b="0" i="0" u="none" strike="noStrike" cap="none" normalizeH="0" baseline="0" dirty="0">
                        <a:ln>
                          <a:noFill/>
                        </a:ln>
                        <a:solidFill>
                          <a:schemeClr val="tx1"/>
                        </a:solidFill>
                        <a:effectLst/>
                        <a:latin typeface="Arial" pitchFamily="34" charset="0"/>
                      </a:endParaRPr>
                    </a:p>
                  </p:txBody>
                </p:sp>
                <p:sp>
                  <p:nvSpPr>
                    <p:cNvPr id="16" name="Rectangle 15">
                      <a:extLst>
                        <a:ext uri="{FF2B5EF4-FFF2-40B4-BE49-F238E27FC236}">
                          <a16:creationId xmlns:a16="http://schemas.microsoft.com/office/drawing/2014/main" id="{DF797453-79AD-C006-80B4-EF838E901E93}"/>
                        </a:ext>
                      </a:extLst>
                    </p:cNvPr>
                    <p:cNvSpPr/>
                    <p:nvPr/>
                  </p:nvSpPr>
                  <p:spPr bwMode="auto">
                    <a:xfrm>
                      <a:off x="6731224" y="4756766"/>
                      <a:ext cx="1181437" cy="382042"/>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dirty="0">
                          <a:latin typeface="Arial" pitchFamily="34" charset="0"/>
                        </a:rPr>
                        <a:t>Cold</a:t>
                      </a:r>
                      <a:endParaRPr kumimoji="0" lang="en-US" b="0" i="0" u="none" strike="noStrike" cap="none" normalizeH="0" baseline="0" dirty="0">
                        <a:ln>
                          <a:noFill/>
                        </a:ln>
                        <a:solidFill>
                          <a:schemeClr val="tx1"/>
                        </a:solidFill>
                        <a:effectLst/>
                        <a:latin typeface="Arial" pitchFamily="34" charset="0"/>
                      </a:endParaRPr>
                    </a:p>
                  </p:txBody>
                </p:sp>
                <p:sp>
                  <p:nvSpPr>
                    <p:cNvPr id="17" name="Rectangle 16">
                      <a:extLst>
                        <a:ext uri="{FF2B5EF4-FFF2-40B4-BE49-F238E27FC236}">
                          <a16:creationId xmlns:a16="http://schemas.microsoft.com/office/drawing/2014/main" id="{79195726-860A-41AD-075A-17C340D5F1A7}"/>
                        </a:ext>
                      </a:extLst>
                    </p:cNvPr>
                    <p:cNvSpPr/>
                    <p:nvPr/>
                  </p:nvSpPr>
                  <p:spPr bwMode="auto">
                    <a:xfrm>
                      <a:off x="6720435" y="1503402"/>
                      <a:ext cx="1181437" cy="334471"/>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dirty="0">
                          <a:latin typeface="Arial" pitchFamily="34" charset="0"/>
                        </a:rPr>
                        <a:t>Warm</a:t>
                      </a:r>
                      <a:endParaRPr kumimoji="0" lang="en-US" b="0" i="0" u="none" strike="noStrike" cap="none" normalizeH="0" baseline="0" dirty="0">
                        <a:ln>
                          <a:noFill/>
                        </a:ln>
                        <a:solidFill>
                          <a:schemeClr val="tx1"/>
                        </a:solidFill>
                        <a:effectLst/>
                        <a:latin typeface="Arial" pitchFamily="34" charset="0"/>
                      </a:endParaRPr>
                    </a:p>
                  </p:txBody>
                </p:sp>
              </p:grpSp>
              <p:sp>
                <p:nvSpPr>
                  <p:cNvPr id="18" name="Rectangle 17">
                    <a:extLst>
                      <a:ext uri="{FF2B5EF4-FFF2-40B4-BE49-F238E27FC236}">
                        <a16:creationId xmlns:a16="http://schemas.microsoft.com/office/drawing/2014/main" id="{893EB684-C22B-62EB-D4BE-55112E6F8B34}"/>
                      </a:ext>
                    </a:extLst>
                  </p:cNvPr>
                  <p:cNvSpPr/>
                  <p:nvPr/>
                </p:nvSpPr>
                <p:spPr bwMode="auto">
                  <a:xfrm>
                    <a:off x="6731224" y="900117"/>
                    <a:ext cx="1181437" cy="390520"/>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dirty="0">
                        <a:latin typeface="Arial" pitchFamily="34" charset="0"/>
                      </a:rPr>
                      <a:t>Hot</a:t>
                    </a:r>
                    <a:endParaRPr kumimoji="0" lang="en-US" b="0" i="0" u="none" strike="noStrike" cap="none" normalizeH="0" baseline="0" dirty="0">
                      <a:ln>
                        <a:noFill/>
                      </a:ln>
                      <a:solidFill>
                        <a:schemeClr val="tx1"/>
                      </a:solidFill>
                      <a:effectLst/>
                      <a:latin typeface="Arial" pitchFamily="34" charset="0"/>
                    </a:endParaRPr>
                  </a:p>
                </p:txBody>
              </p:sp>
            </p:grpSp>
            <p:grpSp>
              <p:nvGrpSpPr>
                <p:cNvPr id="30" name="Group 29">
                  <a:extLst>
                    <a:ext uri="{FF2B5EF4-FFF2-40B4-BE49-F238E27FC236}">
                      <a16:creationId xmlns:a16="http://schemas.microsoft.com/office/drawing/2014/main" id="{3E9C20EA-8335-DF2B-3542-C642BAC61299}"/>
                    </a:ext>
                  </a:extLst>
                </p:cNvPr>
                <p:cNvGrpSpPr/>
                <p:nvPr/>
              </p:nvGrpSpPr>
              <p:grpSpPr>
                <a:xfrm>
                  <a:off x="1146599" y="4825712"/>
                  <a:ext cx="5153305" cy="1521954"/>
                  <a:chOff x="1146599" y="4825712"/>
                  <a:chExt cx="5153305" cy="1521954"/>
                </a:xfrm>
              </p:grpSpPr>
              <p:sp>
                <p:nvSpPr>
                  <p:cNvPr id="21" name="Rectangle 20">
                    <a:extLst>
                      <a:ext uri="{FF2B5EF4-FFF2-40B4-BE49-F238E27FC236}">
                        <a16:creationId xmlns:a16="http://schemas.microsoft.com/office/drawing/2014/main" id="{D700806E-AB5E-B295-449C-90D269AFAABD}"/>
                      </a:ext>
                    </a:extLst>
                  </p:cNvPr>
                  <p:cNvSpPr/>
                  <p:nvPr/>
                </p:nvSpPr>
                <p:spPr bwMode="auto">
                  <a:xfrm rot="16200000">
                    <a:off x="801866" y="5203272"/>
                    <a:ext cx="1329664" cy="640198"/>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50000"/>
                      </a:spcBef>
                      <a:spcAft>
                        <a:spcPct val="0"/>
                      </a:spcAft>
                      <a:buClrTx/>
                      <a:buSzTx/>
                      <a:buFontTx/>
                      <a:buNone/>
                      <a:tabLst/>
                    </a:pPr>
                    <a:r>
                      <a:rPr kumimoji="0" lang="en-US" b="0" i="0" u="none" strike="noStrike" cap="none" normalizeH="0" baseline="0" dirty="0">
                        <a:ln>
                          <a:noFill/>
                        </a:ln>
                        <a:solidFill>
                          <a:schemeClr val="tx1"/>
                        </a:solidFill>
                        <a:effectLst/>
                        <a:latin typeface="Arial" pitchFamily="34" charset="0"/>
                      </a:rPr>
                      <a:t>Ext</a:t>
                    </a:r>
                    <a:r>
                      <a:rPr lang="en-US" dirty="0">
                        <a:latin typeface="Arial" pitchFamily="34" charset="0"/>
                      </a:rPr>
                      <a:t>remely Satisfied</a:t>
                    </a:r>
                    <a:endParaRPr kumimoji="0" lang="en-US" b="0" i="0" u="none" strike="noStrike" cap="none" normalizeH="0" baseline="0" dirty="0">
                      <a:ln>
                        <a:noFill/>
                      </a:ln>
                      <a:solidFill>
                        <a:schemeClr val="tx1"/>
                      </a:solidFill>
                      <a:effectLst/>
                      <a:latin typeface="Arial" pitchFamily="34" charset="0"/>
                    </a:endParaRPr>
                  </a:p>
                </p:txBody>
              </p:sp>
              <p:sp>
                <p:nvSpPr>
                  <p:cNvPr id="23" name="Rectangle 22">
                    <a:extLst>
                      <a:ext uri="{FF2B5EF4-FFF2-40B4-BE49-F238E27FC236}">
                        <a16:creationId xmlns:a16="http://schemas.microsoft.com/office/drawing/2014/main" id="{DAA326DD-F331-3830-659C-BAAE5604FC79}"/>
                      </a:ext>
                    </a:extLst>
                  </p:cNvPr>
                  <p:cNvSpPr/>
                  <p:nvPr/>
                </p:nvSpPr>
                <p:spPr bwMode="auto">
                  <a:xfrm rot="16200000">
                    <a:off x="1843931" y="5136706"/>
                    <a:ext cx="1154346" cy="532357"/>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50000"/>
                      </a:spcBef>
                      <a:spcAft>
                        <a:spcPct val="0"/>
                      </a:spcAft>
                      <a:buClrTx/>
                      <a:buSzTx/>
                      <a:buFontTx/>
                      <a:buNone/>
                      <a:tabLst/>
                    </a:pPr>
                    <a:r>
                      <a:rPr lang="en-US" dirty="0">
                        <a:latin typeface="Arial" pitchFamily="34" charset="0"/>
                      </a:rPr>
                      <a:t>Satisfied</a:t>
                    </a:r>
                    <a:endParaRPr kumimoji="0" lang="en-US" b="0" i="0" u="none" strike="noStrike" cap="none" normalizeH="0" baseline="0" dirty="0">
                      <a:ln>
                        <a:noFill/>
                      </a:ln>
                      <a:solidFill>
                        <a:schemeClr val="tx1"/>
                      </a:solidFill>
                      <a:effectLst/>
                      <a:latin typeface="Arial" pitchFamily="34" charset="0"/>
                    </a:endParaRPr>
                  </a:p>
                </p:txBody>
              </p:sp>
              <p:sp>
                <p:nvSpPr>
                  <p:cNvPr id="24" name="Rectangle 23">
                    <a:extLst>
                      <a:ext uri="{FF2B5EF4-FFF2-40B4-BE49-F238E27FC236}">
                        <a16:creationId xmlns:a16="http://schemas.microsoft.com/office/drawing/2014/main" id="{39AA103E-69F8-DC62-986C-2F42E16F23B0}"/>
                      </a:ext>
                    </a:extLst>
                  </p:cNvPr>
                  <p:cNvSpPr/>
                  <p:nvPr/>
                </p:nvSpPr>
                <p:spPr bwMode="auto">
                  <a:xfrm rot="16200000">
                    <a:off x="2742266" y="5115613"/>
                    <a:ext cx="1154347" cy="640198"/>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50000"/>
                      </a:spcBef>
                      <a:spcAft>
                        <a:spcPct val="0"/>
                      </a:spcAft>
                      <a:buClrTx/>
                      <a:buSzTx/>
                      <a:buFontTx/>
                      <a:buNone/>
                      <a:tabLst/>
                    </a:pPr>
                    <a:r>
                      <a:rPr lang="en-US" dirty="0">
                        <a:latin typeface="Arial" pitchFamily="34" charset="0"/>
                      </a:rPr>
                      <a:t>Just Satisfied</a:t>
                    </a:r>
                    <a:endParaRPr kumimoji="0" lang="en-US" b="0" i="0" u="none" strike="noStrike" cap="none" normalizeH="0" baseline="0" dirty="0">
                      <a:ln>
                        <a:noFill/>
                      </a:ln>
                      <a:solidFill>
                        <a:schemeClr val="tx1"/>
                      </a:solidFill>
                      <a:effectLst/>
                      <a:latin typeface="Arial" pitchFamily="34" charset="0"/>
                    </a:endParaRPr>
                  </a:p>
                </p:txBody>
              </p:sp>
              <p:sp>
                <p:nvSpPr>
                  <p:cNvPr id="27" name="Rectangle 26">
                    <a:extLst>
                      <a:ext uri="{FF2B5EF4-FFF2-40B4-BE49-F238E27FC236}">
                        <a16:creationId xmlns:a16="http://schemas.microsoft.com/office/drawing/2014/main" id="{E94C6959-D1AF-AA3B-E963-E530891D5C6B}"/>
                      </a:ext>
                    </a:extLst>
                  </p:cNvPr>
                  <p:cNvSpPr/>
                  <p:nvPr/>
                </p:nvSpPr>
                <p:spPr bwMode="auto">
                  <a:xfrm rot="16200000">
                    <a:off x="5236082" y="5282159"/>
                    <a:ext cx="1487445" cy="640198"/>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50000"/>
                      </a:spcBef>
                      <a:spcAft>
                        <a:spcPct val="0"/>
                      </a:spcAft>
                      <a:buClrTx/>
                      <a:buSzTx/>
                      <a:buFontTx/>
                      <a:buNone/>
                      <a:tabLst/>
                    </a:pPr>
                    <a:r>
                      <a:rPr kumimoji="0" lang="en-US" b="0" i="0" u="none" strike="noStrike" cap="none" normalizeH="0" baseline="0" dirty="0">
                        <a:ln>
                          <a:noFill/>
                        </a:ln>
                        <a:solidFill>
                          <a:schemeClr val="tx1"/>
                        </a:solidFill>
                        <a:effectLst/>
                        <a:latin typeface="Arial" pitchFamily="34" charset="0"/>
                      </a:rPr>
                      <a:t>Ext</a:t>
                    </a:r>
                    <a:r>
                      <a:rPr lang="en-US" dirty="0">
                        <a:latin typeface="Arial" pitchFamily="34" charset="0"/>
                      </a:rPr>
                      <a:t>remely Dissatisfied</a:t>
                    </a:r>
                    <a:endParaRPr kumimoji="0" lang="en-US" b="0" i="0" u="none" strike="noStrike" cap="none" normalizeH="0" baseline="0" dirty="0">
                      <a:ln>
                        <a:noFill/>
                      </a:ln>
                      <a:solidFill>
                        <a:schemeClr val="tx1"/>
                      </a:solidFill>
                      <a:effectLst/>
                      <a:latin typeface="Arial" pitchFamily="34" charset="0"/>
                    </a:endParaRPr>
                  </a:p>
                </p:txBody>
              </p:sp>
              <p:sp>
                <p:nvSpPr>
                  <p:cNvPr id="28" name="Rectangle 27">
                    <a:extLst>
                      <a:ext uri="{FF2B5EF4-FFF2-40B4-BE49-F238E27FC236}">
                        <a16:creationId xmlns:a16="http://schemas.microsoft.com/office/drawing/2014/main" id="{149C7E53-28B1-CAF9-3BB6-62059517B0D2}"/>
                      </a:ext>
                    </a:extLst>
                  </p:cNvPr>
                  <p:cNvSpPr/>
                  <p:nvPr/>
                </p:nvSpPr>
                <p:spPr bwMode="auto">
                  <a:xfrm rot="16200000">
                    <a:off x="3437491" y="5283003"/>
                    <a:ext cx="1489129" cy="640198"/>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50000"/>
                      </a:spcBef>
                      <a:spcAft>
                        <a:spcPct val="0"/>
                      </a:spcAft>
                      <a:buClrTx/>
                      <a:buSzTx/>
                      <a:buFontTx/>
                      <a:buNone/>
                      <a:tabLst/>
                    </a:pPr>
                    <a:r>
                      <a:rPr lang="en-US" dirty="0">
                        <a:latin typeface="Arial" pitchFamily="34" charset="0"/>
                      </a:rPr>
                      <a:t>Just Dissatisfied</a:t>
                    </a:r>
                    <a:endParaRPr kumimoji="0" lang="en-US" b="0" i="0" u="none" strike="noStrike" cap="none" normalizeH="0" baseline="0" dirty="0">
                      <a:ln>
                        <a:noFill/>
                      </a:ln>
                      <a:solidFill>
                        <a:schemeClr val="tx1"/>
                      </a:solidFill>
                      <a:effectLst/>
                      <a:latin typeface="Arial" pitchFamily="34" charset="0"/>
                    </a:endParaRPr>
                  </a:p>
                </p:txBody>
              </p:sp>
              <p:sp>
                <p:nvSpPr>
                  <p:cNvPr id="29" name="Rectangle 28">
                    <a:extLst>
                      <a:ext uri="{FF2B5EF4-FFF2-40B4-BE49-F238E27FC236}">
                        <a16:creationId xmlns:a16="http://schemas.microsoft.com/office/drawing/2014/main" id="{2D6C4051-60DA-1B4E-9BEF-D05B712240AB}"/>
                      </a:ext>
                    </a:extLst>
                  </p:cNvPr>
                  <p:cNvSpPr/>
                  <p:nvPr/>
                </p:nvSpPr>
                <p:spPr bwMode="auto">
                  <a:xfrm rot="16200000">
                    <a:off x="4372784" y="5424053"/>
                    <a:ext cx="1460137" cy="329105"/>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50000"/>
                      </a:spcBef>
                      <a:spcAft>
                        <a:spcPct val="0"/>
                      </a:spcAft>
                      <a:buClrTx/>
                      <a:buSzTx/>
                      <a:buFontTx/>
                      <a:buNone/>
                      <a:tabLst/>
                    </a:pPr>
                    <a:r>
                      <a:rPr lang="en-US" dirty="0">
                        <a:latin typeface="Arial" pitchFamily="34" charset="0"/>
                      </a:rPr>
                      <a:t>Dissatisfied</a:t>
                    </a:r>
                    <a:endParaRPr kumimoji="0" lang="en-US" b="0" i="0" u="none" strike="noStrike" cap="none" normalizeH="0" baseline="0" dirty="0">
                      <a:ln>
                        <a:noFill/>
                      </a:ln>
                      <a:solidFill>
                        <a:schemeClr val="tx1"/>
                      </a:solidFill>
                      <a:effectLst/>
                      <a:latin typeface="Arial" pitchFamily="34" charset="0"/>
                    </a:endParaRPr>
                  </a:p>
                </p:txBody>
              </p:sp>
            </p:grpSp>
          </p:grpSp>
          <p:sp>
            <p:nvSpPr>
              <p:cNvPr id="32" name="Rectangle 31">
                <a:extLst>
                  <a:ext uri="{FF2B5EF4-FFF2-40B4-BE49-F238E27FC236}">
                    <a16:creationId xmlns:a16="http://schemas.microsoft.com/office/drawing/2014/main" id="{8E8AA7D8-3747-03B5-084E-E62409C255A5}"/>
                  </a:ext>
                </a:extLst>
              </p:cNvPr>
              <p:cNvSpPr/>
              <p:nvPr/>
            </p:nvSpPr>
            <p:spPr bwMode="auto">
              <a:xfrm rot="16200000">
                <a:off x="7259575" y="5456150"/>
                <a:ext cx="1487445" cy="337454"/>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50000"/>
                  </a:spcBef>
                  <a:spcAft>
                    <a:spcPct val="0"/>
                  </a:spcAft>
                  <a:buClrTx/>
                  <a:buSzTx/>
                  <a:buFontTx/>
                  <a:buNone/>
                  <a:tabLst/>
                </a:pPr>
                <a:r>
                  <a:rPr kumimoji="0" lang="en-US" b="0" i="0" u="none" strike="noStrike" cap="none" normalizeH="0" baseline="0" dirty="0">
                    <a:ln>
                      <a:noFill/>
                    </a:ln>
                    <a:solidFill>
                      <a:schemeClr val="tx1"/>
                    </a:solidFill>
                    <a:effectLst/>
                    <a:latin typeface="Arial" pitchFamily="34" charset="0"/>
                  </a:rPr>
                  <a:t>Warmer</a:t>
                </a:r>
              </a:p>
            </p:txBody>
          </p:sp>
          <p:sp>
            <p:nvSpPr>
              <p:cNvPr id="33" name="Rectangle 32">
                <a:extLst>
                  <a:ext uri="{FF2B5EF4-FFF2-40B4-BE49-F238E27FC236}">
                    <a16:creationId xmlns:a16="http://schemas.microsoft.com/office/drawing/2014/main" id="{6A710156-4504-D66E-C5DC-DD46A1470B0A}"/>
                  </a:ext>
                </a:extLst>
              </p:cNvPr>
              <p:cNvSpPr/>
              <p:nvPr/>
            </p:nvSpPr>
            <p:spPr bwMode="auto">
              <a:xfrm rot="16200000">
                <a:off x="8343296" y="5282157"/>
                <a:ext cx="1416805" cy="640200"/>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50000"/>
                  </a:spcBef>
                  <a:spcAft>
                    <a:spcPct val="0"/>
                  </a:spcAft>
                  <a:buClrTx/>
                  <a:buSzTx/>
                  <a:buFontTx/>
                  <a:buNone/>
                  <a:tabLst/>
                </a:pPr>
                <a:r>
                  <a:rPr kumimoji="0" lang="en-US" b="0" i="0" u="none" strike="noStrike" cap="none" normalizeH="0" baseline="0" dirty="0">
                    <a:ln>
                      <a:noFill/>
                    </a:ln>
                    <a:solidFill>
                      <a:schemeClr val="tx1"/>
                    </a:solidFill>
                    <a:effectLst/>
                    <a:latin typeface="Arial" pitchFamily="34" charset="0"/>
                  </a:rPr>
                  <a:t>No Change</a:t>
                </a:r>
              </a:p>
            </p:txBody>
          </p:sp>
        </p:grpSp>
        <p:sp>
          <p:nvSpPr>
            <p:cNvPr id="34" name="Rectangle 33">
              <a:extLst>
                <a:ext uri="{FF2B5EF4-FFF2-40B4-BE49-F238E27FC236}">
                  <a16:creationId xmlns:a16="http://schemas.microsoft.com/office/drawing/2014/main" id="{DE494E31-3A30-7618-70B9-CC475B72C056}"/>
                </a:ext>
              </a:extLst>
            </p:cNvPr>
            <p:cNvSpPr/>
            <p:nvPr/>
          </p:nvSpPr>
          <p:spPr bwMode="auto">
            <a:xfrm rot="16200000">
              <a:off x="9142610" y="5427154"/>
              <a:ext cx="1487445" cy="395445"/>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50000"/>
                </a:spcBef>
                <a:spcAft>
                  <a:spcPct val="0"/>
                </a:spcAft>
                <a:buClrTx/>
                <a:buSzTx/>
                <a:buFontTx/>
                <a:buNone/>
                <a:tabLst/>
              </a:pPr>
              <a:r>
                <a:rPr kumimoji="0" lang="en-US" b="0" i="0" u="none" strike="noStrike" cap="none" normalizeH="0" baseline="0" dirty="0">
                  <a:ln>
                    <a:noFill/>
                  </a:ln>
                  <a:solidFill>
                    <a:schemeClr val="tx1"/>
                  </a:solidFill>
                  <a:effectLst/>
                  <a:latin typeface="Arial" pitchFamily="34" charset="0"/>
                </a:rPr>
                <a:t>Cooler</a:t>
              </a:r>
            </a:p>
          </p:txBody>
        </p:sp>
      </p:grpSp>
    </p:spTree>
    <p:extLst>
      <p:ext uri="{BB962C8B-B14F-4D97-AF65-F5344CB8AC3E}">
        <p14:creationId xmlns:p14="http://schemas.microsoft.com/office/powerpoint/2010/main" val="2576576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8109B2A-1089-E393-E451-080436F7A09A}"/>
              </a:ext>
            </a:extLst>
          </p:cNvPr>
          <p:cNvSpPr>
            <a:spLocks noGrp="1"/>
          </p:cNvSpPr>
          <p:nvPr>
            <p:ph type="ftr" sz="quarter" idx="3"/>
          </p:nvPr>
        </p:nvSpPr>
        <p:spPr/>
        <p:txBody>
          <a:bodyPr/>
          <a:lstStyle/>
          <a:p>
            <a:pPr>
              <a:defRPr/>
            </a:pPr>
            <a:r>
              <a:rPr lang="en-US"/>
              <a:t>David Fannon</a:t>
            </a:r>
            <a:endParaRPr lang="en-US" dirty="0"/>
          </a:p>
        </p:txBody>
      </p:sp>
      <p:sp>
        <p:nvSpPr>
          <p:cNvPr id="5" name="Title 4">
            <a:extLst>
              <a:ext uri="{FF2B5EF4-FFF2-40B4-BE49-F238E27FC236}">
                <a16:creationId xmlns:a16="http://schemas.microsoft.com/office/drawing/2014/main" id="{298BF4A2-A5A6-E10E-7BDC-DD6E61126578}"/>
              </a:ext>
            </a:extLst>
          </p:cNvPr>
          <p:cNvSpPr>
            <a:spLocks noGrp="1"/>
          </p:cNvSpPr>
          <p:nvPr>
            <p:ph type="title"/>
          </p:nvPr>
        </p:nvSpPr>
        <p:spPr/>
        <p:txBody>
          <a:bodyPr/>
          <a:lstStyle/>
          <a:p>
            <a:r>
              <a:rPr lang="en-US" sz="3200" dirty="0"/>
              <a:t>How do we ask about comfort?</a:t>
            </a:r>
          </a:p>
        </p:txBody>
      </p:sp>
      <p:grpSp>
        <p:nvGrpSpPr>
          <p:cNvPr id="15" name="Group 14">
            <a:extLst>
              <a:ext uri="{FF2B5EF4-FFF2-40B4-BE49-F238E27FC236}">
                <a16:creationId xmlns:a16="http://schemas.microsoft.com/office/drawing/2014/main" id="{B69A077F-CECA-3DF5-E99C-F35837C57DB9}"/>
              </a:ext>
            </a:extLst>
          </p:cNvPr>
          <p:cNvGrpSpPr/>
          <p:nvPr/>
        </p:nvGrpSpPr>
        <p:grpSpPr>
          <a:xfrm>
            <a:off x="482137" y="856801"/>
            <a:ext cx="674474" cy="2513083"/>
            <a:chOff x="681767" y="852170"/>
            <a:chExt cx="662747" cy="2454951"/>
          </a:xfrm>
        </p:grpSpPr>
        <p:sp>
          <p:nvSpPr>
            <p:cNvPr id="11" name="Rectangle 10">
              <a:extLst>
                <a:ext uri="{FF2B5EF4-FFF2-40B4-BE49-F238E27FC236}">
                  <a16:creationId xmlns:a16="http://schemas.microsoft.com/office/drawing/2014/main" id="{7D0FC0B9-DDBF-424F-6128-8182FC055740}"/>
                </a:ext>
              </a:extLst>
            </p:cNvPr>
            <p:cNvSpPr/>
            <p:nvPr/>
          </p:nvSpPr>
          <p:spPr bwMode="auto">
            <a:xfrm>
              <a:off x="681767" y="852170"/>
              <a:ext cx="662747" cy="489578"/>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50000"/>
                </a:spcBef>
                <a:spcAft>
                  <a:spcPct val="0"/>
                </a:spcAft>
                <a:buClrTx/>
                <a:buSzTx/>
                <a:buFontTx/>
                <a:buNone/>
                <a:tabLst/>
              </a:pPr>
              <a:r>
                <a:rPr lang="en-US" dirty="0">
                  <a:latin typeface="+mj-lt"/>
                </a:rPr>
                <a:t>85.0</a:t>
              </a:r>
              <a:endParaRPr kumimoji="0" lang="en-US" sz="800" b="0" i="0" u="none" strike="noStrike" cap="none" normalizeH="0" baseline="0" dirty="0">
                <a:ln>
                  <a:noFill/>
                </a:ln>
                <a:solidFill>
                  <a:schemeClr val="tx1"/>
                </a:solidFill>
                <a:effectLst/>
                <a:latin typeface="+mj-lt"/>
              </a:endParaRPr>
            </a:p>
          </p:txBody>
        </p:sp>
        <p:sp>
          <p:nvSpPr>
            <p:cNvPr id="12" name="Rectangle 11">
              <a:extLst>
                <a:ext uri="{FF2B5EF4-FFF2-40B4-BE49-F238E27FC236}">
                  <a16:creationId xmlns:a16="http://schemas.microsoft.com/office/drawing/2014/main" id="{FDF447F1-4840-8918-06FE-8726859E4B2A}"/>
                </a:ext>
              </a:extLst>
            </p:cNvPr>
            <p:cNvSpPr/>
            <p:nvPr/>
          </p:nvSpPr>
          <p:spPr bwMode="auto">
            <a:xfrm>
              <a:off x="681767" y="1865354"/>
              <a:ext cx="662747" cy="459080"/>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50000"/>
                </a:spcBef>
                <a:spcAft>
                  <a:spcPct val="0"/>
                </a:spcAft>
                <a:buClrTx/>
                <a:buSzTx/>
                <a:buFontTx/>
                <a:buNone/>
                <a:tabLst/>
              </a:pPr>
              <a:r>
                <a:rPr lang="en-US" dirty="0">
                  <a:latin typeface="+mj-lt"/>
                </a:rPr>
                <a:t>80.8</a:t>
              </a:r>
              <a:endParaRPr kumimoji="0" lang="en-US" sz="800" b="0" i="0" u="none" strike="noStrike" cap="none" normalizeH="0" baseline="0" dirty="0">
                <a:ln>
                  <a:noFill/>
                </a:ln>
                <a:solidFill>
                  <a:schemeClr val="tx1"/>
                </a:solidFill>
                <a:effectLst/>
                <a:latin typeface="+mj-lt"/>
              </a:endParaRPr>
            </a:p>
          </p:txBody>
        </p:sp>
        <p:sp>
          <p:nvSpPr>
            <p:cNvPr id="13" name="Rectangle 12">
              <a:extLst>
                <a:ext uri="{FF2B5EF4-FFF2-40B4-BE49-F238E27FC236}">
                  <a16:creationId xmlns:a16="http://schemas.microsoft.com/office/drawing/2014/main" id="{CFEBCDDA-67DF-5D1A-ABB7-E122A9CA5F5C}"/>
                </a:ext>
              </a:extLst>
            </p:cNvPr>
            <p:cNvSpPr/>
            <p:nvPr/>
          </p:nvSpPr>
          <p:spPr bwMode="auto">
            <a:xfrm>
              <a:off x="681767" y="2848041"/>
              <a:ext cx="662747" cy="459080"/>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50000"/>
                </a:spcBef>
                <a:spcAft>
                  <a:spcPct val="0"/>
                </a:spcAft>
                <a:buClrTx/>
                <a:buSzTx/>
                <a:buFontTx/>
                <a:buNone/>
                <a:tabLst/>
              </a:pPr>
              <a:r>
                <a:rPr lang="en-US" dirty="0">
                  <a:latin typeface="+mj-lt"/>
                </a:rPr>
                <a:t>78.0</a:t>
              </a:r>
              <a:endParaRPr lang="en-US" sz="800" dirty="0">
                <a:latin typeface="+mj-lt"/>
              </a:endParaRPr>
            </a:p>
            <a:p>
              <a:pPr marL="0" marR="0" indent="0" algn="r" defTabSz="914400" rtl="0" eaLnBrk="1" fontAlgn="base" latinLnBrk="0" hangingPunct="1">
                <a:lnSpc>
                  <a:spcPct val="100000"/>
                </a:lnSpc>
                <a:spcBef>
                  <a:spcPct val="50000"/>
                </a:spcBef>
                <a:spcAft>
                  <a:spcPct val="0"/>
                </a:spcAft>
                <a:buClrTx/>
                <a:buSzTx/>
                <a:buFontTx/>
                <a:buNone/>
                <a:tabLst/>
              </a:pPr>
              <a:endParaRPr kumimoji="0" lang="en-US" sz="800" b="0" i="0" u="none" strike="noStrike" cap="none" normalizeH="0" baseline="0" dirty="0">
                <a:ln>
                  <a:noFill/>
                </a:ln>
                <a:solidFill>
                  <a:schemeClr val="tx1"/>
                </a:solidFill>
                <a:effectLst/>
                <a:latin typeface="+mj-lt"/>
              </a:endParaRPr>
            </a:p>
          </p:txBody>
        </p:sp>
      </p:grpSp>
      <p:sp>
        <p:nvSpPr>
          <p:cNvPr id="14" name="Rectangle 13">
            <a:extLst>
              <a:ext uri="{FF2B5EF4-FFF2-40B4-BE49-F238E27FC236}">
                <a16:creationId xmlns:a16="http://schemas.microsoft.com/office/drawing/2014/main" id="{60A4599E-C1B3-9464-8C97-81779030CCF8}"/>
              </a:ext>
            </a:extLst>
          </p:cNvPr>
          <p:cNvSpPr/>
          <p:nvPr/>
        </p:nvSpPr>
        <p:spPr bwMode="auto">
          <a:xfrm>
            <a:off x="482137" y="3924871"/>
            <a:ext cx="674474" cy="431989"/>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50000"/>
              </a:spcBef>
              <a:spcAft>
                <a:spcPct val="0"/>
              </a:spcAft>
              <a:buClrTx/>
              <a:buSzTx/>
              <a:buFontTx/>
              <a:buNone/>
              <a:tabLst/>
            </a:pPr>
            <a:r>
              <a:rPr lang="en-US" dirty="0">
                <a:latin typeface="+mj-lt"/>
              </a:rPr>
              <a:t>76.4</a:t>
            </a:r>
            <a:endParaRPr kumimoji="0" lang="en-US" sz="800" b="0" i="0" u="none" strike="noStrike" cap="none" normalizeH="0" baseline="0" dirty="0">
              <a:ln>
                <a:noFill/>
              </a:ln>
              <a:solidFill>
                <a:schemeClr val="tx1"/>
              </a:solidFill>
              <a:effectLst/>
              <a:latin typeface="+mj-lt"/>
            </a:endParaRPr>
          </a:p>
        </p:txBody>
      </p:sp>
      <p:pic>
        <p:nvPicPr>
          <p:cNvPr id="8" name="Picture 7" descr="Chart, treemap chart&#10;&#10;Description automatically generated">
            <a:extLst>
              <a:ext uri="{FF2B5EF4-FFF2-40B4-BE49-F238E27FC236}">
                <a16:creationId xmlns:a16="http://schemas.microsoft.com/office/drawing/2014/main" id="{B746667E-49E2-B913-EFF1-61AF9B438EE5}"/>
              </a:ext>
            </a:extLst>
          </p:cNvPr>
          <p:cNvPicPr>
            <a:picLocks noChangeAspect="1"/>
          </p:cNvPicPr>
          <p:nvPr/>
        </p:nvPicPr>
        <p:blipFill rotWithShape="1">
          <a:blip r:embed="rId3">
            <a:extLst>
              <a:ext uri="{28A0092B-C50C-407E-A947-70E740481C1C}">
                <a14:useLocalDpi xmlns:a14="http://schemas.microsoft.com/office/drawing/2010/main" val="0"/>
              </a:ext>
            </a:extLst>
          </a:blip>
          <a:srcRect l="12153" t="14426" r="62408" b="15329"/>
          <a:stretch/>
        </p:blipFill>
        <p:spPr>
          <a:xfrm>
            <a:off x="1100914" y="926710"/>
            <a:ext cx="3554660" cy="4260049"/>
          </a:xfrm>
          <a:prstGeom prst="rect">
            <a:avLst/>
          </a:prstGeom>
        </p:spPr>
      </p:pic>
      <p:pic>
        <p:nvPicPr>
          <p:cNvPr id="9" name="Picture 8" descr="Chart, treemap chart&#10;&#10;Description automatically generated">
            <a:extLst>
              <a:ext uri="{FF2B5EF4-FFF2-40B4-BE49-F238E27FC236}">
                <a16:creationId xmlns:a16="http://schemas.microsoft.com/office/drawing/2014/main" id="{8A99A1B2-903A-5FDD-B4A1-53AE8641408E}"/>
              </a:ext>
            </a:extLst>
          </p:cNvPr>
          <p:cNvPicPr>
            <a:picLocks noChangeAspect="1"/>
          </p:cNvPicPr>
          <p:nvPr/>
        </p:nvPicPr>
        <p:blipFill rotWithShape="1">
          <a:blip r:embed="rId3">
            <a:extLst>
              <a:ext uri="{28A0092B-C50C-407E-A947-70E740481C1C}">
                <a14:useLocalDpi xmlns:a14="http://schemas.microsoft.com/office/drawing/2010/main" val="0"/>
              </a:ext>
            </a:extLst>
          </a:blip>
          <a:srcRect l="11377" t="85718" r="62926"/>
          <a:stretch/>
        </p:blipFill>
        <p:spPr>
          <a:xfrm>
            <a:off x="699295" y="5146822"/>
            <a:ext cx="3730259" cy="1071817"/>
          </a:xfrm>
          <a:prstGeom prst="rect">
            <a:avLst/>
          </a:prstGeom>
        </p:spPr>
      </p:pic>
      <p:sp>
        <p:nvSpPr>
          <p:cNvPr id="6" name="Rectangle 5">
            <a:extLst>
              <a:ext uri="{FF2B5EF4-FFF2-40B4-BE49-F238E27FC236}">
                <a16:creationId xmlns:a16="http://schemas.microsoft.com/office/drawing/2014/main" id="{BFCC0BC5-66A6-674E-D56F-B3310EB9AF92}"/>
              </a:ext>
            </a:extLst>
          </p:cNvPr>
          <p:cNvSpPr/>
          <p:nvPr/>
        </p:nvSpPr>
        <p:spPr bwMode="auto">
          <a:xfrm rot="16200000">
            <a:off x="-1827247" y="3119287"/>
            <a:ext cx="4209470" cy="409297"/>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50000"/>
              </a:spcBef>
              <a:spcAft>
                <a:spcPct val="0"/>
              </a:spcAft>
              <a:buClrTx/>
              <a:buSzTx/>
              <a:buFontTx/>
              <a:buNone/>
              <a:tabLst/>
            </a:pPr>
            <a:r>
              <a:rPr lang="en-US" sz="2400" dirty="0">
                <a:latin typeface="+mj-lt"/>
              </a:rPr>
              <a:t>Temperature (°F) Quartile Bins</a:t>
            </a:r>
            <a:endParaRPr kumimoji="0" lang="en-US" sz="2400" b="0" i="0" u="none" strike="noStrike" cap="none" normalizeH="0" baseline="0" dirty="0">
              <a:ln>
                <a:noFill/>
              </a:ln>
              <a:solidFill>
                <a:schemeClr val="tx1"/>
              </a:solidFill>
              <a:effectLst/>
              <a:latin typeface="+mj-lt"/>
            </a:endParaRPr>
          </a:p>
        </p:txBody>
      </p:sp>
      <p:sp>
        <p:nvSpPr>
          <p:cNvPr id="7" name="Rectangle 6">
            <a:extLst>
              <a:ext uri="{FF2B5EF4-FFF2-40B4-BE49-F238E27FC236}">
                <a16:creationId xmlns:a16="http://schemas.microsoft.com/office/drawing/2014/main" id="{B045AB00-516B-6ADD-B8EB-011D9BDE84FC}"/>
              </a:ext>
            </a:extLst>
          </p:cNvPr>
          <p:cNvSpPr/>
          <p:nvPr/>
        </p:nvSpPr>
        <p:spPr bwMode="auto">
          <a:xfrm>
            <a:off x="1124941" y="609600"/>
            <a:ext cx="3304613" cy="368595"/>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50000"/>
              </a:spcBef>
              <a:spcAft>
                <a:spcPct val="0"/>
              </a:spcAft>
              <a:buClrTx/>
              <a:buSzTx/>
              <a:buFontTx/>
              <a:buNone/>
              <a:tabLst/>
            </a:pPr>
            <a:r>
              <a:rPr lang="en-US" sz="2000" dirty="0">
                <a:latin typeface="+mj-lt"/>
              </a:rPr>
              <a:t>Thermal </a:t>
            </a:r>
            <a:r>
              <a:rPr lang="en-US" sz="2000" b="1" dirty="0">
                <a:latin typeface="+mj-lt"/>
              </a:rPr>
              <a:t>Sensation</a:t>
            </a:r>
            <a:endParaRPr kumimoji="0" lang="en-US" sz="900" b="1" i="0" u="none" strike="noStrike" cap="none" normalizeH="0" baseline="0" dirty="0">
              <a:ln>
                <a:noFill/>
              </a:ln>
              <a:solidFill>
                <a:schemeClr val="tx1"/>
              </a:solidFill>
              <a:effectLst/>
              <a:latin typeface="+mj-lt"/>
            </a:endParaRPr>
          </a:p>
        </p:txBody>
      </p:sp>
      <p:sp>
        <p:nvSpPr>
          <p:cNvPr id="17" name="Rectangle 16">
            <a:extLst>
              <a:ext uri="{FF2B5EF4-FFF2-40B4-BE49-F238E27FC236}">
                <a16:creationId xmlns:a16="http://schemas.microsoft.com/office/drawing/2014/main" id="{B6457F7E-A534-9B39-1203-6037BD89F411}"/>
              </a:ext>
            </a:extLst>
          </p:cNvPr>
          <p:cNvSpPr/>
          <p:nvPr/>
        </p:nvSpPr>
        <p:spPr bwMode="auto">
          <a:xfrm>
            <a:off x="4749272" y="609600"/>
            <a:ext cx="3434356" cy="368595"/>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50000"/>
              </a:spcBef>
              <a:spcAft>
                <a:spcPct val="0"/>
              </a:spcAft>
              <a:buClrTx/>
              <a:buSzTx/>
              <a:buFontTx/>
              <a:buNone/>
              <a:tabLst/>
            </a:pPr>
            <a:r>
              <a:rPr lang="en-US" sz="2000" dirty="0">
                <a:latin typeface="+mj-lt"/>
              </a:rPr>
              <a:t>Thermal </a:t>
            </a:r>
            <a:r>
              <a:rPr lang="en-US" sz="2000" b="1" dirty="0">
                <a:latin typeface="+mj-lt"/>
              </a:rPr>
              <a:t>Satisfaction</a:t>
            </a:r>
            <a:endParaRPr kumimoji="0" lang="en-US" sz="900" b="1" i="0" u="none" strike="noStrike" cap="none" normalizeH="0" baseline="0" dirty="0">
              <a:ln>
                <a:noFill/>
              </a:ln>
              <a:solidFill>
                <a:schemeClr val="tx1"/>
              </a:solidFill>
              <a:effectLst/>
              <a:latin typeface="+mj-lt"/>
            </a:endParaRPr>
          </a:p>
        </p:txBody>
      </p:sp>
      <p:sp>
        <p:nvSpPr>
          <p:cNvPr id="18" name="Rectangle 17">
            <a:extLst>
              <a:ext uri="{FF2B5EF4-FFF2-40B4-BE49-F238E27FC236}">
                <a16:creationId xmlns:a16="http://schemas.microsoft.com/office/drawing/2014/main" id="{AFCC5DE1-1A3D-F0BF-EB2B-18A395F1BBA7}"/>
              </a:ext>
            </a:extLst>
          </p:cNvPr>
          <p:cNvSpPr/>
          <p:nvPr/>
        </p:nvSpPr>
        <p:spPr bwMode="auto">
          <a:xfrm>
            <a:off x="8277327" y="609600"/>
            <a:ext cx="3354795" cy="368595"/>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50000"/>
              </a:spcBef>
              <a:spcAft>
                <a:spcPct val="0"/>
              </a:spcAft>
              <a:buClrTx/>
              <a:buSzTx/>
              <a:buFontTx/>
              <a:buNone/>
              <a:tabLst/>
            </a:pPr>
            <a:r>
              <a:rPr lang="en-US" sz="2000" dirty="0">
                <a:latin typeface="+mj-lt"/>
              </a:rPr>
              <a:t>Thermal </a:t>
            </a:r>
            <a:r>
              <a:rPr lang="en-US" sz="2000" b="1" dirty="0">
                <a:latin typeface="+mj-lt"/>
              </a:rPr>
              <a:t>Desire</a:t>
            </a:r>
            <a:endParaRPr kumimoji="0" lang="en-US" sz="900" b="1" i="0" u="none" strike="noStrike" cap="none" normalizeH="0" baseline="0" dirty="0">
              <a:ln>
                <a:noFill/>
              </a:ln>
              <a:solidFill>
                <a:schemeClr val="tx1"/>
              </a:solidFill>
              <a:effectLst/>
              <a:latin typeface="+mj-lt"/>
            </a:endParaRPr>
          </a:p>
        </p:txBody>
      </p:sp>
      <p:pic>
        <p:nvPicPr>
          <p:cNvPr id="21" name="Picture 20" descr="Chart, treemap chart&#10;&#10;Description automatically generated">
            <a:extLst>
              <a:ext uri="{FF2B5EF4-FFF2-40B4-BE49-F238E27FC236}">
                <a16:creationId xmlns:a16="http://schemas.microsoft.com/office/drawing/2014/main" id="{66B356D1-FD92-6F97-81BE-8B7B1B215573}"/>
              </a:ext>
            </a:extLst>
          </p:cNvPr>
          <p:cNvPicPr>
            <a:picLocks noChangeAspect="1"/>
          </p:cNvPicPr>
          <p:nvPr/>
        </p:nvPicPr>
        <p:blipFill rotWithShape="1">
          <a:blip r:embed="rId3">
            <a:extLst>
              <a:ext uri="{28A0092B-C50C-407E-A947-70E740481C1C}">
                <a14:useLocalDpi xmlns:a14="http://schemas.microsoft.com/office/drawing/2010/main" val="0"/>
              </a:ext>
            </a:extLst>
          </a:blip>
          <a:srcRect l="63511" t="14426" r="10191" b="15329"/>
          <a:stretch/>
        </p:blipFill>
        <p:spPr>
          <a:xfrm>
            <a:off x="8277326" y="926710"/>
            <a:ext cx="3674514" cy="4260049"/>
          </a:xfrm>
          <a:prstGeom prst="rect">
            <a:avLst/>
          </a:prstGeom>
        </p:spPr>
      </p:pic>
      <p:pic>
        <p:nvPicPr>
          <p:cNvPr id="22" name="Picture 21" descr="Chart, treemap chart&#10;&#10;Description automatically generated">
            <a:extLst>
              <a:ext uri="{FF2B5EF4-FFF2-40B4-BE49-F238E27FC236}">
                <a16:creationId xmlns:a16="http://schemas.microsoft.com/office/drawing/2014/main" id="{5281184E-0CC2-8D23-C79E-C71C3D7B14CB}"/>
              </a:ext>
            </a:extLst>
          </p:cNvPr>
          <p:cNvPicPr>
            <a:picLocks noChangeAspect="1"/>
          </p:cNvPicPr>
          <p:nvPr/>
        </p:nvPicPr>
        <p:blipFill rotWithShape="1">
          <a:blip r:embed="rId3">
            <a:extLst>
              <a:ext uri="{28A0092B-C50C-407E-A947-70E740481C1C}">
                <a14:useLocalDpi xmlns:a14="http://schemas.microsoft.com/office/drawing/2010/main" val="0"/>
              </a:ext>
            </a:extLst>
          </a:blip>
          <a:srcRect l="37765" t="14426" r="36488" b="15329"/>
          <a:stretch/>
        </p:blipFill>
        <p:spPr>
          <a:xfrm>
            <a:off x="4679600" y="926710"/>
            <a:ext cx="3597725" cy="4260049"/>
          </a:xfrm>
          <a:prstGeom prst="rect">
            <a:avLst/>
          </a:prstGeom>
        </p:spPr>
      </p:pic>
      <p:pic>
        <p:nvPicPr>
          <p:cNvPr id="23" name="Picture 22" descr="Chart, treemap chart&#10;&#10;Description automatically generated">
            <a:extLst>
              <a:ext uri="{FF2B5EF4-FFF2-40B4-BE49-F238E27FC236}">
                <a16:creationId xmlns:a16="http://schemas.microsoft.com/office/drawing/2014/main" id="{F7793931-D598-1399-9834-EFA5059D165D}"/>
              </a:ext>
            </a:extLst>
          </p:cNvPr>
          <p:cNvPicPr>
            <a:picLocks noChangeAspect="1"/>
          </p:cNvPicPr>
          <p:nvPr/>
        </p:nvPicPr>
        <p:blipFill rotWithShape="1">
          <a:blip r:embed="rId3">
            <a:extLst>
              <a:ext uri="{28A0092B-C50C-407E-A947-70E740481C1C}">
                <a14:useLocalDpi xmlns:a14="http://schemas.microsoft.com/office/drawing/2010/main" val="0"/>
              </a:ext>
            </a:extLst>
          </a:blip>
          <a:srcRect l="68036" t="85718" r="10191"/>
          <a:stretch/>
        </p:blipFill>
        <p:spPr>
          <a:xfrm>
            <a:off x="8924260" y="5146822"/>
            <a:ext cx="3160650" cy="1071817"/>
          </a:xfrm>
          <a:prstGeom prst="rect">
            <a:avLst/>
          </a:prstGeom>
        </p:spPr>
      </p:pic>
      <p:pic>
        <p:nvPicPr>
          <p:cNvPr id="24" name="Picture 23" descr="Chart, treemap chart&#10;&#10;Description automatically generated">
            <a:extLst>
              <a:ext uri="{FF2B5EF4-FFF2-40B4-BE49-F238E27FC236}">
                <a16:creationId xmlns:a16="http://schemas.microsoft.com/office/drawing/2014/main" id="{3CD59AE0-8399-9A7E-EFD5-3C22AB9E6A3E}"/>
              </a:ext>
            </a:extLst>
          </p:cNvPr>
          <p:cNvPicPr>
            <a:picLocks noChangeAspect="1"/>
          </p:cNvPicPr>
          <p:nvPr/>
        </p:nvPicPr>
        <p:blipFill rotWithShape="1">
          <a:blip r:embed="rId3">
            <a:extLst>
              <a:ext uri="{28A0092B-C50C-407E-A947-70E740481C1C}">
                <a14:useLocalDpi xmlns:a14="http://schemas.microsoft.com/office/drawing/2010/main" val="0"/>
              </a:ext>
            </a:extLst>
          </a:blip>
          <a:srcRect l="37859" t="85718" r="35382"/>
          <a:stretch/>
        </p:blipFill>
        <p:spPr>
          <a:xfrm>
            <a:off x="4543647" y="5146822"/>
            <a:ext cx="3884427" cy="1071817"/>
          </a:xfrm>
          <a:prstGeom prst="rect">
            <a:avLst/>
          </a:prstGeom>
        </p:spPr>
      </p:pic>
    </p:spTree>
    <p:extLst>
      <p:ext uri="{BB962C8B-B14F-4D97-AF65-F5344CB8AC3E}">
        <p14:creationId xmlns:p14="http://schemas.microsoft.com/office/powerpoint/2010/main" val="350357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A4D9BC-7B55-43DB-8646-E1C492043103}"/>
              </a:ext>
            </a:extLst>
          </p:cNvPr>
          <p:cNvSpPr>
            <a:spLocks noGrp="1"/>
          </p:cNvSpPr>
          <p:nvPr>
            <p:ph type="title"/>
          </p:nvPr>
        </p:nvSpPr>
        <p:spPr/>
        <p:txBody>
          <a:bodyPr/>
          <a:lstStyle/>
          <a:p>
            <a:r>
              <a:rPr lang="en-US" dirty="0"/>
              <a:t>HVAC Operation</a:t>
            </a:r>
            <a:endParaRPr lang="en-US" i="1" dirty="0"/>
          </a:p>
        </p:txBody>
      </p:sp>
      <p:pic>
        <p:nvPicPr>
          <p:cNvPr id="12" name="Content Placeholder 11">
            <a:extLst>
              <a:ext uri="{FF2B5EF4-FFF2-40B4-BE49-F238E27FC236}">
                <a16:creationId xmlns:a16="http://schemas.microsoft.com/office/drawing/2014/main" id="{FBAEAA0B-654B-47A4-9953-C81255E842C5}"/>
              </a:ext>
            </a:extLst>
          </p:cNvPr>
          <p:cNvPicPr>
            <a:picLocks noGrp="1" noChangeAspect="1"/>
          </p:cNvPicPr>
          <p:nvPr>
            <p:ph sz="half" idx="4294967295"/>
          </p:nvPr>
        </p:nvPicPr>
        <p:blipFill>
          <a:blip r:embed="rId3"/>
          <a:stretch>
            <a:fillRect/>
          </a:stretch>
        </p:blipFill>
        <p:spPr>
          <a:xfrm>
            <a:off x="304800" y="906463"/>
            <a:ext cx="11887200" cy="5238750"/>
          </a:xfrm>
          <a:prstGeom prst="rect">
            <a:avLst/>
          </a:prstGeom>
        </p:spPr>
      </p:pic>
      <p:grpSp>
        <p:nvGrpSpPr>
          <p:cNvPr id="6" name="Group 5">
            <a:extLst>
              <a:ext uri="{FF2B5EF4-FFF2-40B4-BE49-F238E27FC236}">
                <a16:creationId xmlns:a16="http://schemas.microsoft.com/office/drawing/2014/main" id="{A9FE4216-C68A-07A5-1E8E-6CF0BDFD3068}"/>
              </a:ext>
            </a:extLst>
          </p:cNvPr>
          <p:cNvGrpSpPr/>
          <p:nvPr/>
        </p:nvGrpSpPr>
        <p:grpSpPr>
          <a:xfrm>
            <a:off x="8394138" y="2214995"/>
            <a:ext cx="2908300" cy="685800"/>
            <a:chOff x="7924800" y="2209800"/>
            <a:chExt cx="2908300" cy="685800"/>
          </a:xfrm>
        </p:grpSpPr>
        <p:sp>
          <p:nvSpPr>
            <p:cNvPr id="13" name="Rectangle: Rounded Corners 12">
              <a:extLst>
                <a:ext uri="{FF2B5EF4-FFF2-40B4-BE49-F238E27FC236}">
                  <a16:creationId xmlns:a16="http://schemas.microsoft.com/office/drawing/2014/main" id="{6C91A30F-44B1-4357-B22A-CB0AF24D8BB7}"/>
                </a:ext>
              </a:extLst>
            </p:cNvPr>
            <p:cNvSpPr/>
            <p:nvPr/>
          </p:nvSpPr>
          <p:spPr bwMode="auto">
            <a:xfrm>
              <a:off x="8534400" y="2209800"/>
              <a:ext cx="2298700" cy="464127"/>
            </a:xfrm>
            <a:prstGeom prst="roundRect">
              <a:avLst/>
            </a:prstGeom>
            <a:solidFill>
              <a:schemeClr val="bg2"/>
            </a:solidFill>
            <a:ln w="1905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1600" b="0" i="0" u="none" strike="noStrike" cap="none" normalizeH="0" baseline="0" dirty="0">
                  <a:ln>
                    <a:noFill/>
                  </a:ln>
                  <a:solidFill>
                    <a:schemeClr val="tx1"/>
                  </a:solidFill>
                  <a:effectLst/>
                  <a:latin typeface="Arial" pitchFamily="34" charset="0"/>
                </a:rPr>
                <a:t>Setpoint Temperature</a:t>
              </a:r>
            </a:p>
          </p:txBody>
        </p:sp>
        <p:cxnSp>
          <p:nvCxnSpPr>
            <p:cNvPr id="14" name="Straight Arrow Connector 13">
              <a:extLst>
                <a:ext uri="{FF2B5EF4-FFF2-40B4-BE49-F238E27FC236}">
                  <a16:creationId xmlns:a16="http://schemas.microsoft.com/office/drawing/2014/main" id="{88E68971-C037-4491-B5B9-ABCD41B7287B}"/>
                </a:ext>
              </a:extLst>
            </p:cNvPr>
            <p:cNvCxnSpPr>
              <a:cxnSpLocks/>
              <a:stCxn id="13" idx="1"/>
            </p:cNvCxnSpPr>
            <p:nvPr/>
          </p:nvCxnSpPr>
          <p:spPr bwMode="auto">
            <a:xfrm flipH="1">
              <a:off x="7924800" y="2441864"/>
              <a:ext cx="609600" cy="453736"/>
            </a:xfrm>
            <a:prstGeom prst="straightConnector1">
              <a:avLst/>
            </a:prstGeom>
            <a:solidFill>
              <a:schemeClr val="accent1"/>
            </a:solidFill>
            <a:ln w="19050" cap="flat" cmpd="sng" algn="ctr">
              <a:solidFill>
                <a:srgbClr val="000000"/>
              </a:solidFill>
              <a:prstDash val="solid"/>
              <a:round/>
              <a:headEnd type="none" w="med" len="med"/>
              <a:tailEnd type="triangle"/>
            </a:ln>
            <a:effectLst/>
          </p:spPr>
        </p:cxnSp>
      </p:grpSp>
      <p:grpSp>
        <p:nvGrpSpPr>
          <p:cNvPr id="8" name="Group 7">
            <a:extLst>
              <a:ext uri="{FF2B5EF4-FFF2-40B4-BE49-F238E27FC236}">
                <a16:creationId xmlns:a16="http://schemas.microsoft.com/office/drawing/2014/main" id="{2791BD20-E523-F7B5-CF22-921B4FA0CE96}"/>
              </a:ext>
            </a:extLst>
          </p:cNvPr>
          <p:cNvGrpSpPr/>
          <p:nvPr/>
        </p:nvGrpSpPr>
        <p:grpSpPr>
          <a:xfrm>
            <a:off x="967027" y="2668732"/>
            <a:ext cx="2687201" cy="608462"/>
            <a:chOff x="894199" y="2590800"/>
            <a:chExt cx="2687201" cy="608462"/>
          </a:xfrm>
        </p:grpSpPr>
        <p:sp>
          <p:nvSpPr>
            <p:cNvPr id="15" name="Rectangle: Rounded Corners 14">
              <a:extLst>
                <a:ext uri="{FF2B5EF4-FFF2-40B4-BE49-F238E27FC236}">
                  <a16:creationId xmlns:a16="http://schemas.microsoft.com/office/drawing/2014/main" id="{C6DEA3C9-CBE8-4737-A35A-7BD5936D68BD}"/>
                </a:ext>
              </a:extLst>
            </p:cNvPr>
            <p:cNvSpPr/>
            <p:nvPr/>
          </p:nvSpPr>
          <p:spPr bwMode="auto">
            <a:xfrm>
              <a:off x="894199" y="2590800"/>
              <a:ext cx="2230001" cy="464127"/>
            </a:xfrm>
            <a:prstGeom prst="roundRect">
              <a:avLst/>
            </a:prstGeom>
            <a:solidFill>
              <a:schemeClr val="bg2"/>
            </a:solidFill>
            <a:ln w="1905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1600" b="0" i="0" u="none" strike="noStrike" cap="none" normalizeH="0" baseline="0" dirty="0">
                  <a:ln>
                    <a:noFill/>
                  </a:ln>
                  <a:solidFill>
                    <a:schemeClr val="tx1"/>
                  </a:solidFill>
                  <a:effectLst/>
                  <a:latin typeface="Arial" pitchFamily="34" charset="0"/>
                </a:rPr>
                <a:t>Temperature @ </a:t>
              </a:r>
              <a:r>
                <a:rPr kumimoji="0" lang="en-US" sz="1600" b="0" i="0" u="none" strike="noStrike" cap="none" normalizeH="0" baseline="0" dirty="0" err="1">
                  <a:ln>
                    <a:noFill/>
                  </a:ln>
                  <a:solidFill>
                    <a:schemeClr val="tx1"/>
                  </a:solidFill>
                  <a:effectLst/>
                  <a:latin typeface="Arial" pitchFamily="34" charset="0"/>
                </a:rPr>
                <a:t>TStat</a:t>
              </a:r>
              <a:endParaRPr kumimoji="0" lang="en-US" sz="1600" b="0" i="0" u="none" strike="noStrike" cap="none" normalizeH="0" baseline="0" dirty="0">
                <a:ln>
                  <a:noFill/>
                </a:ln>
                <a:solidFill>
                  <a:schemeClr val="tx1"/>
                </a:solidFill>
                <a:effectLst/>
                <a:latin typeface="Arial" pitchFamily="34" charset="0"/>
              </a:endParaRPr>
            </a:p>
          </p:txBody>
        </p:sp>
        <p:cxnSp>
          <p:nvCxnSpPr>
            <p:cNvPr id="16" name="Straight Arrow Connector 15">
              <a:extLst>
                <a:ext uri="{FF2B5EF4-FFF2-40B4-BE49-F238E27FC236}">
                  <a16:creationId xmlns:a16="http://schemas.microsoft.com/office/drawing/2014/main" id="{A3EAE612-2A5A-4E73-9346-1B15E7AC0BEC}"/>
                </a:ext>
              </a:extLst>
            </p:cNvPr>
            <p:cNvCxnSpPr>
              <a:cxnSpLocks/>
              <a:stCxn id="15" idx="3"/>
            </p:cNvCxnSpPr>
            <p:nvPr/>
          </p:nvCxnSpPr>
          <p:spPr bwMode="auto">
            <a:xfrm>
              <a:off x="3124200" y="2822864"/>
              <a:ext cx="457200" cy="376398"/>
            </a:xfrm>
            <a:prstGeom prst="straightConnector1">
              <a:avLst/>
            </a:prstGeom>
            <a:solidFill>
              <a:schemeClr val="accent1"/>
            </a:solidFill>
            <a:ln w="19050" cap="flat" cmpd="sng" algn="ctr">
              <a:solidFill>
                <a:srgbClr val="000000"/>
              </a:solidFill>
              <a:prstDash val="solid"/>
              <a:round/>
              <a:headEnd type="none" w="med" len="med"/>
              <a:tailEnd type="triangle"/>
            </a:ln>
            <a:effectLst/>
          </p:spPr>
        </p:cxnSp>
      </p:grpSp>
      <p:grpSp>
        <p:nvGrpSpPr>
          <p:cNvPr id="7" name="Group 6">
            <a:extLst>
              <a:ext uri="{FF2B5EF4-FFF2-40B4-BE49-F238E27FC236}">
                <a16:creationId xmlns:a16="http://schemas.microsoft.com/office/drawing/2014/main" id="{44B2A52B-7647-ECA3-BAD6-A2DC0B0EF2F7}"/>
              </a:ext>
            </a:extLst>
          </p:cNvPr>
          <p:cNvGrpSpPr/>
          <p:nvPr/>
        </p:nvGrpSpPr>
        <p:grpSpPr>
          <a:xfrm>
            <a:off x="5816600" y="3977235"/>
            <a:ext cx="1752600" cy="464127"/>
            <a:chOff x="4495800" y="4114800"/>
            <a:chExt cx="1752600" cy="464127"/>
          </a:xfrm>
        </p:grpSpPr>
        <p:sp>
          <p:nvSpPr>
            <p:cNvPr id="21" name="Rectangle: Rounded Corners 20">
              <a:extLst>
                <a:ext uri="{FF2B5EF4-FFF2-40B4-BE49-F238E27FC236}">
                  <a16:creationId xmlns:a16="http://schemas.microsoft.com/office/drawing/2014/main" id="{07340CCC-595F-4440-A1F9-CFDFB3447DF5}"/>
                </a:ext>
              </a:extLst>
            </p:cNvPr>
            <p:cNvSpPr/>
            <p:nvPr/>
          </p:nvSpPr>
          <p:spPr bwMode="auto">
            <a:xfrm>
              <a:off x="5181600" y="4114800"/>
              <a:ext cx="1066800" cy="464127"/>
            </a:xfrm>
            <a:prstGeom prst="roundRect">
              <a:avLst/>
            </a:prstGeom>
            <a:solidFill>
              <a:schemeClr val="bg2"/>
            </a:solidFill>
            <a:ln w="1905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1600" b="0" i="0" u="none" strike="noStrike" cap="none" normalizeH="0" baseline="0" dirty="0">
                  <a:ln>
                    <a:noFill/>
                  </a:ln>
                  <a:solidFill>
                    <a:schemeClr val="tx1"/>
                  </a:solidFill>
                  <a:effectLst/>
                  <a:latin typeface="Arial" pitchFamily="34" charset="0"/>
                </a:rPr>
                <a:t>Heating</a:t>
              </a:r>
            </a:p>
          </p:txBody>
        </p:sp>
        <p:cxnSp>
          <p:nvCxnSpPr>
            <p:cNvPr id="22" name="Straight Arrow Connector 21">
              <a:extLst>
                <a:ext uri="{FF2B5EF4-FFF2-40B4-BE49-F238E27FC236}">
                  <a16:creationId xmlns:a16="http://schemas.microsoft.com/office/drawing/2014/main" id="{29C01ECD-A3DF-405D-8489-63D58BA094EA}"/>
                </a:ext>
              </a:extLst>
            </p:cNvPr>
            <p:cNvCxnSpPr>
              <a:cxnSpLocks/>
              <a:stCxn id="21" idx="1"/>
            </p:cNvCxnSpPr>
            <p:nvPr/>
          </p:nvCxnSpPr>
          <p:spPr bwMode="auto">
            <a:xfrm flipH="1">
              <a:off x="4495800" y="4346864"/>
              <a:ext cx="685800" cy="232063"/>
            </a:xfrm>
            <a:prstGeom prst="straightConnector1">
              <a:avLst/>
            </a:prstGeom>
            <a:solidFill>
              <a:schemeClr val="accent1"/>
            </a:solidFill>
            <a:ln w="19050" cap="flat" cmpd="sng" algn="ctr">
              <a:solidFill>
                <a:srgbClr val="000000"/>
              </a:solidFill>
              <a:prstDash val="solid"/>
              <a:round/>
              <a:headEnd type="none" w="med" len="med"/>
              <a:tailEnd type="triangle"/>
            </a:ln>
            <a:effectLst/>
          </p:spPr>
        </p:cxnSp>
      </p:grpSp>
    </p:spTree>
    <p:extLst>
      <p:ext uri="{BB962C8B-B14F-4D97-AF65-F5344CB8AC3E}">
        <p14:creationId xmlns:p14="http://schemas.microsoft.com/office/powerpoint/2010/main" val="16996114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6345CC9-3F2C-4D16-8BC6-18CCD8408A4C}"/>
              </a:ext>
            </a:extLst>
          </p:cNvPr>
          <p:cNvPicPr>
            <a:picLocks noChangeAspect="1"/>
          </p:cNvPicPr>
          <p:nvPr/>
        </p:nvPicPr>
        <p:blipFill>
          <a:blip r:embed="rId3"/>
          <a:stretch>
            <a:fillRect/>
          </a:stretch>
        </p:blipFill>
        <p:spPr>
          <a:xfrm>
            <a:off x="76200" y="1764683"/>
            <a:ext cx="12115800" cy="3328634"/>
          </a:xfrm>
          <a:prstGeom prst="rect">
            <a:avLst/>
          </a:prstGeom>
        </p:spPr>
      </p:pic>
      <p:sp>
        <p:nvSpPr>
          <p:cNvPr id="5" name="Title 4">
            <a:extLst>
              <a:ext uri="{FF2B5EF4-FFF2-40B4-BE49-F238E27FC236}">
                <a16:creationId xmlns:a16="http://schemas.microsoft.com/office/drawing/2014/main" id="{26EEA57B-084A-4DB9-8155-C5961182CED4}"/>
              </a:ext>
            </a:extLst>
          </p:cNvPr>
          <p:cNvSpPr>
            <a:spLocks noGrp="1"/>
          </p:cNvSpPr>
          <p:nvPr>
            <p:ph type="title"/>
          </p:nvPr>
        </p:nvSpPr>
        <p:spPr/>
        <p:txBody>
          <a:bodyPr/>
          <a:lstStyle/>
          <a:p>
            <a:r>
              <a:rPr lang="en-US" dirty="0"/>
              <a:t>Detecting Humans</a:t>
            </a:r>
          </a:p>
        </p:txBody>
      </p:sp>
      <p:grpSp>
        <p:nvGrpSpPr>
          <p:cNvPr id="15" name="Group 14">
            <a:extLst>
              <a:ext uri="{FF2B5EF4-FFF2-40B4-BE49-F238E27FC236}">
                <a16:creationId xmlns:a16="http://schemas.microsoft.com/office/drawing/2014/main" id="{6292053C-94B8-BF6A-5F60-4DF97671821B}"/>
              </a:ext>
            </a:extLst>
          </p:cNvPr>
          <p:cNvGrpSpPr/>
          <p:nvPr/>
        </p:nvGrpSpPr>
        <p:grpSpPr>
          <a:xfrm>
            <a:off x="7559964" y="2111408"/>
            <a:ext cx="2346036" cy="2689192"/>
            <a:chOff x="7559964" y="2111408"/>
            <a:chExt cx="2346036" cy="2689192"/>
          </a:xfrm>
        </p:grpSpPr>
        <p:cxnSp>
          <p:nvCxnSpPr>
            <p:cNvPr id="28" name="Straight Connector 27">
              <a:extLst>
                <a:ext uri="{FF2B5EF4-FFF2-40B4-BE49-F238E27FC236}">
                  <a16:creationId xmlns:a16="http://schemas.microsoft.com/office/drawing/2014/main" id="{661D6FBB-9057-49A3-B6C7-96787D9AA892}"/>
                </a:ext>
              </a:extLst>
            </p:cNvPr>
            <p:cNvCxnSpPr/>
            <p:nvPr/>
          </p:nvCxnSpPr>
          <p:spPr bwMode="auto">
            <a:xfrm>
              <a:off x="7559964" y="2111408"/>
              <a:ext cx="0" cy="2689192"/>
            </a:xfrm>
            <a:prstGeom prst="line">
              <a:avLst/>
            </a:prstGeom>
            <a:solidFill>
              <a:schemeClr val="accent1"/>
            </a:solidFill>
            <a:ln w="38100" cap="flat" cmpd="sng" algn="ctr">
              <a:solidFill>
                <a:srgbClr val="000000"/>
              </a:solidFill>
              <a:prstDash val="sysDash"/>
              <a:round/>
              <a:headEnd type="none" w="med" len="med"/>
              <a:tailEnd type="none" w="med" len="med"/>
            </a:ln>
            <a:effectLst/>
          </p:spPr>
        </p:cxnSp>
        <p:cxnSp>
          <p:nvCxnSpPr>
            <p:cNvPr id="29" name="Straight Connector 28">
              <a:extLst>
                <a:ext uri="{FF2B5EF4-FFF2-40B4-BE49-F238E27FC236}">
                  <a16:creationId xmlns:a16="http://schemas.microsoft.com/office/drawing/2014/main" id="{6D48B856-C950-4A41-ADA9-04C754468191}"/>
                </a:ext>
              </a:extLst>
            </p:cNvPr>
            <p:cNvCxnSpPr/>
            <p:nvPr/>
          </p:nvCxnSpPr>
          <p:spPr bwMode="auto">
            <a:xfrm>
              <a:off x="9906000" y="2111408"/>
              <a:ext cx="0" cy="2689192"/>
            </a:xfrm>
            <a:prstGeom prst="line">
              <a:avLst/>
            </a:prstGeom>
            <a:solidFill>
              <a:schemeClr val="accent1"/>
            </a:solidFill>
            <a:ln w="38100" cap="flat" cmpd="sng" algn="ctr">
              <a:solidFill>
                <a:srgbClr val="000000"/>
              </a:solidFill>
              <a:prstDash val="sysDash"/>
              <a:round/>
              <a:headEnd type="none" w="med" len="med"/>
              <a:tailEnd type="none" w="med" len="med"/>
            </a:ln>
            <a:effectLst/>
          </p:spPr>
        </p:cxnSp>
        <p:cxnSp>
          <p:nvCxnSpPr>
            <p:cNvPr id="30" name="Straight Arrow Connector 29">
              <a:extLst>
                <a:ext uri="{FF2B5EF4-FFF2-40B4-BE49-F238E27FC236}">
                  <a16:creationId xmlns:a16="http://schemas.microsoft.com/office/drawing/2014/main" id="{1C1AC555-2290-49FD-8403-1E9FF6FD3C25}"/>
                </a:ext>
              </a:extLst>
            </p:cNvPr>
            <p:cNvCxnSpPr>
              <a:cxnSpLocks/>
            </p:cNvCxnSpPr>
            <p:nvPr/>
          </p:nvCxnSpPr>
          <p:spPr bwMode="auto">
            <a:xfrm>
              <a:off x="7589439" y="2209800"/>
              <a:ext cx="2316561" cy="0"/>
            </a:xfrm>
            <a:prstGeom prst="straightConnector1">
              <a:avLst/>
            </a:prstGeom>
            <a:solidFill>
              <a:schemeClr val="accent1"/>
            </a:solidFill>
            <a:ln w="38100" cap="flat" cmpd="sng" algn="ctr">
              <a:solidFill>
                <a:srgbClr val="000000"/>
              </a:solidFill>
              <a:prstDash val="solid"/>
              <a:round/>
              <a:headEnd type="arrow" w="med" len="med"/>
              <a:tailEnd type="arrow" w="med" len="med"/>
            </a:ln>
            <a:effectLst/>
          </p:spPr>
        </p:cxnSp>
      </p:grpSp>
      <p:grpSp>
        <p:nvGrpSpPr>
          <p:cNvPr id="13" name="Group 12">
            <a:extLst>
              <a:ext uri="{FF2B5EF4-FFF2-40B4-BE49-F238E27FC236}">
                <a16:creationId xmlns:a16="http://schemas.microsoft.com/office/drawing/2014/main" id="{27EF8DE3-F63D-9C41-9BB2-6770ED3F77A9}"/>
              </a:ext>
            </a:extLst>
          </p:cNvPr>
          <p:cNvGrpSpPr/>
          <p:nvPr/>
        </p:nvGrpSpPr>
        <p:grpSpPr>
          <a:xfrm>
            <a:off x="4447952" y="2111408"/>
            <a:ext cx="609600" cy="2689192"/>
            <a:chOff x="4447952" y="2111408"/>
            <a:chExt cx="609600" cy="2689192"/>
          </a:xfrm>
        </p:grpSpPr>
        <p:cxnSp>
          <p:nvCxnSpPr>
            <p:cNvPr id="8" name="Straight Connector 7">
              <a:extLst>
                <a:ext uri="{FF2B5EF4-FFF2-40B4-BE49-F238E27FC236}">
                  <a16:creationId xmlns:a16="http://schemas.microsoft.com/office/drawing/2014/main" id="{32804C66-3F26-4C2C-0B9E-8591B6EA3869}"/>
                </a:ext>
              </a:extLst>
            </p:cNvPr>
            <p:cNvCxnSpPr/>
            <p:nvPr/>
          </p:nvCxnSpPr>
          <p:spPr bwMode="auto">
            <a:xfrm>
              <a:off x="4447952" y="2111408"/>
              <a:ext cx="0" cy="2689192"/>
            </a:xfrm>
            <a:prstGeom prst="line">
              <a:avLst/>
            </a:prstGeom>
            <a:solidFill>
              <a:schemeClr val="accent1"/>
            </a:solidFill>
            <a:ln w="38100" cap="flat" cmpd="sng" algn="ctr">
              <a:solidFill>
                <a:srgbClr val="000000"/>
              </a:solidFill>
              <a:prstDash val="sysDash"/>
              <a:round/>
              <a:headEnd type="none" w="med" len="med"/>
              <a:tailEnd type="none" w="med" len="med"/>
            </a:ln>
            <a:effectLst/>
          </p:spPr>
        </p:cxnSp>
        <p:cxnSp>
          <p:nvCxnSpPr>
            <p:cNvPr id="9" name="Straight Connector 8">
              <a:extLst>
                <a:ext uri="{FF2B5EF4-FFF2-40B4-BE49-F238E27FC236}">
                  <a16:creationId xmlns:a16="http://schemas.microsoft.com/office/drawing/2014/main" id="{B0648058-4682-D7F3-D368-7280ACC2C2C6}"/>
                </a:ext>
              </a:extLst>
            </p:cNvPr>
            <p:cNvCxnSpPr/>
            <p:nvPr/>
          </p:nvCxnSpPr>
          <p:spPr bwMode="auto">
            <a:xfrm>
              <a:off x="5057552" y="2111408"/>
              <a:ext cx="0" cy="2689192"/>
            </a:xfrm>
            <a:prstGeom prst="line">
              <a:avLst/>
            </a:prstGeom>
            <a:solidFill>
              <a:schemeClr val="accent1"/>
            </a:solidFill>
            <a:ln w="38100" cap="flat" cmpd="sng" algn="ctr">
              <a:solidFill>
                <a:srgbClr val="000000"/>
              </a:solidFill>
              <a:prstDash val="sysDash"/>
              <a:round/>
              <a:headEnd type="none" w="med" len="med"/>
              <a:tailEnd type="none" w="med" len="med"/>
            </a:ln>
            <a:effectLst/>
          </p:spPr>
        </p:cxnSp>
        <p:cxnSp>
          <p:nvCxnSpPr>
            <p:cNvPr id="10" name="Straight Arrow Connector 9">
              <a:extLst>
                <a:ext uri="{FF2B5EF4-FFF2-40B4-BE49-F238E27FC236}">
                  <a16:creationId xmlns:a16="http://schemas.microsoft.com/office/drawing/2014/main" id="{428399DE-8FB7-42EC-F188-832C761EBD9D}"/>
                </a:ext>
              </a:extLst>
            </p:cNvPr>
            <p:cNvCxnSpPr>
              <a:cxnSpLocks/>
            </p:cNvCxnSpPr>
            <p:nvPr/>
          </p:nvCxnSpPr>
          <p:spPr bwMode="auto">
            <a:xfrm>
              <a:off x="4447952" y="2209800"/>
              <a:ext cx="609600" cy="0"/>
            </a:xfrm>
            <a:prstGeom prst="straightConnector1">
              <a:avLst/>
            </a:prstGeom>
            <a:solidFill>
              <a:schemeClr val="accent1"/>
            </a:solidFill>
            <a:ln w="38100" cap="flat" cmpd="sng" algn="ctr">
              <a:solidFill>
                <a:srgbClr val="000000"/>
              </a:solidFill>
              <a:prstDash val="solid"/>
              <a:round/>
              <a:headEnd type="arrow" w="med" len="med"/>
              <a:tailEnd type="arrow" w="med" len="med"/>
            </a:ln>
            <a:effectLst/>
          </p:spPr>
        </p:cxnSp>
      </p:grpSp>
      <p:grpSp>
        <p:nvGrpSpPr>
          <p:cNvPr id="14" name="Group 13">
            <a:extLst>
              <a:ext uri="{FF2B5EF4-FFF2-40B4-BE49-F238E27FC236}">
                <a16:creationId xmlns:a16="http://schemas.microsoft.com/office/drawing/2014/main" id="{A1247CD0-66FA-AB67-012B-5B835553D2F5}"/>
              </a:ext>
            </a:extLst>
          </p:cNvPr>
          <p:cNvGrpSpPr/>
          <p:nvPr/>
        </p:nvGrpSpPr>
        <p:grpSpPr>
          <a:xfrm>
            <a:off x="2771552" y="2111408"/>
            <a:ext cx="699653" cy="2689192"/>
            <a:chOff x="2771552" y="2111408"/>
            <a:chExt cx="699653" cy="2689192"/>
          </a:xfrm>
        </p:grpSpPr>
        <p:cxnSp>
          <p:nvCxnSpPr>
            <p:cNvPr id="6" name="Straight Connector 5">
              <a:extLst>
                <a:ext uri="{FF2B5EF4-FFF2-40B4-BE49-F238E27FC236}">
                  <a16:creationId xmlns:a16="http://schemas.microsoft.com/office/drawing/2014/main" id="{80FB4F1D-17CC-8AAA-9B0B-09ACBE953117}"/>
                </a:ext>
              </a:extLst>
            </p:cNvPr>
            <p:cNvCxnSpPr/>
            <p:nvPr/>
          </p:nvCxnSpPr>
          <p:spPr bwMode="auto">
            <a:xfrm>
              <a:off x="3000151" y="2111408"/>
              <a:ext cx="0" cy="2689192"/>
            </a:xfrm>
            <a:prstGeom prst="line">
              <a:avLst/>
            </a:prstGeom>
            <a:solidFill>
              <a:schemeClr val="accent1"/>
            </a:solidFill>
            <a:ln w="38100" cap="flat" cmpd="sng" algn="ctr">
              <a:solidFill>
                <a:srgbClr val="000000"/>
              </a:solidFill>
              <a:prstDash val="sysDash"/>
              <a:round/>
              <a:headEnd type="none" w="med" len="med"/>
              <a:tailEnd type="none" w="med" len="med"/>
            </a:ln>
            <a:effectLst/>
          </p:spPr>
        </p:cxnSp>
        <p:cxnSp>
          <p:nvCxnSpPr>
            <p:cNvPr id="7" name="Straight Connector 6">
              <a:extLst>
                <a:ext uri="{FF2B5EF4-FFF2-40B4-BE49-F238E27FC236}">
                  <a16:creationId xmlns:a16="http://schemas.microsoft.com/office/drawing/2014/main" id="{128C73F6-C5C0-5DC8-0BC8-9D16ED6F3E20}"/>
                </a:ext>
              </a:extLst>
            </p:cNvPr>
            <p:cNvCxnSpPr/>
            <p:nvPr/>
          </p:nvCxnSpPr>
          <p:spPr bwMode="auto">
            <a:xfrm>
              <a:off x="3242606" y="2111408"/>
              <a:ext cx="0" cy="2689192"/>
            </a:xfrm>
            <a:prstGeom prst="line">
              <a:avLst/>
            </a:prstGeom>
            <a:solidFill>
              <a:schemeClr val="accent1"/>
            </a:solidFill>
            <a:ln w="38100" cap="flat" cmpd="sng" algn="ctr">
              <a:solidFill>
                <a:srgbClr val="000000"/>
              </a:solidFill>
              <a:prstDash val="sysDash"/>
              <a:round/>
              <a:headEnd type="none" w="med" len="med"/>
              <a:tailEnd type="none" w="med" len="med"/>
            </a:ln>
            <a:effectLst/>
          </p:spPr>
        </p:cxnSp>
        <p:cxnSp>
          <p:nvCxnSpPr>
            <p:cNvPr id="11" name="Straight Arrow Connector 10">
              <a:extLst>
                <a:ext uri="{FF2B5EF4-FFF2-40B4-BE49-F238E27FC236}">
                  <a16:creationId xmlns:a16="http://schemas.microsoft.com/office/drawing/2014/main" id="{4A54924A-1957-4433-2F4C-C54CB5711865}"/>
                </a:ext>
              </a:extLst>
            </p:cNvPr>
            <p:cNvCxnSpPr>
              <a:cxnSpLocks/>
            </p:cNvCxnSpPr>
            <p:nvPr/>
          </p:nvCxnSpPr>
          <p:spPr bwMode="auto">
            <a:xfrm>
              <a:off x="3242606" y="2209800"/>
              <a:ext cx="228599" cy="0"/>
            </a:xfrm>
            <a:prstGeom prst="straightConnector1">
              <a:avLst/>
            </a:prstGeom>
            <a:solidFill>
              <a:schemeClr val="accent1"/>
            </a:solidFill>
            <a:ln w="38100" cap="flat" cmpd="sng" algn="ctr">
              <a:solidFill>
                <a:srgbClr val="000000"/>
              </a:solidFill>
              <a:prstDash val="solid"/>
              <a:round/>
              <a:headEnd type="arrow" w="med" len="med"/>
              <a:tailEnd type="none" w="med" len="med"/>
            </a:ln>
            <a:effectLst/>
          </p:spPr>
        </p:cxnSp>
        <p:cxnSp>
          <p:nvCxnSpPr>
            <p:cNvPr id="12" name="Straight Arrow Connector 11">
              <a:extLst>
                <a:ext uri="{FF2B5EF4-FFF2-40B4-BE49-F238E27FC236}">
                  <a16:creationId xmlns:a16="http://schemas.microsoft.com/office/drawing/2014/main" id="{93783337-D1BD-8EAD-A455-930CC4041F55}"/>
                </a:ext>
              </a:extLst>
            </p:cNvPr>
            <p:cNvCxnSpPr>
              <a:cxnSpLocks/>
            </p:cNvCxnSpPr>
            <p:nvPr/>
          </p:nvCxnSpPr>
          <p:spPr bwMode="auto">
            <a:xfrm>
              <a:off x="2771552" y="2209800"/>
              <a:ext cx="228599" cy="0"/>
            </a:xfrm>
            <a:prstGeom prst="straightConnector1">
              <a:avLst/>
            </a:prstGeom>
            <a:solidFill>
              <a:schemeClr val="accent1"/>
            </a:solidFill>
            <a:ln w="38100" cap="flat" cmpd="sng" algn="ctr">
              <a:solidFill>
                <a:srgbClr val="000000"/>
              </a:solidFill>
              <a:prstDash val="solid"/>
              <a:round/>
              <a:headEnd type="none" w="med" len="med"/>
              <a:tailEnd type="arrow" w="med" len="med"/>
            </a:ln>
            <a:effectLst/>
          </p:spPr>
        </p:cxnSp>
      </p:grpSp>
      <p:sp>
        <p:nvSpPr>
          <p:cNvPr id="2" name="TextBox 1">
            <a:extLst>
              <a:ext uri="{FF2B5EF4-FFF2-40B4-BE49-F238E27FC236}">
                <a16:creationId xmlns:a16="http://schemas.microsoft.com/office/drawing/2014/main" id="{9C3EC287-44AE-44BC-AB58-0E2F25943D00}"/>
              </a:ext>
            </a:extLst>
          </p:cNvPr>
          <p:cNvSpPr txBox="1"/>
          <p:nvPr/>
        </p:nvSpPr>
        <p:spPr>
          <a:xfrm>
            <a:off x="152400" y="2460479"/>
            <a:ext cx="1561696" cy="646331"/>
          </a:xfrm>
          <a:prstGeom prst="rect">
            <a:avLst/>
          </a:prstGeom>
          <a:noFill/>
        </p:spPr>
        <p:txBody>
          <a:bodyPr wrap="square" rtlCol="0">
            <a:spAutoFit/>
          </a:bodyPr>
          <a:lstStyle/>
          <a:p>
            <a:pPr algn="r"/>
            <a:r>
              <a:rPr lang="en-US" dirty="0"/>
              <a:t>Mobile Phone Geofence</a:t>
            </a:r>
          </a:p>
        </p:txBody>
      </p:sp>
    </p:spTree>
    <p:extLst>
      <p:ext uri="{BB962C8B-B14F-4D97-AF65-F5344CB8AC3E}">
        <p14:creationId xmlns:p14="http://schemas.microsoft.com/office/powerpoint/2010/main" val="34995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FAFE68-7EF9-2A3C-60CF-649A77F311FB}"/>
              </a:ext>
            </a:extLst>
          </p:cNvPr>
          <p:cNvSpPr>
            <a:spLocks noGrp="1"/>
          </p:cNvSpPr>
          <p:nvPr>
            <p:ph type="ftr" sz="quarter" idx="3"/>
          </p:nvPr>
        </p:nvSpPr>
        <p:spPr/>
        <p:txBody>
          <a:bodyPr/>
          <a:lstStyle/>
          <a:p>
            <a:pPr>
              <a:defRPr/>
            </a:pPr>
            <a:r>
              <a:rPr lang="en-US"/>
              <a:t>David Fannon</a:t>
            </a:r>
          </a:p>
        </p:txBody>
      </p:sp>
      <p:sp>
        <p:nvSpPr>
          <p:cNvPr id="5" name="Title 4">
            <a:extLst>
              <a:ext uri="{FF2B5EF4-FFF2-40B4-BE49-F238E27FC236}">
                <a16:creationId xmlns:a16="http://schemas.microsoft.com/office/drawing/2014/main" id="{F4658D86-D5A4-6519-DE7B-135B1537C7A8}"/>
              </a:ext>
            </a:extLst>
          </p:cNvPr>
          <p:cNvSpPr>
            <a:spLocks noGrp="1"/>
          </p:cNvSpPr>
          <p:nvPr>
            <p:ph type="title"/>
          </p:nvPr>
        </p:nvSpPr>
        <p:spPr/>
        <p:txBody>
          <a:bodyPr/>
          <a:lstStyle/>
          <a:p>
            <a:r>
              <a:rPr lang="en-US" dirty="0"/>
              <a:t>Acknowledgements</a:t>
            </a:r>
          </a:p>
        </p:txBody>
      </p:sp>
      <p:sp>
        <p:nvSpPr>
          <p:cNvPr id="6" name="Content Placeholder 5">
            <a:extLst>
              <a:ext uri="{FF2B5EF4-FFF2-40B4-BE49-F238E27FC236}">
                <a16:creationId xmlns:a16="http://schemas.microsoft.com/office/drawing/2014/main" id="{2A156726-0811-ACCB-20AE-1F3378838DB8}"/>
              </a:ext>
            </a:extLst>
          </p:cNvPr>
          <p:cNvSpPr>
            <a:spLocks noGrp="1"/>
          </p:cNvSpPr>
          <p:nvPr>
            <p:ph sz="half" idx="1"/>
          </p:nvPr>
        </p:nvSpPr>
        <p:spPr>
          <a:xfrm>
            <a:off x="152400" y="762000"/>
            <a:ext cx="5943600" cy="5575190"/>
          </a:xfrm>
        </p:spPr>
        <p:txBody>
          <a:bodyPr>
            <a:normAutofit lnSpcReduction="10000"/>
          </a:bodyPr>
          <a:lstStyle/>
          <a:p>
            <a:pPr marL="0" indent="0">
              <a:buNone/>
            </a:pPr>
            <a:r>
              <a:rPr lang="en-US" sz="2000" dirty="0"/>
              <a:t>Co-PIs:</a:t>
            </a:r>
          </a:p>
          <a:p>
            <a:pPr marL="0" indent="0">
              <a:buNone/>
            </a:pPr>
            <a:r>
              <a:rPr lang="en-US" sz="2000" b="0" dirty="0">
                <a:solidFill>
                  <a:schemeClr val="tx1"/>
                </a:solidFill>
              </a:rPr>
              <a:t>Mike Kane, Misha Pavel</a:t>
            </a:r>
          </a:p>
          <a:p>
            <a:pPr marL="0" indent="0">
              <a:buNone/>
            </a:pPr>
            <a:endParaRPr lang="en-US" sz="2000" b="0" dirty="0">
              <a:solidFill>
                <a:schemeClr val="tx1"/>
              </a:solidFill>
            </a:endParaRPr>
          </a:p>
          <a:p>
            <a:pPr marL="0" indent="0">
              <a:buNone/>
            </a:pPr>
            <a:r>
              <a:rPr lang="en-US" sz="2000" dirty="0"/>
              <a:t>Post-Docs</a:t>
            </a:r>
          </a:p>
          <a:p>
            <a:pPr marL="0" indent="0">
              <a:buNone/>
            </a:pPr>
            <a:r>
              <a:rPr lang="en-US" sz="2000" b="0" dirty="0">
                <a:solidFill>
                  <a:schemeClr val="tx1"/>
                </a:solidFill>
              </a:rPr>
              <a:t>SungKu Kang, Elizabeth Allen</a:t>
            </a:r>
          </a:p>
          <a:p>
            <a:pPr marL="0" indent="0">
              <a:buNone/>
            </a:pPr>
            <a:endParaRPr lang="en-US" sz="2000" dirty="0"/>
          </a:p>
          <a:p>
            <a:pPr marL="0" indent="0">
              <a:buNone/>
            </a:pPr>
            <a:r>
              <a:rPr lang="en-US" sz="2000" dirty="0"/>
              <a:t>PhD Students:</a:t>
            </a:r>
            <a:r>
              <a:rPr lang="en-US" sz="2000" b="0" dirty="0">
                <a:solidFill>
                  <a:schemeClr val="tx1"/>
                </a:solidFill>
              </a:rPr>
              <a:t> </a:t>
            </a:r>
            <a:br>
              <a:rPr lang="en-US" sz="2000" b="0" dirty="0">
                <a:solidFill>
                  <a:schemeClr val="tx1"/>
                </a:solidFill>
              </a:rPr>
            </a:br>
            <a:r>
              <a:rPr lang="en-US" sz="2000" b="0" kern="0" dirty="0">
                <a:solidFill>
                  <a:schemeClr val="tx1"/>
                </a:solidFill>
              </a:rPr>
              <a:t>Katherine Bassett; Emma Casavant</a:t>
            </a:r>
            <a:r>
              <a:rPr lang="en-US" sz="2000" b="0" dirty="0">
                <a:solidFill>
                  <a:schemeClr val="tx1"/>
                </a:solidFill>
              </a:rPr>
              <a:t>, </a:t>
            </a:r>
            <a:br>
              <a:rPr lang="en-US" sz="2000" b="0" dirty="0">
                <a:solidFill>
                  <a:schemeClr val="tx1"/>
                </a:solidFill>
              </a:rPr>
            </a:br>
            <a:r>
              <a:rPr lang="en-US" sz="2000" b="0" dirty="0">
                <a:solidFill>
                  <a:schemeClr val="tx1"/>
                </a:solidFill>
              </a:rPr>
              <a:t>Maharshi Pathak, Kunind </a:t>
            </a:r>
            <a:r>
              <a:rPr lang="en-US" sz="2000" b="0" kern="0" dirty="0">
                <a:solidFill>
                  <a:schemeClr val="tx1"/>
                </a:solidFill>
              </a:rPr>
              <a:t>Sharma</a:t>
            </a:r>
            <a:endParaRPr lang="en-US" sz="2000" b="0" dirty="0">
              <a:solidFill>
                <a:schemeClr val="tx1"/>
              </a:solidFill>
            </a:endParaRPr>
          </a:p>
          <a:p>
            <a:pPr marL="0" indent="0">
              <a:buNone/>
            </a:pPr>
            <a:endParaRPr lang="en-US" sz="2000" b="0" dirty="0">
              <a:solidFill>
                <a:schemeClr val="tx1"/>
              </a:solidFill>
            </a:endParaRPr>
          </a:p>
          <a:p>
            <a:pPr marL="0" indent="0">
              <a:buNone/>
            </a:pPr>
            <a:r>
              <a:rPr lang="en-US" sz="2000" dirty="0"/>
              <a:t>NREL:</a:t>
            </a:r>
          </a:p>
          <a:p>
            <a:pPr marL="0" indent="0">
              <a:buNone/>
            </a:pPr>
            <a:r>
              <a:rPr lang="en-US" sz="2000" b="0" i="0" dirty="0">
                <a:solidFill>
                  <a:schemeClr val="tx1"/>
                </a:solidFill>
                <a:effectLst/>
              </a:rPr>
              <a:t>Bethany </a:t>
            </a:r>
            <a:r>
              <a:rPr lang="en-US" sz="2000" b="0" i="0" dirty="0" err="1">
                <a:solidFill>
                  <a:schemeClr val="tx1"/>
                </a:solidFill>
                <a:effectLst/>
              </a:rPr>
              <a:t>Sparn</a:t>
            </a:r>
            <a:endParaRPr lang="en-US" sz="2000" b="0" i="0" dirty="0">
              <a:solidFill>
                <a:schemeClr val="tx1"/>
              </a:solidFill>
              <a:effectLst/>
            </a:endParaRPr>
          </a:p>
          <a:p>
            <a:pPr marL="0" indent="0">
              <a:buNone/>
            </a:pPr>
            <a:r>
              <a:rPr lang="en-US" sz="2000" b="0" dirty="0" err="1">
                <a:solidFill>
                  <a:schemeClr val="tx1"/>
                </a:solidFill>
              </a:rPr>
              <a:t>Sugirdhalakshmi</a:t>
            </a:r>
            <a:r>
              <a:rPr lang="en-US" sz="2000" b="0" dirty="0">
                <a:solidFill>
                  <a:schemeClr val="tx1"/>
                </a:solidFill>
              </a:rPr>
              <a:t> </a:t>
            </a:r>
            <a:r>
              <a:rPr lang="en-US" sz="2000" b="0" dirty="0" err="1">
                <a:solidFill>
                  <a:schemeClr val="tx1"/>
                </a:solidFill>
              </a:rPr>
              <a:t>Ramaraj</a:t>
            </a:r>
            <a:endParaRPr lang="en-US" sz="2000" b="0" dirty="0">
              <a:solidFill>
                <a:schemeClr val="tx1"/>
              </a:solidFill>
            </a:endParaRPr>
          </a:p>
          <a:p>
            <a:pPr marL="0" indent="0">
              <a:buNone/>
            </a:pPr>
            <a:endParaRPr lang="en-US" sz="2000" b="0" dirty="0">
              <a:solidFill>
                <a:schemeClr val="tx1"/>
              </a:solidFill>
            </a:endParaRPr>
          </a:p>
          <a:p>
            <a:pPr marL="0" indent="0">
              <a:buNone/>
            </a:pPr>
            <a:r>
              <a:rPr lang="en-US" sz="2000" dirty="0"/>
              <a:t>Industry Partner: </a:t>
            </a:r>
          </a:p>
          <a:p>
            <a:pPr marL="0" indent="0">
              <a:buNone/>
            </a:pPr>
            <a:r>
              <a:rPr lang="en-US" sz="2000" b="0" dirty="0" err="1">
                <a:solidFill>
                  <a:schemeClr val="tx1"/>
                </a:solidFill>
              </a:rPr>
              <a:t>Ecobee</a:t>
            </a:r>
            <a:endParaRPr lang="en-US" sz="2000" b="0" i="0" dirty="0">
              <a:solidFill>
                <a:schemeClr val="tx1"/>
              </a:solidFill>
              <a:effectLst/>
            </a:endParaRPr>
          </a:p>
        </p:txBody>
      </p:sp>
      <p:sp>
        <p:nvSpPr>
          <p:cNvPr id="8" name="TextBox 7">
            <a:extLst>
              <a:ext uri="{FF2B5EF4-FFF2-40B4-BE49-F238E27FC236}">
                <a16:creationId xmlns:a16="http://schemas.microsoft.com/office/drawing/2014/main" id="{DED14008-D6B1-BC5F-F4D4-0E0979FFF9F5}"/>
              </a:ext>
            </a:extLst>
          </p:cNvPr>
          <p:cNvSpPr txBox="1"/>
          <p:nvPr/>
        </p:nvSpPr>
        <p:spPr>
          <a:xfrm>
            <a:off x="6172200" y="817625"/>
            <a:ext cx="5867400" cy="4444294"/>
          </a:xfrm>
          <a:prstGeom prst="rect">
            <a:avLst/>
          </a:prstGeom>
          <a:noFill/>
        </p:spPr>
        <p:txBody>
          <a:bodyPr wrap="square">
            <a:spAutoFit/>
          </a:bodyPr>
          <a:lstStyle/>
          <a:p>
            <a:pPr marL="0" marR="0" lvl="0" indent="0" algn="l" defTabSz="914400" rtl="0" eaLnBrk="1" fontAlgn="base" latinLnBrk="0" hangingPunct="1">
              <a:lnSpc>
                <a:spcPct val="114000"/>
              </a:lnSpc>
              <a:spcBef>
                <a:spcPts val="0"/>
              </a:spcBef>
              <a:spcAft>
                <a:spcPct val="0"/>
              </a:spcAft>
              <a:buClrTx/>
              <a:buSzPct val="100000"/>
              <a:buFont typeface="Arial" panose="020B0604020202020204" pitchFamily="34" charset="0"/>
              <a:buNone/>
              <a:tabLst/>
              <a:defRPr/>
            </a:pPr>
            <a:r>
              <a:rPr kumimoji="0" lang="en-US" sz="2000" b="1" i="0" u="none" strike="noStrike" kern="0" cap="none" spc="0" normalizeH="0" baseline="0" noProof="0" dirty="0">
                <a:ln>
                  <a:noFill/>
                </a:ln>
                <a:solidFill>
                  <a:srgbClr val="8E0000"/>
                </a:solidFill>
                <a:effectLst/>
                <a:uLnTx/>
                <a:uFillTx/>
                <a:latin typeface="Gill Sans MT"/>
                <a:ea typeface="+mn-ea"/>
                <a:cs typeface="+mn-cs"/>
              </a:rPr>
              <a:t>Support:</a:t>
            </a:r>
          </a:p>
          <a:p>
            <a:r>
              <a:rPr lang="en-US" sz="2000" b="0" dirty="0">
                <a:effectLst/>
              </a:rPr>
              <a:t>This material is based on work supported by the US Department of Energy award</a:t>
            </a:r>
            <a:r>
              <a:rPr lang="en-US" sz="2000" b="0" i="0" dirty="0">
                <a:solidFill>
                  <a:schemeClr val="tx1"/>
                </a:solidFill>
                <a:effectLst/>
              </a:rPr>
              <a:t> DE-EE0009154 </a:t>
            </a:r>
            <a:endParaRPr lang="en-US" sz="2000" b="0" dirty="0">
              <a:effectLst/>
            </a:endParaRPr>
          </a:p>
          <a:p>
            <a:endParaRPr lang="en-US" sz="2000" b="0" dirty="0">
              <a:effectLst/>
            </a:endParaRPr>
          </a:p>
          <a:p>
            <a:r>
              <a:rPr lang="en-US" sz="2000" b="0" dirty="0">
                <a:effectLst/>
              </a:rPr>
              <a:t>This material is based in part on work supported by the National Science Foundation under </a:t>
            </a:r>
            <a:r>
              <a:rPr lang="en-US" sz="2000" b="0" i="0" dirty="0">
                <a:solidFill>
                  <a:schemeClr val="tx1"/>
                </a:solidFill>
                <a:effectLst/>
              </a:rPr>
              <a:t>CAREER award 2047317</a:t>
            </a:r>
          </a:p>
          <a:p>
            <a:endParaRPr lang="en-US" sz="2000" dirty="0"/>
          </a:p>
          <a:p>
            <a:r>
              <a:rPr lang="en-US" sz="2000" b="1" kern="0" dirty="0">
                <a:solidFill>
                  <a:srgbClr val="8E0000"/>
                </a:solidFill>
                <a:latin typeface="Gill Sans MT"/>
              </a:rPr>
              <a:t>Disclaimer:</a:t>
            </a:r>
          </a:p>
          <a:p>
            <a:r>
              <a:rPr lang="en-US" sz="2000" b="0" dirty="0">
                <a:effectLst/>
              </a:rPr>
              <a:t>Opinions, findings, and conclusions or recommendations expressed in this material are those of the authors and do not necessarily reflect the views of the Department of Energy or the National Science Foundation.</a:t>
            </a:r>
            <a:endParaRPr lang="en-US" sz="2000" dirty="0"/>
          </a:p>
        </p:txBody>
      </p:sp>
    </p:spTree>
    <p:extLst>
      <p:ext uri="{BB962C8B-B14F-4D97-AF65-F5344CB8AC3E}">
        <p14:creationId xmlns:p14="http://schemas.microsoft.com/office/powerpoint/2010/main" val="2721073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D404745-90B4-E50B-BE99-9ACC64AD5873}"/>
              </a:ext>
            </a:extLst>
          </p:cNvPr>
          <p:cNvSpPr>
            <a:spLocks noGrp="1"/>
          </p:cNvSpPr>
          <p:nvPr>
            <p:ph type="ftr" sz="quarter" idx="3"/>
          </p:nvPr>
        </p:nvSpPr>
        <p:spPr/>
        <p:txBody>
          <a:bodyPr/>
          <a:lstStyle/>
          <a:p>
            <a:pPr>
              <a:defRPr/>
            </a:pPr>
            <a:r>
              <a:rPr lang="en-US"/>
              <a:t>David Fannon</a:t>
            </a:r>
            <a:endParaRPr lang="en-US" dirty="0"/>
          </a:p>
        </p:txBody>
      </p:sp>
      <p:sp>
        <p:nvSpPr>
          <p:cNvPr id="12" name="Content Placeholder 5">
            <a:extLst>
              <a:ext uri="{FF2B5EF4-FFF2-40B4-BE49-F238E27FC236}">
                <a16:creationId xmlns:a16="http://schemas.microsoft.com/office/drawing/2014/main" id="{15E621AB-C610-043E-289F-F0E3B0674508}"/>
              </a:ext>
            </a:extLst>
          </p:cNvPr>
          <p:cNvSpPr txBox="1">
            <a:spLocks/>
          </p:cNvSpPr>
          <p:nvPr/>
        </p:nvSpPr>
        <p:spPr>
          <a:xfrm>
            <a:off x="152400" y="1371600"/>
            <a:ext cx="6573430" cy="4005559"/>
          </a:xfrm>
          <a:prstGeom prst="rect">
            <a:avLst/>
          </a:prstGeom>
          <a:solidFill>
            <a:srgbClr val="FFFFFF"/>
          </a:solidFill>
        </p:spPr>
        <p:txBody>
          <a:bodyPr/>
          <a:lstStyle>
            <a:lvl1pPr marL="173038" indent="-173038" algn="l" rtl="0" eaLnBrk="1" fontAlgn="base" hangingPunct="1">
              <a:lnSpc>
                <a:spcPct val="114000"/>
              </a:lnSpc>
              <a:spcBef>
                <a:spcPts val="0"/>
              </a:spcBef>
              <a:spcAft>
                <a:spcPct val="0"/>
              </a:spcAft>
              <a:buSzPct val="100000"/>
              <a:buFont typeface="Arial" panose="020B0604020202020204" pitchFamily="34" charset="0"/>
              <a:buChar char="•"/>
              <a:defRPr lang="en-US" sz="2400" b="1" dirty="0">
                <a:solidFill>
                  <a:schemeClr val="accent1"/>
                </a:solidFill>
                <a:latin typeface="+mn-lt"/>
                <a:ea typeface="+mn-ea"/>
                <a:cs typeface="+mn-cs"/>
              </a:defRPr>
            </a:lvl1pPr>
            <a:lvl2pPr marL="346075" indent="-173038" algn="l" rtl="0" eaLnBrk="1" fontAlgn="base" hangingPunct="1">
              <a:lnSpc>
                <a:spcPct val="114000"/>
              </a:lnSpc>
              <a:spcBef>
                <a:spcPts val="0"/>
              </a:spcBef>
              <a:spcAft>
                <a:spcPct val="0"/>
              </a:spcAft>
              <a:buSzPct val="50000"/>
              <a:buFont typeface="Wingdings" pitchFamily="2" charset="2"/>
              <a:buChar char="v"/>
              <a:defRPr lang="en-US" sz="2000" dirty="0">
                <a:solidFill>
                  <a:schemeClr val="tx1"/>
                </a:solidFill>
                <a:latin typeface="+mn-lt"/>
              </a:defRPr>
            </a:lvl2pPr>
            <a:lvl3pPr marL="512763" indent="-166688" algn="l" rtl="0" eaLnBrk="1" fontAlgn="base" hangingPunct="1">
              <a:lnSpc>
                <a:spcPct val="114000"/>
              </a:lnSpc>
              <a:spcBef>
                <a:spcPts val="0"/>
              </a:spcBef>
              <a:spcAft>
                <a:spcPct val="0"/>
              </a:spcAft>
              <a:buSzPct val="50000"/>
              <a:buFont typeface="Wingdings" pitchFamily="2" charset="2"/>
              <a:buChar char="v"/>
              <a:tabLst/>
              <a:defRPr sz="1800">
                <a:solidFill>
                  <a:schemeClr val="tx2"/>
                </a:solidFill>
                <a:latin typeface="+mn-lt"/>
              </a:defRPr>
            </a:lvl3pPr>
            <a:lvl4pPr marL="685800" indent="-168275" algn="l" rtl="0" eaLnBrk="1" fontAlgn="base" hangingPunct="1">
              <a:lnSpc>
                <a:spcPct val="114000"/>
              </a:lnSpc>
              <a:spcBef>
                <a:spcPts val="0"/>
              </a:spcBef>
              <a:spcAft>
                <a:spcPct val="0"/>
              </a:spcAft>
              <a:buSzPct val="50000"/>
              <a:buFont typeface="Wingdings" pitchFamily="2" charset="2"/>
              <a:buChar char="v"/>
              <a:defRPr sz="1600">
                <a:solidFill>
                  <a:schemeClr val="tx2"/>
                </a:solidFill>
                <a:latin typeface="+mn-lt"/>
              </a:defRPr>
            </a:lvl4pPr>
            <a:lvl5pPr marL="858838" indent="-173038" algn="l" rtl="0" eaLnBrk="1" fontAlgn="base" hangingPunct="1">
              <a:lnSpc>
                <a:spcPct val="114000"/>
              </a:lnSpc>
              <a:spcBef>
                <a:spcPts val="0"/>
              </a:spcBef>
              <a:spcAft>
                <a:spcPct val="0"/>
              </a:spcAft>
              <a:buSzPct val="50000"/>
              <a:buFont typeface="Wingdings" pitchFamily="2" charset="2"/>
              <a:buChar char="v"/>
              <a:defRPr sz="1600">
                <a:solidFill>
                  <a:schemeClr val="tx2"/>
                </a:solidFill>
                <a:latin typeface="+mn-lt"/>
              </a:defRPr>
            </a:lvl5pPr>
            <a:lvl6pPr marL="1414463" indent="-128588" algn="l" rtl="0" eaLnBrk="1" fontAlgn="base" hangingPunct="1">
              <a:spcBef>
                <a:spcPct val="20000"/>
              </a:spcBef>
              <a:spcAft>
                <a:spcPct val="0"/>
              </a:spcAft>
              <a:buSzPct val="50000"/>
              <a:buFont typeface="Wingdings" pitchFamily="2" charset="2"/>
              <a:buChar char="v"/>
              <a:defRPr sz="1013">
                <a:solidFill>
                  <a:schemeClr val="tx1"/>
                </a:solidFill>
                <a:latin typeface="+mn-lt"/>
              </a:defRPr>
            </a:lvl6pPr>
            <a:lvl7pPr marL="1671638" indent="-128588" algn="l" rtl="0" eaLnBrk="1" fontAlgn="base" hangingPunct="1">
              <a:spcBef>
                <a:spcPct val="20000"/>
              </a:spcBef>
              <a:spcAft>
                <a:spcPct val="0"/>
              </a:spcAft>
              <a:buSzPct val="50000"/>
              <a:buFont typeface="Wingdings" pitchFamily="2" charset="2"/>
              <a:buChar char="v"/>
              <a:defRPr sz="1013">
                <a:solidFill>
                  <a:schemeClr val="tx1"/>
                </a:solidFill>
                <a:latin typeface="+mn-lt"/>
              </a:defRPr>
            </a:lvl7pPr>
            <a:lvl8pPr marL="1928813" indent="-128588" algn="l" rtl="0" eaLnBrk="1" fontAlgn="base" hangingPunct="1">
              <a:spcBef>
                <a:spcPct val="20000"/>
              </a:spcBef>
              <a:spcAft>
                <a:spcPct val="0"/>
              </a:spcAft>
              <a:buSzPct val="50000"/>
              <a:buFont typeface="Wingdings" pitchFamily="2" charset="2"/>
              <a:buChar char="v"/>
              <a:defRPr sz="1013">
                <a:solidFill>
                  <a:schemeClr val="tx1"/>
                </a:solidFill>
                <a:latin typeface="+mn-lt"/>
              </a:defRPr>
            </a:lvl8pPr>
            <a:lvl9pPr marL="2185988" indent="-128588" algn="l" rtl="0" eaLnBrk="1" fontAlgn="base" hangingPunct="1">
              <a:spcBef>
                <a:spcPct val="20000"/>
              </a:spcBef>
              <a:spcAft>
                <a:spcPct val="0"/>
              </a:spcAft>
              <a:buSzPct val="50000"/>
              <a:buFont typeface="Wingdings" pitchFamily="2" charset="2"/>
              <a:buChar char="v"/>
              <a:defRPr sz="1013">
                <a:solidFill>
                  <a:schemeClr val="tx1"/>
                </a:solidFill>
                <a:latin typeface="+mn-lt"/>
              </a:defRPr>
            </a:lvl9pPr>
          </a:lstStyle>
          <a:p>
            <a:pPr marL="0" lvl="2" indent="0">
              <a:buFont typeface="Wingdings" pitchFamily="2" charset="2"/>
              <a:buNone/>
            </a:pPr>
            <a:r>
              <a:rPr lang="en-US" sz="3600" b="1" kern="0" dirty="0">
                <a:solidFill>
                  <a:schemeClr val="bg1">
                    <a:lumMod val="50000"/>
                  </a:schemeClr>
                </a:solidFill>
                <a:latin typeface="Helvetica LT Std Black"/>
              </a:rPr>
              <a:t>How can knowledge about the interaction among</a:t>
            </a:r>
            <a:br>
              <a:rPr lang="en-US" sz="3600" b="1" kern="0" dirty="0">
                <a:solidFill>
                  <a:schemeClr val="bg1">
                    <a:lumMod val="50000"/>
                  </a:schemeClr>
                </a:solidFill>
                <a:latin typeface="Helvetica LT Std Black"/>
              </a:rPr>
            </a:br>
            <a:r>
              <a:rPr lang="en-US" sz="3600" b="1" kern="0" dirty="0">
                <a:solidFill>
                  <a:schemeClr val="bg1">
                    <a:lumMod val="50000"/>
                  </a:schemeClr>
                </a:solidFill>
                <a:latin typeface="Helvetica LT Std Black"/>
              </a:rPr>
              <a:t> the occupant, building, and HVAC systems improve controls and provide residential load flexibility?</a:t>
            </a:r>
          </a:p>
        </p:txBody>
      </p:sp>
      <p:sp>
        <p:nvSpPr>
          <p:cNvPr id="14" name="Content Placeholder 5">
            <a:extLst>
              <a:ext uri="{FF2B5EF4-FFF2-40B4-BE49-F238E27FC236}">
                <a16:creationId xmlns:a16="http://schemas.microsoft.com/office/drawing/2014/main" id="{D1B41537-A4DE-CC91-E611-7CF5ED298392}"/>
              </a:ext>
            </a:extLst>
          </p:cNvPr>
          <p:cNvSpPr txBox="1">
            <a:spLocks/>
          </p:cNvSpPr>
          <p:nvPr/>
        </p:nvSpPr>
        <p:spPr>
          <a:xfrm>
            <a:off x="152400" y="1371600"/>
            <a:ext cx="6573430" cy="4005559"/>
          </a:xfrm>
          <a:prstGeom prst="rect">
            <a:avLst/>
          </a:prstGeom>
          <a:solidFill>
            <a:srgbClr val="FFFFFF"/>
          </a:solidFill>
        </p:spPr>
        <p:txBody>
          <a:bodyPr/>
          <a:lstStyle>
            <a:lvl1pPr marL="173038" indent="-173038" algn="l" rtl="0" eaLnBrk="1" fontAlgn="base" hangingPunct="1">
              <a:lnSpc>
                <a:spcPct val="114000"/>
              </a:lnSpc>
              <a:spcBef>
                <a:spcPts val="0"/>
              </a:spcBef>
              <a:spcAft>
                <a:spcPct val="0"/>
              </a:spcAft>
              <a:buSzPct val="100000"/>
              <a:buFont typeface="Arial" panose="020B0604020202020204" pitchFamily="34" charset="0"/>
              <a:buChar char="•"/>
              <a:defRPr lang="en-US" sz="2400" b="1" dirty="0">
                <a:solidFill>
                  <a:schemeClr val="accent1"/>
                </a:solidFill>
                <a:latin typeface="+mn-lt"/>
                <a:ea typeface="+mn-ea"/>
                <a:cs typeface="+mn-cs"/>
              </a:defRPr>
            </a:lvl1pPr>
            <a:lvl2pPr marL="346075" indent="-173038" algn="l" rtl="0" eaLnBrk="1" fontAlgn="base" hangingPunct="1">
              <a:lnSpc>
                <a:spcPct val="114000"/>
              </a:lnSpc>
              <a:spcBef>
                <a:spcPts val="0"/>
              </a:spcBef>
              <a:spcAft>
                <a:spcPct val="0"/>
              </a:spcAft>
              <a:buSzPct val="50000"/>
              <a:buFont typeface="Wingdings" pitchFamily="2" charset="2"/>
              <a:buChar char="v"/>
              <a:defRPr lang="en-US" sz="2000" dirty="0">
                <a:solidFill>
                  <a:schemeClr val="tx1"/>
                </a:solidFill>
                <a:latin typeface="+mn-lt"/>
              </a:defRPr>
            </a:lvl2pPr>
            <a:lvl3pPr marL="512763" indent="-166688" algn="l" rtl="0" eaLnBrk="1" fontAlgn="base" hangingPunct="1">
              <a:lnSpc>
                <a:spcPct val="114000"/>
              </a:lnSpc>
              <a:spcBef>
                <a:spcPts val="0"/>
              </a:spcBef>
              <a:spcAft>
                <a:spcPct val="0"/>
              </a:spcAft>
              <a:buSzPct val="50000"/>
              <a:buFont typeface="Wingdings" pitchFamily="2" charset="2"/>
              <a:buChar char="v"/>
              <a:tabLst/>
              <a:defRPr sz="1800">
                <a:solidFill>
                  <a:schemeClr val="tx2"/>
                </a:solidFill>
                <a:latin typeface="+mn-lt"/>
              </a:defRPr>
            </a:lvl3pPr>
            <a:lvl4pPr marL="685800" indent="-168275" algn="l" rtl="0" eaLnBrk="1" fontAlgn="base" hangingPunct="1">
              <a:lnSpc>
                <a:spcPct val="114000"/>
              </a:lnSpc>
              <a:spcBef>
                <a:spcPts val="0"/>
              </a:spcBef>
              <a:spcAft>
                <a:spcPct val="0"/>
              </a:spcAft>
              <a:buSzPct val="50000"/>
              <a:buFont typeface="Wingdings" pitchFamily="2" charset="2"/>
              <a:buChar char="v"/>
              <a:defRPr sz="1600">
                <a:solidFill>
                  <a:schemeClr val="tx2"/>
                </a:solidFill>
                <a:latin typeface="+mn-lt"/>
              </a:defRPr>
            </a:lvl4pPr>
            <a:lvl5pPr marL="858838" indent="-173038" algn="l" rtl="0" eaLnBrk="1" fontAlgn="base" hangingPunct="1">
              <a:lnSpc>
                <a:spcPct val="114000"/>
              </a:lnSpc>
              <a:spcBef>
                <a:spcPts val="0"/>
              </a:spcBef>
              <a:spcAft>
                <a:spcPct val="0"/>
              </a:spcAft>
              <a:buSzPct val="50000"/>
              <a:buFont typeface="Wingdings" pitchFamily="2" charset="2"/>
              <a:buChar char="v"/>
              <a:defRPr sz="1600">
                <a:solidFill>
                  <a:schemeClr val="tx2"/>
                </a:solidFill>
                <a:latin typeface="+mn-lt"/>
              </a:defRPr>
            </a:lvl5pPr>
            <a:lvl6pPr marL="1414463" indent="-128588" algn="l" rtl="0" eaLnBrk="1" fontAlgn="base" hangingPunct="1">
              <a:spcBef>
                <a:spcPct val="20000"/>
              </a:spcBef>
              <a:spcAft>
                <a:spcPct val="0"/>
              </a:spcAft>
              <a:buSzPct val="50000"/>
              <a:buFont typeface="Wingdings" pitchFamily="2" charset="2"/>
              <a:buChar char="v"/>
              <a:defRPr sz="1013">
                <a:solidFill>
                  <a:schemeClr val="tx1"/>
                </a:solidFill>
                <a:latin typeface="+mn-lt"/>
              </a:defRPr>
            </a:lvl6pPr>
            <a:lvl7pPr marL="1671638" indent="-128588" algn="l" rtl="0" eaLnBrk="1" fontAlgn="base" hangingPunct="1">
              <a:spcBef>
                <a:spcPct val="20000"/>
              </a:spcBef>
              <a:spcAft>
                <a:spcPct val="0"/>
              </a:spcAft>
              <a:buSzPct val="50000"/>
              <a:buFont typeface="Wingdings" pitchFamily="2" charset="2"/>
              <a:buChar char="v"/>
              <a:defRPr sz="1013">
                <a:solidFill>
                  <a:schemeClr val="tx1"/>
                </a:solidFill>
                <a:latin typeface="+mn-lt"/>
              </a:defRPr>
            </a:lvl7pPr>
            <a:lvl8pPr marL="1928813" indent="-128588" algn="l" rtl="0" eaLnBrk="1" fontAlgn="base" hangingPunct="1">
              <a:spcBef>
                <a:spcPct val="20000"/>
              </a:spcBef>
              <a:spcAft>
                <a:spcPct val="0"/>
              </a:spcAft>
              <a:buSzPct val="50000"/>
              <a:buFont typeface="Wingdings" pitchFamily="2" charset="2"/>
              <a:buChar char="v"/>
              <a:defRPr sz="1013">
                <a:solidFill>
                  <a:schemeClr val="tx1"/>
                </a:solidFill>
                <a:latin typeface="+mn-lt"/>
              </a:defRPr>
            </a:lvl8pPr>
            <a:lvl9pPr marL="2185988" indent="-128588" algn="l" rtl="0" eaLnBrk="1" fontAlgn="base" hangingPunct="1">
              <a:spcBef>
                <a:spcPct val="20000"/>
              </a:spcBef>
              <a:spcAft>
                <a:spcPct val="0"/>
              </a:spcAft>
              <a:buSzPct val="50000"/>
              <a:buFont typeface="Wingdings" pitchFamily="2" charset="2"/>
              <a:buChar char="v"/>
              <a:defRPr sz="1013">
                <a:solidFill>
                  <a:schemeClr val="tx1"/>
                </a:solidFill>
                <a:latin typeface="+mn-lt"/>
              </a:defRPr>
            </a:lvl9pPr>
          </a:lstStyle>
          <a:p>
            <a:pPr marL="0" lvl="2" indent="0">
              <a:buFont typeface="Wingdings" pitchFamily="2" charset="2"/>
              <a:buNone/>
            </a:pPr>
            <a:r>
              <a:rPr lang="en-US" sz="3600" b="1" kern="0" dirty="0">
                <a:solidFill>
                  <a:schemeClr val="bg2">
                    <a:lumMod val="90000"/>
                  </a:schemeClr>
                </a:solidFill>
                <a:latin typeface="Helvetica LT Std Black"/>
              </a:rPr>
              <a:t>How can knowledge about the</a:t>
            </a:r>
            <a:r>
              <a:rPr lang="en-US" sz="3600" b="1" kern="0" dirty="0">
                <a:solidFill>
                  <a:schemeClr val="bg1">
                    <a:lumMod val="50000"/>
                  </a:schemeClr>
                </a:solidFill>
                <a:latin typeface="Helvetica LT Std Black"/>
              </a:rPr>
              <a:t> interaction among</a:t>
            </a:r>
            <a:br>
              <a:rPr lang="en-US" sz="3600" b="1" kern="0" dirty="0">
                <a:solidFill>
                  <a:schemeClr val="bg1">
                    <a:lumMod val="50000"/>
                  </a:schemeClr>
                </a:solidFill>
                <a:latin typeface="Helvetica LT Std Black"/>
              </a:rPr>
            </a:br>
            <a:r>
              <a:rPr lang="en-US" sz="3600" b="1" kern="0" dirty="0">
                <a:solidFill>
                  <a:schemeClr val="bg1">
                    <a:lumMod val="50000"/>
                  </a:schemeClr>
                </a:solidFill>
                <a:latin typeface="Helvetica LT Std Black"/>
              </a:rPr>
              <a:t> the occupant, building, and HVAC systems</a:t>
            </a:r>
            <a:r>
              <a:rPr lang="en-US" sz="3600" b="1" kern="0" dirty="0">
                <a:solidFill>
                  <a:schemeClr val="bg2">
                    <a:lumMod val="90000"/>
                  </a:schemeClr>
                </a:solidFill>
                <a:latin typeface="Helvetica LT Std Black"/>
              </a:rPr>
              <a:t> improve controls and provide residential load flexibility?</a:t>
            </a:r>
          </a:p>
        </p:txBody>
      </p:sp>
      <p:sp>
        <p:nvSpPr>
          <p:cNvPr id="15" name="Content Placeholder 5">
            <a:extLst>
              <a:ext uri="{FF2B5EF4-FFF2-40B4-BE49-F238E27FC236}">
                <a16:creationId xmlns:a16="http://schemas.microsoft.com/office/drawing/2014/main" id="{3DE05E49-5943-A4DB-BD56-F567CD7C0B79}"/>
              </a:ext>
            </a:extLst>
          </p:cNvPr>
          <p:cNvSpPr txBox="1">
            <a:spLocks/>
          </p:cNvSpPr>
          <p:nvPr/>
        </p:nvSpPr>
        <p:spPr>
          <a:xfrm>
            <a:off x="152400" y="1371600"/>
            <a:ext cx="6573430" cy="4005559"/>
          </a:xfrm>
          <a:prstGeom prst="rect">
            <a:avLst/>
          </a:prstGeom>
          <a:solidFill>
            <a:srgbClr val="FFFFFF"/>
          </a:solidFill>
        </p:spPr>
        <p:txBody>
          <a:bodyPr/>
          <a:lstStyle>
            <a:lvl1pPr marL="173038" indent="-173038" algn="l" rtl="0" eaLnBrk="1" fontAlgn="base" hangingPunct="1">
              <a:lnSpc>
                <a:spcPct val="114000"/>
              </a:lnSpc>
              <a:spcBef>
                <a:spcPts val="0"/>
              </a:spcBef>
              <a:spcAft>
                <a:spcPct val="0"/>
              </a:spcAft>
              <a:buSzPct val="100000"/>
              <a:buFont typeface="Arial" panose="020B0604020202020204" pitchFamily="34" charset="0"/>
              <a:buChar char="•"/>
              <a:defRPr lang="en-US" sz="2400" b="1" dirty="0">
                <a:solidFill>
                  <a:schemeClr val="accent1"/>
                </a:solidFill>
                <a:latin typeface="+mn-lt"/>
                <a:ea typeface="+mn-ea"/>
                <a:cs typeface="+mn-cs"/>
              </a:defRPr>
            </a:lvl1pPr>
            <a:lvl2pPr marL="346075" indent="-173038" algn="l" rtl="0" eaLnBrk="1" fontAlgn="base" hangingPunct="1">
              <a:lnSpc>
                <a:spcPct val="114000"/>
              </a:lnSpc>
              <a:spcBef>
                <a:spcPts val="0"/>
              </a:spcBef>
              <a:spcAft>
                <a:spcPct val="0"/>
              </a:spcAft>
              <a:buSzPct val="50000"/>
              <a:buFont typeface="Wingdings" pitchFamily="2" charset="2"/>
              <a:buChar char="v"/>
              <a:defRPr lang="en-US" sz="2000" dirty="0">
                <a:solidFill>
                  <a:schemeClr val="tx1"/>
                </a:solidFill>
                <a:latin typeface="+mn-lt"/>
              </a:defRPr>
            </a:lvl2pPr>
            <a:lvl3pPr marL="512763" indent="-166688" algn="l" rtl="0" eaLnBrk="1" fontAlgn="base" hangingPunct="1">
              <a:lnSpc>
                <a:spcPct val="114000"/>
              </a:lnSpc>
              <a:spcBef>
                <a:spcPts val="0"/>
              </a:spcBef>
              <a:spcAft>
                <a:spcPct val="0"/>
              </a:spcAft>
              <a:buSzPct val="50000"/>
              <a:buFont typeface="Wingdings" pitchFamily="2" charset="2"/>
              <a:buChar char="v"/>
              <a:tabLst/>
              <a:defRPr sz="1800">
                <a:solidFill>
                  <a:schemeClr val="tx2"/>
                </a:solidFill>
                <a:latin typeface="+mn-lt"/>
              </a:defRPr>
            </a:lvl3pPr>
            <a:lvl4pPr marL="685800" indent="-168275" algn="l" rtl="0" eaLnBrk="1" fontAlgn="base" hangingPunct="1">
              <a:lnSpc>
                <a:spcPct val="114000"/>
              </a:lnSpc>
              <a:spcBef>
                <a:spcPts val="0"/>
              </a:spcBef>
              <a:spcAft>
                <a:spcPct val="0"/>
              </a:spcAft>
              <a:buSzPct val="50000"/>
              <a:buFont typeface="Wingdings" pitchFamily="2" charset="2"/>
              <a:buChar char="v"/>
              <a:defRPr sz="1600">
                <a:solidFill>
                  <a:schemeClr val="tx2"/>
                </a:solidFill>
                <a:latin typeface="+mn-lt"/>
              </a:defRPr>
            </a:lvl4pPr>
            <a:lvl5pPr marL="858838" indent="-173038" algn="l" rtl="0" eaLnBrk="1" fontAlgn="base" hangingPunct="1">
              <a:lnSpc>
                <a:spcPct val="114000"/>
              </a:lnSpc>
              <a:spcBef>
                <a:spcPts val="0"/>
              </a:spcBef>
              <a:spcAft>
                <a:spcPct val="0"/>
              </a:spcAft>
              <a:buSzPct val="50000"/>
              <a:buFont typeface="Wingdings" pitchFamily="2" charset="2"/>
              <a:buChar char="v"/>
              <a:defRPr sz="1600">
                <a:solidFill>
                  <a:schemeClr val="tx2"/>
                </a:solidFill>
                <a:latin typeface="+mn-lt"/>
              </a:defRPr>
            </a:lvl5pPr>
            <a:lvl6pPr marL="1414463" indent="-128588" algn="l" rtl="0" eaLnBrk="1" fontAlgn="base" hangingPunct="1">
              <a:spcBef>
                <a:spcPct val="20000"/>
              </a:spcBef>
              <a:spcAft>
                <a:spcPct val="0"/>
              </a:spcAft>
              <a:buSzPct val="50000"/>
              <a:buFont typeface="Wingdings" pitchFamily="2" charset="2"/>
              <a:buChar char="v"/>
              <a:defRPr sz="1013">
                <a:solidFill>
                  <a:schemeClr val="tx1"/>
                </a:solidFill>
                <a:latin typeface="+mn-lt"/>
              </a:defRPr>
            </a:lvl6pPr>
            <a:lvl7pPr marL="1671638" indent="-128588" algn="l" rtl="0" eaLnBrk="1" fontAlgn="base" hangingPunct="1">
              <a:spcBef>
                <a:spcPct val="20000"/>
              </a:spcBef>
              <a:spcAft>
                <a:spcPct val="0"/>
              </a:spcAft>
              <a:buSzPct val="50000"/>
              <a:buFont typeface="Wingdings" pitchFamily="2" charset="2"/>
              <a:buChar char="v"/>
              <a:defRPr sz="1013">
                <a:solidFill>
                  <a:schemeClr val="tx1"/>
                </a:solidFill>
                <a:latin typeface="+mn-lt"/>
              </a:defRPr>
            </a:lvl7pPr>
            <a:lvl8pPr marL="1928813" indent="-128588" algn="l" rtl="0" eaLnBrk="1" fontAlgn="base" hangingPunct="1">
              <a:spcBef>
                <a:spcPct val="20000"/>
              </a:spcBef>
              <a:spcAft>
                <a:spcPct val="0"/>
              </a:spcAft>
              <a:buSzPct val="50000"/>
              <a:buFont typeface="Wingdings" pitchFamily="2" charset="2"/>
              <a:buChar char="v"/>
              <a:defRPr sz="1013">
                <a:solidFill>
                  <a:schemeClr val="tx1"/>
                </a:solidFill>
                <a:latin typeface="+mn-lt"/>
              </a:defRPr>
            </a:lvl8pPr>
            <a:lvl9pPr marL="2185988" indent="-128588" algn="l" rtl="0" eaLnBrk="1" fontAlgn="base" hangingPunct="1">
              <a:spcBef>
                <a:spcPct val="20000"/>
              </a:spcBef>
              <a:spcAft>
                <a:spcPct val="0"/>
              </a:spcAft>
              <a:buSzPct val="50000"/>
              <a:buFont typeface="Wingdings" pitchFamily="2" charset="2"/>
              <a:buChar char="v"/>
              <a:defRPr sz="1013">
                <a:solidFill>
                  <a:schemeClr val="tx1"/>
                </a:solidFill>
                <a:latin typeface="+mn-lt"/>
              </a:defRPr>
            </a:lvl9pPr>
          </a:lstStyle>
          <a:p>
            <a:pPr marL="0" lvl="2" indent="0">
              <a:buFont typeface="Wingdings" pitchFamily="2" charset="2"/>
              <a:buNone/>
            </a:pPr>
            <a:r>
              <a:rPr lang="en-US" sz="3600" b="1" kern="0" dirty="0">
                <a:solidFill>
                  <a:schemeClr val="bg1">
                    <a:lumMod val="50000"/>
                  </a:schemeClr>
                </a:solidFill>
                <a:latin typeface="Helvetica LT Std Black"/>
              </a:rPr>
              <a:t>How can knowledge</a:t>
            </a:r>
            <a:r>
              <a:rPr lang="en-US" sz="3600" b="1" kern="0" dirty="0">
                <a:solidFill>
                  <a:schemeClr val="bg2">
                    <a:lumMod val="90000"/>
                  </a:schemeClr>
                </a:solidFill>
                <a:latin typeface="Helvetica LT Std Black"/>
              </a:rPr>
              <a:t> about the interaction among</a:t>
            </a:r>
            <a:br>
              <a:rPr lang="en-US" sz="3600" b="1" kern="0" dirty="0">
                <a:solidFill>
                  <a:schemeClr val="bg2">
                    <a:lumMod val="90000"/>
                  </a:schemeClr>
                </a:solidFill>
                <a:latin typeface="Helvetica LT Std Black"/>
              </a:rPr>
            </a:br>
            <a:r>
              <a:rPr lang="en-US" sz="3600" b="1" kern="0" dirty="0">
                <a:solidFill>
                  <a:schemeClr val="bg2">
                    <a:lumMod val="90000"/>
                  </a:schemeClr>
                </a:solidFill>
                <a:latin typeface="Helvetica LT Std Black"/>
              </a:rPr>
              <a:t> the occupant, building, and HVAC systems</a:t>
            </a:r>
            <a:r>
              <a:rPr lang="en-US" sz="3600" b="1" kern="0" dirty="0">
                <a:solidFill>
                  <a:schemeClr val="bg1">
                    <a:lumMod val="50000"/>
                  </a:schemeClr>
                </a:solidFill>
                <a:latin typeface="Helvetica LT Std Black"/>
              </a:rPr>
              <a:t> improve controls and provide residential load flexibility?</a:t>
            </a:r>
          </a:p>
        </p:txBody>
      </p:sp>
    </p:spTree>
    <p:extLst>
      <p:ext uri="{BB962C8B-B14F-4D97-AF65-F5344CB8AC3E}">
        <p14:creationId xmlns:p14="http://schemas.microsoft.com/office/powerpoint/2010/main" val="190927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D317A4-5663-1BCF-25A6-558770B231D7}"/>
              </a:ext>
            </a:extLst>
          </p:cNvPr>
          <p:cNvSpPr>
            <a:spLocks noGrp="1"/>
          </p:cNvSpPr>
          <p:nvPr>
            <p:ph type="title"/>
          </p:nvPr>
        </p:nvSpPr>
        <p:spPr/>
        <p:txBody>
          <a:bodyPr/>
          <a:lstStyle/>
          <a:p>
            <a:r>
              <a:rPr lang="en-US" dirty="0"/>
              <a:t>Thank you!</a:t>
            </a:r>
          </a:p>
        </p:txBody>
      </p:sp>
      <p:sp>
        <p:nvSpPr>
          <p:cNvPr id="7" name="Text Placeholder 6">
            <a:extLst>
              <a:ext uri="{FF2B5EF4-FFF2-40B4-BE49-F238E27FC236}">
                <a16:creationId xmlns:a16="http://schemas.microsoft.com/office/drawing/2014/main" id="{A6658E9A-3B00-8131-27D8-3FD3B0EB32B7}"/>
              </a:ext>
            </a:extLst>
          </p:cNvPr>
          <p:cNvSpPr>
            <a:spLocks noGrp="1"/>
          </p:cNvSpPr>
          <p:nvPr>
            <p:ph type="body" idx="1"/>
          </p:nvPr>
        </p:nvSpPr>
        <p:spPr/>
        <p:txBody>
          <a:bodyPr/>
          <a:lstStyle/>
          <a:p>
            <a:r>
              <a:rPr lang="en-US" dirty="0"/>
              <a:t>David Fannon </a:t>
            </a:r>
            <a:r>
              <a:rPr lang="en-US" b="0" dirty="0">
                <a:hlinkClick r:id="rId2"/>
              </a:rPr>
              <a:t>d.fannon@northeastern.edu</a:t>
            </a:r>
            <a:endParaRPr lang="en-US" b="0" dirty="0"/>
          </a:p>
          <a:p>
            <a:endParaRPr lang="en-US" dirty="0"/>
          </a:p>
        </p:txBody>
      </p:sp>
      <p:sp>
        <p:nvSpPr>
          <p:cNvPr id="3" name="Footer Placeholder 2">
            <a:extLst>
              <a:ext uri="{FF2B5EF4-FFF2-40B4-BE49-F238E27FC236}">
                <a16:creationId xmlns:a16="http://schemas.microsoft.com/office/drawing/2014/main" id="{97B3F77E-9C2E-7E36-C49A-B2BEFD20AB1B}"/>
              </a:ext>
            </a:extLst>
          </p:cNvPr>
          <p:cNvSpPr>
            <a:spLocks noGrp="1"/>
          </p:cNvSpPr>
          <p:nvPr>
            <p:ph type="ftr" sz="quarter" idx="3"/>
          </p:nvPr>
        </p:nvSpPr>
        <p:spPr/>
        <p:txBody>
          <a:bodyPr/>
          <a:lstStyle/>
          <a:p>
            <a:pPr>
              <a:defRPr/>
            </a:pPr>
            <a:r>
              <a:rPr lang="en-US"/>
              <a:t>David Fannon</a:t>
            </a:r>
          </a:p>
        </p:txBody>
      </p:sp>
    </p:spTree>
    <p:extLst>
      <p:ext uri="{BB962C8B-B14F-4D97-AF65-F5344CB8AC3E}">
        <p14:creationId xmlns:p14="http://schemas.microsoft.com/office/powerpoint/2010/main" val="1897805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78D645B-A8E7-E247-3D2D-05479BE4BF1E}"/>
              </a:ext>
            </a:extLst>
          </p:cNvPr>
          <p:cNvSpPr>
            <a:spLocks noGrp="1"/>
          </p:cNvSpPr>
          <p:nvPr>
            <p:ph type="title"/>
          </p:nvPr>
        </p:nvSpPr>
        <p:spPr/>
        <p:txBody>
          <a:bodyPr/>
          <a:lstStyle/>
          <a:p>
            <a:r>
              <a:rPr lang="en-US" dirty="0"/>
              <a:t>context</a:t>
            </a:r>
          </a:p>
        </p:txBody>
      </p:sp>
      <p:sp>
        <p:nvSpPr>
          <p:cNvPr id="8" name="Text Placeholder 7">
            <a:extLst>
              <a:ext uri="{FF2B5EF4-FFF2-40B4-BE49-F238E27FC236}">
                <a16:creationId xmlns:a16="http://schemas.microsoft.com/office/drawing/2014/main" id="{71C0BE8B-D955-96F5-B224-5F6B771E529B}"/>
              </a:ext>
            </a:extLst>
          </p:cNvPr>
          <p:cNvSpPr>
            <a:spLocks noGrp="1"/>
          </p:cNvSpPr>
          <p:nvPr>
            <p:ph type="body" idx="1"/>
          </p:nvPr>
        </p:nvSpPr>
        <p:spPr/>
        <p:txBody>
          <a:bodyPr/>
          <a:lstStyle/>
          <a:p>
            <a:endParaRPr lang="en-US"/>
          </a:p>
        </p:txBody>
      </p:sp>
      <p:sp>
        <p:nvSpPr>
          <p:cNvPr id="3" name="Footer Placeholder 2">
            <a:extLst>
              <a:ext uri="{FF2B5EF4-FFF2-40B4-BE49-F238E27FC236}">
                <a16:creationId xmlns:a16="http://schemas.microsoft.com/office/drawing/2014/main" id="{293B93C0-7DEA-BDC8-BD27-C731840B5515}"/>
              </a:ext>
            </a:extLst>
          </p:cNvPr>
          <p:cNvSpPr>
            <a:spLocks noGrp="1"/>
          </p:cNvSpPr>
          <p:nvPr>
            <p:ph type="ftr" sz="quarter" idx="3"/>
          </p:nvPr>
        </p:nvSpPr>
        <p:spPr/>
        <p:txBody>
          <a:bodyPr/>
          <a:lstStyle/>
          <a:p>
            <a:pPr>
              <a:defRPr/>
            </a:pPr>
            <a:r>
              <a:rPr lang="en-US"/>
              <a:t>David Fannon</a:t>
            </a:r>
          </a:p>
        </p:txBody>
      </p:sp>
    </p:spTree>
    <p:extLst>
      <p:ext uri="{BB962C8B-B14F-4D97-AF65-F5344CB8AC3E}">
        <p14:creationId xmlns:p14="http://schemas.microsoft.com/office/powerpoint/2010/main" val="1118013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27E0766-E7AF-F223-1FD3-34D6494D4DA5}"/>
              </a:ext>
            </a:extLst>
          </p:cNvPr>
          <p:cNvSpPr>
            <a:spLocks noGrp="1"/>
          </p:cNvSpPr>
          <p:nvPr>
            <p:ph type="ftr" sz="quarter" idx="3"/>
          </p:nvPr>
        </p:nvSpPr>
        <p:spPr/>
        <p:txBody>
          <a:bodyPr/>
          <a:lstStyle/>
          <a:p>
            <a:pPr>
              <a:defRPr/>
            </a:pPr>
            <a:r>
              <a:rPr lang="en-US"/>
              <a:t>David Fannon</a:t>
            </a:r>
            <a:endParaRPr lang="en-US" dirty="0"/>
          </a:p>
        </p:txBody>
      </p:sp>
      <p:pic>
        <p:nvPicPr>
          <p:cNvPr id="8" name="Picture 7">
            <a:extLst>
              <a:ext uri="{FF2B5EF4-FFF2-40B4-BE49-F238E27FC236}">
                <a16:creationId xmlns:a16="http://schemas.microsoft.com/office/drawing/2014/main" id="{4A5CD72F-8C62-F60C-04A3-45D3D9939A78}"/>
              </a:ext>
            </a:extLst>
          </p:cNvPr>
          <p:cNvPicPr>
            <a:picLocks noChangeAspect="1"/>
          </p:cNvPicPr>
          <p:nvPr/>
        </p:nvPicPr>
        <p:blipFill rotWithShape="1">
          <a:blip r:embed="rId3"/>
          <a:srcRect l="1464" t="2263" r="1345" b="1550"/>
          <a:stretch/>
        </p:blipFill>
        <p:spPr>
          <a:xfrm>
            <a:off x="67961" y="533400"/>
            <a:ext cx="7713375" cy="5547404"/>
          </a:xfrm>
          <a:prstGeom prst="rect">
            <a:avLst/>
          </a:prstGeom>
        </p:spPr>
      </p:pic>
      <p:sp>
        <p:nvSpPr>
          <p:cNvPr id="14" name="TextBox 13">
            <a:extLst>
              <a:ext uri="{FF2B5EF4-FFF2-40B4-BE49-F238E27FC236}">
                <a16:creationId xmlns:a16="http://schemas.microsoft.com/office/drawing/2014/main" id="{65F8E7CC-BD73-4F51-1735-6437EA9A23D5}"/>
              </a:ext>
            </a:extLst>
          </p:cNvPr>
          <p:cNvSpPr txBox="1"/>
          <p:nvPr/>
        </p:nvSpPr>
        <p:spPr>
          <a:xfrm>
            <a:off x="12816378" y="762000"/>
            <a:ext cx="4521843" cy="4045527"/>
          </a:xfrm>
          <a:prstGeom prst="rect">
            <a:avLst/>
          </a:prstGeom>
          <a:noFill/>
        </p:spPr>
        <p:txBody>
          <a:bodyPr wrap="square" rtlCol="0"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b="1" kern="0" dirty="0">
                <a:solidFill>
                  <a:prstClr val="black"/>
                </a:solidFill>
              </a:rPr>
              <a:t>Importance</a:t>
            </a:r>
            <a:r>
              <a:rPr kumimoji="0" lang="en-US" sz="2000" b="1" i="0" u="none" strike="noStrike" kern="0" cap="none" spc="0" normalizeH="0" baseline="0" noProof="0" dirty="0">
                <a:ln>
                  <a:noFill/>
                </a:ln>
                <a:solidFill>
                  <a:prstClr val="black"/>
                </a:solidFill>
                <a:effectLst/>
                <a:uLnTx/>
                <a:uFillTx/>
              </a:rPr>
              <a:t> of Load Flexibility:</a:t>
            </a:r>
          </a:p>
          <a:p>
            <a:pPr marL="0" marR="0" lvl="1"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rPr>
              <a:t>By 2030, the benefits of load flexibility could exceed </a:t>
            </a:r>
            <a:r>
              <a:rPr kumimoji="0" lang="en-US" sz="2000" b="1" i="0" u="none" strike="noStrike" kern="0" cap="none" spc="0" normalizeH="0" baseline="0" noProof="0" dirty="0">
                <a:ln>
                  <a:noFill/>
                </a:ln>
                <a:solidFill>
                  <a:schemeClr val="accent1"/>
                </a:solidFill>
                <a:effectLst/>
                <a:uLnTx/>
                <a:uFillTx/>
              </a:rPr>
              <a:t>$15 billion/year </a:t>
            </a:r>
            <a:r>
              <a:rPr kumimoji="0" lang="en-US" sz="2000" b="0" i="0" u="none" strike="noStrike" kern="0" cap="none" spc="0" normalizeH="0" baseline="0" noProof="0" dirty="0">
                <a:ln>
                  <a:noFill/>
                </a:ln>
                <a:solidFill>
                  <a:prstClr val="black"/>
                </a:solidFill>
                <a:effectLst/>
                <a:uLnTx/>
                <a:uFillTx/>
              </a:rPr>
              <a:t>in US</a:t>
            </a:r>
            <a:r>
              <a:rPr kumimoji="0" lang="en-US" sz="2000" b="0" i="0" u="none" strike="noStrike" kern="0" cap="none" spc="0" normalizeH="0" baseline="30000" noProof="0" dirty="0">
                <a:ln>
                  <a:noFill/>
                </a:ln>
                <a:solidFill>
                  <a:prstClr val="black"/>
                </a:solidFill>
                <a:effectLst/>
                <a:uLnTx/>
                <a:uFillTx/>
              </a:rPr>
              <a:t>1</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rPr>
              <a:t>Need for Reliability:</a:t>
            </a:r>
          </a:p>
          <a:p>
            <a:pPr marL="0" marR="0" lvl="1"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rPr>
              <a:t>Annual penalties assessed to DR resources: </a:t>
            </a:r>
            <a:r>
              <a:rPr kumimoji="0" lang="en-US" sz="2000" b="1" i="0" u="none" strike="noStrike" kern="0" cap="none" spc="0" normalizeH="0" baseline="0" noProof="0" dirty="0">
                <a:ln>
                  <a:noFill/>
                </a:ln>
                <a:solidFill>
                  <a:schemeClr val="accent1"/>
                </a:solidFill>
                <a:effectLst/>
                <a:uLnTx/>
                <a:uFillTx/>
              </a:rPr>
              <a:t>$13 Million in 2010/2011</a:t>
            </a:r>
            <a:r>
              <a:rPr kumimoji="0" lang="en-US" sz="2000" b="0" i="0" u="none" strike="noStrike" kern="0" cap="none" spc="0" normalizeH="0" baseline="30000" noProof="0" dirty="0">
                <a:ln>
                  <a:noFill/>
                </a:ln>
                <a:solidFill>
                  <a:prstClr val="black"/>
                </a:solidFill>
                <a:effectLst/>
                <a:uLnTx/>
                <a:uFillTx/>
              </a:rPr>
              <a:t>2</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rPr>
              <a:t>State of the Art</a:t>
            </a:r>
          </a:p>
          <a:p>
            <a:pPr marL="0" marR="0" lvl="1"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rPr>
              <a:t>Utility remotely adjusts thermostat setpoints to modify load of HVAC, same setpoint changes applied to all participants</a:t>
            </a:r>
            <a:r>
              <a:rPr kumimoji="0" lang="en-US" sz="2000" b="0" i="0" u="none" strike="noStrike" kern="0" cap="none" spc="0" normalizeH="0" baseline="30000" noProof="0" dirty="0">
                <a:ln>
                  <a:noFill/>
                </a:ln>
                <a:solidFill>
                  <a:prstClr val="black"/>
                </a:solidFill>
                <a:effectLst/>
                <a:uLnTx/>
                <a:uFillTx/>
              </a:rPr>
              <a:t>3</a:t>
            </a:r>
            <a:endParaRPr kumimoji="0" lang="en-US" sz="2000" b="0" i="0" u="none" strike="noStrike" kern="0" cap="none" spc="0" normalizeH="0" baseline="0" noProof="0" dirty="0">
              <a:ln>
                <a:noFill/>
              </a:ln>
              <a:solidFill>
                <a:prstClr val="black"/>
              </a:solidFill>
              <a:effectLst/>
              <a:uLnTx/>
              <a:uFillTx/>
            </a:endParaRPr>
          </a:p>
        </p:txBody>
      </p:sp>
      <p:sp>
        <p:nvSpPr>
          <p:cNvPr id="15" name="TextBox 14">
            <a:extLst>
              <a:ext uri="{FF2B5EF4-FFF2-40B4-BE49-F238E27FC236}">
                <a16:creationId xmlns:a16="http://schemas.microsoft.com/office/drawing/2014/main" id="{C3B1CD44-3A46-B28A-EE68-4119D971FFF6}"/>
              </a:ext>
            </a:extLst>
          </p:cNvPr>
          <p:cNvSpPr txBox="1"/>
          <p:nvPr/>
        </p:nvSpPr>
        <p:spPr>
          <a:xfrm>
            <a:off x="12888060" y="5048071"/>
            <a:ext cx="4450161" cy="1200329"/>
          </a:xfrm>
          <a:prstGeom prst="rect">
            <a:avLst/>
          </a:prstGeom>
          <a:noFill/>
        </p:spPr>
        <p:txBody>
          <a:bodyPr wrap="square" rtlCol="0">
            <a:spAutoFit/>
          </a:bodyPr>
          <a:lstStyle/>
          <a:p>
            <a:pPr marL="228600" indent="-228600">
              <a:buFont typeface="+mj-lt"/>
              <a:buAutoNum type="arabicPeriod"/>
            </a:pPr>
            <a:r>
              <a:rPr lang="en-US" sz="1200" dirty="0">
                <a:solidFill>
                  <a:schemeClr val="bg1">
                    <a:lumMod val="50000"/>
                  </a:schemeClr>
                </a:solidFill>
              </a:rPr>
              <a:t>R. </a:t>
            </a:r>
            <a:r>
              <a:rPr lang="en-US" sz="1200" dirty="0" err="1">
                <a:solidFill>
                  <a:schemeClr val="bg1">
                    <a:lumMod val="50000"/>
                  </a:schemeClr>
                </a:solidFill>
              </a:rPr>
              <a:t>Hledik</a:t>
            </a:r>
            <a:r>
              <a:rPr lang="en-US" sz="1200" dirty="0">
                <a:solidFill>
                  <a:schemeClr val="bg1">
                    <a:lumMod val="50000"/>
                  </a:schemeClr>
                </a:solidFill>
              </a:rPr>
              <a:t>, “The National Potential for Load Flexibility: Value and Market Potential Through 2030,”</a:t>
            </a:r>
          </a:p>
          <a:p>
            <a:pPr marL="228600" indent="-228600">
              <a:buFont typeface="+mj-lt"/>
              <a:buAutoNum type="arabicPeriod"/>
            </a:pPr>
            <a:r>
              <a:rPr lang="en-US" sz="1200" dirty="0">
                <a:solidFill>
                  <a:schemeClr val="bg1">
                    <a:lumMod val="50000"/>
                  </a:schemeClr>
                </a:solidFill>
              </a:rPr>
              <a:t>PJM LLC, “Load Management Performance Report,” Aug. 2018.</a:t>
            </a:r>
          </a:p>
          <a:p>
            <a:pPr marL="228600" indent="-228600">
              <a:buFont typeface="+mj-lt"/>
              <a:buAutoNum type="arabicPeriod"/>
            </a:pPr>
            <a:r>
              <a:rPr lang="en-US" sz="1200" dirty="0" err="1">
                <a:solidFill>
                  <a:schemeClr val="bg1">
                    <a:lumMod val="50000"/>
                  </a:schemeClr>
                </a:solidFill>
              </a:rPr>
              <a:t>Seiden</a:t>
            </a:r>
            <a:r>
              <a:rPr lang="en-US" sz="1200" dirty="0">
                <a:solidFill>
                  <a:schemeClr val="bg1">
                    <a:lumMod val="50000"/>
                  </a:schemeClr>
                </a:solidFill>
              </a:rPr>
              <a:t> K, </a:t>
            </a:r>
            <a:r>
              <a:rPr lang="en-US" sz="1200" dirty="0" err="1">
                <a:solidFill>
                  <a:schemeClr val="bg1">
                    <a:lumMod val="50000"/>
                  </a:schemeClr>
                </a:solidFill>
              </a:rPr>
              <a:t>Olig</a:t>
            </a:r>
            <a:r>
              <a:rPr lang="en-US" sz="1200" dirty="0">
                <a:solidFill>
                  <a:schemeClr val="bg1">
                    <a:lumMod val="50000"/>
                  </a:schemeClr>
                </a:solidFill>
              </a:rPr>
              <a:t> C, Max D, Sherman M. </a:t>
            </a:r>
            <a:r>
              <a:rPr lang="en-US" sz="1200" i="1" dirty="0">
                <a:solidFill>
                  <a:schemeClr val="bg1">
                    <a:lumMod val="50000"/>
                  </a:schemeClr>
                </a:solidFill>
              </a:rPr>
              <a:t>National Grid Smart Energy Solutions Pilot - Final Evaluation Report</a:t>
            </a:r>
            <a:r>
              <a:rPr lang="en-US" sz="1200" dirty="0">
                <a:solidFill>
                  <a:schemeClr val="bg1">
                    <a:lumMod val="50000"/>
                  </a:schemeClr>
                </a:solidFill>
              </a:rPr>
              <a:t>. Worcester, MA: National Grid; 2017</a:t>
            </a:r>
          </a:p>
        </p:txBody>
      </p:sp>
      <p:sp>
        <p:nvSpPr>
          <p:cNvPr id="7" name="TextBox 6">
            <a:extLst>
              <a:ext uri="{FF2B5EF4-FFF2-40B4-BE49-F238E27FC236}">
                <a16:creationId xmlns:a16="http://schemas.microsoft.com/office/drawing/2014/main" id="{AECC5474-5A68-BD33-ECC9-364AD2F18AD6}"/>
              </a:ext>
            </a:extLst>
          </p:cNvPr>
          <p:cNvSpPr txBox="1"/>
          <p:nvPr/>
        </p:nvSpPr>
        <p:spPr>
          <a:xfrm>
            <a:off x="225880" y="6015492"/>
            <a:ext cx="7555456" cy="369332"/>
          </a:xfrm>
          <a:prstGeom prst="rect">
            <a:avLst/>
          </a:prstGeom>
          <a:noFill/>
        </p:spPr>
        <p:txBody>
          <a:bodyPr wrap="square">
            <a:spAutoFit/>
          </a:bodyPr>
          <a:lstStyle/>
          <a:p>
            <a:r>
              <a:rPr lang="en-US" sz="1800" i="1" dirty="0">
                <a:solidFill>
                  <a:schemeClr val="bg1">
                    <a:lumMod val="50000"/>
                  </a:schemeClr>
                </a:solidFill>
              </a:rPr>
              <a:t>US. Department of Energy, Grid-interactive Efficient Buildings: Overview</a:t>
            </a:r>
          </a:p>
        </p:txBody>
      </p:sp>
    </p:spTree>
    <p:extLst>
      <p:ext uri="{BB962C8B-B14F-4D97-AF65-F5344CB8AC3E}">
        <p14:creationId xmlns:p14="http://schemas.microsoft.com/office/powerpoint/2010/main" val="371539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606F3-7900-AE78-A788-3B18B74CC80B}"/>
              </a:ext>
            </a:extLst>
          </p:cNvPr>
          <p:cNvSpPr>
            <a:spLocks noGrp="1"/>
          </p:cNvSpPr>
          <p:nvPr>
            <p:ph type="title"/>
          </p:nvPr>
        </p:nvSpPr>
        <p:spPr/>
        <p:txBody>
          <a:bodyPr/>
          <a:lstStyle/>
          <a:p>
            <a:r>
              <a:rPr lang="en-US" dirty="0"/>
              <a:t>method</a:t>
            </a:r>
          </a:p>
        </p:txBody>
      </p:sp>
      <p:sp>
        <p:nvSpPr>
          <p:cNvPr id="3" name="Text Placeholder 2">
            <a:extLst>
              <a:ext uri="{FF2B5EF4-FFF2-40B4-BE49-F238E27FC236}">
                <a16:creationId xmlns:a16="http://schemas.microsoft.com/office/drawing/2014/main" id="{C5412A93-C4AA-819F-D406-4E1625E7DF9A}"/>
              </a:ext>
            </a:extLst>
          </p:cNvPr>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45A5B56E-F348-68D7-E67F-0A521E49236A}"/>
              </a:ext>
            </a:extLst>
          </p:cNvPr>
          <p:cNvSpPr>
            <a:spLocks noGrp="1"/>
          </p:cNvSpPr>
          <p:nvPr>
            <p:ph type="ftr" sz="quarter" idx="3"/>
          </p:nvPr>
        </p:nvSpPr>
        <p:spPr/>
        <p:txBody>
          <a:bodyPr/>
          <a:lstStyle/>
          <a:p>
            <a:pPr>
              <a:defRPr/>
            </a:pPr>
            <a:r>
              <a:rPr lang="en-US"/>
              <a:t>David Fannon</a:t>
            </a:r>
          </a:p>
        </p:txBody>
      </p:sp>
    </p:spTree>
    <p:extLst>
      <p:ext uri="{BB962C8B-B14F-4D97-AF65-F5344CB8AC3E}">
        <p14:creationId xmlns:p14="http://schemas.microsoft.com/office/powerpoint/2010/main" val="1312861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268A06C-6764-3B6B-79EA-F1D7610CD7CC}"/>
              </a:ext>
            </a:extLst>
          </p:cNvPr>
          <p:cNvSpPr>
            <a:spLocks noGrp="1"/>
          </p:cNvSpPr>
          <p:nvPr>
            <p:ph type="ftr" sz="quarter" idx="3"/>
          </p:nvPr>
        </p:nvSpPr>
        <p:spPr/>
        <p:txBody>
          <a:bodyPr/>
          <a:lstStyle/>
          <a:p>
            <a:pPr>
              <a:defRPr/>
            </a:pPr>
            <a:r>
              <a:rPr lang="en-US"/>
              <a:t>David Fannon</a:t>
            </a:r>
          </a:p>
        </p:txBody>
      </p:sp>
      <p:sp>
        <p:nvSpPr>
          <p:cNvPr id="17" name="Title 16">
            <a:extLst>
              <a:ext uri="{FF2B5EF4-FFF2-40B4-BE49-F238E27FC236}">
                <a16:creationId xmlns:a16="http://schemas.microsoft.com/office/drawing/2014/main" id="{53B8EAB5-86D0-0F4D-F409-CBB879B3CF40}"/>
              </a:ext>
            </a:extLst>
          </p:cNvPr>
          <p:cNvSpPr>
            <a:spLocks noGrp="1"/>
          </p:cNvSpPr>
          <p:nvPr>
            <p:ph type="title"/>
          </p:nvPr>
        </p:nvSpPr>
        <p:spPr/>
        <p:txBody>
          <a:bodyPr/>
          <a:lstStyle/>
          <a:p>
            <a:r>
              <a:rPr lang="en-US" dirty="0"/>
              <a:t>Study Design</a:t>
            </a:r>
          </a:p>
        </p:txBody>
      </p:sp>
      <p:sp>
        <p:nvSpPr>
          <p:cNvPr id="8" name="Content Placeholder 5">
            <a:extLst>
              <a:ext uri="{FF2B5EF4-FFF2-40B4-BE49-F238E27FC236}">
                <a16:creationId xmlns:a16="http://schemas.microsoft.com/office/drawing/2014/main" id="{60741868-6EF4-E8A7-CB8E-F1858471C9F9}"/>
              </a:ext>
            </a:extLst>
          </p:cNvPr>
          <p:cNvSpPr txBox="1">
            <a:spLocks/>
          </p:cNvSpPr>
          <p:nvPr/>
        </p:nvSpPr>
        <p:spPr>
          <a:xfrm>
            <a:off x="4290577" y="699121"/>
            <a:ext cx="3610845" cy="5459758"/>
          </a:xfrm>
          <a:prstGeom prst="rect">
            <a:avLst/>
          </a:prstGeom>
          <a:solidFill>
            <a:srgbClr val="FFFFFF"/>
          </a:solidFill>
        </p:spPr>
        <p:txBody>
          <a:bodyPr/>
          <a:lstStyle>
            <a:lvl1pPr marL="173038" indent="-173038" algn="l" rtl="0" eaLnBrk="1" fontAlgn="base" hangingPunct="1">
              <a:lnSpc>
                <a:spcPct val="114000"/>
              </a:lnSpc>
              <a:spcBef>
                <a:spcPts val="0"/>
              </a:spcBef>
              <a:spcAft>
                <a:spcPct val="0"/>
              </a:spcAft>
              <a:buSzPct val="100000"/>
              <a:buFont typeface="Arial" panose="020B0604020202020204" pitchFamily="34" charset="0"/>
              <a:buChar char="•"/>
              <a:defRPr lang="en-US" sz="2400" b="1" dirty="0">
                <a:solidFill>
                  <a:schemeClr val="accent1"/>
                </a:solidFill>
                <a:latin typeface="+mn-lt"/>
                <a:ea typeface="+mn-ea"/>
                <a:cs typeface="+mn-cs"/>
              </a:defRPr>
            </a:lvl1pPr>
            <a:lvl2pPr marL="346075" indent="-173038" algn="l" rtl="0" eaLnBrk="1" fontAlgn="base" hangingPunct="1">
              <a:lnSpc>
                <a:spcPct val="114000"/>
              </a:lnSpc>
              <a:spcBef>
                <a:spcPts val="0"/>
              </a:spcBef>
              <a:spcAft>
                <a:spcPct val="0"/>
              </a:spcAft>
              <a:buSzPct val="50000"/>
              <a:buFont typeface="Wingdings" pitchFamily="2" charset="2"/>
              <a:buChar char="v"/>
              <a:defRPr lang="en-US" sz="2000" dirty="0">
                <a:solidFill>
                  <a:schemeClr val="tx1"/>
                </a:solidFill>
                <a:latin typeface="+mn-lt"/>
              </a:defRPr>
            </a:lvl2pPr>
            <a:lvl3pPr marL="512763" indent="-166688" algn="l" rtl="0" eaLnBrk="1" fontAlgn="base" hangingPunct="1">
              <a:lnSpc>
                <a:spcPct val="114000"/>
              </a:lnSpc>
              <a:spcBef>
                <a:spcPts val="0"/>
              </a:spcBef>
              <a:spcAft>
                <a:spcPct val="0"/>
              </a:spcAft>
              <a:buSzPct val="50000"/>
              <a:buFont typeface="Wingdings" pitchFamily="2" charset="2"/>
              <a:buChar char="v"/>
              <a:tabLst/>
              <a:defRPr sz="1800">
                <a:solidFill>
                  <a:schemeClr val="tx2"/>
                </a:solidFill>
                <a:latin typeface="+mn-lt"/>
              </a:defRPr>
            </a:lvl3pPr>
            <a:lvl4pPr marL="685800" indent="-168275" algn="l" rtl="0" eaLnBrk="1" fontAlgn="base" hangingPunct="1">
              <a:lnSpc>
                <a:spcPct val="114000"/>
              </a:lnSpc>
              <a:spcBef>
                <a:spcPts val="0"/>
              </a:spcBef>
              <a:spcAft>
                <a:spcPct val="0"/>
              </a:spcAft>
              <a:buSzPct val="50000"/>
              <a:buFont typeface="Wingdings" pitchFamily="2" charset="2"/>
              <a:buChar char="v"/>
              <a:defRPr sz="1600">
                <a:solidFill>
                  <a:schemeClr val="tx2"/>
                </a:solidFill>
                <a:latin typeface="+mn-lt"/>
              </a:defRPr>
            </a:lvl4pPr>
            <a:lvl5pPr marL="858838" indent="-173038" algn="l" rtl="0" eaLnBrk="1" fontAlgn="base" hangingPunct="1">
              <a:lnSpc>
                <a:spcPct val="114000"/>
              </a:lnSpc>
              <a:spcBef>
                <a:spcPts val="0"/>
              </a:spcBef>
              <a:spcAft>
                <a:spcPct val="0"/>
              </a:spcAft>
              <a:buSzPct val="50000"/>
              <a:buFont typeface="Wingdings" pitchFamily="2" charset="2"/>
              <a:buChar char="v"/>
              <a:defRPr sz="1600">
                <a:solidFill>
                  <a:schemeClr val="tx2"/>
                </a:solidFill>
                <a:latin typeface="+mn-lt"/>
              </a:defRPr>
            </a:lvl5pPr>
            <a:lvl6pPr marL="1414463" indent="-128588" algn="l" rtl="0" eaLnBrk="1" fontAlgn="base" hangingPunct="1">
              <a:spcBef>
                <a:spcPct val="20000"/>
              </a:spcBef>
              <a:spcAft>
                <a:spcPct val="0"/>
              </a:spcAft>
              <a:buSzPct val="50000"/>
              <a:buFont typeface="Wingdings" pitchFamily="2" charset="2"/>
              <a:buChar char="v"/>
              <a:defRPr sz="1013">
                <a:solidFill>
                  <a:schemeClr val="tx1"/>
                </a:solidFill>
                <a:latin typeface="+mn-lt"/>
              </a:defRPr>
            </a:lvl6pPr>
            <a:lvl7pPr marL="1671638" indent="-128588" algn="l" rtl="0" eaLnBrk="1" fontAlgn="base" hangingPunct="1">
              <a:spcBef>
                <a:spcPct val="20000"/>
              </a:spcBef>
              <a:spcAft>
                <a:spcPct val="0"/>
              </a:spcAft>
              <a:buSzPct val="50000"/>
              <a:buFont typeface="Wingdings" pitchFamily="2" charset="2"/>
              <a:buChar char="v"/>
              <a:defRPr sz="1013">
                <a:solidFill>
                  <a:schemeClr val="tx1"/>
                </a:solidFill>
                <a:latin typeface="+mn-lt"/>
              </a:defRPr>
            </a:lvl7pPr>
            <a:lvl8pPr marL="1928813" indent="-128588" algn="l" rtl="0" eaLnBrk="1" fontAlgn="base" hangingPunct="1">
              <a:spcBef>
                <a:spcPct val="20000"/>
              </a:spcBef>
              <a:spcAft>
                <a:spcPct val="0"/>
              </a:spcAft>
              <a:buSzPct val="50000"/>
              <a:buFont typeface="Wingdings" pitchFamily="2" charset="2"/>
              <a:buChar char="v"/>
              <a:defRPr sz="1013">
                <a:solidFill>
                  <a:schemeClr val="tx1"/>
                </a:solidFill>
                <a:latin typeface="+mn-lt"/>
              </a:defRPr>
            </a:lvl8pPr>
            <a:lvl9pPr marL="2185988" indent="-128588" algn="l" rtl="0" eaLnBrk="1" fontAlgn="base" hangingPunct="1">
              <a:spcBef>
                <a:spcPct val="20000"/>
              </a:spcBef>
              <a:spcAft>
                <a:spcPct val="0"/>
              </a:spcAft>
              <a:buSzPct val="50000"/>
              <a:buFont typeface="Wingdings" pitchFamily="2" charset="2"/>
              <a:buChar char="v"/>
              <a:defRPr sz="1013">
                <a:solidFill>
                  <a:schemeClr val="tx1"/>
                </a:solidFill>
                <a:latin typeface="+mn-lt"/>
              </a:defRPr>
            </a:lvl9pPr>
          </a:lstStyle>
          <a:p>
            <a:pPr marL="0" lvl="2" indent="0">
              <a:lnSpc>
                <a:spcPct val="100000"/>
              </a:lnSpc>
              <a:buFont typeface="Wingdings" pitchFamily="2" charset="2"/>
              <a:buNone/>
            </a:pPr>
            <a:r>
              <a:rPr lang="en-US" sz="9600" b="1" kern="0" dirty="0">
                <a:solidFill>
                  <a:srgbClr val="636363"/>
                </a:solidFill>
                <a:latin typeface="Helvetica LT Std Black"/>
              </a:rPr>
              <a:t>2 </a:t>
            </a:r>
            <a:br>
              <a:rPr lang="en-US" sz="3600" b="1" kern="0" dirty="0">
                <a:solidFill>
                  <a:srgbClr val="636363"/>
                </a:solidFill>
                <a:latin typeface="Helvetica LT Std Black"/>
              </a:rPr>
            </a:br>
            <a:r>
              <a:rPr lang="en-US" sz="3600" b="1" kern="0" dirty="0">
                <a:solidFill>
                  <a:srgbClr val="636363"/>
                </a:solidFill>
                <a:latin typeface="Helvetica LT Std Black"/>
              </a:rPr>
              <a:t>Climate Zones</a:t>
            </a:r>
          </a:p>
          <a:p>
            <a:pPr marL="0" lvl="2" indent="0">
              <a:lnSpc>
                <a:spcPct val="100000"/>
              </a:lnSpc>
              <a:buFont typeface="Wingdings" pitchFamily="2" charset="2"/>
              <a:buNone/>
            </a:pPr>
            <a:endParaRPr lang="en-US" sz="3600" b="1" kern="0" dirty="0">
              <a:solidFill>
                <a:srgbClr val="636363"/>
              </a:solidFill>
              <a:latin typeface="Helvetica LT Std Black"/>
            </a:endParaRPr>
          </a:p>
          <a:p>
            <a:pPr marL="0" lvl="2" indent="0">
              <a:lnSpc>
                <a:spcPct val="100000"/>
              </a:lnSpc>
              <a:buFont typeface="Wingdings" pitchFamily="2" charset="2"/>
              <a:buNone/>
            </a:pPr>
            <a:endParaRPr lang="en-US" sz="3600" b="1" kern="0" dirty="0">
              <a:solidFill>
                <a:srgbClr val="636363"/>
              </a:solidFill>
              <a:latin typeface="Helvetica LT Std Black"/>
            </a:endParaRPr>
          </a:p>
          <a:p>
            <a:pPr marL="0" lvl="2" indent="0">
              <a:lnSpc>
                <a:spcPct val="100000"/>
              </a:lnSpc>
              <a:buFont typeface="Wingdings" pitchFamily="2" charset="2"/>
              <a:buNone/>
            </a:pPr>
            <a:r>
              <a:rPr lang="en-US" sz="9600" b="1" kern="0" dirty="0">
                <a:solidFill>
                  <a:srgbClr val="636363"/>
                </a:solidFill>
                <a:latin typeface="Helvetica LT Std Black"/>
              </a:rPr>
              <a:t>11 </a:t>
            </a:r>
            <a:br>
              <a:rPr lang="en-US" sz="3600" b="1" kern="0" dirty="0">
                <a:solidFill>
                  <a:srgbClr val="636363"/>
                </a:solidFill>
                <a:latin typeface="Helvetica LT Std Black"/>
              </a:rPr>
            </a:br>
            <a:r>
              <a:rPr lang="en-US" sz="3600" b="1" kern="0" dirty="0">
                <a:solidFill>
                  <a:srgbClr val="636363"/>
                </a:solidFill>
                <a:latin typeface="Helvetica LT Std Black"/>
              </a:rPr>
              <a:t>Months of Data</a:t>
            </a:r>
          </a:p>
          <a:p>
            <a:pPr marL="0" lvl="2" indent="0">
              <a:lnSpc>
                <a:spcPct val="100000"/>
              </a:lnSpc>
              <a:buFont typeface="Wingdings" pitchFamily="2" charset="2"/>
              <a:buNone/>
            </a:pPr>
            <a:endParaRPr lang="en-US" sz="3600" b="1" kern="0" dirty="0">
              <a:solidFill>
                <a:srgbClr val="636363"/>
              </a:solidFill>
              <a:latin typeface="Helvetica LT Std Black"/>
            </a:endParaRPr>
          </a:p>
        </p:txBody>
      </p:sp>
      <p:sp>
        <p:nvSpPr>
          <p:cNvPr id="9" name="Content Placeholder 5">
            <a:extLst>
              <a:ext uri="{FF2B5EF4-FFF2-40B4-BE49-F238E27FC236}">
                <a16:creationId xmlns:a16="http://schemas.microsoft.com/office/drawing/2014/main" id="{A428F4F5-A540-08D7-515A-1034B3AFF47B}"/>
              </a:ext>
            </a:extLst>
          </p:cNvPr>
          <p:cNvSpPr txBox="1">
            <a:spLocks/>
          </p:cNvSpPr>
          <p:nvPr/>
        </p:nvSpPr>
        <p:spPr>
          <a:xfrm>
            <a:off x="4290576" y="699121"/>
            <a:ext cx="4025338" cy="5459758"/>
          </a:xfrm>
          <a:prstGeom prst="rect">
            <a:avLst/>
          </a:prstGeom>
          <a:solidFill>
            <a:srgbClr val="FFFFFF"/>
          </a:solidFill>
        </p:spPr>
        <p:txBody>
          <a:bodyPr/>
          <a:lstStyle>
            <a:lvl1pPr marL="173038" indent="-173038" algn="l" rtl="0" eaLnBrk="1" fontAlgn="base" hangingPunct="1">
              <a:lnSpc>
                <a:spcPct val="114000"/>
              </a:lnSpc>
              <a:spcBef>
                <a:spcPts val="0"/>
              </a:spcBef>
              <a:spcAft>
                <a:spcPct val="0"/>
              </a:spcAft>
              <a:buSzPct val="100000"/>
              <a:buFont typeface="Arial" panose="020B0604020202020204" pitchFamily="34" charset="0"/>
              <a:buChar char="•"/>
              <a:defRPr lang="en-US" sz="2400" b="1" dirty="0">
                <a:solidFill>
                  <a:schemeClr val="accent1"/>
                </a:solidFill>
                <a:latin typeface="+mn-lt"/>
                <a:ea typeface="+mn-ea"/>
                <a:cs typeface="+mn-cs"/>
              </a:defRPr>
            </a:lvl1pPr>
            <a:lvl2pPr marL="346075" indent="-173038" algn="l" rtl="0" eaLnBrk="1" fontAlgn="base" hangingPunct="1">
              <a:lnSpc>
                <a:spcPct val="114000"/>
              </a:lnSpc>
              <a:spcBef>
                <a:spcPts val="0"/>
              </a:spcBef>
              <a:spcAft>
                <a:spcPct val="0"/>
              </a:spcAft>
              <a:buSzPct val="50000"/>
              <a:buFont typeface="Wingdings" pitchFamily="2" charset="2"/>
              <a:buChar char="v"/>
              <a:defRPr lang="en-US" sz="2000" dirty="0">
                <a:solidFill>
                  <a:schemeClr val="tx1"/>
                </a:solidFill>
                <a:latin typeface="+mn-lt"/>
              </a:defRPr>
            </a:lvl2pPr>
            <a:lvl3pPr marL="512763" indent="-166688" algn="l" rtl="0" eaLnBrk="1" fontAlgn="base" hangingPunct="1">
              <a:lnSpc>
                <a:spcPct val="114000"/>
              </a:lnSpc>
              <a:spcBef>
                <a:spcPts val="0"/>
              </a:spcBef>
              <a:spcAft>
                <a:spcPct val="0"/>
              </a:spcAft>
              <a:buSzPct val="50000"/>
              <a:buFont typeface="Wingdings" pitchFamily="2" charset="2"/>
              <a:buChar char="v"/>
              <a:tabLst/>
              <a:defRPr sz="1800">
                <a:solidFill>
                  <a:schemeClr val="tx2"/>
                </a:solidFill>
                <a:latin typeface="+mn-lt"/>
              </a:defRPr>
            </a:lvl3pPr>
            <a:lvl4pPr marL="685800" indent="-168275" algn="l" rtl="0" eaLnBrk="1" fontAlgn="base" hangingPunct="1">
              <a:lnSpc>
                <a:spcPct val="114000"/>
              </a:lnSpc>
              <a:spcBef>
                <a:spcPts val="0"/>
              </a:spcBef>
              <a:spcAft>
                <a:spcPct val="0"/>
              </a:spcAft>
              <a:buSzPct val="50000"/>
              <a:buFont typeface="Wingdings" pitchFamily="2" charset="2"/>
              <a:buChar char="v"/>
              <a:defRPr sz="1600">
                <a:solidFill>
                  <a:schemeClr val="tx2"/>
                </a:solidFill>
                <a:latin typeface="+mn-lt"/>
              </a:defRPr>
            </a:lvl4pPr>
            <a:lvl5pPr marL="858838" indent="-173038" algn="l" rtl="0" eaLnBrk="1" fontAlgn="base" hangingPunct="1">
              <a:lnSpc>
                <a:spcPct val="114000"/>
              </a:lnSpc>
              <a:spcBef>
                <a:spcPts val="0"/>
              </a:spcBef>
              <a:spcAft>
                <a:spcPct val="0"/>
              </a:spcAft>
              <a:buSzPct val="50000"/>
              <a:buFont typeface="Wingdings" pitchFamily="2" charset="2"/>
              <a:buChar char="v"/>
              <a:defRPr sz="1600">
                <a:solidFill>
                  <a:schemeClr val="tx2"/>
                </a:solidFill>
                <a:latin typeface="+mn-lt"/>
              </a:defRPr>
            </a:lvl5pPr>
            <a:lvl6pPr marL="1414463" indent="-128588" algn="l" rtl="0" eaLnBrk="1" fontAlgn="base" hangingPunct="1">
              <a:spcBef>
                <a:spcPct val="20000"/>
              </a:spcBef>
              <a:spcAft>
                <a:spcPct val="0"/>
              </a:spcAft>
              <a:buSzPct val="50000"/>
              <a:buFont typeface="Wingdings" pitchFamily="2" charset="2"/>
              <a:buChar char="v"/>
              <a:defRPr sz="1013">
                <a:solidFill>
                  <a:schemeClr val="tx1"/>
                </a:solidFill>
                <a:latin typeface="+mn-lt"/>
              </a:defRPr>
            </a:lvl6pPr>
            <a:lvl7pPr marL="1671638" indent="-128588" algn="l" rtl="0" eaLnBrk="1" fontAlgn="base" hangingPunct="1">
              <a:spcBef>
                <a:spcPct val="20000"/>
              </a:spcBef>
              <a:spcAft>
                <a:spcPct val="0"/>
              </a:spcAft>
              <a:buSzPct val="50000"/>
              <a:buFont typeface="Wingdings" pitchFamily="2" charset="2"/>
              <a:buChar char="v"/>
              <a:defRPr sz="1013">
                <a:solidFill>
                  <a:schemeClr val="tx1"/>
                </a:solidFill>
                <a:latin typeface="+mn-lt"/>
              </a:defRPr>
            </a:lvl7pPr>
            <a:lvl8pPr marL="1928813" indent="-128588" algn="l" rtl="0" eaLnBrk="1" fontAlgn="base" hangingPunct="1">
              <a:spcBef>
                <a:spcPct val="20000"/>
              </a:spcBef>
              <a:spcAft>
                <a:spcPct val="0"/>
              </a:spcAft>
              <a:buSzPct val="50000"/>
              <a:buFont typeface="Wingdings" pitchFamily="2" charset="2"/>
              <a:buChar char="v"/>
              <a:defRPr sz="1013">
                <a:solidFill>
                  <a:schemeClr val="tx1"/>
                </a:solidFill>
                <a:latin typeface="+mn-lt"/>
              </a:defRPr>
            </a:lvl8pPr>
            <a:lvl9pPr marL="2185988" indent="-128588" algn="l" rtl="0" eaLnBrk="1" fontAlgn="base" hangingPunct="1">
              <a:spcBef>
                <a:spcPct val="20000"/>
              </a:spcBef>
              <a:spcAft>
                <a:spcPct val="0"/>
              </a:spcAft>
              <a:buSzPct val="50000"/>
              <a:buFont typeface="Wingdings" pitchFamily="2" charset="2"/>
              <a:buChar char="v"/>
              <a:defRPr sz="1013">
                <a:solidFill>
                  <a:schemeClr val="tx1"/>
                </a:solidFill>
                <a:latin typeface="+mn-lt"/>
              </a:defRPr>
            </a:lvl9pPr>
          </a:lstStyle>
          <a:p>
            <a:pPr marL="0" lvl="2" indent="0">
              <a:lnSpc>
                <a:spcPct val="100000"/>
              </a:lnSpc>
              <a:buFont typeface="Wingdings" pitchFamily="2" charset="2"/>
              <a:buNone/>
              <a:tabLst>
                <a:tab pos="3082925" algn="r"/>
                <a:tab pos="3317875" algn="r"/>
              </a:tabLst>
            </a:pPr>
            <a:r>
              <a:rPr lang="en-US" sz="9600" b="1" strike="sngStrike" kern="0" dirty="0">
                <a:solidFill>
                  <a:schemeClr val="bg2"/>
                </a:solidFill>
                <a:latin typeface="Helvetica LT Std Black"/>
              </a:rPr>
              <a:t>2</a:t>
            </a:r>
            <a:r>
              <a:rPr lang="en-US" sz="9600" b="1" kern="0" dirty="0">
                <a:solidFill>
                  <a:srgbClr val="636363"/>
                </a:solidFill>
                <a:latin typeface="Helvetica LT Std Black"/>
              </a:rPr>
              <a:t> 3</a:t>
            </a:r>
            <a:br>
              <a:rPr lang="en-US" sz="3600" b="1" kern="0" dirty="0">
                <a:solidFill>
                  <a:srgbClr val="636363"/>
                </a:solidFill>
                <a:latin typeface="Helvetica LT Std Black"/>
              </a:rPr>
            </a:br>
            <a:r>
              <a:rPr lang="en-US" sz="3600" b="1" kern="0" dirty="0">
                <a:solidFill>
                  <a:srgbClr val="636363"/>
                </a:solidFill>
                <a:latin typeface="Helvetica LT Std Black"/>
              </a:rPr>
              <a:t>Climate Zones</a:t>
            </a:r>
          </a:p>
          <a:p>
            <a:pPr marL="0" lvl="2" indent="0">
              <a:lnSpc>
                <a:spcPct val="100000"/>
              </a:lnSpc>
              <a:buFont typeface="Wingdings" pitchFamily="2" charset="2"/>
              <a:buNone/>
            </a:pPr>
            <a:endParaRPr lang="en-US" sz="3600" b="1" kern="0" dirty="0">
              <a:solidFill>
                <a:srgbClr val="636363"/>
              </a:solidFill>
              <a:latin typeface="Helvetica LT Std Black"/>
            </a:endParaRPr>
          </a:p>
          <a:p>
            <a:pPr marL="0" lvl="2" indent="0">
              <a:lnSpc>
                <a:spcPct val="100000"/>
              </a:lnSpc>
              <a:buFont typeface="Wingdings" pitchFamily="2" charset="2"/>
              <a:buNone/>
            </a:pPr>
            <a:endParaRPr lang="en-US" sz="3600" b="1" kern="0" dirty="0">
              <a:solidFill>
                <a:srgbClr val="636363"/>
              </a:solidFill>
              <a:latin typeface="Helvetica LT Std Black"/>
            </a:endParaRPr>
          </a:p>
          <a:p>
            <a:pPr marL="0" lvl="2" indent="0">
              <a:lnSpc>
                <a:spcPct val="100000"/>
              </a:lnSpc>
              <a:buFont typeface="Wingdings" pitchFamily="2" charset="2"/>
              <a:buNone/>
            </a:pPr>
            <a:r>
              <a:rPr lang="en-US" sz="9600" b="1" strike="sngStrike" kern="0" dirty="0">
                <a:solidFill>
                  <a:schemeClr val="bg2"/>
                </a:solidFill>
                <a:latin typeface="Helvetica LT Std Black"/>
              </a:rPr>
              <a:t>11</a:t>
            </a:r>
            <a:r>
              <a:rPr lang="en-US" sz="9600" b="1" kern="0" dirty="0">
                <a:solidFill>
                  <a:srgbClr val="636363"/>
                </a:solidFill>
                <a:latin typeface="Helvetica LT Std Black"/>
              </a:rPr>
              <a:t> 24</a:t>
            </a:r>
            <a:br>
              <a:rPr lang="en-US" sz="3600" b="1" kern="0" dirty="0">
                <a:solidFill>
                  <a:srgbClr val="636363"/>
                </a:solidFill>
                <a:latin typeface="Helvetica LT Std Black"/>
              </a:rPr>
            </a:br>
            <a:r>
              <a:rPr lang="en-US" sz="3600" b="1" kern="0" dirty="0">
                <a:solidFill>
                  <a:srgbClr val="636363"/>
                </a:solidFill>
                <a:latin typeface="Helvetica LT Std Black"/>
              </a:rPr>
              <a:t>Months of Data</a:t>
            </a:r>
          </a:p>
          <a:p>
            <a:pPr marL="0" lvl="2" indent="0">
              <a:lnSpc>
                <a:spcPct val="100000"/>
              </a:lnSpc>
              <a:buFont typeface="Wingdings" pitchFamily="2" charset="2"/>
              <a:buNone/>
            </a:pPr>
            <a:endParaRPr lang="en-US" sz="3600" b="1" kern="0" dirty="0">
              <a:solidFill>
                <a:srgbClr val="636363"/>
              </a:solidFill>
              <a:latin typeface="Helvetica LT Std Black"/>
            </a:endParaRPr>
          </a:p>
        </p:txBody>
      </p:sp>
      <p:sp>
        <p:nvSpPr>
          <p:cNvPr id="10" name="Content Placeholder 5">
            <a:extLst>
              <a:ext uri="{FF2B5EF4-FFF2-40B4-BE49-F238E27FC236}">
                <a16:creationId xmlns:a16="http://schemas.microsoft.com/office/drawing/2014/main" id="{AB7E29EA-084B-55D0-9D73-7FDC6E5D227C}"/>
              </a:ext>
            </a:extLst>
          </p:cNvPr>
          <p:cNvSpPr txBox="1">
            <a:spLocks/>
          </p:cNvSpPr>
          <p:nvPr/>
        </p:nvSpPr>
        <p:spPr>
          <a:xfrm>
            <a:off x="381000" y="654891"/>
            <a:ext cx="3705478" cy="5425368"/>
          </a:xfrm>
          <a:prstGeom prst="rect">
            <a:avLst/>
          </a:prstGeom>
          <a:solidFill>
            <a:srgbClr val="FFFFFF"/>
          </a:solidFill>
        </p:spPr>
        <p:txBody>
          <a:bodyPr/>
          <a:lstStyle>
            <a:lvl1pPr marL="173038" indent="-173038" algn="l" rtl="0" eaLnBrk="1" fontAlgn="base" hangingPunct="1">
              <a:lnSpc>
                <a:spcPct val="114000"/>
              </a:lnSpc>
              <a:spcBef>
                <a:spcPts val="0"/>
              </a:spcBef>
              <a:spcAft>
                <a:spcPct val="0"/>
              </a:spcAft>
              <a:buSzPct val="100000"/>
              <a:buFont typeface="Arial" panose="020B0604020202020204" pitchFamily="34" charset="0"/>
              <a:buChar char="•"/>
              <a:defRPr lang="en-US" sz="2400" b="1" dirty="0">
                <a:solidFill>
                  <a:schemeClr val="accent1"/>
                </a:solidFill>
                <a:latin typeface="+mn-lt"/>
                <a:ea typeface="+mn-ea"/>
                <a:cs typeface="+mn-cs"/>
              </a:defRPr>
            </a:lvl1pPr>
            <a:lvl2pPr marL="346075" indent="-173038" algn="l" rtl="0" eaLnBrk="1" fontAlgn="base" hangingPunct="1">
              <a:lnSpc>
                <a:spcPct val="114000"/>
              </a:lnSpc>
              <a:spcBef>
                <a:spcPts val="0"/>
              </a:spcBef>
              <a:spcAft>
                <a:spcPct val="0"/>
              </a:spcAft>
              <a:buSzPct val="50000"/>
              <a:buFont typeface="Wingdings" pitchFamily="2" charset="2"/>
              <a:buChar char="v"/>
              <a:defRPr lang="en-US" sz="2000" dirty="0">
                <a:solidFill>
                  <a:schemeClr val="tx1"/>
                </a:solidFill>
                <a:latin typeface="+mn-lt"/>
              </a:defRPr>
            </a:lvl2pPr>
            <a:lvl3pPr marL="512763" indent="-166688" algn="l" rtl="0" eaLnBrk="1" fontAlgn="base" hangingPunct="1">
              <a:lnSpc>
                <a:spcPct val="114000"/>
              </a:lnSpc>
              <a:spcBef>
                <a:spcPts val="0"/>
              </a:spcBef>
              <a:spcAft>
                <a:spcPct val="0"/>
              </a:spcAft>
              <a:buSzPct val="50000"/>
              <a:buFont typeface="Wingdings" pitchFamily="2" charset="2"/>
              <a:buChar char="v"/>
              <a:tabLst/>
              <a:defRPr sz="1800">
                <a:solidFill>
                  <a:schemeClr val="tx2"/>
                </a:solidFill>
                <a:latin typeface="+mn-lt"/>
              </a:defRPr>
            </a:lvl3pPr>
            <a:lvl4pPr marL="685800" indent="-168275" algn="l" rtl="0" eaLnBrk="1" fontAlgn="base" hangingPunct="1">
              <a:lnSpc>
                <a:spcPct val="114000"/>
              </a:lnSpc>
              <a:spcBef>
                <a:spcPts val="0"/>
              </a:spcBef>
              <a:spcAft>
                <a:spcPct val="0"/>
              </a:spcAft>
              <a:buSzPct val="50000"/>
              <a:buFont typeface="Wingdings" pitchFamily="2" charset="2"/>
              <a:buChar char="v"/>
              <a:defRPr sz="1600">
                <a:solidFill>
                  <a:schemeClr val="tx2"/>
                </a:solidFill>
                <a:latin typeface="+mn-lt"/>
              </a:defRPr>
            </a:lvl4pPr>
            <a:lvl5pPr marL="858838" indent="-173038" algn="l" rtl="0" eaLnBrk="1" fontAlgn="base" hangingPunct="1">
              <a:lnSpc>
                <a:spcPct val="114000"/>
              </a:lnSpc>
              <a:spcBef>
                <a:spcPts val="0"/>
              </a:spcBef>
              <a:spcAft>
                <a:spcPct val="0"/>
              </a:spcAft>
              <a:buSzPct val="50000"/>
              <a:buFont typeface="Wingdings" pitchFamily="2" charset="2"/>
              <a:buChar char="v"/>
              <a:defRPr sz="1600">
                <a:solidFill>
                  <a:schemeClr val="tx2"/>
                </a:solidFill>
                <a:latin typeface="+mn-lt"/>
              </a:defRPr>
            </a:lvl5pPr>
            <a:lvl6pPr marL="1414463" indent="-128588" algn="l" rtl="0" eaLnBrk="1" fontAlgn="base" hangingPunct="1">
              <a:spcBef>
                <a:spcPct val="20000"/>
              </a:spcBef>
              <a:spcAft>
                <a:spcPct val="0"/>
              </a:spcAft>
              <a:buSzPct val="50000"/>
              <a:buFont typeface="Wingdings" pitchFamily="2" charset="2"/>
              <a:buChar char="v"/>
              <a:defRPr sz="1013">
                <a:solidFill>
                  <a:schemeClr val="tx1"/>
                </a:solidFill>
                <a:latin typeface="+mn-lt"/>
              </a:defRPr>
            </a:lvl6pPr>
            <a:lvl7pPr marL="1671638" indent="-128588" algn="l" rtl="0" eaLnBrk="1" fontAlgn="base" hangingPunct="1">
              <a:spcBef>
                <a:spcPct val="20000"/>
              </a:spcBef>
              <a:spcAft>
                <a:spcPct val="0"/>
              </a:spcAft>
              <a:buSzPct val="50000"/>
              <a:buFont typeface="Wingdings" pitchFamily="2" charset="2"/>
              <a:buChar char="v"/>
              <a:defRPr sz="1013">
                <a:solidFill>
                  <a:schemeClr val="tx1"/>
                </a:solidFill>
                <a:latin typeface="+mn-lt"/>
              </a:defRPr>
            </a:lvl7pPr>
            <a:lvl8pPr marL="1928813" indent="-128588" algn="l" rtl="0" eaLnBrk="1" fontAlgn="base" hangingPunct="1">
              <a:spcBef>
                <a:spcPct val="20000"/>
              </a:spcBef>
              <a:spcAft>
                <a:spcPct val="0"/>
              </a:spcAft>
              <a:buSzPct val="50000"/>
              <a:buFont typeface="Wingdings" pitchFamily="2" charset="2"/>
              <a:buChar char="v"/>
              <a:defRPr sz="1013">
                <a:solidFill>
                  <a:schemeClr val="tx1"/>
                </a:solidFill>
                <a:latin typeface="+mn-lt"/>
              </a:defRPr>
            </a:lvl8pPr>
            <a:lvl9pPr marL="2185988" indent="-128588" algn="l" rtl="0" eaLnBrk="1" fontAlgn="base" hangingPunct="1">
              <a:spcBef>
                <a:spcPct val="20000"/>
              </a:spcBef>
              <a:spcAft>
                <a:spcPct val="0"/>
              </a:spcAft>
              <a:buSzPct val="50000"/>
              <a:buFont typeface="Wingdings" pitchFamily="2" charset="2"/>
              <a:buChar char="v"/>
              <a:defRPr sz="1013">
                <a:solidFill>
                  <a:schemeClr val="tx1"/>
                </a:solidFill>
                <a:latin typeface="+mn-lt"/>
              </a:defRPr>
            </a:lvl9pPr>
          </a:lstStyle>
          <a:p>
            <a:pPr marL="0" lvl="2" indent="0">
              <a:lnSpc>
                <a:spcPct val="100000"/>
              </a:lnSpc>
              <a:buFont typeface="Wingdings" pitchFamily="2" charset="2"/>
              <a:buNone/>
            </a:pPr>
            <a:r>
              <a:rPr lang="en-US" sz="9600" b="1" kern="0" dirty="0">
                <a:solidFill>
                  <a:srgbClr val="636363"/>
                </a:solidFill>
                <a:latin typeface="Helvetica LT Std Black"/>
              </a:rPr>
              <a:t>20</a:t>
            </a:r>
            <a:r>
              <a:rPr lang="en-US" sz="3600" b="1" kern="0" dirty="0">
                <a:solidFill>
                  <a:srgbClr val="636363"/>
                </a:solidFill>
                <a:latin typeface="Helvetica LT Std Black"/>
              </a:rPr>
              <a:t> </a:t>
            </a:r>
            <a:br>
              <a:rPr lang="en-US" sz="3600" b="1" kern="0" dirty="0">
                <a:solidFill>
                  <a:srgbClr val="636363"/>
                </a:solidFill>
                <a:latin typeface="Helvetica LT Std Black"/>
              </a:rPr>
            </a:br>
            <a:r>
              <a:rPr lang="en-US" sz="3600" b="1" kern="0" dirty="0">
                <a:solidFill>
                  <a:srgbClr val="636363"/>
                </a:solidFill>
                <a:latin typeface="Helvetica LT Std Black"/>
              </a:rPr>
              <a:t>Single-Family Homes</a:t>
            </a:r>
          </a:p>
          <a:p>
            <a:pPr marL="0" lvl="2" indent="0">
              <a:lnSpc>
                <a:spcPct val="100000"/>
              </a:lnSpc>
              <a:buFont typeface="Wingdings" pitchFamily="2" charset="2"/>
              <a:buNone/>
            </a:pPr>
            <a:endParaRPr lang="en-US" sz="3600" b="1" kern="0" dirty="0">
              <a:solidFill>
                <a:srgbClr val="636363"/>
              </a:solidFill>
              <a:latin typeface="Helvetica LT Std Black"/>
            </a:endParaRPr>
          </a:p>
          <a:p>
            <a:pPr marL="0" lvl="2" indent="0">
              <a:lnSpc>
                <a:spcPct val="100000"/>
              </a:lnSpc>
              <a:buFont typeface="Wingdings" pitchFamily="2" charset="2"/>
              <a:buNone/>
            </a:pPr>
            <a:r>
              <a:rPr lang="en-US" sz="9600" b="1" kern="0" dirty="0">
                <a:solidFill>
                  <a:srgbClr val="636363"/>
                </a:solidFill>
                <a:latin typeface="Helvetica LT Std Black"/>
              </a:rPr>
              <a:t>41</a:t>
            </a:r>
            <a:r>
              <a:rPr lang="en-US" sz="3600" b="1" kern="0" dirty="0">
                <a:solidFill>
                  <a:srgbClr val="636363"/>
                </a:solidFill>
                <a:latin typeface="Helvetica LT Std Black"/>
              </a:rPr>
              <a:t> Participants</a:t>
            </a:r>
          </a:p>
          <a:p>
            <a:pPr marL="0" lvl="2" indent="0">
              <a:lnSpc>
                <a:spcPct val="100000"/>
              </a:lnSpc>
              <a:buFont typeface="Wingdings" pitchFamily="2" charset="2"/>
              <a:buNone/>
            </a:pPr>
            <a:endParaRPr lang="en-US" sz="3600" b="1" kern="0" dirty="0">
              <a:solidFill>
                <a:srgbClr val="636363"/>
              </a:solidFill>
              <a:latin typeface="Helvetica LT Std Black"/>
            </a:endParaRPr>
          </a:p>
        </p:txBody>
      </p:sp>
      <p:sp>
        <p:nvSpPr>
          <p:cNvPr id="7" name="Content Placeholder 5">
            <a:extLst>
              <a:ext uri="{FF2B5EF4-FFF2-40B4-BE49-F238E27FC236}">
                <a16:creationId xmlns:a16="http://schemas.microsoft.com/office/drawing/2014/main" id="{8A4BE766-A6A6-2030-374A-E0066FF26402}"/>
              </a:ext>
            </a:extLst>
          </p:cNvPr>
          <p:cNvSpPr txBox="1">
            <a:spLocks/>
          </p:cNvSpPr>
          <p:nvPr/>
        </p:nvSpPr>
        <p:spPr>
          <a:xfrm>
            <a:off x="381000" y="654891"/>
            <a:ext cx="3495085" cy="5425368"/>
          </a:xfrm>
          <a:prstGeom prst="rect">
            <a:avLst/>
          </a:prstGeom>
          <a:solidFill>
            <a:srgbClr val="FFFFFF"/>
          </a:solidFill>
        </p:spPr>
        <p:txBody>
          <a:bodyPr/>
          <a:lstStyle>
            <a:lvl1pPr marL="173038" indent="-173038" algn="l" rtl="0" eaLnBrk="1" fontAlgn="base" hangingPunct="1">
              <a:lnSpc>
                <a:spcPct val="114000"/>
              </a:lnSpc>
              <a:spcBef>
                <a:spcPts val="0"/>
              </a:spcBef>
              <a:spcAft>
                <a:spcPct val="0"/>
              </a:spcAft>
              <a:buSzPct val="100000"/>
              <a:buFont typeface="Arial" panose="020B0604020202020204" pitchFamily="34" charset="0"/>
              <a:buChar char="•"/>
              <a:defRPr lang="en-US" sz="2400" b="1" dirty="0">
                <a:solidFill>
                  <a:schemeClr val="accent1"/>
                </a:solidFill>
                <a:latin typeface="+mn-lt"/>
                <a:ea typeface="+mn-ea"/>
                <a:cs typeface="+mn-cs"/>
              </a:defRPr>
            </a:lvl1pPr>
            <a:lvl2pPr marL="346075" indent="-173038" algn="l" rtl="0" eaLnBrk="1" fontAlgn="base" hangingPunct="1">
              <a:lnSpc>
                <a:spcPct val="114000"/>
              </a:lnSpc>
              <a:spcBef>
                <a:spcPts val="0"/>
              </a:spcBef>
              <a:spcAft>
                <a:spcPct val="0"/>
              </a:spcAft>
              <a:buSzPct val="50000"/>
              <a:buFont typeface="Wingdings" pitchFamily="2" charset="2"/>
              <a:buChar char="v"/>
              <a:defRPr lang="en-US" sz="2000" dirty="0">
                <a:solidFill>
                  <a:schemeClr val="tx1"/>
                </a:solidFill>
                <a:latin typeface="+mn-lt"/>
              </a:defRPr>
            </a:lvl2pPr>
            <a:lvl3pPr marL="512763" indent="-166688" algn="l" rtl="0" eaLnBrk="1" fontAlgn="base" hangingPunct="1">
              <a:lnSpc>
                <a:spcPct val="114000"/>
              </a:lnSpc>
              <a:spcBef>
                <a:spcPts val="0"/>
              </a:spcBef>
              <a:spcAft>
                <a:spcPct val="0"/>
              </a:spcAft>
              <a:buSzPct val="50000"/>
              <a:buFont typeface="Wingdings" pitchFamily="2" charset="2"/>
              <a:buChar char="v"/>
              <a:tabLst/>
              <a:defRPr sz="1800">
                <a:solidFill>
                  <a:schemeClr val="tx2"/>
                </a:solidFill>
                <a:latin typeface="+mn-lt"/>
              </a:defRPr>
            </a:lvl3pPr>
            <a:lvl4pPr marL="685800" indent="-168275" algn="l" rtl="0" eaLnBrk="1" fontAlgn="base" hangingPunct="1">
              <a:lnSpc>
                <a:spcPct val="114000"/>
              </a:lnSpc>
              <a:spcBef>
                <a:spcPts val="0"/>
              </a:spcBef>
              <a:spcAft>
                <a:spcPct val="0"/>
              </a:spcAft>
              <a:buSzPct val="50000"/>
              <a:buFont typeface="Wingdings" pitchFamily="2" charset="2"/>
              <a:buChar char="v"/>
              <a:defRPr sz="1600">
                <a:solidFill>
                  <a:schemeClr val="tx2"/>
                </a:solidFill>
                <a:latin typeface="+mn-lt"/>
              </a:defRPr>
            </a:lvl4pPr>
            <a:lvl5pPr marL="858838" indent="-173038" algn="l" rtl="0" eaLnBrk="1" fontAlgn="base" hangingPunct="1">
              <a:lnSpc>
                <a:spcPct val="114000"/>
              </a:lnSpc>
              <a:spcBef>
                <a:spcPts val="0"/>
              </a:spcBef>
              <a:spcAft>
                <a:spcPct val="0"/>
              </a:spcAft>
              <a:buSzPct val="50000"/>
              <a:buFont typeface="Wingdings" pitchFamily="2" charset="2"/>
              <a:buChar char="v"/>
              <a:defRPr sz="1600">
                <a:solidFill>
                  <a:schemeClr val="tx2"/>
                </a:solidFill>
                <a:latin typeface="+mn-lt"/>
              </a:defRPr>
            </a:lvl5pPr>
            <a:lvl6pPr marL="1414463" indent="-128588" algn="l" rtl="0" eaLnBrk="1" fontAlgn="base" hangingPunct="1">
              <a:spcBef>
                <a:spcPct val="20000"/>
              </a:spcBef>
              <a:spcAft>
                <a:spcPct val="0"/>
              </a:spcAft>
              <a:buSzPct val="50000"/>
              <a:buFont typeface="Wingdings" pitchFamily="2" charset="2"/>
              <a:buChar char="v"/>
              <a:defRPr sz="1013">
                <a:solidFill>
                  <a:schemeClr val="tx1"/>
                </a:solidFill>
                <a:latin typeface="+mn-lt"/>
              </a:defRPr>
            </a:lvl6pPr>
            <a:lvl7pPr marL="1671638" indent="-128588" algn="l" rtl="0" eaLnBrk="1" fontAlgn="base" hangingPunct="1">
              <a:spcBef>
                <a:spcPct val="20000"/>
              </a:spcBef>
              <a:spcAft>
                <a:spcPct val="0"/>
              </a:spcAft>
              <a:buSzPct val="50000"/>
              <a:buFont typeface="Wingdings" pitchFamily="2" charset="2"/>
              <a:buChar char="v"/>
              <a:defRPr sz="1013">
                <a:solidFill>
                  <a:schemeClr val="tx1"/>
                </a:solidFill>
                <a:latin typeface="+mn-lt"/>
              </a:defRPr>
            </a:lvl7pPr>
            <a:lvl8pPr marL="1928813" indent="-128588" algn="l" rtl="0" eaLnBrk="1" fontAlgn="base" hangingPunct="1">
              <a:spcBef>
                <a:spcPct val="20000"/>
              </a:spcBef>
              <a:spcAft>
                <a:spcPct val="0"/>
              </a:spcAft>
              <a:buSzPct val="50000"/>
              <a:buFont typeface="Wingdings" pitchFamily="2" charset="2"/>
              <a:buChar char="v"/>
              <a:defRPr sz="1013">
                <a:solidFill>
                  <a:schemeClr val="tx1"/>
                </a:solidFill>
                <a:latin typeface="+mn-lt"/>
              </a:defRPr>
            </a:lvl8pPr>
            <a:lvl9pPr marL="2185988" indent="-128588" algn="l" rtl="0" eaLnBrk="1" fontAlgn="base" hangingPunct="1">
              <a:spcBef>
                <a:spcPct val="20000"/>
              </a:spcBef>
              <a:spcAft>
                <a:spcPct val="0"/>
              </a:spcAft>
              <a:buSzPct val="50000"/>
              <a:buFont typeface="Wingdings" pitchFamily="2" charset="2"/>
              <a:buChar char="v"/>
              <a:defRPr sz="1013">
                <a:solidFill>
                  <a:schemeClr val="tx1"/>
                </a:solidFill>
                <a:latin typeface="+mn-lt"/>
              </a:defRPr>
            </a:lvl9pPr>
          </a:lstStyle>
          <a:p>
            <a:pPr marL="0" lvl="2" indent="0">
              <a:lnSpc>
                <a:spcPct val="100000"/>
              </a:lnSpc>
              <a:buFont typeface="Wingdings" pitchFamily="2" charset="2"/>
              <a:buNone/>
            </a:pPr>
            <a:r>
              <a:rPr lang="en-US" sz="9600" b="1" strike="sngStrike" kern="0" dirty="0">
                <a:solidFill>
                  <a:schemeClr val="bg2"/>
                </a:solidFill>
                <a:latin typeface="Helvetica LT Std Black"/>
              </a:rPr>
              <a:t>20</a:t>
            </a:r>
            <a:r>
              <a:rPr lang="en-US" sz="9600" b="1" kern="0" dirty="0">
                <a:solidFill>
                  <a:schemeClr val="bg2"/>
                </a:solidFill>
                <a:latin typeface="Helvetica LT Std Black"/>
              </a:rPr>
              <a:t> </a:t>
            </a:r>
            <a:r>
              <a:rPr lang="en-US" sz="9600" b="1" kern="0" dirty="0">
                <a:solidFill>
                  <a:srgbClr val="636363"/>
                </a:solidFill>
                <a:latin typeface="Helvetica LT Std Black"/>
              </a:rPr>
              <a:t>30</a:t>
            </a:r>
            <a:r>
              <a:rPr lang="en-US" sz="3600" b="1" kern="0" dirty="0">
                <a:solidFill>
                  <a:srgbClr val="636363"/>
                </a:solidFill>
                <a:latin typeface="Helvetica LT Std Black"/>
              </a:rPr>
              <a:t> </a:t>
            </a:r>
            <a:br>
              <a:rPr lang="en-US" sz="3600" b="1" kern="0" dirty="0">
                <a:solidFill>
                  <a:srgbClr val="636363"/>
                </a:solidFill>
                <a:latin typeface="Helvetica LT Std Black"/>
              </a:rPr>
            </a:br>
            <a:r>
              <a:rPr lang="en-US" sz="3600" b="1" kern="0" dirty="0">
                <a:solidFill>
                  <a:srgbClr val="636363"/>
                </a:solidFill>
                <a:latin typeface="Helvetica LT Std Black"/>
              </a:rPr>
              <a:t>Single-Family Homes</a:t>
            </a:r>
          </a:p>
          <a:p>
            <a:pPr marL="0" lvl="2" indent="0">
              <a:lnSpc>
                <a:spcPct val="100000"/>
              </a:lnSpc>
              <a:buFont typeface="Wingdings" pitchFamily="2" charset="2"/>
              <a:buNone/>
            </a:pPr>
            <a:endParaRPr lang="en-US" sz="3600" b="1" kern="0" dirty="0">
              <a:solidFill>
                <a:srgbClr val="636363"/>
              </a:solidFill>
              <a:latin typeface="Helvetica LT Std Black"/>
            </a:endParaRPr>
          </a:p>
          <a:p>
            <a:pPr marL="0" lvl="2" indent="0">
              <a:lnSpc>
                <a:spcPct val="100000"/>
              </a:lnSpc>
              <a:buFont typeface="Wingdings" pitchFamily="2" charset="2"/>
              <a:buNone/>
            </a:pPr>
            <a:r>
              <a:rPr lang="en-US" sz="9600" b="1" strike="sngStrike" kern="0" dirty="0">
                <a:solidFill>
                  <a:schemeClr val="bg2"/>
                </a:solidFill>
                <a:latin typeface="Helvetica LT Std Black"/>
              </a:rPr>
              <a:t>41</a:t>
            </a:r>
            <a:r>
              <a:rPr lang="en-US" sz="9600" b="1" kern="0" dirty="0">
                <a:solidFill>
                  <a:schemeClr val="bg2"/>
                </a:solidFill>
                <a:latin typeface="Helvetica LT Std Black"/>
              </a:rPr>
              <a:t> </a:t>
            </a:r>
            <a:r>
              <a:rPr lang="en-US" sz="9600" b="1" kern="0" dirty="0">
                <a:solidFill>
                  <a:srgbClr val="636363"/>
                </a:solidFill>
                <a:latin typeface="Helvetica LT Std Black"/>
              </a:rPr>
              <a:t>60</a:t>
            </a:r>
            <a:r>
              <a:rPr lang="en-US" sz="3600" b="1" kern="0" dirty="0">
                <a:solidFill>
                  <a:srgbClr val="636363"/>
                </a:solidFill>
                <a:latin typeface="Helvetica LT Std Black"/>
              </a:rPr>
              <a:t> Participants</a:t>
            </a:r>
          </a:p>
          <a:p>
            <a:pPr marL="0" lvl="2" indent="0">
              <a:lnSpc>
                <a:spcPct val="100000"/>
              </a:lnSpc>
              <a:buFont typeface="Wingdings" pitchFamily="2" charset="2"/>
              <a:buNone/>
            </a:pPr>
            <a:endParaRPr lang="en-US" sz="3600" b="1" kern="0" dirty="0">
              <a:solidFill>
                <a:srgbClr val="636363"/>
              </a:solidFill>
              <a:latin typeface="Helvetica LT Std Black"/>
            </a:endParaRPr>
          </a:p>
        </p:txBody>
      </p:sp>
      <p:pic>
        <p:nvPicPr>
          <p:cNvPr id="12" name="Graphic 11">
            <a:extLst>
              <a:ext uri="{FF2B5EF4-FFF2-40B4-BE49-F238E27FC236}">
                <a16:creationId xmlns:a16="http://schemas.microsoft.com/office/drawing/2014/main" id="{BEBCC791-49E0-7D4B-EBB9-074CCA5BB3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23595" y="389895"/>
            <a:ext cx="4744528" cy="2933700"/>
          </a:xfrm>
          <a:prstGeom prst="rect">
            <a:avLst/>
          </a:prstGeom>
        </p:spPr>
      </p:pic>
      <p:pic>
        <p:nvPicPr>
          <p:cNvPr id="14" name="Graphic 13">
            <a:extLst>
              <a:ext uri="{FF2B5EF4-FFF2-40B4-BE49-F238E27FC236}">
                <a16:creationId xmlns:a16="http://schemas.microsoft.com/office/drawing/2014/main" id="{9DD91B58-3C57-3842-6859-AEBC7D16FE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50293" y="1266922"/>
            <a:ext cx="180975" cy="304800"/>
          </a:xfrm>
          <a:prstGeom prst="rect">
            <a:avLst/>
          </a:prstGeom>
        </p:spPr>
      </p:pic>
      <p:pic>
        <p:nvPicPr>
          <p:cNvPr id="15" name="Graphic 14">
            <a:extLst>
              <a:ext uri="{FF2B5EF4-FFF2-40B4-BE49-F238E27FC236}">
                <a16:creationId xmlns:a16="http://schemas.microsoft.com/office/drawing/2014/main" id="{75DA8807-9B6D-0887-6B0B-1B23AEFDA5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595404" y="845113"/>
            <a:ext cx="180975" cy="304800"/>
          </a:xfrm>
          <a:prstGeom prst="rect">
            <a:avLst/>
          </a:prstGeom>
        </p:spPr>
      </p:pic>
      <p:pic>
        <p:nvPicPr>
          <p:cNvPr id="16" name="Graphic 15">
            <a:extLst>
              <a:ext uri="{FF2B5EF4-FFF2-40B4-BE49-F238E27FC236}">
                <a16:creationId xmlns:a16="http://schemas.microsoft.com/office/drawing/2014/main" id="{21820736-477E-75CC-128A-39043A8E54C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77860" y="2604575"/>
            <a:ext cx="180975" cy="304800"/>
          </a:xfrm>
          <a:prstGeom prst="rect">
            <a:avLst/>
          </a:prstGeom>
        </p:spPr>
      </p:pic>
    </p:spTree>
    <p:extLst>
      <p:ext uri="{BB962C8B-B14F-4D97-AF65-F5344CB8AC3E}">
        <p14:creationId xmlns:p14="http://schemas.microsoft.com/office/powerpoint/2010/main" val="3641090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descr="A picture containing text, wall, dirty&#10;&#10;Description automatically generated">
            <a:extLst>
              <a:ext uri="{FF2B5EF4-FFF2-40B4-BE49-F238E27FC236}">
                <a16:creationId xmlns:a16="http://schemas.microsoft.com/office/drawing/2014/main" id="{FCC5D8AE-2E68-9A9F-16EF-DE551D4201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203" t="6142" r="39214" b="4346"/>
          <a:stretch/>
        </p:blipFill>
        <p:spPr>
          <a:xfrm rot="5400000">
            <a:off x="4826750" y="3946672"/>
            <a:ext cx="2021896" cy="2926999"/>
          </a:xfrm>
          <a:prstGeom prst="rect">
            <a:avLst/>
          </a:prstGeom>
        </p:spPr>
      </p:pic>
      <p:pic>
        <p:nvPicPr>
          <p:cNvPr id="52" name="Picture 51" descr="A picture containing indoor, white, toilet&#10;&#10;Description automatically generated">
            <a:extLst>
              <a:ext uri="{FF2B5EF4-FFF2-40B4-BE49-F238E27FC236}">
                <a16:creationId xmlns:a16="http://schemas.microsoft.com/office/drawing/2014/main" id="{1DAD12EE-6A83-06F6-AD92-8DB23705A7A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1994"/>
          <a:stretch/>
        </p:blipFill>
        <p:spPr>
          <a:xfrm rot="5400000">
            <a:off x="10237428" y="2217337"/>
            <a:ext cx="2029864" cy="1949641"/>
          </a:xfrm>
          <a:prstGeom prst="rect">
            <a:avLst/>
          </a:prstGeom>
        </p:spPr>
      </p:pic>
      <p:pic>
        <p:nvPicPr>
          <p:cNvPr id="60" name="Picture 59" descr="A picture containing text, open&#10;&#10;Description automatically generated">
            <a:extLst>
              <a:ext uri="{FF2B5EF4-FFF2-40B4-BE49-F238E27FC236}">
                <a16:creationId xmlns:a16="http://schemas.microsoft.com/office/drawing/2014/main" id="{CD658D9B-AA93-D5A7-F740-A741116E6F7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2613" b="24213"/>
          <a:stretch/>
        </p:blipFill>
        <p:spPr>
          <a:xfrm>
            <a:off x="13056782" y="3760902"/>
            <a:ext cx="1833701" cy="1492782"/>
          </a:xfrm>
          <a:prstGeom prst="rect">
            <a:avLst/>
          </a:prstGeom>
        </p:spPr>
      </p:pic>
      <p:pic>
        <p:nvPicPr>
          <p:cNvPr id="78" name="Picture 77" descr="A picture containing text, appliance&#10;&#10;Description automatically generated">
            <a:extLst>
              <a:ext uri="{FF2B5EF4-FFF2-40B4-BE49-F238E27FC236}">
                <a16:creationId xmlns:a16="http://schemas.microsoft.com/office/drawing/2014/main" id="{AA91ABCB-BC96-6C09-47D2-156F974BEF4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139" t="10001" r="12250" b="20952"/>
          <a:stretch/>
        </p:blipFill>
        <p:spPr>
          <a:xfrm>
            <a:off x="16947842" y="3429607"/>
            <a:ext cx="1825043" cy="1498667"/>
          </a:xfrm>
          <a:prstGeom prst="rect">
            <a:avLst/>
          </a:prstGeom>
        </p:spPr>
      </p:pic>
      <p:pic>
        <p:nvPicPr>
          <p:cNvPr id="22" name="Picture 21" descr="A picture containing text, indoor, different&#10;&#10;Description automatically generated">
            <a:extLst>
              <a:ext uri="{FF2B5EF4-FFF2-40B4-BE49-F238E27FC236}">
                <a16:creationId xmlns:a16="http://schemas.microsoft.com/office/drawing/2014/main" id="{98E93EF7-514D-77E1-86A3-40A716E585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3" y="-1"/>
            <a:ext cx="2347860" cy="2021895"/>
          </a:xfrm>
          <a:prstGeom prst="rect">
            <a:avLst/>
          </a:prstGeom>
        </p:spPr>
      </p:pic>
      <p:pic>
        <p:nvPicPr>
          <p:cNvPr id="28" name="Picture 27" descr="A picture containing different&#10;&#10;Description automatically generated">
            <a:extLst>
              <a:ext uri="{FF2B5EF4-FFF2-40B4-BE49-F238E27FC236}">
                <a16:creationId xmlns:a16="http://schemas.microsoft.com/office/drawing/2014/main" id="{153276FE-2F8E-C035-FA88-534A73C7ECC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195" t="5662" r="25471" b="8783"/>
          <a:stretch/>
        </p:blipFill>
        <p:spPr>
          <a:xfrm rot="5400000">
            <a:off x="-138862" y="4536163"/>
            <a:ext cx="1993064" cy="1760894"/>
          </a:xfrm>
          <a:prstGeom prst="rect">
            <a:avLst/>
          </a:prstGeom>
        </p:spPr>
      </p:pic>
      <p:pic>
        <p:nvPicPr>
          <p:cNvPr id="40" name="Picture 39" descr="A picture containing electronics, projector&#10;&#10;Description automatically generated">
            <a:extLst>
              <a:ext uri="{FF2B5EF4-FFF2-40B4-BE49-F238E27FC236}">
                <a16:creationId xmlns:a16="http://schemas.microsoft.com/office/drawing/2014/main" id="{0AB23F1E-DD87-DABB-8464-A85BB55EB8B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9880" t="21509" r="31696" b="21331"/>
          <a:stretch/>
        </p:blipFill>
        <p:spPr>
          <a:xfrm>
            <a:off x="5645159" y="-1"/>
            <a:ext cx="2409167" cy="2029864"/>
          </a:xfrm>
          <a:prstGeom prst="rect">
            <a:avLst/>
          </a:prstGeom>
        </p:spPr>
      </p:pic>
      <p:pic>
        <p:nvPicPr>
          <p:cNvPr id="68" name="Picture 67" descr="A picture containing text, wall&#10;&#10;Description automatically generated">
            <a:extLst>
              <a:ext uri="{FF2B5EF4-FFF2-40B4-BE49-F238E27FC236}">
                <a16:creationId xmlns:a16="http://schemas.microsoft.com/office/drawing/2014/main" id="{D8D2AACD-940F-D97F-8C58-0DCCC89A796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9405" t="17429" r="16666" b="13545"/>
          <a:stretch/>
        </p:blipFill>
        <p:spPr>
          <a:xfrm rot="5400000">
            <a:off x="2352388" y="165749"/>
            <a:ext cx="2021898" cy="1690402"/>
          </a:xfrm>
          <a:prstGeom prst="rect">
            <a:avLst/>
          </a:prstGeom>
        </p:spPr>
      </p:pic>
      <p:pic>
        <p:nvPicPr>
          <p:cNvPr id="34" name="Picture 33" descr="A picture containing indoor, white, toilet, bathtub&#10;&#10;Description automatically generated">
            <a:extLst>
              <a:ext uri="{FF2B5EF4-FFF2-40B4-BE49-F238E27FC236}">
                <a16:creationId xmlns:a16="http://schemas.microsoft.com/office/drawing/2014/main" id="{2F6EF16D-9D07-03DE-6417-67146E5BF72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7579" t="15348" r="29333"/>
          <a:stretch/>
        </p:blipFill>
        <p:spPr>
          <a:xfrm rot="5400000">
            <a:off x="7513565" y="4353072"/>
            <a:ext cx="2021897" cy="2114199"/>
          </a:xfrm>
          <a:prstGeom prst="rect">
            <a:avLst/>
          </a:prstGeom>
        </p:spPr>
      </p:pic>
      <p:pic>
        <p:nvPicPr>
          <p:cNvPr id="44" name="Picture 43" descr="A picture containing text, appliance, indoor&#10;&#10;Description automatically generated">
            <a:extLst>
              <a:ext uri="{FF2B5EF4-FFF2-40B4-BE49-F238E27FC236}">
                <a16:creationId xmlns:a16="http://schemas.microsoft.com/office/drawing/2014/main" id="{7C337129-EDEB-318F-6538-93CF2C8B140E}"/>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473" t="10270" r="4638" b="5555"/>
          <a:stretch/>
        </p:blipFill>
        <p:spPr>
          <a:xfrm rot="10800000">
            <a:off x="9747832" y="4399224"/>
            <a:ext cx="2479349" cy="2021895"/>
          </a:xfrm>
          <a:prstGeom prst="rect">
            <a:avLst/>
          </a:prstGeom>
        </p:spPr>
      </p:pic>
      <p:pic>
        <p:nvPicPr>
          <p:cNvPr id="70" name="Picture 69" descr="A picture containing wall, indoor, white&#10;&#10;Description automatically generated">
            <a:extLst>
              <a:ext uri="{FF2B5EF4-FFF2-40B4-BE49-F238E27FC236}">
                <a16:creationId xmlns:a16="http://schemas.microsoft.com/office/drawing/2014/main" id="{6708D930-2C33-FCE6-965D-CAB22433300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3453" t="10085" r="31072" b="9991"/>
          <a:stretch/>
        </p:blipFill>
        <p:spPr>
          <a:xfrm rot="5400000">
            <a:off x="2045208" y="4258349"/>
            <a:ext cx="2021897" cy="2303645"/>
          </a:xfrm>
          <a:prstGeom prst="rect">
            <a:avLst/>
          </a:prstGeom>
        </p:spPr>
      </p:pic>
      <p:pic>
        <p:nvPicPr>
          <p:cNvPr id="72" name="Picture 71" descr="A picture containing text&#10;&#10;Description automatically generated">
            <a:extLst>
              <a:ext uri="{FF2B5EF4-FFF2-40B4-BE49-F238E27FC236}">
                <a16:creationId xmlns:a16="http://schemas.microsoft.com/office/drawing/2014/main" id="{FC1D4C26-9A56-BA7B-3171-D91C598BE1C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1" t="10440" r="3980" b="9811"/>
          <a:stretch/>
        </p:blipFill>
        <p:spPr>
          <a:xfrm>
            <a:off x="10607340" y="7968"/>
            <a:ext cx="1584157" cy="2021895"/>
          </a:xfrm>
          <a:prstGeom prst="rect">
            <a:avLst/>
          </a:prstGeom>
        </p:spPr>
      </p:pic>
      <p:pic>
        <p:nvPicPr>
          <p:cNvPr id="32" name="Picture 31" descr="A picture containing text&#10;&#10;Description automatically generated">
            <a:extLst>
              <a:ext uri="{FF2B5EF4-FFF2-40B4-BE49-F238E27FC236}">
                <a16:creationId xmlns:a16="http://schemas.microsoft.com/office/drawing/2014/main" id="{406BE911-62DA-0B56-66B7-297379667F0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4023" t="16103" r="6666" b="19047"/>
          <a:stretch/>
        </p:blipFill>
        <p:spPr>
          <a:xfrm>
            <a:off x="7204195" y="2177226"/>
            <a:ext cx="2882706" cy="2029863"/>
          </a:xfrm>
          <a:prstGeom prst="rect">
            <a:avLst/>
          </a:prstGeom>
        </p:spPr>
      </p:pic>
      <p:pic>
        <p:nvPicPr>
          <p:cNvPr id="38" name="Picture 37" descr="A picture containing wall, indoor&#10;&#10;Description automatically generated">
            <a:extLst>
              <a:ext uri="{FF2B5EF4-FFF2-40B4-BE49-F238E27FC236}">
                <a16:creationId xmlns:a16="http://schemas.microsoft.com/office/drawing/2014/main" id="{8437AE32-5B1F-8E42-E4B9-076B32CCCF86}"/>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69492" t="34269" b="26055"/>
          <a:stretch/>
        </p:blipFill>
        <p:spPr>
          <a:xfrm>
            <a:off x="5208212" y="2177226"/>
            <a:ext cx="1805345" cy="2021892"/>
          </a:xfrm>
          <a:prstGeom prst="rect">
            <a:avLst/>
          </a:prstGeom>
        </p:spPr>
      </p:pic>
      <p:pic>
        <p:nvPicPr>
          <p:cNvPr id="74" name="Picture 73" descr="A picture containing text, electronics&#10;&#10;Description automatically generated">
            <a:extLst>
              <a:ext uri="{FF2B5EF4-FFF2-40B4-BE49-F238E27FC236}">
                <a16:creationId xmlns:a16="http://schemas.microsoft.com/office/drawing/2014/main" id="{8D729F80-6194-E0C1-8678-46AA04E53E9F}"/>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31587" t="7249" r="27222" b="15291"/>
          <a:stretch/>
        </p:blipFill>
        <p:spPr>
          <a:xfrm rot="5400000">
            <a:off x="2764839" y="1946386"/>
            <a:ext cx="2021896" cy="2483575"/>
          </a:xfrm>
          <a:prstGeom prst="rect">
            <a:avLst/>
          </a:prstGeom>
        </p:spPr>
      </p:pic>
      <p:pic>
        <p:nvPicPr>
          <p:cNvPr id="80" name="Picture 79" descr="A picture containing text, electronics&#10;&#10;Description automatically generated">
            <a:extLst>
              <a:ext uri="{FF2B5EF4-FFF2-40B4-BE49-F238E27FC236}">
                <a16:creationId xmlns:a16="http://schemas.microsoft.com/office/drawing/2014/main" id="{51EB8C7D-010A-899C-FC14-4D3B388AFC09}"/>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12262" t="18453" r="5556"/>
          <a:stretch/>
        </p:blipFill>
        <p:spPr>
          <a:xfrm>
            <a:off x="-22777" y="2177226"/>
            <a:ext cx="2366138" cy="2021892"/>
          </a:xfrm>
          <a:prstGeom prst="rect">
            <a:avLst/>
          </a:prstGeom>
        </p:spPr>
      </p:pic>
      <p:pic>
        <p:nvPicPr>
          <p:cNvPr id="30" name="Picture 29" descr="A picture containing text, indoor, electronics, hand&#10;&#10;Description automatically generated">
            <a:extLst>
              <a:ext uri="{FF2B5EF4-FFF2-40B4-BE49-F238E27FC236}">
                <a16:creationId xmlns:a16="http://schemas.microsoft.com/office/drawing/2014/main" id="{27C1B018-C345-B4EC-E795-F9402974332C}"/>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57083" t="7143" r="4133" b="9855"/>
          <a:stretch/>
        </p:blipFill>
        <p:spPr>
          <a:xfrm>
            <a:off x="4378311" y="-1"/>
            <a:ext cx="1097075" cy="2021895"/>
          </a:xfrm>
          <a:prstGeom prst="rect">
            <a:avLst/>
          </a:prstGeom>
        </p:spPr>
      </p:pic>
      <p:pic>
        <p:nvPicPr>
          <p:cNvPr id="36" name="Picture 35" descr="A picture containing jack, electronics, container&#10;&#10;Description automatically generated">
            <a:extLst>
              <a:ext uri="{FF2B5EF4-FFF2-40B4-BE49-F238E27FC236}">
                <a16:creationId xmlns:a16="http://schemas.microsoft.com/office/drawing/2014/main" id="{70596B35-DD7B-3663-E0E7-FECC8A2BD581}"/>
              </a:ext>
            </a:extLst>
          </p:cNvPr>
          <p:cNvPicPr>
            <a:picLocks noChangeAspect="1"/>
          </p:cNvPicPr>
          <p:nvPr/>
        </p:nvPicPr>
        <p:blipFill rotWithShape="1">
          <a:blip r:embed="rId20">
            <a:extLst>
              <a:ext uri="{28A0092B-C50C-407E-A947-70E740481C1C}">
                <a14:useLocalDpi xmlns:a14="http://schemas.microsoft.com/office/drawing/2010/main" val="0"/>
              </a:ext>
            </a:extLst>
          </a:blip>
          <a:srcRect l="27973" t="17779" r="14062" b="20494"/>
          <a:stretch/>
        </p:blipFill>
        <p:spPr>
          <a:xfrm>
            <a:off x="8224101" y="-1"/>
            <a:ext cx="2213464" cy="2029864"/>
          </a:xfrm>
          <a:prstGeom prst="rect">
            <a:avLst/>
          </a:prstGeom>
        </p:spPr>
      </p:pic>
      <p:sp>
        <p:nvSpPr>
          <p:cNvPr id="9" name="Footer Placeholder 8">
            <a:extLst>
              <a:ext uri="{FF2B5EF4-FFF2-40B4-BE49-F238E27FC236}">
                <a16:creationId xmlns:a16="http://schemas.microsoft.com/office/drawing/2014/main" id="{9B2D2ADC-307B-7DED-4D1C-B52C567C4D11}"/>
              </a:ext>
            </a:extLst>
          </p:cNvPr>
          <p:cNvSpPr>
            <a:spLocks noGrp="1"/>
          </p:cNvSpPr>
          <p:nvPr>
            <p:ph type="ftr" sz="quarter" idx="3"/>
          </p:nvPr>
        </p:nvSpPr>
        <p:spPr/>
        <p:txBody>
          <a:bodyPr/>
          <a:lstStyle/>
          <a:p>
            <a:pPr>
              <a:defRPr/>
            </a:pPr>
            <a:r>
              <a:rPr lang="en-US"/>
              <a:t>David Fannon</a:t>
            </a:r>
          </a:p>
        </p:txBody>
      </p:sp>
    </p:spTree>
    <p:extLst>
      <p:ext uri="{BB962C8B-B14F-4D97-AF65-F5344CB8AC3E}">
        <p14:creationId xmlns:p14="http://schemas.microsoft.com/office/powerpoint/2010/main" val="468123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D2351B-FE65-4BA8-3E0C-AFAFD07DDEF7}"/>
              </a:ext>
            </a:extLst>
          </p:cNvPr>
          <p:cNvSpPr>
            <a:spLocks noGrp="1"/>
          </p:cNvSpPr>
          <p:nvPr>
            <p:ph type="title"/>
          </p:nvPr>
        </p:nvSpPr>
        <p:spPr/>
        <p:txBody>
          <a:bodyPr/>
          <a:lstStyle/>
          <a:p>
            <a:r>
              <a:rPr lang="en-US" dirty="0"/>
              <a:t>Audit</a:t>
            </a:r>
          </a:p>
        </p:txBody>
      </p:sp>
      <p:grpSp>
        <p:nvGrpSpPr>
          <p:cNvPr id="6" name="Group 5">
            <a:extLst>
              <a:ext uri="{FF2B5EF4-FFF2-40B4-BE49-F238E27FC236}">
                <a16:creationId xmlns:a16="http://schemas.microsoft.com/office/drawing/2014/main" id="{0ACC42A9-03B4-449E-0D13-71BDBF0A9521}"/>
              </a:ext>
            </a:extLst>
          </p:cNvPr>
          <p:cNvGrpSpPr/>
          <p:nvPr/>
        </p:nvGrpSpPr>
        <p:grpSpPr>
          <a:xfrm>
            <a:off x="250114" y="786220"/>
            <a:ext cx="7947584" cy="5458804"/>
            <a:chOff x="250114" y="786220"/>
            <a:chExt cx="7947584" cy="5458804"/>
          </a:xfrm>
        </p:grpSpPr>
        <p:pic>
          <p:nvPicPr>
            <p:cNvPr id="11" name="Picture 10" descr="A picture containing building, person, cage, window&#10;&#10;Description automatically generated">
              <a:extLst>
                <a:ext uri="{FF2B5EF4-FFF2-40B4-BE49-F238E27FC236}">
                  <a16:creationId xmlns:a16="http://schemas.microsoft.com/office/drawing/2014/main" id="{2B74ABC7-A0B2-6D6F-A98D-ED56D909EA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rot="10800000">
              <a:off x="250114" y="3488675"/>
              <a:ext cx="2521183" cy="2756348"/>
            </a:xfrm>
            <a:prstGeom prst="rect">
              <a:avLst/>
            </a:prstGeom>
            <a:ln>
              <a:noFill/>
            </a:ln>
            <a:extLst>
              <a:ext uri="{53640926-AAD7-44D8-BBD7-CCE9431645EC}">
                <a14:shadowObscured xmlns:a14="http://schemas.microsoft.com/office/drawing/2010/main"/>
              </a:ext>
            </a:extLst>
          </p:spPr>
        </p:pic>
        <p:pic>
          <p:nvPicPr>
            <p:cNvPr id="12" name="Picture 11" descr="A picture containing person&#10;&#10;Description automatically generated">
              <a:extLst>
                <a:ext uri="{FF2B5EF4-FFF2-40B4-BE49-F238E27FC236}">
                  <a16:creationId xmlns:a16="http://schemas.microsoft.com/office/drawing/2014/main" id="{FDB4DACE-C98E-C30F-0635-200A45FD68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1830"/>
            <a:stretch/>
          </p:blipFill>
          <p:spPr>
            <a:xfrm>
              <a:off x="2830686" y="3488676"/>
              <a:ext cx="3240363" cy="2756348"/>
            </a:xfrm>
            <a:prstGeom prst="rect">
              <a:avLst/>
            </a:prstGeom>
          </p:spPr>
        </p:pic>
        <p:pic>
          <p:nvPicPr>
            <p:cNvPr id="13" name="Picture 12" descr="A person working on a machine&#10;&#10;Description automatically generated with low confidence">
              <a:extLst>
                <a:ext uri="{FF2B5EF4-FFF2-40B4-BE49-F238E27FC236}">
                  <a16:creationId xmlns:a16="http://schemas.microsoft.com/office/drawing/2014/main" id="{BC172A72-DA90-CF42-6BD4-12DDA3083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0438" y="3488675"/>
              <a:ext cx="2067260" cy="2756348"/>
            </a:xfrm>
            <a:prstGeom prst="rect">
              <a:avLst/>
            </a:prstGeom>
          </p:spPr>
        </p:pic>
        <p:pic>
          <p:nvPicPr>
            <p:cNvPr id="7" name="Picture 6" descr="Diagram, schematic&#10;&#10;Description automatically generated">
              <a:extLst>
                <a:ext uri="{FF2B5EF4-FFF2-40B4-BE49-F238E27FC236}">
                  <a16:creationId xmlns:a16="http://schemas.microsoft.com/office/drawing/2014/main" id="{13D9E76E-EDA1-2CE8-D9CF-7F4A748E87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57104" y="786220"/>
              <a:ext cx="2440593" cy="2616739"/>
            </a:xfrm>
            <a:prstGeom prst="rect">
              <a:avLst/>
            </a:prstGeom>
          </p:spPr>
        </p:pic>
        <p:pic>
          <p:nvPicPr>
            <p:cNvPr id="9" name="Picture 8" descr="Diagram, engineering drawing&#10;&#10;Description automatically generated">
              <a:extLst>
                <a:ext uri="{FF2B5EF4-FFF2-40B4-BE49-F238E27FC236}">
                  <a16:creationId xmlns:a16="http://schemas.microsoft.com/office/drawing/2014/main" id="{F0967938-7003-19C8-260A-D4D9C4BE38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5788" t="24872" r="13274" b="24109"/>
            <a:stretch/>
          </p:blipFill>
          <p:spPr>
            <a:xfrm>
              <a:off x="250114" y="801832"/>
              <a:ext cx="5429283" cy="2601127"/>
            </a:xfrm>
            <a:prstGeom prst="rect">
              <a:avLst/>
            </a:prstGeom>
          </p:spPr>
        </p:pic>
      </p:grpSp>
      <p:pic>
        <p:nvPicPr>
          <p:cNvPr id="15" name="Picture 14">
            <a:extLst>
              <a:ext uri="{FF2B5EF4-FFF2-40B4-BE49-F238E27FC236}">
                <a16:creationId xmlns:a16="http://schemas.microsoft.com/office/drawing/2014/main" id="{1B0EA35E-09C6-60E8-94F5-10D924466550}"/>
              </a:ext>
            </a:extLst>
          </p:cNvPr>
          <p:cNvPicPr>
            <a:picLocks noChangeAspect="1"/>
          </p:cNvPicPr>
          <p:nvPr/>
        </p:nvPicPr>
        <p:blipFill rotWithShape="1">
          <a:blip r:embed="rId8">
            <a:extLst>
              <a:ext uri="{28A0092B-C50C-407E-A947-70E740481C1C}">
                <a14:useLocalDpi xmlns:a14="http://schemas.microsoft.com/office/drawing/2010/main" val="0"/>
              </a:ext>
            </a:extLst>
          </a:blip>
          <a:srcRect l="36854" t="25862" r="37284" b="25977"/>
          <a:stretch/>
        </p:blipFill>
        <p:spPr>
          <a:xfrm>
            <a:off x="8592206" y="1853783"/>
            <a:ext cx="3153104" cy="3302877"/>
          </a:xfrm>
          <a:prstGeom prst="rect">
            <a:avLst/>
          </a:prstGeom>
        </p:spPr>
      </p:pic>
      <p:sp>
        <p:nvSpPr>
          <p:cNvPr id="2" name="Footer Placeholder 1">
            <a:extLst>
              <a:ext uri="{FF2B5EF4-FFF2-40B4-BE49-F238E27FC236}">
                <a16:creationId xmlns:a16="http://schemas.microsoft.com/office/drawing/2014/main" id="{B35ABA0B-25C7-3370-C0EB-765278D9DBC0}"/>
              </a:ext>
            </a:extLst>
          </p:cNvPr>
          <p:cNvSpPr>
            <a:spLocks noGrp="1"/>
          </p:cNvSpPr>
          <p:nvPr>
            <p:ph type="ftr" sz="quarter" idx="3"/>
          </p:nvPr>
        </p:nvSpPr>
        <p:spPr/>
        <p:txBody>
          <a:bodyPr/>
          <a:lstStyle/>
          <a:p>
            <a:pPr>
              <a:defRPr/>
            </a:pPr>
            <a:r>
              <a:rPr lang="en-US"/>
              <a:t>David Fannon</a:t>
            </a:r>
          </a:p>
        </p:txBody>
      </p:sp>
    </p:spTree>
    <p:extLst>
      <p:ext uri="{BB962C8B-B14F-4D97-AF65-F5344CB8AC3E}">
        <p14:creationId xmlns:p14="http://schemas.microsoft.com/office/powerpoint/2010/main" val="191073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20DD1CF-39FA-2ABA-3C1F-79E5A73E7865}"/>
              </a:ext>
            </a:extLst>
          </p:cNvPr>
          <p:cNvSpPr>
            <a:spLocks noGrp="1"/>
          </p:cNvSpPr>
          <p:nvPr>
            <p:ph type="ftr" sz="quarter" idx="3"/>
          </p:nvPr>
        </p:nvSpPr>
        <p:spPr/>
        <p:txBody>
          <a:bodyPr/>
          <a:lstStyle/>
          <a:p>
            <a:pPr>
              <a:defRPr/>
            </a:pPr>
            <a:r>
              <a:rPr lang="en-US"/>
              <a:t>David Fannon</a:t>
            </a:r>
            <a:endParaRPr lang="en-US" dirty="0"/>
          </a:p>
        </p:txBody>
      </p:sp>
      <p:sp>
        <p:nvSpPr>
          <p:cNvPr id="22" name="Title 21">
            <a:extLst>
              <a:ext uri="{FF2B5EF4-FFF2-40B4-BE49-F238E27FC236}">
                <a16:creationId xmlns:a16="http://schemas.microsoft.com/office/drawing/2014/main" id="{FE207211-6E7A-F6B6-D77E-BB970BE9F380}"/>
              </a:ext>
            </a:extLst>
          </p:cNvPr>
          <p:cNvSpPr>
            <a:spLocks noGrp="1"/>
          </p:cNvSpPr>
          <p:nvPr>
            <p:ph type="title"/>
          </p:nvPr>
        </p:nvSpPr>
        <p:spPr/>
        <p:txBody>
          <a:bodyPr/>
          <a:lstStyle/>
          <a:p>
            <a:r>
              <a:rPr lang="en-US" dirty="0"/>
              <a:t>Sensors</a:t>
            </a:r>
          </a:p>
        </p:txBody>
      </p:sp>
      <p:pic>
        <p:nvPicPr>
          <p:cNvPr id="7" name="Picture 6" descr="Wi-Fi smart thermostat | ecobee">
            <a:extLst>
              <a:ext uri="{FF2B5EF4-FFF2-40B4-BE49-F238E27FC236}">
                <a16:creationId xmlns:a16="http://schemas.microsoft.com/office/drawing/2014/main" id="{15EAB4E8-634A-E97A-CBA7-46AE0BDC657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0795" y="1912281"/>
            <a:ext cx="3210409" cy="3160247"/>
          </a:xfrm>
          <a:prstGeom prst="rect">
            <a:avLst/>
          </a:prstGeom>
          <a:extLst>
            <a:ext uri="{909E8E84-426E-40DD-AFC4-6F175D3DCCD1}">
              <a14:hiddenFill xmlns:a14="http://schemas.microsoft.com/office/drawing/2010/main">
                <a:solidFill>
                  <a:srgbClr val="FFFFFF"/>
                </a:solidFill>
              </a14:hiddenFill>
            </a:ext>
          </a:extLst>
        </p:spPr>
      </p:pic>
      <p:pic>
        <p:nvPicPr>
          <p:cNvPr id="9" name="Picture 2" descr="Remote occupancy and temperature sensor | ecobee">
            <a:extLst>
              <a:ext uri="{FF2B5EF4-FFF2-40B4-BE49-F238E27FC236}">
                <a16:creationId xmlns:a16="http://schemas.microsoft.com/office/drawing/2014/main" id="{3ECD4ADD-853B-FD2C-94FC-80AD73739F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55083" y="2430739"/>
            <a:ext cx="3210409" cy="2123333"/>
          </a:xfrm>
          <a:prstGeom prst="rect">
            <a:avLst/>
          </a:prstGeom>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26F6E3A6-6B07-6FB2-5810-1AA0616C1D8C}"/>
              </a:ext>
            </a:extLst>
          </p:cNvPr>
          <p:cNvSpPr txBox="1">
            <a:spLocks/>
          </p:cNvSpPr>
          <p:nvPr/>
        </p:nvSpPr>
        <p:spPr>
          <a:xfrm>
            <a:off x="381000" y="6492240"/>
            <a:ext cx="609600" cy="365760"/>
          </a:xfrm>
          <a:prstGeom prst="rect">
            <a:avLst/>
          </a:prstGeom>
        </p:spPr>
        <p:txBody>
          <a:bodyPr vert="horz" lIns="91440" tIns="45720" rIns="91440" bIns="45720" rtlCol="0" anchor="b">
            <a:normAutofit/>
          </a:bodyPr>
          <a:lstStyle>
            <a:defPPr>
              <a:defRPr lang="en-US"/>
            </a:defPPr>
            <a:lvl1pPr marL="0" algn="ctr" defTabSz="914400" rtl="0" eaLnBrk="1" latinLnBrk="0" hangingPunct="1">
              <a:defRPr lang="en-US" sz="1200" b="0" kern="1200" smtClean="0">
                <a:solidFill>
                  <a:schemeClr val="bg1">
                    <a:lumMod val="85000"/>
                  </a:schemeClr>
                </a:solidFill>
                <a:effectLst/>
                <a:latin typeface="+mj-lt"/>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0475F89A-1986-4C6B-9938-386E6E1EBA94}" type="slidenum">
              <a:rPr lang="en-US" smtClean="0"/>
              <a:pPr>
                <a:spcAft>
                  <a:spcPts val="600"/>
                </a:spcAft>
              </a:pPr>
              <a:t>9</a:t>
            </a:fld>
            <a:endParaRPr lang="en-US"/>
          </a:p>
        </p:txBody>
      </p:sp>
      <p:pic>
        <p:nvPicPr>
          <p:cNvPr id="17" name="Picture 16" descr="Graphical user interface, application, icon&#10;&#10;Description automatically generated">
            <a:extLst>
              <a:ext uri="{FF2B5EF4-FFF2-40B4-BE49-F238E27FC236}">
                <a16:creationId xmlns:a16="http://schemas.microsoft.com/office/drawing/2014/main" id="{407C79EF-DADC-10B9-1916-186EE94E66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234" r="34744"/>
          <a:stretch/>
        </p:blipFill>
        <p:spPr>
          <a:xfrm>
            <a:off x="2017892" y="1530294"/>
            <a:ext cx="2234114" cy="4185919"/>
          </a:xfrm>
          <a:prstGeom prst="rect">
            <a:avLst/>
          </a:prstGeom>
        </p:spPr>
      </p:pic>
      <p:pic>
        <p:nvPicPr>
          <p:cNvPr id="6" name="Picture 5" descr="A black watch with white text&#10;&#10;Description automatically generated with low confidence">
            <a:extLst>
              <a:ext uri="{FF2B5EF4-FFF2-40B4-BE49-F238E27FC236}">
                <a16:creationId xmlns:a16="http://schemas.microsoft.com/office/drawing/2014/main" id="{1AFA2225-CA44-1920-E937-A85C9515AF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636" y="2449833"/>
            <a:ext cx="1629467" cy="2346842"/>
          </a:xfrm>
          <a:prstGeom prst="rect">
            <a:avLst/>
          </a:prstGeom>
        </p:spPr>
      </p:pic>
    </p:spTree>
    <p:extLst>
      <p:ext uri="{BB962C8B-B14F-4D97-AF65-F5344CB8AC3E}">
        <p14:creationId xmlns:p14="http://schemas.microsoft.com/office/powerpoint/2010/main" val="67776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LIST">
  <a:themeElements>
    <a:clrScheme name="Northeastern">
      <a:dk1>
        <a:sysClr val="windowText" lastClr="000000"/>
      </a:dk1>
      <a:lt1>
        <a:sysClr val="window" lastClr="FFFFFF"/>
      </a:lt1>
      <a:dk2>
        <a:srgbClr val="615445"/>
      </a:dk2>
      <a:lt2>
        <a:srgbClr val="E7E6E6"/>
      </a:lt2>
      <a:accent1>
        <a:srgbClr val="8E0000"/>
      </a:accent1>
      <a:accent2>
        <a:srgbClr val="3399CC"/>
      </a:accent2>
      <a:accent3>
        <a:srgbClr val="C30000"/>
      </a:accent3>
      <a:accent4>
        <a:srgbClr val="70AD47"/>
      </a:accent4>
      <a:accent5>
        <a:srgbClr val="ED7D31"/>
      </a:accent5>
      <a:accent6>
        <a:srgbClr val="71B8DB"/>
      </a:accent6>
      <a:hlink>
        <a:srgbClr val="0563C1"/>
      </a:hlink>
      <a:folHlink>
        <a:srgbClr val="954F72"/>
      </a:folHlink>
    </a:clrScheme>
    <a:fontScheme name="Fannon">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tandard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BLE Slides 16x9.potx" id="{E4A3DEFE-DA4D-4ED3-AB4D-09E5B8CC1723}" vid="{A519304F-D5F1-475B-9A9C-1290E55FB1B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283D9D556C00E41B3EF69A01DB07C21" ma:contentTypeVersion="16" ma:contentTypeDescription="Create a new document." ma:contentTypeScope="" ma:versionID="d504e11036d7407d8d5e15b9ba88edfc">
  <xsd:schema xmlns:xsd="http://www.w3.org/2001/XMLSchema" xmlns:xs="http://www.w3.org/2001/XMLSchema" xmlns:p="http://schemas.microsoft.com/office/2006/metadata/properties" xmlns:ns2="91199303-9fff-426c-95c3-5a662926f2ec" xmlns:ns3="fe4ebdc9-4fc2-4b12-91ef-f458204049ba" xmlns:ns4="e9952153-5aa5-42e8-8300-ccc6398e6c31" targetNamespace="http://schemas.microsoft.com/office/2006/metadata/properties" ma:root="true" ma:fieldsID="ef55af4ebc0fae2dcba369347a999d6f" ns2:_="" ns3:_="" ns4:_="">
    <xsd:import namespace="91199303-9fff-426c-95c3-5a662926f2ec"/>
    <xsd:import namespace="fe4ebdc9-4fc2-4b12-91ef-f458204049ba"/>
    <xsd:import namespace="e9952153-5aa5-42e8-8300-ccc6398e6c3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DateTaken" minOccurs="0"/>
                <xsd:element ref="ns2:MediaLengthInSeconds" minOccurs="0"/>
                <xsd:element ref="ns2:MediaServiceLocation"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199303-9fff-426c-95c3-5a662926f2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9a8f194-becd-4f93-a34b-b9b3045b787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e4ebdc9-4fc2-4b12-91ef-f458204049ba"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9952153-5aa5-42e8-8300-ccc6398e6c31"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4a9701dc-d3d2-494d-a603-8bbf8e82af78}" ma:internalName="TaxCatchAll" ma:showField="CatchAllData" ma:web="fe4ebdc9-4fc2-4b12-91ef-f458204049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fe4ebdc9-4fc2-4b12-91ef-f458204049ba">
      <UserInfo>
        <DisplayName/>
        <AccountId xsi:nil="true"/>
        <AccountType/>
      </UserInfo>
    </SharedWithUsers>
    <TaxCatchAll xmlns="e9952153-5aa5-42e8-8300-ccc6398e6c31" xsi:nil="true"/>
    <lcf76f155ced4ddcb4097134ff3c332f xmlns="91199303-9fff-426c-95c3-5a662926f2e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34B992F-ABEC-4452-B2F6-2E81D7394700}">
  <ds:schemaRefs>
    <ds:schemaRef ds:uri="http://schemas.microsoft.com/sharepoint/v3/contenttype/forms"/>
  </ds:schemaRefs>
</ds:datastoreItem>
</file>

<file path=customXml/itemProps2.xml><?xml version="1.0" encoding="utf-8"?>
<ds:datastoreItem xmlns:ds="http://schemas.openxmlformats.org/officeDocument/2006/customXml" ds:itemID="{49D782FC-DEC0-4390-8599-4564E049BFD5}">
  <ds:schemaRefs>
    <ds:schemaRef ds:uri="91199303-9fff-426c-95c3-5a662926f2ec"/>
    <ds:schemaRef ds:uri="e9952153-5aa5-42e8-8300-ccc6398e6c31"/>
    <ds:schemaRef ds:uri="fe4ebdc9-4fc2-4b12-91ef-f458204049b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B37B8DC-F391-4E51-AB5B-04D27BEB5BC2}">
  <ds:schemaRefs>
    <ds:schemaRef ds:uri="91199303-9fff-426c-95c3-5a662926f2ec"/>
    <ds:schemaRef ds:uri="e9952153-5aa5-42e8-8300-ccc6398e6c31"/>
    <ds:schemaRef ds:uri="fe4ebdc9-4fc2-4b12-91ef-f458204049b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7296</TotalTime>
  <Words>2317</Words>
  <Application>Microsoft Office PowerPoint</Application>
  <PresentationFormat>Widescreen</PresentationFormat>
  <Paragraphs>305</Paragraphs>
  <Slides>20</Slides>
  <Notes>15</Notes>
  <HiddenSlides>5</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Arial</vt:lpstr>
      <vt:lpstr>Book Antiqua</vt:lpstr>
      <vt:lpstr>Calibri</vt:lpstr>
      <vt:lpstr>Cambria</vt:lpstr>
      <vt:lpstr>Gill Sans MT</vt:lpstr>
      <vt:lpstr>Helvetica LT Std Black</vt:lpstr>
      <vt:lpstr>HelveticaNeueLT Com 45 Lt</vt:lpstr>
      <vt:lpstr>Times New Roman</vt:lpstr>
      <vt:lpstr>Wingdings</vt:lpstr>
      <vt:lpstr>1_LIST</vt:lpstr>
      <vt:lpstr>PowerPoint Presentation</vt:lpstr>
      <vt:lpstr>PowerPoint Presentation</vt:lpstr>
      <vt:lpstr>context</vt:lpstr>
      <vt:lpstr>PowerPoint Presentation</vt:lpstr>
      <vt:lpstr>method</vt:lpstr>
      <vt:lpstr>Study Design</vt:lpstr>
      <vt:lpstr>PowerPoint Presentation</vt:lpstr>
      <vt:lpstr>Audit</vt:lpstr>
      <vt:lpstr>Sensors</vt:lpstr>
      <vt:lpstr>IoT Cloud Infrastructure </vt:lpstr>
      <vt:lpstr>Smart-Device Data Collection</vt:lpstr>
      <vt:lpstr>Interviews</vt:lpstr>
      <vt:lpstr>Surveys</vt:lpstr>
      <vt:lpstr>Results</vt:lpstr>
      <vt:lpstr>Neutral ≠ Comfortable</vt:lpstr>
      <vt:lpstr>How do we ask about comfort?</vt:lpstr>
      <vt:lpstr>HVAC Operation</vt:lpstr>
      <vt:lpstr>Detecting Humans</vt:lpstr>
      <vt:lpstr>Acknowledgements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Craig Poulin</dc:creator>
  <cp:lastModifiedBy>Fannon, David</cp:lastModifiedBy>
  <cp:revision>43</cp:revision>
  <cp:lastPrinted>2022-08-04T13:51:38Z</cp:lastPrinted>
  <dcterms:created xsi:type="dcterms:W3CDTF">2020-11-11T19:45:50Z</dcterms:created>
  <dcterms:modified xsi:type="dcterms:W3CDTF">2022-10-28T01:41:11Z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0x0101008283D9D556C00E41B3EF69A01DB07C21</vt:lpwstr>
  </property>
  <property fmtid="{D5CDD505-2E9C-101B-9397-08002B2CF9AE}" pid="3" name="xd_Signature">
    <vt:bool>false</vt:bool>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MediaServiceImageTags">
    <vt:lpwstr/>
  </property>
</Properties>
</file>